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lsm" ContentType="application/vnd.ms-excel.sheet.macroEnabled.12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theme/themeOverride3.xml" ContentType="application/vnd.openxmlformats-officedocument.themeOverride+xml"/>
  <Override PartName="/ppt/charts/chart8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</p:sldMasterIdLst>
  <p:notesMasterIdLst>
    <p:notesMasterId r:id="rId56"/>
  </p:notesMasterIdLst>
  <p:sldIdLst>
    <p:sldId id="367" r:id="rId6"/>
    <p:sldId id="266" r:id="rId7"/>
    <p:sldId id="340" r:id="rId8"/>
    <p:sldId id="322" r:id="rId9"/>
    <p:sldId id="313" r:id="rId10"/>
    <p:sldId id="352" r:id="rId11"/>
    <p:sldId id="328" r:id="rId12"/>
    <p:sldId id="329" r:id="rId13"/>
    <p:sldId id="330" r:id="rId14"/>
    <p:sldId id="332" r:id="rId15"/>
    <p:sldId id="315" r:id="rId16"/>
    <p:sldId id="323" r:id="rId17"/>
    <p:sldId id="327" r:id="rId18"/>
    <p:sldId id="324" r:id="rId19"/>
    <p:sldId id="321" r:id="rId20"/>
    <p:sldId id="353" r:id="rId21"/>
    <p:sldId id="320" r:id="rId22"/>
    <p:sldId id="319" r:id="rId23"/>
    <p:sldId id="318" r:id="rId24"/>
    <p:sldId id="269" r:id="rId25"/>
    <p:sldId id="317" r:id="rId26"/>
    <p:sldId id="344" r:id="rId27"/>
    <p:sldId id="368" r:id="rId28"/>
    <p:sldId id="294" r:id="rId29"/>
    <p:sldId id="291" r:id="rId30"/>
    <p:sldId id="336" r:id="rId31"/>
    <p:sldId id="335" r:id="rId32"/>
    <p:sldId id="364" r:id="rId33"/>
    <p:sldId id="338" r:id="rId34"/>
    <p:sldId id="284" r:id="rId35"/>
    <p:sldId id="357" r:id="rId36"/>
    <p:sldId id="366" r:id="rId37"/>
    <p:sldId id="365" r:id="rId38"/>
    <p:sldId id="285" r:id="rId39"/>
    <p:sldId id="334" r:id="rId40"/>
    <p:sldId id="275" r:id="rId41"/>
    <p:sldId id="287" r:id="rId42"/>
    <p:sldId id="288" r:id="rId43"/>
    <p:sldId id="289" r:id="rId44"/>
    <p:sldId id="290" r:id="rId45"/>
    <p:sldId id="293" r:id="rId46"/>
    <p:sldId id="369" r:id="rId47"/>
    <p:sldId id="256" r:id="rId48"/>
    <p:sldId id="260" r:id="rId49"/>
    <p:sldId id="257" r:id="rId50"/>
    <p:sldId id="370" r:id="rId51"/>
    <p:sldId id="258" r:id="rId52"/>
    <p:sldId id="259" r:id="rId53"/>
    <p:sldId id="261" r:id="rId54"/>
    <p:sldId id="316" r:id="rId55"/>
  </p:sldIdLst>
  <p:sldSz cx="24384000" cy="13716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1pPr>
    <a:lvl2pPr marL="457200"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2pPr>
    <a:lvl3pPr marL="914400"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3pPr>
    <a:lvl4pPr marL="1371600"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4pPr>
    <a:lvl5pPr marL="1828800"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5pPr>
    <a:lvl6pPr marL="2286000" algn="l" defTabSz="457200" rtl="0" eaLnBrk="1" latinLnBrk="0" hangingPunct="1"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6pPr>
    <a:lvl7pPr marL="2743200" algn="l" defTabSz="457200" rtl="0" eaLnBrk="1" latinLnBrk="0" hangingPunct="1"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7pPr>
    <a:lvl8pPr marL="3200400" algn="l" defTabSz="457200" rtl="0" eaLnBrk="1" latinLnBrk="0" hangingPunct="1"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8pPr>
    <a:lvl9pPr marL="3657600" algn="l" defTabSz="457200" rtl="0" eaLnBrk="1" latinLnBrk="0" hangingPunct="1"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84" y="-104"/>
      </p:cViewPr>
      <p:guideLst>
        <p:guide orient="horz" pos="4320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notesMaster" Target="notesMasters/notesMaster1.xml"/><Relationship Id="rId57" Type="http://schemas.openxmlformats.org/officeDocument/2006/relationships/printerSettings" Target="printerSettings/printerSettings1.bin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Macro-Enabled_Worksheet1.xlsm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Macro-Enabled_Worksheet2.xlsm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package" Target="../embeddings/Microsoft_Excel_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chemeClr val="accent2"/>
              </a:solidFill>
              <a:ln w="18065">
                <a:noFill/>
              </a:ln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50.0</c:v>
                </c:pt>
                <c:pt idx="1">
                  <c:v>50.0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chemeClr val="accent2"/>
              </a:solidFill>
              <a:ln w="18065">
                <a:noFill/>
              </a:ln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50.0</c:v>
                </c:pt>
                <c:pt idx="1">
                  <c:v>50.0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rgbClr val="BD62A7"/>
              </a:solidFill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40.0</c:v>
                </c:pt>
                <c:pt idx="1">
                  <c:v>60.0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rgbClr val="BD62A7"/>
              </a:solidFill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70.0</c:v>
                </c:pt>
                <c:pt idx="1">
                  <c:v>30.0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25821719983747"/>
          <c:y val="0.0568426678520024"/>
          <c:w val="0.847241272965879"/>
          <c:h val="0.878475679451359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2015</c:v>
                </c:pt>
              </c:strCache>
            </c:strRef>
          </c:tx>
          <c:spPr>
            <a:ln w="20327">
              <a:noFill/>
            </a:ln>
            <a:effectLst/>
          </c:spPr>
          <c:marker>
            <c:symbol val="circle"/>
            <c:size val="72"/>
            <c:spPr>
              <a:solidFill>
                <a:schemeClr val="accent2"/>
              </a:solidFill>
              <a:ln>
                <a:noFill/>
                <a:prstDash val="solid"/>
              </a:ln>
              <a:effectLst/>
            </c:spPr>
          </c:marker>
          <c:xVal>
            <c:numRef>
              <c:f>Sheet1!$B$1:$Q$1</c:f>
              <c:numCache>
                <c:formatCode>General</c:formatCode>
                <c:ptCount val="16"/>
                <c:pt idx="0">
                  <c:v>1.0</c:v>
                </c:pt>
                <c:pt idx="1">
                  <c:v>3.0</c:v>
                </c:pt>
                <c:pt idx="2">
                  <c:v>5.0</c:v>
                </c:pt>
                <c:pt idx="3">
                  <c:v>6.0</c:v>
                </c:pt>
                <c:pt idx="4">
                  <c:v>8.0</c:v>
                </c:pt>
                <c:pt idx="5">
                  <c:v>9.0</c:v>
                </c:pt>
                <c:pt idx="6">
                  <c:v>11.0</c:v>
                </c:pt>
                <c:pt idx="7">
                  <c:v>12.0</c:v>
                </c:pt>
                <c:pt idx="8">
                  <c:v>4.0</c:v>
                </c:pt>
                <c:pt idx="9">
                  <c:v>7.0</c:v>
                </c:pt>
                <c:pt idx="10">
                  <c:v>8.0</c:v>
                </c:pt>
                <c:pt idx="11">
                  <c:v>11.0</c:v>
                </c:pt>
                <c:pt idx="12">
                  <c:v>14.0</c:v>
                </c:pt>
                <c:pt idx="13">
                  <c:v>15.0</c:v>
                </c:pt>
                <c:pt idx="14">
                  <c:v>17.0</c:v>
                </c:pt>
                <c:pt idx="15">
                  <c:v>20.0</c:v>
                </c:pt>
              </c:numCache>
            </c:numRef>
          </c:xVal>
          <c:yVal>
            <c:numRef>
              <c:f>Sheet1!$B$2:$Q$2</c:f>
              <c:numCache>
                <c:formatCode>General</c:formatCode>
                <c:ptCount val="16"/>
                <c:pt idx="0">
                  <c:v>2.0</c:v>
                </c:pt>
                <c:pt idx="1">
                  <c:v>4.0</c:v>
                </c:pt>
                <c:pt idx="2">
                  <c:v>5.0</c:v>
                </c:pt>
                <c:pt idx="3">
                  <c:v>8.0</c:v>
                </c:pt>
                <c:pt idx="4">
                  <c:v>13.0</c:v>
                </c:pt>
                <c:pt idx="5">
                  <c:v>16.0</c:v>
                </c:pt>
                <c:pt idx="6">
                  <c:v>18.0</c:v>
                </c:pt>
                <c:pt idx="7">
                  <c:v>20.0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2016</c:v>
                </c:pt>
              </c:strCache>
            </c:strRef>
          </c:tx>
          <c:spPr>
            <a:ln w="20327">
              <a:noFill/>
            </a:ln>
            <a:effectLst/>
          </c:spPr>
          <c:marker>
            <c:symbol val="circle"/>
            <c:size val="72"/>
            <c:spPr>
              <a:solidFill>
                <a:schemeClr val="accent3"/>
              </a:solidFill>
              <a:ln>
                <a:noFill/>
                <a:prstDash val="solid"/>
              </a:ln>
              <a:effectLst/>
            </c:spPr>
          </c:marker>
          <c:xVal>
            <c:numRef>
              <c:f>Sheet1!$B$1:$Q$1</c:f>
              <c:numCache>
                <c:formatCode>General</c:formatCode>
                <c:ptCount val="16"/>
                <c:pt idx="0">
                  <c:v>1.0</c:v>
                </c:pt>
                <c:pt idx="1">
                  <c:v>3.0</c:v>
                </c:pt>
                <c:pt idx="2">
                  <c:v>5.0</c:v>
                </c:pt>
                <c:pt idx="3">
                  <c:v>6.0</c:v>
                </c:pt>
                <c:pt idx="4">
                  <c:v>8.0</c:v>
                </c:pt>
                <c:pt idx="5">
                  <c:v>9.0</c:v>
                </c:pt>
                <c:pt idx="6">
                  <c:v>11.0</c:v>
                </c:pt>
                <c:pt idx="7">
                  <c:v>12.0</c:v>
                </c:pt>
                <c:pt idx="8">
                  <c:v>4.0</c:v>
                </c:pt>
                <c:pt idx="9">
                  <c:v>7.0</c:v>
                </c:pt>
                <c:pt idx="10">
                  <c:v>8.0</c:v>
                </c:pt>
                <c:pt idx="11">
                  <c:v>11.0</c:v>
                </c:pt>
                <c:pt idx="12">
                  <c:v>14.0</c:v>
                </c:pt>
                <c:pt idx="13">
                  <c:v>15.0</c:v>
                </c:pt>
                <c:pt idx="14">
                  <c:v>17.0</c:v>
                </c:pt>
                <c:pt idx="15">
                  <c:v>20.0</c:v>
                </c:pt>
              </c:numCache>
            </c:numRef>
          </c:xVal>
          <c:yVal>
            <c:numRef>
              <c:f>Sheet1!$B$3:$Q$3</c:f>
              <c:numCache>
                <c:formatCode>General</c:formatCode>
                <c:ptCount val="16"/>
                <c:pt idx="8">
                  <c:v>0.0</c:v>
                </c:pt>
                <c:pt idx="9">
                  <c:v>2.0</c:v>
                </c:pt>
                <c:pt idx="10">
                  <c:v>4.0</c:v>
                </c:pt>
                <c:pt idx="11">
                  <c:v>6.0</c:v>
                </c:pt>
                <c:pt idx="12">
                  <c:v>8.0</c:v>
                </c:pt>
                <c:pt idx="13">
                  <c:v>12.0</c:v>
                </c:pt>
                <c:pt idx="14">
                  <c:v>15.0</c:v>
                </c:pt>
                <c:pt idx="15">
                  <c:v>18.0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7692312"/>
        <c:axId val="-2137689400"/>
      </c:scatterChart>
      <c:valAx>
        <c:axId val="-2137692312"/>
        <c:scaling>
          <c:orientation val="minMax"/>
          <c:max val="20.0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9034">
            <a:solidFill>
              <a:srgbClr val="A5B2B8"/>
            </a:solidFill>
            <a:prstDash val="solid"/>
          </a:ln>
        </c:spPr>
        <c:txPr>
          <a:bodyPr rot="0" vert="horz"/>
          <a:lstStyle/>
          <a:p>
            <a:pPr>
              <a:defRPr sz="2400" b="0" i="0" u="none" strike="noStrike" baseline="0">
                <a:solidFill>
                  <a:srgbClr val="FFFFFF"/>
                </a:solidFill>
                <a:latin typeface="+mn-lt"/>
                <a:ea typeface="Helvetica Neue"/>
                <a:cs typeface="Helvetica Neue"/>
              </a:defRPr>
            </a:pPr>
            <a:endParaRPr lang="en-US"/>
          </a:p>
        </c:txPr>
        <c:crossAx val="-2137689400"/>
        <c:crosses val="autoZero"/>
        <c:crossBetween val="midCat"/>
        <c:majorUnit val="5.0"/>
      </c:valAx>
      <c:valAx>
        <c:axId val="-2137689400"/>
        <c:scaling>
          <c:orientation val="minMax"/>
          <c:max val="20.0"/>
        </c:scaling>
        <c:delete val="0"/>
        <c:axPos val="l"/>
        <c:majorGridlines>
          <c:spPr>
            <a:ln w="3175" cap="flat" cmpd="sng" algn="ctr">
              <a:solidFill>
                <a:schemeClr val="accent3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2400" b="0" i="0" u="none" strike="noStrike" baseline="0">
                <a:solidFill>
                  <a:schemeClr val="bg1"/>
                </a:solidFill>
                <a:latin typeface="+mn-lt"/>
                <a:ea typeface="Helvetica Neue"/>
                <a:cs typeface="Helvetica Neue"/>
              </a:defRPr>
            </a:pPr>
            <a:endParaRPr lang="en-US"/>
          </a:p>
        </c:txPr>
        <c:crossAx val="-2137692312"/>
        <c:crosses val="autoZero"/>
        <c:crossBetween val="midCat"/>
        <c:majorUnit val="5.0"/>
      </c:valAx>
      <c:spPr>
        <a:noFill/>
        <a:ln w="12700" cmpd="sng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07" b="0" i="0" u="none" strike="noStrike" baseline="0">
          <a:solidFill>
            <a:srgbClr val="000000"/>
          </a:solidFill>
          <a:latin typeface="Helvetica Neue"/>
          <a:ea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43239849648423"/>
          <c:y val="0.0198776758409786"/>
          <c:w val="0.892872557596967"/>
          <c:h val="0.91978593272171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Item1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Sheet1!$B$1:$E$1</c:f>
              <c:strCach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17.0</c:v>
                </c:pt>
                <c:pt idx="1">
                  <c:v>26.0</c:v>
                </c:pt>
                <c:pt idx="2">
                  <c:v>53.0</c:v>
                </c:pt>
                <c:pt idx="3">
                  <c:v>96.0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Item2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Sheet1!$B$1:$E$1</c:f>
              <c:strCach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55.0</c:v>
                </c:pt>
                <c:pt idx="1">
                  <c:v>43.0</c:v>
                </c:pt>
                <c:pt idx="2">
                  <c:v>70.0</c:v>
                </c:pt>
                <c:pt idx="3">
                  <c:v>58.0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-2137776264"/>
        <c:axId val="-2137781592"/>
      </c:barChart>
      <c:catAx>
        <c:axId val="-21377762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low"/>
        <c:txPr>
          <a:bodyPr rot="0" vert="horz"/>
          <a:lstStyle/>
          <a:p>
            <a:pPr>
              <a:defRPr sz="2400">
                <a:solidFill>
                  <a:schemeClr val="tx1"/>
                </a:solidFill>
              </a:defRPr>
            </a:pPr>
            <a:endParaRPr lang="en-US"/>
          </a:p>
        </c:txPr>
        <c:crossAx val="-21377815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137781592"/>
        <c:scaling>
          <c:orientation val="minMax"/>
          <c:max val="100.0"/>
        </c:scaling>
        <c:delete val="0"/>
        <c:axPos val="t"/>
        <c:majorGridlines>
          <c:spPr>
            <a:ln>
              <a:solidFill>
                <a:srgbClr val="1A1A1A"/>
              </a:solidFill>
            </a:ln>
          </c:spPr>
        </c:majorGridlines>
        <c:numFmt formatCode="General" sourceLinked="1"/>
        <c:majorTickMark val="none"/>
        <c:minorTickMark val="none"/>
        <c:tickLblPos val="high"/>
        <c:spPr>
          <a:ln>
            <a:noFill/>
          </a:ln>
        </c:spPr>
        <c:txPr>
          <a:bodyPr rot="0" vert="horz"/>
          <a:lstStyle/>
          <a:p>
            <a:pPr>
              <a:defRPr sz="2400">
                <a:solidFill>
                  <a:srgbClr val="1A1A1A"/>
                </a:solidFill>
              </a:defRPr>
            </a:pPr>
            <a:endParaRPr lang="en-US"/>
          </a:p>
        </c:txPr>
        <c:crossAx val="-2137776264"/>
        <c:crosses val="autoZero"/>
        <c:crossBetween val="between"/>
        <c:majorUnit val="20.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rgbClr val="BD62A7"/>
              </a:solidFill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40.0</c:v>
                </c:pt>
                <c:pt idx="1">
                  <c:v>60.0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rgbClr val="BD62A7"/>
              </a:solidFill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40.0</c:v>
                </c:pt>
                <c:pt idx="1">
                  <c:v>60.0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28FA6-6AF6-1A4A-B103-3C929F222E62}" type="datetimeFigureOut">
              <a:rPr lang="en-US" smtClean="0"/>
              <a:t>5/3/16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361A5-0486-1E4A-95BE-1928BFB921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820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361A5-0486-1E4A-95BE-1928BFB921A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700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905478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434883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585465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6111AD1-D5A5-E243-8DB1-7EA15463C4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987118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BB1CBD-73BC-B24C-A495-0C7A769BEB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592000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FCE3AFA-50DC-DD4D-B185-A1BF80AF5A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975734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4E6A46-BFAE-E64B-ABF4-230D63FA47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39544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61F6-9EE4-0C40-8E77-D865F9C6A6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764289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6BF790-7459-7644-8E41-E93545B43A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978101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15C7FD2-5787-2648-8208-E52F12FD9C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621623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  <a:ea typeface="Arial"/>
                <a:cs typeface="Arial"/>
              </a:defRPr>
            </a:lvl1pPr>
            <a:lvl2pPr>
              <a:defRPr sz="2800">
                <a:latin typeface="Arial"/>
                <a:ea typeface="Arial"/>
                <a:cs typeface="Arial"/>
              </a:defRPr>
            </a:lvl2pPr>
            <a:lvl3pPr>
              <a:defRPr sz="2400">
                <a:latin typeface="Arial"/>
                <a:ea typeface="Arial"/>
                <a:cs typeface="Arial"/>
              </a:defRPr>
            </a:lvl3pPr>
            <a:lvl4pPr>
              <a:defRPr sz="2000">
                <a:latin typeface="Arial"/>
                <a:ea typeface="Arial"/>
                <a:cs typeface="Arial"/>
              </a:defRPr>
            </a:lvl4pPr>
            <a:lvl5pPr>
              <a:defRPr sz="2000">
                <a:latin typeface="Arial"/>
                <a:ea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66D9F37-0717-4548-8434-2BA3E01D40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530000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748733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25F28C1-6DFC-3A4D-B218-1474A368C5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82903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3AC756-29A8-8849-B9C9-DD7ACE9B63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598877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6F9AEFF-C26F-1A40-AF05-A97103AB7E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802599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A0691A0-CDF1-B943-8A9E-647EA630EA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29049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F8BBA5-4A41-4346-B59D-940AD6BCDC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589816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9883E5C-13D3-1B44-ADD6-648B26B187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559734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7199131-4EB7-204F-9201-7739A6E0DF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19620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2D21A3-48CD-7142-AB57-23EDC2814E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324897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F92178-B26E-ED47-809B-77D626474E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95410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10A43C-527C-F24F-95A9-C0FB6AFDB3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423120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8766712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  <a:ea typeface="Arial"/>
                <a:cs typeface="Arial"/>
              </a:defRPr>
            </a:lvl1pPr>
            <a:lvl2pPr>
              <a:defRPr sz="2800">
                <a:latin typeface="Arial"/>
                <a:ea typeface="Arial"/>
                <a:cs typeface="Arial"/>
              </a:defRPr>
            </a:lvl2pPr>
            <a:lvl3pPr>
              <a:defRPr sz="2400">
                <a:latin typeface="Arial"/>
                <a:ea typeface="Arial"/>
                <a:cs typeface="Arial"/>
              </a:defRPr>
            </a:lvl3pPr>
            <a:lvl4pPr>
              <a:defRPr sz="2000">
                <a:latin typeface="Arial"/>
                <a:ea typeface="Arial"/>
                <a:cs typeface="Arial"/>
              </a:defRPr>
            </a:lvl4pPr>
            <a:lvl5pPr>
              <a:defRPr sz="2000">
                <a:latin typeface="Arial"/>
                <a:ea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4321BA0-39AD-C14C-A103-B5BC8FCE33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58758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B19E7D-E812-CB45-9414-3312A377C0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095620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4A1E929-7B5D-9641-A153-50DB716008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06618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3CDDB2-504F-3A4C-8F22-F1E4AE4ACC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492468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356C2EE-1372-BF46-8371-CDFCE61143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143691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350566-06E0-3D40-A1BD-82A4826730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838731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6BB887-2D0D-A24A-ABC1-3A1F1BB45D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704192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8E7D6A6-AB30-744C-95FC-F40687C17A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499885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2FF01C-7EC3-F746-AEE3-77BD2B8BC9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122944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8D5ABE-2759-3E4A-9CAF-BE240873C1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740204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951113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0C8D42-85CA-4C48-A6EF-0946C9CED4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685728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  <a:ea typeface="Arial"/>
                <a:cs typeface="Arial"/>
              </a:defRPr>
            </a:lvl1pPr>
            <a:lvl2pPr>
              <a:defRPr sz="2800">
                <a:latin typeface="Arial"/>
                <a:ea typeface="Arial"/>
                <a:cs typeface="Arial"/>
              </a:defRPr>
            </a:lvl2pPr>
            <a:lvl3pPr>
              <a:defRPr sz="2400">
                <a:latin typeface="Arial"/>
                <a:ea typeface="Arial"/>
                <a:cs typeface="Arial"/>
              </a:defRPr>
            </a:lvl3pPr>
            <a:lvl4pPr>
              <a:defRPr sz="2000">
                <a:latin typeface="Arial"/>
                <a:ea typeface="Arial"/>
                <a:cs typeface="Arial"/>
              </a:defRPr>
            </a:lvl4pPr>
            <a:lvl5pPr>
              <a:defRPr sz="2000">
                <a:latin typeface="Arial"/>
                <a:ea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202C35-0492-CD49-A083-9FFFA4016B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93897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F29205-70FF-034E-8CAA-DDCAC69014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400322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6B7C225-6B3D-9142-AC6D-CF4547A0DD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200872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0DCF28B-C6E0-9C48-ACB9-560DB60821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39618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0829B9-4A2A-C744-BF00-0D164A9858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235631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8C42408-6A71-FD43-9B3D-0D6BACEE29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706582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103FBD-1FB6-4446-AB9C-F7831E5ACF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844555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2B2152-72B7-CA4D-B2D3-BA010F0F6B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936407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D48E0A7-E595-A14C-913D-7F751E3322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028357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724574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A1F23EE-1FFC-6942-AD83-2F1A3C0BD1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121446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CE39BE-0287-4946-AC06-EB6D29A75D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776719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268E6B-9D98-8F4C-843F-D77B32DDD5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050013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27DEA80-92FE-C140-B361-0B70DDF45F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961995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7DF444-AD91-0C49-B832-249A515E72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731815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5BA42E-1517-0F4D-8FC9-477AC57523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3584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14573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0084329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  <a:ea typeface="Arial"/>
                <a:cs typeface="Arial"/>
              </a:defRPr>
            </a:lvl1pPr>
            <a:lvl2pPr>
              <a:defRPr sz="2800">
                <a:latin typeface="Arial"/>
                <a:ea typeface="Arial"/>
                <a:cs typeface="Arial"/>
              </a:defRPr>
            </a:lvl2pPr>
            <a:lvl3pPr>
              <a:defRPr sz="2400">
                <a:latin typeface="Arial"/>
                <a:ea typeface="Arial"/>
                <a:cs typeface="Arial"/>
              </a:defRPr>
            </a:lvl3pPr>
            <a:lvl4pPr>
              <a:defRPr sz="2000">
                <a:latin typeface="Arial"/>
                <a:ea typeface="Arial"/>
                <a:cs typeface="Arial"/>
              </a:defRPr>
            </a:lvl4pPr>
            <a:lvl5pPr>
              <a:defRPr sz="2000">
                <a:latin typeface="Arial"/>
                <a:ea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1832050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2285634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3452138" y="419100"/>
            <a:ext cx="539750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480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A6A1B337-69DB-FE41-B738-D30ECA5A5F0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3426738" y="393700"/>
            <a:ext cx="539750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480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1F7A9F21-8980-6249-9869-05B3DE3E29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3452138" y="419100"/>
            <a:ext cx="539750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480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05181C51-4BE8-0F49-815E-85FF1B7266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3452138" y="419100"/>
            <a:ext cx="539750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480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BF697A6F-6FFA-E64B-91D9-502C77DEA8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openxmlformats.org/officeDocument/2006/relationships/image" Target="../media/image2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chart" Target="../charts/chart4.xml"/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Relationship Id="rId3" Type="http://schemas.openxmlformats.org/officeDocument/2006/relationships/chart" Target="../charts/char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Relationship Id="rId3" Type="http://schemas.openxmlformats.org/officeDocument/2006/relationships/hyperlink" Target="mailto:sputnik@email.co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6146" name="Rectangle 2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6147" name="Rectangle 3"/>
          <p:cNvSpPr>
            <a:spLocks/>
          </p:cNvSpPr>
          <p:nvPr/>
        </p:nvSpPr>
        <p:spPr bwMode="auto">
          <a:xfrm>
            <a:off x="6027738" y="10217150"/>
            <a:ext cx="42672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sz="2400" dirty="0">
                <a:solidFill>
                  <a:srgbClr val="F9FAFC"/>
                </a:solidFill>
                <a:latin typeface="Arial"/>
                <a:ea typeface="Arial"/>
                <a:cs typeface="Arial"/>
                <a:sym typeface="Helvetica Neue" charset="0"/>
              </a:rPr>
              <a:t>PRESENTATION TEMPLATE</a:t>
            </a:r>
          </a:p>
        </p:txBody>
      </p:sp>
      <p:sp>
        <p:nvSpPr>
          <p:cNvPr id="6148" name="Rectangle 4"/>
          <p:cNvSpPr>
            <a:spLocks/>
          </p:cNvSpPr>
          <p:nvPr/>
        </p:nvSpPr>
        <p:spPr bwMode="auto">
          <a:xfrm>
            <a:off x="6064250" y="3765550"/>
            <a:ext cx="12242800" cy="6159500"/>
          </a:xfrm>
          <a:prstGeom prst="rect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6150" name="Rectangle 6"/>
          <p:cNvSpPr>
            <a:spLocks/>
          </p:cNvSpPr>
          <p:nvPr/>
        </p:nvSpPr>
        <p:spPr bwMode="auto">
          <a:xfrm>
            <a:off x="6364288" y="5264150"/>
            <a:ext cx="113919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0000" dirty="0" err="1" smtClean="0">
                <a:solidFill>
                  <a:schemeClr val="bg1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Novate</a:t>
            </a:r>
            <a:endParaRPr lang="en-US" sz="30000" dirty="0">
              <a:solidFill>
                <a:schemeClr val="bg1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71CF4E-0AF7-8648-9CEB-394D832EFFEC}" type="slidenum">
              <a:rPr lang="en-US"/>
              <a:pPr/>
              <a:t>10</a:t>
            </a:fld>
            <a:endParaRPr lang="en-US"/>
          </a:p>
        </p:txBody>
      </p:sp>
      <p:sp>
        <p:nvSpPr>
          <p:cNvPr id="15361" name="Line 1"/>
          <p:cNvSpPr>
            <a:spLocks noChangeShapeType="1"/>
          </p:cNvSpPr>
          <p:nvPr/>
        </p:nvSpPr>
        <p:spPr bwMode="auto">
          <a:xfrm>
            <a:off x="12190413" y="3584575"/>
            <a:ext cx="0" cy="723900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12190413" y="3175"/>
            <a:ext cx="0" cy="987425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 flipH="1">
            <a:off x="9894888" y="7818438"/>
            <a:ext cx="5272087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4" name="AutoShape 4"/>
          <p:cNvSpPr>
            <a:spLocks/>
          </p:cNvSpPr>
          <p:nvPr/>
        </p:nvSpPr>
        <p:spPr bwMode="auto">
          <a:xfrm>
            <a:off x="6315075" y="6143625"/>
            <a:ext cx="3340100" cy="33401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5" name="AutoShape 5"/>
          <p:cNvSpPr>
            <a:spLocks/>
          </p:cNvSpPr>
          <p:nvPr/>
        </p:nvSpPr>
        <p:spPr bwMode="auto">
          <a:xfrm rot="10800000" flipH="1">
            <a:off x="11953875" y="7591425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6" name="Rectangle 6"/>
          <p:cNvSpPr>
            <a:spLocks/>
          </p:cNvSpPr>
          <p:nvPr/>
        </p:nvSpPr>
        <p:spPr bwMode="auto">
          <a:xfrm>
            <a:off x="10439400" y="44069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7" name="Rectangle 7"/>
          <p:cNvSpPr>
            <a:spLocks/>
          </p:cNvSpPr>
          <p:nvPr/>
        </p:nvSpPr>
        <p:spPr bwMode="auto">
          <a:xfrm>
            <a:off x="11416767" y="45172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5368" name="Rectangle 8"/>
          <p:cNvSpPr>
            <a:spLocks/>
          </p:cNvSpPr>
          <p:nvPr/>
        </p:nvSpPr>
        <p:spPr bwMode="auto">
          <a:xfrm>
            <a:off x="7115175" y="1547813"/>
            <a:ext cx="10172700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Present Time</a:t>
            </a:r>
          </a:p>
        </p:txBody>
      </p:sp>
      <p:sp>
        <p:nvSpPr>
          <p:cNvPr id="15369" name="AutoShape 9"/>
          <p:cNvSpPr>
            <a:spLocks/>
          </p:cNvSpPr>
          <p:nvPr/>
        </p:nvSpPr>
        <p:spPr bwMode="auto">
          <a:xfrm rot="10800000" flipH="1">
            <a:off x="11953875" y="10474325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70" name="Rectangle 10"/>
          <p:cNvSpPr>
            <a:spLocks/>
          </p:cNvSpPr>
          <p:nvPr/>
        </p:nvSpPr>
        <p:spPr bwMode="auto">
          <a:xfrm>
            <a:off x="15381288" y="57848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5371" name="Rectangle 11"/>
          <p:cNvSpPr>
            <a:spLocks/>
          </p:cNvSpPr>
          <p:nvPr/>
        </p:nvSpPr>
        <p:spPr bwMode="auto">
          <a:xfrm>
            <a:off x="15633700" y="6908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5349D-D47A-7A4E-BA7D-C7B13C795C93}" type="slidenum">
              <a:rPr lang="en-US"/>
              <a:pPr/>
              <a:t>11</a:t>
            </a:fld>
            <a:endParaRPr lang="en-US"/>
          </a:p>
        </p:txBody>
      </p:sp>
      <p:sp>
        <p:nvSpPr>
          <p:cNvPr id="16385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2">
              <a:alphaModFix amt="70000"/>
            </a:blip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6386" name="Rectangle 2"/>
          <p:cNvSpPr>
            <a:spLocks/>
          </p:cNvSpPr>
          <p:nvPr/>
        </p:nvSpPr>
        <p:spPr bwMode="auto">
          <a:xfrm>
            <a:off x="1320800" y="2019300"/>
            <a:ext cx="21780500" cy="9677400"/>
          </a:xfrm>
          <a:prstGeom prst="rect">
            <a:avLst/>
          </a:prstGeom>
          <a:noFill/>
          <a:ln w="127000" cap="flat">
            <a:solidFill>
              <a:srgbClr val="E2E4E3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16391" name="Group 7"/>
          <p:cNvGrpSpPr>
            <a:grpSpLocks/>
          </p:cNvGrpSpPr>
          <p:nvPr/>
        </p:nvGrpSpPr>
        <p:grpSpPr bwMode="auto">
          <a:xfrm>
            <a:off x="560388" y="1571625"/>
            <a:ext cx="11023600" cy="11188700"/>
            <a:chOff x="0" y="0"/>
            <a:chExt cx="6944" cy="7047"/>
          </a:xfrm>
        </p:grpSpPr>
        <p:grpSp>
          <p:nvGrpSpPr>
            <p:cNvPr id="16389" name="Group 5"/>
            <p:cNvGrpSpPr>
              <a:grpSpLocks/>
            </p:cNvGrpSpPr>
            <p:nvPr/>
          </p:nvGrpSpPr>
          <p:grpSpPr bwMode="auto">
            <a:xfrm>
              <a:off x="0" y="0"/>
              <a:ext cx="6944" cy="6594"/>
              <a:chOff x="0" y="0"/>
              <a:chExt cx="6944" cy="6594"/>
            </a:xfrm>
          </p:grpSpPr>
          <p:sp>
            <p:nvSpPr>
              <p:cNvPr id="16387" name="AutoShape 3"/>
              <p:cNvSpPr>
                <a:spLocks/>
              </p:cNvSpPr>
              <p:nvPr/>
            </p:nvSpPr>
            <p:spPr bwMode="auto">
              <a:xfrm>
                <a:off x="356" y="0"/>
                <a:ext cx="6588" cy="659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lnTo>
                      <a:pt x="0" y="10800"/>
                    </a:lnTo>
                    <a:lnTo>
                      <a:pt x="10800" y="0"/>
                    </a:lnTo>
                    <a:lnTo>
                      <a:pt x="21600" y="10800"/>
                    </a:lnTo>
                    <a:cubicBezTo>
                      <a:pt x="21600" y="10800"/>
                      <a:pt x="10800" y="21600"/>
                      <a:pt x="10800" y="21600"/>
                    </a:cubicBezTo>
                    <a:close/>
                    <a:moveTo>
                      <a:pt x="10800" y="2160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16388" name="AutoShape 4"/>
              <p:cNvSpPr>
                <a:spLocks/>
              </p:cNvSpPr>
              <p:nvPr/>
            </p:nvSpPr>
            <p:spPr bwMode="auto">
              <a:xfrm>
                <a:off x="0" y="0"/>
                <a:ext cx="6587" cy="659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lnTo>
                      <a:pt x="0" y="10800"/>
                    </a:lnTo>
                    <a:lnTo>
                      <a:pt x="10800" y="0"/>
                    </a:lnTo>
                    <a:lnTo>
                      <a:pt x="21600" y="10800"/>
                    </a:lnTo>
                    <a:cubicBezTo>
                      <a:pt x="21600" y="10800"/>
                      <a:pt x="10800" y="21600"/>
                      <a:pt x="10800" y="21600"/>
                    </a:cubicBezTo>
                    <a:close/>
                    <a:moveTo>
                      <a:pt x="10800" y="21600"/>
                    </a:moveTo>
                  </a:path>
                </a:pathLst>
              </a:custGeom>
              <a:blipFill dpi="0" rotWithShape="1">
                <a:blip r:embed="rId2"/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16390" name="AutoShape 6"/>
            <p:cNvSpPr>
              <a:spLocks/>
            </p:cNvSpPr>
            <p:nvPr/>
          </p:nvSpPr>
          <p:spPr bwMode="auto">
            <a:xfrm>
              <a:off x="82" y="3045"/>
              <a:ext cx="4000" cy="400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1600"/>
                  </a:moveTo>
                  <a:lnTo>
                    <a:pt x="0" y="10800"/>
                  </a:lnTo>
                  <a:lnTo>
                    <a:pt x="10800" y="0"/>
                  </a:lnTo>
                  <a:lnTo>
                    <a:pt x="21600" y="10800"/>
                  </a:lnTo>
                  <a:cubicBezTo>
                    <a:pt x="21600" y="10800"/>
                    <a:pt x="10800" y="21600"/>
                    <a:pt x="10800" y="21600"/>
                  </a:cubicBezTo>
                  <a:close/>
                  <a:moveTo>
                    <a:pt x="10800" y="21600"/>
                  </a:moveTo>
                </a:path>
              </a:pathLst>
            </a:custGeom>
            <a:blipFill dpi="0" rotWithShape="1">
              <a:blip r:embed="rId2"/>
              <a:srcRect/>
              <a:stretch>
                <a:fillRect/>
              </a:stretch>
            </a:blipFill>
            <a:ln w="127000" cap="flat">
              <a:solidFill>
                <a:srgbClr val="1A1A1A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6392" name="Rectangle 8"/>
          <p:cNvSpPr>
            <a:spLocks/>
          </p:cNvSpPr>
          <p:nvPr/>
        </p:nvSpPr>
        <p:spPr bwMode="auto">
          <a:xfrm>
            <a:off x="12052300" y="8343900"/>
            <a:ext cx="98679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16393" name="Rectangle 9"/>
          <p:cNvSpPr>
            <a:spLocks/>
          </p:cNvSpPr>
          <p:nvPr/>
        </p:nvSpPr>
        <p:spPr bwMode="auto">
          <a:xfrm>
            <a:off x="11787188" y="4108450"/>
            <a:ext cx="113919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300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Novate</a:t>
            </a:r>
            <a:endParaRPr lang="en-US" sz="300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39809-F997-8A40-84AE-980582E26F17}" type="slidenum">
              <a:rPr lang="en-US"/>
              <a:pPr/>
              <a:t>12</a:t>
            </a:fld>
            <a:endParaRPr lang="en-US"/>
          </a:p>
        </p:txBody>
      </p:sp>
      <p:sp>
        <p:nvSpPr>
          <p:cNvPr id="17409" name="Rectangle 1"/>
          <p:cNvSpPr>
            <a:spLocks/>
          </p:cNvSpPr>
          <p:nvPr/>
        </p:nvSpPr>
        <p:spPr bwMode="auto">
          <a:xfrm>
            <a:off x="6438900" y="1885950"/>
            <a:ext cx="17957800" cy="99187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0" name="Rectangle 2"/>
          <p:cNvSpPr>
            <a:spLocks/>
          </p:cNvSpPr>
          <p:nvPr/>
        </p:nvSpPr>
        <p:spPr bwMode="auto">
          <a:xfrm>
            <a:off x="1325563" y="3244850"/>
            <a:ext cx="6743700" cy="72009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1" name="Rectangle 3"/>
          <p:cNvSpPr>
            <a:spLocks/>
          </p:cNvSpPr>
          <p:nvPr/>
        </p:nvSpPr>
        <p:spPr bwMode="auto">
          <a:xfrm>
            <a:off x="889000" y="430252"/>
            <a:ext cx="348813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Team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3" name="Rectangle 5"/>
          <p:cNvSpPr>
            <a:spLocks/>
          </p:cNvSpPr>
          <p:nvPr/>
        </p:nvSpPr>
        <p:spPr bwMode="auto">
          <a:xfrm>
            <a:off x="9259888" y="2546350"/>
            <a:ext cx="70993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96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Timoty</a:t>
            </a:r>
            <a:r>
              <a:rPr lang="en-US" sz="9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</a:t>
            </a:r>
            <a:r>
              <a:rPr lang="en-US" sz="96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Stenton</a:t>
            </a:r>
            <a:endParaRPr lang="en-US" sz="96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17414" name="Rectangle 6"/>
          <p:cNvSpPr>
            <a:spLocks/>
          </p:cNvSpPr>
          <p:nvPr/>
        </p:nvSpPr>
        <p:spPr bwMode="auto">
          <a:xfrm>
            <a:off x="9439275" y="38925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just"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B2B Consultant</a:t>
            </a:r>
          </a:p>
        </p:txBody>
      </p:sp>
      <p:sp>
        <p:nvSpPr>
          <p:cNvPr id="17415" name="AutoShape 7"/>
          <p:cNvSpPr>
            <a:spLocks/>
          </p:cNvSpPr>
          <p:nvPr/>
        </p:nvSpPr>
        <p:spPr bwMode="auto">
          <a:xfrm>
            <a:off x="10510838" y="4813300"/>
            <a:ext cx="787400" cy="7858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6" name="AutoShape 8"/>
          <p:cNvSpPr>
            <a:spLocks/>
          </p:cNvSpPr>
          <p:nvPr/>
        </p:nvSpPr>
        <p:spPr bwMode="auto">
          <a:xfrm>
            <a:off x="9385300" y="4813300"/>
            <a:ext cx="787400" cy="7858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7" name="AutoShape 9"/>
          <p:cNvSpPr>
            <a:spLocks/>
          </p:cNvSpPr>
          <p:nvPr/>
        </p:nvSpPr>
        <p:spPr bwMode="auto">
          <a:xfrm>
            <a:off x="11645900" y="4814888"/>
            <a:ext cx="785813" cy="78581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724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4" y="11283"/>
                </a:lnTo>
                <a:lnTo>
                  <a:pt x="14724" y="9816"/>
                </a:lnTo>
                <a:lnTo>
                  <a:pt x="16204" y="9816"/>
                </a:lnTo>
                <a:lnTo>
                  <a:pt x="16204" y="8833"/>
                </a:lnTo>
                <a:lnTo>
                  <a:pt x="14724" y="8833"/>
                </a:lnTo>
                <a:cubicBezTo>
                  <a:pt x="14724" y="8833"/>
                  <a:pt x="14724" y="7359"/>
                  <a:pt x="14724" y="7359"/>
                </a:cubicBezTo>
                <a:close/>
                <a:moveTo>
                  <a:pt x="9321" y="13946"/>
                </a:moveTo>
                <a:cubicBezTo>
                  <a:pt x="8620" y="13946"/>
                  <a:pt x="8070" y="13495"/>
                  <a:pt x="8070" y="12919"/>
                </a:cubicBezTo>
                <a:cubicBezTo>
                  <a:pt x="8070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39" y="12371"/>
                  <a:pt x="10636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3" y="7613"/>
                </a:cubicBezTo>
                <a:lnTo>
                  <a:pt x="9163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59" y="9935"/>
                  <a:pt x="9721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5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8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4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6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2" y="11309"/>
                  <a:pt x="6870" y="12161"/>
                  <a:pt x="6870" y="13167"/>
                </a:cubicBezTo>
                <a:cubicBezTo>
                  <a:pt x="6870" y="14071"/>
                  <a:pt x="7902" y="14727"/>
                  <a:pt x="9324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2" y="982"/>
                  <a:pt x="20618" y="5378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8" name="Rectangle 10"/>
          <p:cNvSpPr>
            <a:spLocks/>
          </p:cNvSpPr>
          <p:nvPr/>
        </p:nvSpPr>
        <p:spPr bwMode="auto">
          <a:xfrm>
            <a:off x="9423400" y="6172200"/>
            <a:ext cx="122301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17419" name="AutoShape 11"/>
          <p:cNvSpPr>
            <a:spLocks/>
          </p:cNvSpPr>
          <p:nvPr/>
        </p:nvSpPr>
        <p:spPr bwMode="auto">
          <a:xfrm>
            <a:off x="9486900" y="10261600"/>
            <a:ext cx="4064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0" name="AutoShape 12"/>
          <p:cNvSpPr>
            <a:spLocks/>
          </p:cNvSpPr>
          <p:nvPr/>
        </p:nvSpPr>
        <p:spPr bwMode="auto">
          <a:xfrm>
            <a:off x="9436100" y="8724900"/>
            <a:ext cx="558800" cy="457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>
            <a:off x="9596438" y="9666288"/>
            <a:ext cx="6283325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>
            <a:off x="9355138" y="9666288"/>
            <a:ext cx="5405437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9929813" y="11228388"/>
            <a:ext cx="5949950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>
            <a:off x="9355138" y="11228388"/>
            <a:ext cx="4003675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5" name="Line 17"/>
          <p:cNvSpPr>
            <a:spLocks noChangeShapeType="1"/>
          </p:cNvSpPr>
          <p:nvPr/>
        </p:nvSpPr>
        <p:spPr bwMode="auto">
          <a:xfrm>
            <a:off x="17025938" y="9666288"/>
            <a:ext cx="6283325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6" name="Line 18"/>
          <p:cNvSpPr>
            <a:spLocks noChangeShapeType="1"/>
          </p:cNvSpPr>
          <p:nvPr/>
        </p:nvSpPr>
        <p:spPr bwMode="auto">
          <a:xfrm>
            <a:off x="16784638" y="9666288"/>
            <a:ext cx="5405437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>
            <a:off x="17359313" y="11228388"/>
            <a:ext cx="5949950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>
            <a:off x="16784638" y="11228388"/>
            <a:ext cx="4003675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9" name="Rectangle 21"/>
          <p:cNvSpPr>
            <a:spLocks/>
          </p:cNvSpPr>
          <p:nvPr/>
        </p:nvSpPr>
        <p:spPr bwMode="auto">
          <a:xfrm>
            <a:off x="10325100" y="103203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02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Mobile Software </a:t>
            </a:r>
          </a:p>
        </p:txBody>
      </p:sp>
      <p:sp>
        <p:nvSpPr>
          <p:cNvPr id="17430" name="Rectangle 22"/>
          <p:cNvSpPr>
            <a:spLocks/>
          </p:cNvSpPr>
          <p:nvPr/>
        </p:nvSpPr>
        <p:spPr bwMode="auto">
          <a:xfrm>
            <a:off x="10312400" y="87709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01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Photography</a:t>
            </a:r>
          </a:p>
        </p:txBody>
      </p:sp>
      <p:sp>
        <p:nvSpPr>
          <p:cNvPr id="17431" name="Rectangle 23"/>
          <p:cNvSpPr>
            <a:spLocks/>
          </p:cNvSpPr>
          <p:nvPr/>
        </p:nvSpPr>
        <p:spPr bwMode="auto">
          <a:xfrm>
            <a:off x="17754600" y="103203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04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Design</a:t>
            </a:r>
          </a:p>
        </p:txBody>
      </p:sp>
      <p:sp>
        <p:nvSpPr>
          <p:cNvPr id="17432" name="Rectangle 24"/>
          <p:cNvSpPr>
            <a:spLocks/>
          </p:cNvSpPr>
          <p:nvPr/>
        </p:nvSpPr>
        <p:spPr bwMode="auto">
          <a:xfrm>
            <a:off x="17741900" y="88217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03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Support</a:t>
            </a:r>
          </a:p>
        </p:txBody>
      </p:sp>
      <p:sp>
        <p:nvSpPr>
          <p:cNvPr id="17433" name="AutoShape 25"/>
          <p:cNvSpPr>
            <a:spLocks/>
          </p:cNvSpPr>
          <p:nvPr/>
        </p:nvSpPr>
        <p:spPr bwMode="auto">
          <a:xfrm>
            <a:off x="16929100" y="10299700"/>
            <a:ext cx="5588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7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34" name="AutoShape 26"/>
          <p:cNvSpPr>
            <a:spLocks/>
          </p:cNvSpPr>
          <p:nvPr/>
        </p:nvSpPr>
        <p:spPr bwMode="auto">
          <a:xfrm>
            <a:off x="16840200" y="8826500"/>
            <a:ext cx="558800" cy="557213"/>
          </a:xfrm>
          <a:custGeom>
            <a:avLst/>
            <a:gdLst/>
            <a:ahLst/>
            <a:cxnLst/>
            <a:rect l="0" t="0" r="r" b="b"/>
            <a:pathLst>
              <a:path w="21600" h="21583">
                <a:moveTo>
                  <a:pt x="12364" y="11941"/>
                </a:moveTo>
                <a:lnTo>
                  <a:pt x="13062" y="14034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4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1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8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8" y="2918"/>
                  <a:pt x="20618" y="7465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7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7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4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4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7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>
            <a:spLocks/>
          </p:cNvSpPr>
          <p:nvPr/>
        </p:nvSpPr>
        <p:spPr bwMode="auto">
          <a:xfrm>
            <a:off x="12877800" y="5638800"/>
            <a:ext cx="11506200" cy="80772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B2E75-B7E2-B944-BC6E-D5E3898395B9}" type="slidenum">
              <a:rPr lang="en-US"/>
              <a:pPr/>
              <a:t>13</a:t>
            </a:fld>
            <a:endParaRPr lang="en-US"/>
          </a:p>
        </p:txBody>
      </p:sp>
      <p:sp>
        <p:nvSpPr>
          <p:cNvPr id="18434" name="Rectangle 2"/>
          <p:cNvSpPr>
            <a:spLocks/>
          </p:cNvSpPr>
          <p:nvPr/>
        </p:nvSpPr>
        <p:spPr bwMode="auto">
          <a:xfrm>
            <a:off x="0" y="0"/>
            <a:ext cx="11049000" cy="80772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35" name="AutoShape 3"/>
          <p:cNvSpPr>
            <a:spLocks/>
          </p:cNvSpPr>
          <p:nvPr/>
        </p:nvSpPr>
        <p:spPr bwMode="auto">
          <a:xfrm>
            <a:off x="4740275" y="-17463"/>
            <a:ext cx="12107863" cy="80851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951" y="21600"/>
                </a:moveTo>
                <a:lnTo>
                  <a:pt x="0" y="21600"/>
                </a:lnTo>
                <a:lnTo>
                  <a:pt x="10649" y="0"/>
                </a:lnTo>
                <a:lnTo>
                  <a:pt x="21600" y="0"/>
                </a:lnTo>
                <a:cubicBezTo>
                  <a:pt x="21600" y="0"/>
                  <a:pt x="10951" y="21600"/>
                  <a:pt x="10951" y="21600"/>
                </a:cubicBezTo>
                <a:close/>
                <a:moveTo>
                  <a:pt x="10951" y="21600"/>
                </a:moveTo>
              </a:path>
            </a:pathLst>
          </a:custGeom>
          <a:blipFill dpi="0" rotWithShape="1">
            <a:blip r:embed="rId2"/>
            <a:srcRect/>
            <a:stretch>
              <a:fillRect t="-24877" b="-24877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36" name="AutoShape 4"/>
          <p:cNvSpPr>
            <a:spLocks/>
          </p:cNvSpPr>
          <p:nvPr/>
        </p:nvSpPr>
        <p:spPr bwMode="auto">
          <a:xfrm>
            <a:off x="6972300" y="5624513"/>
            <a:ext cx="12106275" cy="808513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951" y="21600"/>
                </a:moveTo>
                <a:lnTo>
                  <a:pt x="0" y="21600"/>
                </a:lnTo>
                <a:lnTo>
                  <a:pt x="10649" y="0"/>
                </a:lnTo>
                <a:lnTo>
                  <a:pt x="21600" y="0"/>
                </a:lnTo>
                <a:cubicBezTo>
                  <a:pt x="21600" y="0"/>
                  <a:pt x="10951" y="21600"/>
                  <a:pt x="10951" y="21600"/>
                </a:cubicBezTo>
                <a:close/>
                <a:moveTo>
                  <a:pt x="10951" y="21600"/>
                </a:moveTo>
              </a:path>
            </a:pathLst>
          </a:custGeom>
          <a:blipFill dpi="0" rotWithShape="1">
            <a:blip r:embed="rId2"/>
            <a:srcRect/>
            <a:stretch>
              <a:fillRect t="-24868" b="-24868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37" name="Rectangle 5"/>
          <p:cNvSpPr>
            <a:spLocks/>
          </p:cNvSpPr>
          <p:nvPr/>
        </p:nvSpPr>
        <p:spPr bwMode="auto">
          <a:xfrm>
            <a:off x="889000" y="430252"/>
            <a:ext cx="348813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Team</a:t>
            </a:r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39" name="Rectangle 7"/>
          <p:cNvSpPr>
            <a:spLocks/>
          </p:cNvSpPr>
          <p:nvPr/>
        </p:nvSpPr>
        <p:spPr bwMode="auto">
          <a:xfrm>
            <a:off x="712788" y="3371850"/>
            <a:ext cx="6375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9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Suzie </a:t>
            </a:r>
            <a:r>
              <a:rPr lang="en-US" sz="96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Trelony</a:t>
            </a:r>
            <a:endParaRPr lang="en-US" sz="96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18440" name="Rectangle 8"/>
          <p:cNvSpPr>
            <a:spLocks/>
          </p:cNvSpPr>
          <p:nvPr/>
        </p:nvSpPr>
        <p:spPr bwMode="auto">
          <a:xfrm>
            <a:off x="714375" y="47180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Graphic Designer</a:t>
            </a:r>
          </a:p>
        </p:txBody>
      </p:sp>
      <p:grpSp>
        <p:nvGrpSpPr>
          <p:cNvPr id="18444" name="Group 12"/>
          <p:cNvGrpSpPr>
            <a:grpSpLocks/>
          </p:cNvGrpSpPr>
          <p:nvPr/>
        </p:nvGrpSpPr>
        <p:grpSpPr bwMode="auto">
          <a:xfrm>
            <a:off x="546100" y="5664200"/>
            <a:ext cx="3046413" cy="787400"/>
            <a:chOff x="0" y="0"/>
            <a:chExt cx="1919" cy="496"/>
          </a:xfrm>
        </p:grpSpPr>
        <p:sp>
          <p:nvSpPr>
            <p:cNvPr id="18441" name="AutoShape 9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8442" name="AutoShape 10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8443" name="AutoShape 11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8445" name="Line 13"/>
          <p:cNvSpPr>
            <a:spLocks noChangeShapeType="1"/>
          </p:cNvSpPr>
          <p:nvPr/>
        </p:nvSpPr>
        <p:spPr bwMode="auto">
          <a:xfrm rot="10800000" flipH="1">
            <a:off x="6765925" y="-98425"/>
            <a:ext cx="10299700" cy="13904913"/>
          </a:xfrm>
          <a:prstGeom prst="line">
            <a:avLst/>
          </a:prstGeom>
          <a:noFill/>
          <a:ln w="3302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46" name="Rectangle 14"/>
          <p:cNvSpPr>
            <a:spLocks/>
          </p:cNvSpPr>
          <p:nvPr/>
        </p:nvSpPr>
        <p:spPr bwMode="auto">
          <a:xfrm>
            <a:off x="609600" y="9093200"/>
            <a:ext cx="67310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18447" name="Rectangle 15"/>
          <p:cNvSpPr>
            <a:spLocks/>
          </p:cNvSpPr>
          <p:nvPr/>
        </p:nvSpPr>
        <p:spPr bwMode="auto">
          <a:xfrm>
            <a:off x="17081500" y="1549400"/>
            <a:ext cx="69088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r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18448" name="Rectangle 16"/>
          <p:cNvSpPr>
            <a:spLocks/>
          </p:cNvSpPr>
          <p:nvPr/>
        </p:nvSpPr>
        <p:spPr bwMode="auto">
          <a:xfrm>
            <a:off x="16587788" y="7778750"/>
            <a:ext cx="65913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9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Rebecca Snow</a:t>
            </a:r>
          </a:p>
        </p:txBody>
      </p:sp>
      <p:sp>
        <p:nvSpPr>
          <p:cNvPr id="18449" name="Rectangle 17"/>
          <p:cNvSpPr>
            <a:spLocks/>
          </p:cNvSpPr>
          <p:nvPr/>
        </p:nvSpPr>
        <p:spPr bwMode="auto">
          <a:xfrm>
            <a:off x="16640175" y="91122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Client Service</a:t>
            </a:r>
          </a:p>
        </p:txBody>
      </p:sp>
      <p:grpSp>
        <p:nvGrpSpPr>
          <p:cNvPr id="18453" name="Group 21"/>
          <p:cNvGrpSpPr>
            <a:grpSpLocks/>
          </p:cNvGrpSpPr>
          <p:nvPr/>
        </p:nvGrpSpPr>
        <p:grpSpPr bwMode="auto">
          <a:xfrm>
            <a:off x="16459200" y="10058400"/>
            <a:ext cx="3046413" cy="787400"/>
            <a:chOff x="0" y="0"/>
            <a:chExt cx="1919" cy="496"/>
          </a:xfrm>
        </p:grpSpPr>
        <p:sp>
          <p:nvSpPr>
            <p:cNvPr id="18450" name="AutoShape 18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8451" name="AutoShape 19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8452" name="AutoShape 20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8454" name="AutoShape 22"/>
          <p:cNvSpPr>
            <a:spLocks/>
          </p:cNvSpPr>
          <p:nvPr/>
        </p:nvSpPr>
        <p:spPr bwMode="auto">
          <a:xfrm>
            <a:off x="1270000" y="7308850"/>
            <a:ext cx="1587500" cy="7747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55" name="AutoShape 23"/>
          <p:cNvSpPr>
            <a:spLocks/>
          </p:cNvSpPr>
          <p:nvPr/>
        </p:nvSpPr>
        <p:spPr bwMode="auto">
          <a:xfrm rot="10800000">
            <a:off x="21653500" y="5492750"/>
            <a:ext cx="1587500" cy="7747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7EB57-324C-E74B-828F-2D130C4F7A00}" type="slidenum">
              <a:rPr lang="en-US"/>
              <a:pPr/>
              <a:t>14</a:t>
            </a:fld>
            <a:endParaRPr lang="en-US"/>
          </a:p>
        </p:txBody>
      </p:sp>
      <p:sp>
        <p:nvSpPr>
          <p:cNvPr id="19457" name="Rectangle 1"/>
          <p:cNvSpPr>
            <a:spLocks/>
          </p:cNvSpPr>
          <p:nvPr/>
        </p:nvSpPr>
        <p:spPr bwMode="auto">
          <a:xfrm>
            <a:off x="-23813" y="4749800"/>
            <a:ext cx="24420513" cy="2362200"/>
          </a:xfrm>
          <a:prstGeom prst="rect">
            <a:avLst/>
          </a:prstGeom>
          <a:blipFill dpi="0" rotWithShape="1">
            <a:blip r:embed="rId2"/>
            <a:srcRect/>
            <a:stretch>
              <a:fillRect t="-466902" b="-46690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9458" name="AutoShape 2"/>
          <p:cNvSpPr>
            <a:spLocks/>
          </p:cNvSpPr>
          <p:nvPr/>
        </p:nvSpPr>
        <p:spPr bwMode="auto">
          <a:xfrm>
            <a:off x="1047750" y="3109913"/>
            <a:ext cx="5553075" cy="5554662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 l="-7752" r="-7752"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9459" name="AutoShape 3"/>
          <p:cNvSpPr>
            <a:spLocks/>
          </p:cNvSpPr>
          <p:nvPr/>
        </p:nvSpPr>
        <p:spPr bwMode="auto">
          <a:xfrm>
            <a:off x="17959388" y="3109913"/>
            <a:ext cx="5554662" cy="5554662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 l="-7736" r="-7736"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9460" name="Rectangle 4"/>
          <p:cNvSpPr>
            <a:spLocks/>
          </p:cNvSpPr>
          <p:nvPr/>
        </p:nvSpPr>
        <p:spPr bwMode="auto">
          <a:xfrm>
            <a:off x="889000" y="430252"/>
            <a:ext cx="348813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Team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19465" name="Group 9"/>
          <p:cNvGrpSpPr>
            <a:grpSpLocks/>
          </p:cNvGrpSpPr>
          <p:nvPr/>
        </p:nvGrpSpPr>
        <p:grpSpPr bwMode="auto">
          <a:xfrm>
            <a:off x="2286000" y="10947400"/>
            <a:ext cx="3046413" cy="787400"/>
            <a:chOff x="0" y="0"/>
            <a:chExt cx="1919" cy="496"/>
          </a:xfrm>
        </p:grpSpPr>
        <p:sp>
          <p:nvSpPr>
            <p:cNvPr id="19462" name="AutoShape 6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63" name="AutoShape 7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64" name="AutoShape 8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9466" name="Rectangle 10"/>
          <p:cNvSpPr>
            <a:spLocks/>
          </p:cNvSpPr>
          <p:nvPr/>
        </p:nvSpPr>
        <p:spPr bwMode="auto">
          <a:xfrm>
            <a:off x="1728788" y="92773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Chris Evans </a:t>
            </a:r>
          </a:p>
        </p:txBody>
      </p:sp>
      <p:sp>
        <p:nvSpPr>
          <p:cNvPr id="19467" name="Rectangle 11"/>
          <p:cNvSpPr>
            <a:spLocks/>
          </p:cNvSpPr>
          <p:nvPr/>
        </p:nvSpPr>
        <p:spPr bwMode="auto">
          <a:xfrm>
            <a:off x="2149475" y="10217150"/>
            <a:ext cx="33655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Technical Consultant</a:t>
            </a:r>
          </a:p>
        </p:txBody>
      </p:sp>
      <p:grpSp>
        <p:nvGrpSpPr>
          <p:cNvPr id="19471" name="Group 15"/>
          <p:cNvGrpSpPr>
            <a:grpSpLocks/>
          </p:cNvGrpSpPr>
          <p:nvPr/>
        </p:nvGrpSpPr>
        <p:grpSpPr bwMode="auto">
          <a:xfrm>
            <a:off x="19189700" y="10947400"/>
            <a:ext cx="3046413" cy="787400"/>
            <a:chOff x="0" y="0"/>
            <a:chExt cx="1919" cy="496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69" name="AutoShape 13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9472" name="Rectangle 16"/>
          <p:cNvSpPr>
            <a:spLocks/>
          </p:cNvSpPr>
          <p:nvPr/>
        </p:nvSpPr>
        <p:spPr bwMode="auto">
          <a:xfrm>
            <a:off x="18632488" y="92773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Erianna</a:t>
            </a: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Clive</a:t>
            </a:r>
          </a:p>
        </p:txBody>
      </p:sp>
      <p:sp>
        <p:nvSpPr>
          <p:cNvPr id="19473" name="Rectangle 17"/>
          <p:cNvSpPr>
            <a:spLocks/>
          </p:cNvSpPr>
          <p:nvPr/>
        </p:nvSpPr>
        <p:spPr bwMode="auto">
          <a:xfrm>
            <a:off x="19370675" y="102425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Senior Account </a:t>
            </a:r>
          </a:p>
        </p:txBody>
      </p:sp>
      <p:sp>
        <p:nvSpPr>
          <p:cNvPr id="19474" name="AutoShape 18"/>
          <p:cNvSpPr>
            <a:spLocks/>
          </p:cNvSpPr>
          <p:nvPr/>
        </p:nvSpPr>
        <p:spPr bwMode="auto">
          <a:xfrm>
            <a:off x="9404350" y="3109913"/>
            <a:ext cx="5553075" cy="5554662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 l="-7752" r="-7752"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19478" name="Group 22"/>
          <p:cNvGrpSpPr>
            <a:grpSpLocks/>
          </p:cNvGrpSpPr>
          <p:nvPr/>
        </p:nvGrpSpPr>
        <p:grpSpPr bwMode="auto">
          <a:xfrm>
            <a:off x="10642600" y="10947400"/>
            <a:ext cx="3046413" cy="787400"/>
            <a:chOff x="0" y="0"/>
            <a:chExt cx="1919" cy="496"/>
          </a:xfrm>
        </p:grpSpPr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77" name="AutoShape 21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9479" name="Rectangle 23"/>
          <p:cNvSpPr>
            <a:spLocks/>
          </p:cNvSpPr>
          <p:nvPr/>
        </p:nvSpPr>
        <p:spPr bwMode="auto">
          <a:xfrm>
            <a:off x="10085388" y="92773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Samantha </a:t>
            </a:r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Dowe</a:t>
            </a:r>
            <a:endParaRPr lang="en-US" sz="48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19480" name="Rectangle 24"/>
          <p:cNvSpPr>
            <a:spLocks/>
          </p:cNvSpPr>
          <p:nvPr/>
        </p:nvSpPr>
        <p:spPr bwMode="auto">
          <a:xfrm>
            <a:off x="10671175" y="10242550"/>
            <a:ext cx="30480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Executive Producer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B6D31A-3FAD-1344-9862-8FFBA0ADFE2E}" type="slidenum">
              <a:rPr lang="en-US"/>
              <a:pPr/>
              <a:t>15</a:t>
            </a:fld>
            <a:endParaRPr lang="en-US"/>
          </a:p>
        </p:txBody>
      </p:sp>
      <p:sp>
        <p:nvSpPr>
          <p:cNvPr id="20481" name="Rectangle 1"/>
          <p:cNvSpPr>
            <a:spLocks/>
          </p:cNvSpPr>
          <p:nvPr/>
        </p:nvSpPr>
        <p:spPr bwMode="auto">
          <a:xfrm>
            <a:off x="482600" y="1670050"/>
            <a:ext cx="23418800" cy="5168900"/>
          </a:xfrm>
          <a:prstGeom prst="rect">
            <a:avLst/>
          </a:prstGeom>
          <a:blipFill dpi="0" rotWithShape="1">
            <a:blip r:embed="rId2"/>
            <a:srcRect/>
            <a:stretch>
              <a:fillRect t="-176536" b="-17653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2" name="Rectangle 2"/>
          <p:cNvSpPr>
            <a:spLocks/>
          </p:cNvSpPr>
          <p:nvPr/>
        </p:nvSpPr>
        <p:spPr bwMode="auto">
          <a:xfrm>
            <a:off x="4629150" y="6242050"/>
            <a:ext cx="15113000" cy="26924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3" name="Rectangle 3"/>
          <p:cNvSpPr>
            <a:spLocks/>
          </p:cNvSpPr>
          <p:nvPr/>
        </p:nvSpPr>
        <p:spPr bwMode="auto">
          <a:xfrm>
            <a:off x="889000" y="430252"/>
            <a:ext cx="206466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Skills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5" name="Rectangle 5"/>
          <p:cNvSpPr>
            <a:spLocks/>
          </p:cNvSpPr>
          <p:nvPr/>
        </p:nvSpPr>
        <p:spPr bwMode="auto">
          <a:xfrm>
            <a:off x="5437188" y="6635750"/>
            <a:ext cx="13512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0486" name="AutoShape 6"/>
          <p:cNvSpPr>
            <a:spLocks/>
          </p:cNvSpPr>
          <p:nvPr/>
        </p:nvSpPr>
        <p:spPr bwMode="auto">
          <a:xfrm>
            <a:off x="13919200" y="11226800"/>
            <a:ext cx="5588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4"/>
                </a:lnTo>
                <a:lnTo>
                  <a:pt x="281" y="8887"/>
                </a:lnTo>
                <a:cubicBezTo>
                  <a:pt x="116" y="8967"/>
                  <a:pt x="0" y="9133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6"/>
                  <a:pt x="7507" y="16344"/>
                </a:cubicBezTo>
                <a:lnTo>
                  <a:pt x="6035" y="17817"/>
                </a:lnTo>
                <a:cubicBezTo>
                  <a:pt x="5946" y="17906"/>
                  <a:pt x="5891" y="18028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0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3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2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8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7" name="AutoShape 7"/>
          <p:cNvSpPr>
            <a:spLocks/>
          </p:cNvSpPr>
          <p:nvPr/>
        </p:nvSpPr>
        <p:spPr bwMode="auto">
          <a:xfrm>
            <a:off x="13919200" y="9588500"/>
            <a:ext cx="5588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7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3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8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3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7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7"/>
                  <a:pt x="2616" y="8979"/>
                  <a:pt x="2708" y="8634"/>
                </a:cubicBezTo>
                <a:cubicBezTo>
                  <a:pt x="2897" y="7928"/>
                  <a:pt x="3179" y="7250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4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4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7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1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8"/>
                  <a:pt x="16975" y="1968"/>
                </a:cubicBezTo>
                <a:cubicBezTo>
                  <a:pt x="16778" y="1968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8"/>
                  <a:pt x="4625" y="1968"/>
                </a:cubicBezTo>
                <a:cubicBezTo>
                  <a:pt x="4464" y="1968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1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8" name="AutoShape 8"/>
          <p:cNvSpPr>
            <a:spLocks/>
          </p:cNvSpPr>
          <p:nvPr/>
        </p:nvSpPr>
        <p:spPr bwMode="auto">
          <a:xfrm>
            <a:off x="4140200" y="11036300"/>
            <a:ext cx="4064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9" name="AutoShape 9"/>
          <p:cNvSpPr>
            <a:spLocks/>
          </p:cNvSpPr>
          <p:nvPr/>
        </p:nvSpPr>
        <p:spPr bwMode="auto">
          <a:xfrm>
            <a:off x="4089400" y="9499600"/>
            <a:ext cx="558800" cy="457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4249738" y="10440988"/>
            <a:ext cx="6283325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4008438" y="10440988"/>
            <a:ext cx="5405437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4583113" y="12003088"/>
            <a:ext cx="5949950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4008438" y="12003088"/>
            <a:ext cx="4003675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4" name="Rectangle 14"/>
          <p:cNvSpPr>
            <a:spLocks/>
          </p:cNvSpPr>
          <p:nvPr/>
        </p:nvSpPr>
        <p:spPr bwMode="auto">
          <a:xfrm>
            <a:off x="4978400" y="110950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02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Mobile Software </a:t>
            </a:r>
          </a:p>
        </p:txBody>
      </p:sp>
      <p:sp>
        <p:nvSpPr>
          <p:cNvPr id="20495" name="Rectangle 15"/>
          <p:cNvSpPr>
            <a:spLocks/>
          </p:cNvSpPr>
          <p:nvPr/>
        </p:nvSpPr>
        <p:spPr bwMode="auto">
          <a:xfrm>
            <a:off x="4965700" y="95456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01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Photography</a:t>
            </a:r>
          </a:p>
        </p:txBody>
      </p:sp>
      <p:sp>
        <p:nvSpPr>
          <p:cNvPr id="20496" name="Line 16"/>
          <p:cNvSpPr>
            <a:spLocks noChangeShapeType="1"/>
          </p:cNvSpPr>
          <p:nvPr/>
        </p:nvSpPr>
        <p:spPr bwMode="auto">
          <a:xfrm>
            <a:off x="13911263" y="10440988"/>
            <a:ext cx="6451600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13838238" y="10440988"/>
            <a:ext cx="3630612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8" name="Line 18"/>
          <p:cNvSpPr>
            <a:spLocks noChangeShapeType="1"/>
          </p:cNvSpPr>
          <p:nvPr/>
        </p:nvSpPr>
        <p:spPr bwMode="auto">
          <a:xfrm>
            <a:off x="14511338" y="12003088"/>
            <a:ext cx="5851525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9" name="Line 19"/>
          <p:cNvSpPr>
            <a:spLocks noChangeShapeType="1"/>
          </p:cNvSpPr>
          <p:nvPr/>
        </p:nvSpPr>
        <p:spPr bwMode="auto">
          <a:xfrm>
            <a:off x="13838238" y="12003088"/>
            <a:ext cx="6048375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500" name="Rectangle 20"/>
          <p:cNvSpPr>
            <a:spLocks/>
          </p:cNvSpPr>
          <p:nvPr/>
        </p:nvSpPr>
        <p:spPr bwMode="auto">
          <a:xfrm>
            <a:off x="14820900" y="112982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03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Logistic Process</a:t>
            </a:r>
          </a:p>
        </p:txBody>
      </p:sp>
      <p:sp>
        <p:nvSpPr>
          <p:cNvPr id="20501" name="Rectangle 21"/>
          <p:cNvSpPr>
            <a:spLocks/>
          </p:cNvSpPr>
          <p:nvPr/>
        </p:nvSpPr>
        <p:spPr bwMode="auto">
          <a:xfrm>
            <a:off x="14795500" y="96472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02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Consulting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519C9-D62C-5348-9BBF-A4F3416E1D68}" type="slidenum">
              <a:rPr lang="en-US"/>
              <a:pPr/>
              <a:t>16</a:t>
            </a:fld>
            <a:endParaRPr lang="en-US"/>
          </a:p>
        </p:txBody>
      </p:sp>
      <p:sp>
        <p:nvSpPr>
          <p:cNvPr id="21505" name="AutoShape 1"/>
          <p:cNvSpPr>
            <a:spLocks/>
          </p:cNvSpPr>
          <p:nvPr/>
        </p:nvSpPr>
        <p:spPr bwMode="auto">
          <a:xfrm rot="-5400000">
            <a:off x="10528300" y="1879600"/>
            <a:ext cx="3314700" cy="7023100"/>
          </a:xfrm>
          <a:custGeom>
            <a:avLst/>
            <a:gdLst/>
            <a:ahLst/>
            <a:cxnLst/>
            <a:rect l="0" t="0" r="r" b="b"/>
            <a:pathLst>
              <a:path w="19805" h="21600">
                <a:moveTo>
                  <a:pt x="0" y="0"/>
                </a:moveTo>
                <a:lnTo>
                  <a:pt x="0" y="9894"/>
                </a:lnTo>
                <a:lnTo>
                  <a:pt x="-1795" y="10834"/>
                </a:lnTo>
                <a:lnTo>
                  <a:pt x="0" y="11774"/>
                </a:lnTo>
                <a:lnTo>
                  <a:pt x="0" y="21600"/>
                </a:lnTo>
                <a:lnTo>
                  <a:pt x="19805" y="21600"/>
                </a:lnTo>
                <a:lnTo>
                  <a:pt x="19805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06" name="Rectangle 2"/>
          <p:cNvSpPr>
            <a:spLocks/>
          </p:cNvSpPr>
          <p:nvPr/>
        </p:nvSpPr>
        <p:spPr bwMode="auto">
          <a:xfrm>
            <a:off x="889000" y="430252"/>
            <a:ext cx="552715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Clients feedback</a:t>
            </a:r>
          </a:p>
        </p:txBody>
      </p:sp>
      <p:sp>
        <p:nvSpPr>
          <p:cNvPr id="21507" name="AutoShape 3"/>
          <p:cNvSpPr>
            <a:spLocks/>
          </p:cNvSpPr>
          <p:nvPr/>
        </p:nvSpPr>
        <p:spPr bwMode="auto">
          <a:xfrm>
            <a:off x="8939213" y="34655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09" name="Rectangle 5"/>
          <p:cNvSpPr>
            <a:spLocks/>
          </p:cNvSpPr>
          <p:nvPr/>
        </p:nvSpPr>
        <p:spPr bwMode="auto">
          <a:xfrm>
            <a:off x="9461500" y="4216400"/>
            <a:ext cx="54610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21510" name="AutoShape 6"/>
          <p:cNvSpPr>
            <a:spLocks/>
          </p:cNvSpPr>
          <p:nvPr/>
        </p:nvSpPr>
        <p:spPr bwMode="auto">
          <a:xfrm>
            <a:off x="16787813" y="35036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11" name="Rectangle 7"/>
          <p:cNvSpPr>
            <a:spLocks/>
          </p:cNvSpPr>
          <p:nvPr/>
        </p:nvSpPr>
        <p:spPr bwMode="auto">
          <a:xfrm>
            <a:off x="17297400" y="4216400"/>
            <a:ext cx="54610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21512" name="AutoShape 8"/>
          <p:cNvSpPr>
            <a:spLocks/>
          </p:cNvSpPr>
          <p:nvPr/>
        </p:nvSpPr>
        <p:spPr bwMode="auto">
          <a:xfrm>
            <a:off x="1103313" y="34655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13" name="Rectangle 9"/>
          <p:cNvSpPr>
            <a:spLocks/>
          </p:cNvSpPr>
          <p:nvPr/>
        </p:nvSpPr>
        <p:spPr bwMode="auto">
          <a:xfrm>
            <a:off x="1612900" y="4178300"/>
            <a:ext cx="54610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21514" name="Oval 10"/>
          <p:cNvSpPr>
            <a:spLocks/>
          </p:cNvSpPr>
          <p:nvPr/>
        </p:nvSpPr>
        <p:spPr bwMode="auto">
          <a:xfrm>
            <a:off x="11214100" y="7739063"/>
            <a:ext cx="1905000" cy="18796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15" name="Rectangle 11"/>
          <p:cNvSpPr>
            <a:spLocks/>
          </p:cNvSpPr>
          <p:nvPr/>
        </p:nvSpPr>
        <p:spPr bwMode="auto">
          <a:xfrm>
            <a:off x="10085388" y="100139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Veronica Castro</a:t>
            </a:r>
          </a:p>
        </p:txBody>
      </p:sp>
      <p:sp>
        <p:nvSpPr>
          <p:cNvPr id="21516" name="Rectangle 12"/>
          <p:cNvSpPr>
            <a:spLocks/>
          </p:cNvSpPr>
          <p:nvPr/>
        </p:nvSpPr>
        <p:spPr bwMode="auto">
          <a:xfrm>
            <a:off x="10823575" y="108013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4E4C4F"/>
                </a:solidFill>
                <a:latin typeface="Arial"/>
                <a:ea typeface="Arial"/>
                <a:cs typeface="Arial"/>
                <a:sym typeface="Helvetica Neue" charset="0"/>
              </a:rPr>
              <a:t>Product User</a:t>
            </a:r>
          </a:p>
        </p:txBody>
      </p:sp>
      <p:sp>
        <p:nvSpPr>
          <p:cNvPr id="21517" name="Oval 13"/>
          <p:cNvSpPr>
            <a:spLocks/>
          </p:cNvSpPr>
          <p:nvPr/>
        </p:nvSpPr>
        <p:spPr bwMode="auto">
          <a:xfrm>
            <a:off x="19164300" y="7739063"/>
            <a:ext cx="1905000" cy="18796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18" name="Rectangle 14"/>
          <p:cNvSpPr>
            <a:spLocks/>
          </p:cNvSpPr>
          <p:nvPr/>
        </p:nvSpPr>
        <p:spPr bwMode="auto">
          <a:xfrm>
            <a:off x="18035588" y="100139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Lisa Bellow</a:t>
            </a:r>
          </a:p>
        </p:txBody>
      </p:sp>
      <p:sp>
        <p:nvSpPr>
          <p:cNvPr id="21519" name="Rectangle 15"/>
          <p:cNvSpPr>
            <a:spLocks/>
          </p:cNvSpPr>
          <p:nvPr/>
        </p:nvSpPr>
        <p:spPr bwMode="auto">
          <a:xfrm>
            <a:off x="18773775" y="108013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4E4C4F"/>
                </a:solidFill>
                <a:latin typeface="Arial"/>
                <a:ea typeface="Arial"/>
                <a:cs typeface="Arial"/>
                <a:sym typeface="Helvetica Neue" charset="0"/>
              </a:rPr>
              <a:t>Product User</a:t>
            </a:r>
          </a:p>
        </p:txBody>
      </p:sp>
      <p:sp>
        <p:nvSpPr>
          <p:cNvPr id="21520" name="Oval 16"/>
          <p:cNvSpPr>
            <a:spLocks/>
          </p:cNvSpPr>
          <p:nvPr/>
        </p:nvSpPr>
        <p:spPr bwMode="auto">
          <a:xfrm>
            <a:off x="3213100" y="7739063"/>
            <a:ext cx="1905000" cy="18796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21" name="Rectangle 17"/>
          <p:cNvSpPr>
            <a:spLocks/>
          </p:cNvSpPr>
          <p:nvPr/>
        </p:nvSpPr>
        <p:spPr bwMode="auto">
          <a:xfrm>
            <a:off x="2084388" y="100139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Josh </a:t>
            </a:r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Smit</a:t>
            </a:r>
            <a:endParaRPr lang="en-US" sz="48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21522" name="Rectangle 18"/>
          <p:cNvSpPr>
            <a:spLocks/>
          </p:cNvSpPr>
          <p:nvPr/>
        </p:nvSpPr>
        <p:spPr bwMode="auto">
          <a:xfrm>
            <a:off x="2822575" y="108013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4E4C4F"/>
                </a:solidFill>
                <a:latin typeface="Arial"/>
                <a:ea typeface="Arial"/>
                <a:cs typeface="Arial"/>
                <a:sym typeface="Helvetica Neue" charset="0"/>
              </a:rPr>
              <a:t>Product User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3">
              <a:alphaModFix amt="28000"/>
            </a:blip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F4961-744B-984B-A288-A4BFDD33C62E}" type="slidenum">
              <a:rPr lang="en-US"/>
              <a:pPr/>
              <a:t>17</a:t>
            </a:fld>
            <a:endParaRPr lang="en-US"/>
          </a:p>
        </p:txBody>
      </p:sp>
      <p:sp>
        <p:nvSpPr>
          <p:cNvPr id="22530" name="Rectangle 2"/>
          <p:cNvSpPr>
            <a:spLocks/>
          </p:cNvSpPr>
          <p:nvPr/>
        </p:nvSpPr>
        <p:spPr bwMode="auto">
          <a:xfrm>
            <a:off x="15557500" y="3076575"/>
            <a:ext cx="6310313" cy="114935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1" name="Rectangle 3"/>
          <p:cNvSpPr>
            <a:spLocks/>
          </p:cNvSpPr>
          <p:nvPr/>
        </p:nvSpPr>
        <p:spPr bwMode="auto">
          <a:xfrm>
            <a:off x="8966200" y="3076575"/>
            <a:ext cx="6311900" cy="114935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2" name="Rectangle 4"/>
          <p:cNvSpPr>
            <a:spLocks/>
          </p:cNvSpPr>
          <p:nvPr/>
        </p:nvSpPr>
        <p:spPr bwMode="auto">
          <a:xfrm>
            <a:off x="15557500" y="4425950"/>
            <a:ext cx="6310313" cy="5838825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3" name="Rectangle 5"/>
          <p:cNvSpPr>
            <a:spLocks/>
          </p:cNvSpPr>
          <p:nvPr/>
        </p:nvSpPr>
        <p:spPr bwMode="auto">
          <a:xfrm>
            <a:off x="8966200" y="4425950"/>
            <a:ext cx="6311900" cy="5838825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4" name="Rectangle 6"/>
          <p:cNvSpPr>
            <a:spLocks/>
          </p:cNvSpPr>
          <p:nvPr/>
        </p:nvSpPr>
        <p:spPr bwMode="auto">
          <a:xfrm>
            <a:off x="2376488" y="3076575"/>
            <a:ext cx="6310312" cy="114935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5" name="Rectangle 7"/>
          <p:cNvSpPr>
            <a:spLocks/>
          </p:cNvSpPr>
          <p:nvPr/>
        </p:nvSpPr>
        <p:spPr bwMode="auto">
          <a:xfrm>
            <a:off x="2376488" y="4425950"/>
            <a:ext cx="6310312" cy="5838825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6" name="Rectangle 8"/>
          <p:cNvSpPr>
            <a:spLocks/>
          </p:cNvSpPr>
          <p:nvPr/>
        </p:nvSpPr>
        <p:spPr bwMode="auto">
          <a:xfrm>
            <a:off x="3746500" y="3244850"/>
            <a:ext cx="3557588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BASIC </a:t>
            </a:r>
            <a:r>
              <a:rPr lang="en-US" sz="48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27$</a:t>
            </a: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/MO</a:t>
            </a:r>
          </a:p>
        </p:txBody>
      </p:sp>
      <p:sp>
        <p:nvSpPr>
          <p:cNvPr id="22537" name="Rectangle 9"/>
          <p:cNvSpPr>
            <a:spLocks/>
          </p:cNvSpPr>
          <p:nvPr/>
        </p:nvSpPr>
        <p:spPr bwMode="auto">
          <a:xfrm>
            <a:off x="3633788" y="5495925"/>
            <a:ext cx="378777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100 products</a:t>
            </a:r>
          </a:p>
        </p:txBody>
      </p:sp>
      <p:sp>
        <p:nvSpPr>
          <p:cNvPr id="22538" name="Rectangle 10"/>
          <p:cNvSpPr>
            <a:spLocks/>
          </p:cNvSpPr>
          <p:nvPr/>
        </p:nvSpPr>
        <p:spPr bwMode="auto">
          <a:xfrm>
            <a:off x="2700338" y="6956425"/>
            <a:ext cx="56562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  image per product</a:t>
            </a:r>
          </a:p>
        </p:txBody>
      </p:sp>
      <p:sp>
        <p:nvSpPr>
          <p:cNvPr id="22539" name="Rectangle 11"/>
          <p:cNvSpPr>
            <a:spLocks/>
          </p:cNvSpPr>
          <p:nvPr/>
        </p:nvSpPr>
        <p:spPr bwMode="auto">
          <a:xfrm>
            <a:off x="4052888" y="8356600"/>
            <a:ext cx="294957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Best stats</a:t>
            </a:r>
          </a:p>
        </p:txBody>
      </p:sp>
      <p:sp>
        <p:nvSpPr>
          <p:cNvPr id="22540" name="Rectangle 12"/>
          <p:cNvSpPr>
            <a:spLocks/>
          </p:cNvSpPr>
          <p:nvPr/>
        </p:nvSpPr>
        <p:spPr bwMode="auto">
          <a:xfrm>
            <a:off x="16689388" y="3311525"/>
            <a:ext cx="40449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PERSONAL </a:t>
            </a:r>
            <a:r>
              <a:rPr lang="en-US" sz="48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37$</a:t>
            </a: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/MO</a:t>
            </a:r>
          </a:p>
        </p:txBody>
      </p:sp>
      <p:sp>
        <p:nvSpPr>
          <p:cNvPr id="22541" name="Rectangle 13"/>
          <p:cNvSpPr>
            <a:spLocks/>
          </p:cNvSpPr>
          <p:nvPr/>
        </p:nvSpPr>
        <p:spPr bwMode="auto">
          <a:xfrm>
            <a:off x="16810038" y="4929188"/>
            <a:ext cx="37893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100 products</a:t>
            </a:r>
          </a:p>
        </p:txBody>
      </p:sp>
      <p:sp>
        <p:nvSpPr>
          <p:cNvPr id="22542" name="Rectangle 14"/>
          <p:cNvSpPr>
            <a:spLocks/>
          </p:cNvSpPr>
          <p:nvPr/>
        </p:nvSpPr>
        <p:spPr bwMode="auto">
          <a:xfrm>
            <a:off x="15876588" y="5881688"/>
            <a:ext cx="5656262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  image per product</a:t>
            </a:r>
          </a:p>
        </p:txBody>
      </p:sp>
      <p:sp>
        <p:nvSpPr>
          <p:cNvPr id="22543" name="Rectangle 15"/>
          <p:cNvSpPr>
            <a:spLocks/>
          </p:cNvSpPr>
          <p:nvPr/>
        </p:nvSpPr>
        <p:spPr bwMode="auto">
          <a:xfrm>
            <a:off x="17229138" y="6832600"/>
            <a:ext cx="29511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Best stats</a:t>
            </a:r>
          </a:p>
        </p:txBody>
      </p:sp>
      <p:sp>
        <p:nvSpPr>
          <p:cNvPr id="22544" name="Rectangle 16"/>
          <p:cNvSpPr>
            <a:spLocks/>
          </p:cNvSpPr>
          <p:nvPr/>
        </p:nvSpPr>
        <p:spPr bwMode="auto">
          <a:xfrm>
            <a:off x="16135350" y="7781925"/>
            <a:ext cx="5138738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Full customization</a:t>
            </a:r>
          </a:p>
        </p:txBody>
      </p:sp>
      <p:sp>
        <p:nvSpPr>
          <p:cNvPr id="22545" name="Rectangle 17"/>
          <p:cNvSpPr>
            <a:spLocks/>
          </p:cNvSpPr>
          <p:nvPr/>
        </p:nvSpPr>
        <p:spPr bwMode="auto">
          <a:xfrm>
            <a:off x="16557625" y="8723313"/>
            <a:ext cx="43053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Discount codes</a:t>
            </a:r>
          </a:p>
        </p:txBody>
      </p:sp>
      <p:sp>
        <p:nvSpPr>
          <p:cNvPr id="22546" name="Rectangle 18"/>
          <p:cNvSpPr>
            <a:spLocks/>
          </p:cNvSpPr>
          <p:nvPr/>
        </p:nvSpPr>
        <p:spPr bwMode="auto">
          <a:xfrm flipH="1">
            <a:off x="10125075" y="3273425"/>
            <a:ext cx="40132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PREMIUM </a:t>
            </a:r>
            <a:r>
              <a:rPr lang="en-US" sz="48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47$</a:t>
            </a: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/MO</a:t>
            </a:r>
          </a:p>
        </p:txBody>
      </p:sp>
      <p:sp>
        <p:nvSpPr>
          <p:cNvPr id="22547" name="Rectangle 19"/>
          <p:cNvSpPr>
            <a:spLocks/>
          </p:cNvSpPr>
          <p:nvPr/>
        </p:nvSpPr>
        <p:spPr bwMode="auto">
          <a:xfrm>
            <a:off x="10309225" y="4616450"/>
            <a:ext cx="378777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100 products</a:t>
            </a:r>
          </a:p>
        </p:txBody>
      </p:sp>
      <p:sp>
        <p:nvSpPr>
          <p:cNvPr id="22548" name="Rectangle 20"/>
          <p:cNvSpPr>
            <a:spLocks/>
          </p:cNvSpPr>
          <p:nvPr/>
        </p:nvSpPr>
        <p:spPr bwMode="auto">
          <a:xfrm>
            <a:off x="9375775" y="5524500"/>
            <a:ext cx="5656263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  image per product</a:t>
            </a:r>
          </a:p>
        </p:txBody>
      </p:sp>
      <p:sp>
        <p:nvSpPr>
          <p:cNvPr id="22549" name="Rectangle 21"/>
          <p:cNvSpPr>
            <a:spLocks/>
          </p:cNvSpPr>
          <p:nvPr/>
        </p:nvSpPr>
        <p:spPr bwMode="auto">
          <a:xfrm>
            <a:off x="10728325" y="6430963"/>
            <a:ext cx="294957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Best stats</a:t>
            </a:r>
          </a:p>
        </p:txBody>
      </p:sp>
      <p:sp>
        <p:nvSpPr>
          <p:cNvPr id="22550" name="Rectangle 22"/>
          <p:cNvSpPr>
            <a:spLocks/>
          </p:cNvSpPr>
          <p:nvPr/>
        </p:nvSpPr>
        <p:spPr bwMode="auto">
          <a:xfrm>
            <a:off x="9632950" y="7334250"/>
            <a:ext cx="51403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Full customization</a:t>
            </a:r>
          </a:p>
        </p:txBody>
      </p:sp>
      <p:sp>
        <p:nvSpPr>
          <p:cNvPr id="22551" name="Rectangle 23"/>
          <p:cNvSpPr>
            <a:spLocks/>
          </p:cNvSpPr>
          <p:nvPr/>
        </p:nvSpPr>
        <p:spPr bwMode="auto">
          <a:xfrm>
            <a:off x="10045700" y="8231188"/>
            <a:ext cx="4306888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Discount codes</a:t>
            </a:r>
          </a:p>
        </p:txBody>
      </p:sp>
      <p:sp>
        <p:nvSpPr>
          <p:cNvPr id="22552" name="Rectangle 24"/>
          <p:cNvSpPr>
            <a:spLocks/>
          </p:cNvSpPr>
          <p:nvPr/>
        </p:nvSpPr>
        <p:spPr bwMode="auto">
          <a:xfrm>
            <a:off x="9647238" y="9129713"/>
            <a:ext cx="510381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Inventory tracking</a:t>
            </a:r>
          </a:p>
        </p:txBody>
      </p:sp>
      <p:sp>
        <p:nvSpPr>
          <p:cNvPr id="22553" name="Rectangle 25"/>
          <p:cNvSpPr>
            <a:spLocks/>
          </p:cNvSpPr>
          <p:nvPr/>
        </p:nvSpPr>
        <p:spPr bwMode="auto">
          <a:xfrm>
            <a:off x="889000" y="430252"/>
            <a:ext cx="386003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Price Table</a:t>
            </a:r>
          </a:p>
        </p:txBody>
      </p:sp>
      <p:sp>
        <p:nvSpPr>
          <p:cNvPr id="22554" name="Line 2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55" name="Rectangle 27"/>
          <p:cNvSpPr>
            <a:spLocks/>
          </p:cNvSpPr>
          <p:nvPr/>
        </p:nvSpPr>
        <p:spPr bwMode="auto">
          <a:xfrm>
            <a:off x="5471458" y="64320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56" name="Rectangle 28"/>
          <p:cNvSpPr>
            <a:spLocks/>
          </p:cNvSpPr>
          <p:nvPr/>
        </p:nvSpPr>
        <p:spPr bwMode="auto">
          <a:xfrm>
            <a:off x="5471458" y="78544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57" name="Rectangle 29"/>
          <p:cNvSpPr>
            <a:spLocks/>
          </p:cNvSpPr>
          <p:nvPr/>
        </p:nvSpPr>
        <p:spPr bwMode="auto">
          <a:xfrm>
            <a:off x="18603258" y="75242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58" name="Rectangle 30"/>
          <p:cNvSpPr>
            <a:spLocks/>
          </p:cNvSpPr>
          <p:nvPr/>
        </p:nvSpPr>
        <p:spPr bwMode="auto">
          <a:xfrm>
            <a:off x="18603258" y="84640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59" name="Rectangle 31"/>
          <p:cNvSpPr>
            <a:spLocks/>
          </p:cNvSpPr>
          <p:nvPr/>
        </p:nvSpPr>
        <p:spPr bwMode="auto">
          <a:xfrm>
            <a:off x="18603258" y="65844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0" name="Rectangle 32"/>
          <p:cNvSpPr>
            <a:spLocks/>
          </p:cNvSpPr>
          <p:nvPr/>
        </p:nvSpPr>
        <p:spPr bwMode="auto">
          <a:xfrm>
            <a:off x="18603258" y="56446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1" name="Rectangle 33"/>
          <p:cNvSpPr>
            <a:spLocks/>
          </p:cNvSpPr>
          <p:nvPr/>
        </p:nvSpPr>
        <p:spPr bwMode="auto">
          <a:xfrm>
            <a:off x="12126258" y="53017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2" name="Rectangle 34"/>
          <p:cNvSpPr>
            <a:spLocks/>
          </p:cNvSpPr>
          <p:nvPr/>
        </p:nvSpPr>
        <p:spPr bwMode="auto">
          <a:xfrm>
            <a:off x="12126258" y="61907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3" name="Rectangle 35"/>
          <p:cNvSpPr>
            <a:spLocks/>
          </p:cNvSpPr>
          <p:nvPr/>
        </p:nvSpPr>
        <p:spPr bwMode="auto">
          <a:xfrm>
            <a:off x="12126258" y="71305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4" name="Rectangle 36"/>
          <p:cNvSpPr>
            <a:spLocks/>
          </p:cNvSpPr>
          <p:nvPr/>
        </p:nvSpPr>
        <p:spPr bwMode="auto">
          <a:xfrm>
            <a:off x="12126258" y="80068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5" name="Rectangle 37"/>
          <p:cNvSpPr>
            <a:spLocks/>
          </p:cNvSpPr>
          <p:nvPr/>
        </p:nvSpPr>
        <p:spPr bwMode="auto">
          <a:xfrm>
            <a:off x="12126258" y="89085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6" name="AutoShape 38"/>
          <p:cNvSpPr>
            <a:spLocks/>
          </p:cNvSpPr>
          <p:nvPr/>
        </p:nvSpPr>
        <p:spPr bwMode="auto">
          <a:xfrm>
            <a:off x="2373313" y="10475913"/>
            <a:ext cx="6310312" cy="1133475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635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67" name="Rectangle 39"/>
          <p:cNvSpPr>
            <a:spLocks/>
          </p:cNvSpPr>
          <p:nvPr/>
        </p:nvSpPr>
        <p:spPr bwMode="auto">
          <a:xfrm>
            <a:off x="3621088" y="10668270"/>
            <a:ext cx="3886200" cy="81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Get it Now</a:t>
            </a:r>
          </a:p>
        </p:txBody>
      </p:sp>
      <p:sp>
        <p:nvSpPr>
          <p:cNvPr id="22569" name="AutoShape 41"/>
          <p:cNvSpPr>
            <a:spLocks/>
          </p:cNvSpPr>
          <p:nvPr/>
        </p:nvSpPr>
        <p:spPr bwMode="auto">
          <a:xfrm>
            <a:off x="8975725" y="10475913"/>
            <a:ext cx="6310313" cy="1133475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635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70" name="Rectangle 42"/>
          <p:cNvSpPr>
            <a:spLocks/>
          </p:cNvSpPr>
          <p:nvPr/>
        </p:nvSpPr>
        <p:spPr bwMode="auto">
          <a:xfrm>
            <a:off x="10210800" y="10668270"/>
            <a:ext cx="3886200" cy="81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Get it Now</a:t>
            </a:r>
          </a:p>
        </p:txBody>
      </p:sp>
      <p:sp>
        <p:nvSpPr>
          <p:cNvPr id="22572" name="AutoShape 44"/>
          <p:cNvSpPr>
            <a:spLocks/>
          </p:cNvSpPr>
          <p:nvPr/>
        </p:nvSpPr>
        <p:spPr bwMode="auto">
          <a:xfrm>
            <a:off x="15554325" y="10475913"/>
            <a:ext cx="6310313" cy="1133475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635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73" name="Rectangle 45"/>
          <p:cNvSpPr>
            <a:spLocks/>
          </p:cNvSpPr>
          <p:nvPr/>
        </p:nvSpPr>
        <p:spPr bwMode="auto">
          <a:xfrm>
            <a:off x="16765588" y="10668270"/>
            <a:ext cx="3886200" cy="81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Get it Now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2">
              <a:alphaModFix amt="40000"/>
            </a:blip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7F5DA-E67D-2244-891F-B101B8A1A03B}" type="slidenum">
              <a:rPr lang="en-US"/>
              <a:pPr/>
              <a:t>18</a:t>
            </a:fld>
            <a:endParaRPr lang="en-US"/>
          </a:p>
        </p:txBody>
      </p:sp>
      <p:sp>
        <p:nvSpPr>
          <p:cNvPr id="23554" name="Rectangle 2"/>
          <p:cNvSpPr>
            <a:spLocks/>
          </p:cNvSpPr>
          <p:nvPr/>
        </p:nvSpPr>
        <p:spPr bwMode="auto">
          <a:xfrm>
            <a:off x="1308100" y="2908300"/>
            <a:ext cx="21831300" cy="9677400"/>
          </a:xfrm>
          <a:prstGeom prst="rect">
            <a:avLst/>
          </a:prstGeom>
          <a:noFill/>
          <a:ln w="1270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3555" name="Rectangle 3"/>
          <p:cNvSpPr>
            <a:spLocks/>
          </p:cNvSpPr>
          <p:nvPr/>
        </p:nvSpPr>
        <p:spPr bwMode="auto">
          <a:xfrm>
            <a:off x="6400800" y="9537700"/>
            <a:ext cx="122301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3556" name="AutoShape 4"/>
          <p:cNvSpPr>
            <a:spLocks/>
          </p:cNvSpPr>
          <p:nvPr/>
        </p:nvSpPr>
        <p:spPr bwMode="auto">
          <a:xfrm>
            <a:off x="10101263" y="768350"/>
            <a:ext cx="4254500" cy="4254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  <a:moveTo>
                  <a:pt x="10800" y="21600"/>
                </a:move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3557" name="AutoShape 5"/>
          <p:cNvSpPr>
            <a:spLocks/>
          </p:cNvSpPr>
          <p:nvPr/>
        </p:nvSpPr>
        <p:spPr bwMode="auto">
          <a:xfrm>
            <a:off x="5205413" y="5357813"/>
            <a:ext cx="1371600" cy="88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4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3558" name="AutoShape 6"/>
          <p:cNvSpPr>
            <a:spLocks/>
          </p:cNvSpPr>
          <p:nvPr/>
        </p:nvSpPr>
        <p:spPr bwMode="auto">
          <a:xfrm>
            <a:off x="15517813" y="8304213"/>
            <a:ext cx="1371600" cy="88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4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3559" name="Rectangle 7"/>
          <p:cNvSpPr>
            <a:spLocks/>
          </p:cNvSpPr>
          <p:nvPr/>
        </p:nvSpPr>
        <p:spPr bwMode="auto">
          <a:xfrm>
            <a:off x="5341938" y="5829300"/>
            <a:ext cx="137033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Quality never goes out of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B68A6-FF3D-DD4D-9AEE-54F25E20FF5F}" type="slidenum">
              <a:rPr lang="en-US"/>
              <a:pPr/>
              <a:t>19</a:t>
            </a:fld>
            <a:endParaRPr lang="en-US"/>
          </a:p>
        </p:txBody>
      </p:sp>
      <p:sp>
        <p:nvSpPr>
          <p:cNvPr id="24577" name="Rectangle 1"/>
          <p:cNvSpPr>
            <a:spLocks/>
          </p:cNvSpPr>
          <p:nvPr/>
        </p:nvSpPr>
        <p:spPr bwMode="auto">
          <a:xfrm>
            <a:off x="3098800" y="2038350"/>
            <a:ext cx="13970000" cy="106299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78" name="Rectangle 2"/>
          <p:cNvSpPr>
            <a:spLocks/>
          </p:cNvSpPr>
          <p:nvPr/>
        </p:nvSpPr>
        <p:spPr bwMode="auto">
          <a:xfrm>
            <a:off x="677863" y="2660650"/>
            <a:ext cx="4965700" cy="91694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79" name="Rectangle 3"/>
          <p:cNvSpPr>
            <a:spLocks/>
          </p:cNvSpPr>
          <p:nvPr/>
        </p:nvSpPr>
        <p:spPr bwMode="auto">
          <a:xfrm>
            <a:off x="13542963" y="2660650"/>
            <a:ext cx="4965700" cy="91694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80" name="Rectangle 4"/>
          <p:cNvSpPr>
            <a:spLocks/>
          </p:cNvSpPr>
          <p:nvPr/>
        </p:nvSpPr>
        <p:spPr bwMode="auto">
          <a:xfrm>
            <a:off x="18775363" y="2660650"/>
            <a:ext cx="4965700" cy="91694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81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83" name="Rectangle 7"/>
          <p:cNvSpPr>
            <a:spLocks/>
          </p:cNvSpPr>
          <p:nvPr/>
        </p:nvSpPr>
        <p:spPr bwMode="auto">
          <a:xfrm>
            <a:off x="6743700" y="7213600"/>
            <a:ext cx="567690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4584" name="Rectangle 8"/>
          <p:cNvSpPr>
            <a:spLocks/>
          </p:cNvSpPr>
          <p:nvPr/>
        </p:nvSpPr>
        <p:spPr bwMode="auto">
          <a:xfrm>
            <a:off x="6599238" y="2692400"/>
            <a:ext cx="130175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7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We help make change happen</a:t>
            </a:r>
          </a:p>
        </p:txBody>
      </p:sp>
      <p:sp>
        <p:nvSpPr>
          <p:cNvPr id="24585" name="AutoShape 9"/>
          <p:cNvSpPr>
            <a:spLocks/>
          </p:cNvSpPr>
          <p:nvPr/>
        </p:nvSpPr>
        <p:spPr bwMode="auto">
          <a:xfrm>
            <a:off x="6794500" y="6438900"/>
            <a:ext cx="1206500" cy="127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2474" y="0"/>
                </a:lnTo>
                <a:lnTo>
                  <a:pt x="5264" y="21600"/>
                </a:lnTo>
                <a:lnTo>
                  <a:pt x="8054" y="0"/>
                </a:lnTo>
                <a:lnTo>
                  <a:pt x="10843" y="21600"/>
                </a:lnTo>
                <a:lnTo>
                  <a:pt x="13633" y="0"/>
                </a:lnTo>
                <a:lnTo>
                  <a:pt x="16423" y="21600"/>
                </a:lnTo>
                <a:lnTo>
                  <a:pt x="19212" y="0"/>
                </a:lnTo>
                <a:lnTo>
                  <a:pt x="21600" y="21600"/>
                </a:lnTo>
              </a:path>
            </a:pathLst>
          </a:cu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16B5E-C19E-A445-A622-6A944E1321FA}" type="slidenum">
              <a:rPr lang="en-US"/>
              <a:pPr/>
              <a:t>2</a:t>
            </a:fld>
            <a:endParaRPr lang="en-US"/>
          </a:p>
        </p:txBody>
      </p:sp>
      <p:sp>
        <p:nvSpPr>
          <p:cNvPr id="7169" name="Rectangle 1"/>
          <p:cNvSpPr>
            <a:spLocks/>
          </p:cNvSpPr>
          <p:nvPr/>
        </p:nvSpPr>
        <p:spPr bwMode="auto">
          <a:xfrm>
            <a:off x="9867900" y="1885950"/>
            <a:ext cx="13970000" cy="106299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15711" b="-15711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7170" name="Rectangle 2"/>
          <p:cNvSpPr>
            <a:spLocks/>
          </p:cNvSpPr>
          <p:nvPr/>
        </p:nvSpPr>
        <p:spPr bwMode="auto">
          <a:xfrm>
            <a:off x="508000" y="1885950"/>
            <a:ext cx="9359900" cy="10629900"/>
          </a:xfrm>
          <a:prstGeom prst="rect">
            <a:avLst/>
          </a:prstGeom>
          <a:blipFill dpi="0" rotWithShape="1">
            <a:blip r:embed="rId2"/>
            <a:srcRect/>
            <a:stretch>
              <a:fillRect l="-6785" r="-6785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7171" name="Rectangle 3"/>
          <p:cNvSpPr>
            <a:spLocks/>
          </p:cNvSpPr>
          <p:nvPr/>
        </p:nvSpPr>
        <p:spPr bwMode="auto">
          <a:xfrm>
            <a:off x="889000" y="430252"/>
            <a:ext cx="1846659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Intro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7173" name="Rectangle 5"/>
          <p:cNvSpPr>
            <a:spLocks/>
          </p:cNvSpPr>
          <p:nvPr/>
        </p:nvSpPr>
        <p:spPr bwMode="auto">
          <a:xfrm>
            <a:off x="4044950" y="2825750"/>
            <a:ext cx="14452600" cy="8763000"/>
          </a:xfrm>
          <a:prstGeom prst="rect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7174" name="Rectangle 6"/>
          <p:cNvSpPr>
            <a:spLocks/>
          </p:cNvSpPr>
          <p:nvPr/>
        </p:nvSpPr>
        <p:spPr bwMode="auto">
          <a:xfrm>
            <a:off x="12242800" y="8763000"/>
            <a:ext cx="98679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7175" name="Rectangle 7"/>
          <p:cNvSpPr>
            <a:spLocks/>
          </p:cNvSpPr>
          <p:nvPr/>
        </p:nvSpPr>
        <p:spPr bwMode="auto">
          <a:xfrm>
            <a:off x="10809288" y="2209800"/>
            <a:ext cx="12395200" cy="651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60000"/>
              </a:lnSpc>
            </a:pPr>
            <a:r>
              <a:rPr lang="en-US" sz="30000" dirty="0">
                <a:solidFill>
                  <a:schemeClr val="tx1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How are you?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02EFB-22AD-974D-A236-35C8BABF00E8}" type="slidenum">
              <a:rPr lang="en-US"/>
              <a:pPr/>
              <a:t>20</a:t>
            </a:fld>
            <a:endParaRPr lang="en-US"/>
          </a:p>
        </p:txBody>
      </p:sp>
      <p:sp>
        <p:nvSpPr>
          <p:cNvPr id="25601" name="AutoShape 1"/>
          <p:cNvSpPr>
            <a:spLocks/>
          </p:cNvSpPr>
          <p:nvPr/>
        </p:nvSpPr>
        <p:spPr bwMode="auto">
          <a:xfrm>
            <a:off x="-77788" y="2000250"/>
            <a:ext cx="13612813" cy="10731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5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ubicBezTo>
                  <a:pt x="21600" y="0"/>
                  <a:pt x="16885" y="21600"/>
                  <a:pt x="16885" y="21600"/>
                </a:cubicBezTo>
                <a:close/>
                <a:moveTo>
                  <a:pt x="16885" y="21600"/>
                </a:moveTo>
              </a:path>
            </a:pathLst>
          </a:custGeom>
          <a:blipFill dpi="0" rotWithShape="1">
            <a:blip r:embed="rId2"/>
            <a:srcRect/>
            <a:stretch>
              <a:fillRect t="-13424" b="-13424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5602" name="AutoShape 2"/>
          <p:cNvSpPr>
            <a:spLocks/>
          </p:cNvSpPr>
          <p:nvPr/>
        </p:nvSpPr>
        <p:spPr bwMode="auto">
          <a:xfrm>
            <a:off x="7285038" y="2024063"/>
            <a:ext cx="6257925" cy="1071403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344" y="21600"/>
                </a:moveTo>
                <a:lnTo>
                  <a:pt x="0" y="21600"/>
                </a:lnTo>
                <a:lnTo>
                  <a:pt x="21600" y="0"/>
                </a:lnTo>
                <a:cubicBezTo>
                  <a:pt x="21600" y="0"/>
                  <a:pt x="11344" y="21600"/>
                  <a:pt x="11344" y="21600"/>
                </a:cubicBezTo>
                <a:close/>
                <a:moveTo>
                  <a:pt x="11344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5603" name="Rectangle 3"/>
          <p:cNvSpPr>
            <a:spLocks/>
          </p:cNvSpPr>
          <p:nvPr/>
        </p:nvSpPr>
        <p:spPr bwMode="auto">
          <a:xfrm>
            <a:off x="10244138" y="8089900"/>
            <a:ext cx="130175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More Intelligence Solutions</a:t>
            </a:r>
          </a:p>
        </p:txBody>
      </p:sp>
      <p:sp>
        <p:nvSpPr>
          <p:cNvPr id="25604" name="Rectangle 4"/>
          <p:cNvSpPr>
            <a:spLocks/>
          </p:cNvSpPr>
          <p:nvPr/>
        </p:nvSpPr>
        <p:spPr bwMode="auto">
          <a:xfrm>
            <a:off x="13665200" y="4089400"/>
            <a:ext cx="96647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just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5605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B44E2-31A0-A24D-BD2D-934F6ACB04D9}" type="slidenum">
              <a:rPr lang="en-US"/>
              <a:pPr/>
              <a:t>21</a:t>
            </a:fld>
            <a:endParaRPr lang="en-US"/>
          </a:p>
        </p:txBody>
      </p:sp>
      <p:sp>
        <p:nvSpPr>
          <p:cNvPr id="26625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26" name="Rectangle 2"/>
          <p:cNvSpPr>
            <a:spLocks/>
          </p:cNvSpPr>
          <p:nvPr/>
        </p:nvSpPr>
        <p:spPr bwMode="auto">
          <a:xfrm>
            <a:off x="671513" y="11226800"/>
            <a:ext cx="515302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standard dummy text </a:t>
            </a:r>
          </a:p>
        </p:txBody>
      </p:sp>
      <p:sp>
        <p:nvSpPr>
          <p:cNvPr id="26627" name="AutoShape 3"/>
          <p:cNvSpPr>
            <a:spLocks/>
          </p:cNvSpPr>
          <p:nvPr/>
        </p:nvSpPr>
        <p:spPr bwMode="auto">
          <a:xfrm rot="10800000">
            <a:off x="3086100" y="9690100"/>
            <a:ext cx="3238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28" name="AutoShape 4"/>
          <p:cNvSpPr>
            <a:spLocks/>
          </p:cNvSpPr>
          <p:nvPr/>
        </p:nvSpPr>
        <p:spPr bwMode="auto">
          <a:xfrm rot="10800000">
            <a:off x="9036050" y="9690100"/>
            <a:ext cx="3238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29" name="AutoShape 5"/>
          <p:cNvSpPr>
            <a:spLocks/>
          </p:cNvSpPr>
          <p:nvPr/>
        </p:nvSpPr>
        <p:spPr bwMode="auto">
          <a:xfrm rot="10800000">
            <a:off x="15022513" y="9690100"/>
            <a:ext cx="3238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0" name="Rectangle 6"/>
          <p:cNvSpPr>
            <a:spLocks/>
          </p:cNvSpPr>
          <p:nvPr/>
        </p:nvSpPr>
        <p:spPr bwMode="auto">
          <a:xfrm>
            <a:off x="596900" y="1943100"/>
            <a:ext cx="5303838" cy="73533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1" name="Rectangle 7"/>
          <p:cNvSpPr>
            <a:spLocks/>
          </p:cNvSpPr>
          <p:nvPr/>
        </p:nvSpPr>
        <p:spPr bwMode="auto">
          <a:xfrm>
            <a:off x="6548438" y="1943100"/>
            <a:ext cx="5302250" cy="73533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2" name="Rectangle 8"/>
          <p:cNvSpPr>
            <a:spLocks/>
          </p:cNvSpPr>
          <p:nvPr/>
        </p:nvSpPr>
        <p:spPr bwMode="auto">
          <a:xfrm>
            <a:off x="12534900" y="1943100"/>
            <a:ext cx="5302250" cy="73533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3" name="Rectangle 9"/>
          <p:cNvSpPr>
            <a:spLocks/>
          </p:cNvSpPr>
          <p:nvPr/>
        </p:nvSpPr>
        <p:spPr bwMode="auto">
          <a:xfrm>
            <a:off x="18484850" y="1943100"/>
            <a:ext cx="5302250" cy="73533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4" name="AutoShape 10"/>
          <p:cNvSpPr>
            <a:spLocks/>
          </p:cNvSpPr>
          <p:nvPr/>
        </p:nvSpPr>
        <p:spPr bwMode="auto">
          <a:xfrm rot="10800000">
            <a:off x="20972463" y="9690100"/>
            <a:ext cx="3238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5" name="Rectangle 11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7" name="Rectangle 13"/>
          <p:cNvSpPr>
            <a:spLocks/>
          </p:cNvSpPr>
          <p:nvPr/>
        </p:nvSpPr>
        <p:spPr bwMode="auto">
          <a:xfrm>
            <a:off x="1431925" y="10228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6638" name="Rectangle 14"/>
          <p:cNvSpPr>
            <a:spLocks/>
          </p:cNvSpPr>
          <p:nvPr/>
        </p:nvSpPr>
        <p:spPr bwMode="auto">
          <a:xfrm>
            <a:off x="6640513" y="11226800"/>
            <a:ext cx="515302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standard dummy text </a:t>
            </a:r>
          </a:p>
        </p:txBody>
      </p:sp>
      <p:sp>
        <p:nvSpPr>
          <p:cNvPr id="26639" name="Rectangle 15"/>
          <p:cNvSpPr>
            <a:spLocks/>
          </p:cNvSpPr>
          <p:nvPr/>
        </p:nvSpPr>
        <p:spPr bwMode="auto">
          <a:xfrm>
            <a:off x="7400925" y="10228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6640" name="Rectangle 16"/>
          <p:cNvSpPr>
            <a:spLocks/>
          </p:cNvSpPr>
          <p:nvPr/>
        </p:nvSpPr>
        <p:spPr bwMode="auto">
          <a:xfrm>
            <a:off x="12609513" y="11226800"/>
            <a:ext cx="515302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standard dummy text </a:t>
            </a:r>
          </a:p>
        </p:txBody>
      </p:sp>
      <p:sp>
        <p:nvSpPr>
          <p:cNvPr id="26641" name="Rectangle 17"/>
          <p:cNvSpPr>
            <a:spLocks/>
          </p:cNvSpPr>
          <p:nvPr/>
        </p:nvSpPr>
        <p:spPr bwMode="auto">
          <a:xfrm>
            <a:off x="13369925" y="10228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6642" name="Rectangle 18"/>
          <p:cNvSpPr>
            <a:spLocks/>
          </p:cNvSpPr>
          <p:nvPr/>
        </p:nvSpPr>
        <p:spPr bwMode="auto">
          <a:xfrm>
            <a:off x="18565813" y="11226800"/>
            <a:ext cx="515302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standard dummy text </a:t>
            </a:r>
          </a:p>
        </p:txBody>
      </p:sp>
      <p:sp>
        <p:nvSpPr>
          <p:cNvPr id="26643" name="Rectangle 19"/>
          <p:cNvSpPr>
            <a:spLocks/>
          </p:cNvSpPr>
          <p:nvPr/>
        </p:nvSpPr>
        <p:spPr bwMode="auto">
          <a:xfrm>
            <a:off x="19326225" y="10228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D7B59-5EE4-C14F-A631-78781FCE3783}" type="slidenum">
              <a:rPr lang="en-US"/>
              <a:pPr/>
              <a:t>22</a:t>
            </a:fld>
            <a:endParaRPr lang="en-US"/>
          </a:p>
        </p:txBody>
      </p:sp>
      <p:sp>
        <p:nvSpPr>
          <p:cNvPr id="27649" name="Rectangle 1"/>
          <p:cNvSpPr>
            <a:spLocks/>
          </p:cNvSpPr>
          <p:nvPr/>
        </p:nvSpPr>
        <p:spPr bwMode="auto">
          <a:xfrm>
            <a:off x="674688" y="2552700"/>
            <a:ext cx="11122025" cy="97282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0" name="Rectangle 2"/>
          <p:cNvSpPr>
            <a:spLocks/>
          </p:cNvSpPr>
          <p:nvPr/>
        </p:nvSpPr>
        <p:spPr bwMode="auto">
          <a:xfrm>
            <a:off x="12412663" y="2552700"/>
            <a:ext cx="5329237" cy="46609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1" name="Rectangle 3"/>
          <p:cNvSpPr>
            <a:spLocks/>
          </p:cNvSpPr>
          <p:nvPr/>
        </p:nvSpPr>
        <p:spPr bwMode="auto">
          <a:xfrm>
            <a:off x="12412663" y="7620000"/>
            <a:ext cx="5329237" cy="46609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2" name="Rectangle 4"/>
          <p:cNvSpPr>
            <a:spLocks/>
          </p:cNvSpPr>
          <p:nvPr/>
        </p:nvSpPr>
        <p:spPr bwMode="auto">
          <a:xfrm>
            <a:off x="18211800" y="2552700"/>
            <a:ext cx="5329237" cy="46609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3" name="Rectangle 5"/>
          <p:cNvSpPr>
            <a:spLocks/>
          </p:cNvSpPr>
          <p:nvPr/>
        </p:nvSpPr>
        <p:spPr bwMode="auto">
          <a:xfrm>
            <a:off x="18211800" y="7620000"/>
            <a:ext cx="5329237" cy="46609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4" name="Rectangle 6"/>
          <p:cNvSpPr>
            <a:spLocks/>
          </p:cNvSpPr>
          <p:nvPr/>
        </p:nvSpPr>
        <p:spPr bwMode="auto">
          <a:xfrm>
            <a:off x="2211388" y="4838700"/>
            <a:ext cx="7962900" cy="5448300"/>
          </a:xfrm>
          <a:prstGeom prst="rect">
            <a:avLst/>
          </a:prstGeom>
          <a:solidFill>
            <a:schemeClr val="accent1">
              <a:alpha val="64999"/>
            </a:schemeClr>
          </a:solid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5" name="Rectangle 7"/>
          <p:cNvSpPr>
            <a:spLocks/>
          </p:cNvSpPr>
          <p:nvPr/>
        </p:nvSpPr>
        <p:spPr bwMode="auto">
          <a:xfrm>
            <a:off x="2566988" y="7924800"/>
            <a:ext cx="7035800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27656" name="AutoShape 8"/>
          <p:cNvSpPr>
            <a:spLocks/>
          </p:cNvSpPr>
          <p:nvPr/>
        </p:nvSpPr>
        <p:spPr bwMode="auto">
          <a:xfrm>
            <a:off x="2894013" y="59293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7" name="AutoShape 9"/>
          <p:cNvSpPr>
            <a:spLocks/>
          </p:cNvSpPr>
          <p:nvPr/>
        </p:nvSpPr>
        <p:spPr bwMode="auto">
          <a:xfrm>
            <a:off x="8494713" y="67675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8" name="Rectangle 10"/>
          <p:cNvSpPr>
            <a:spLocks/>
          </p:cNvSpPr>
          <p:nvPr/>
        </p:nvSpPr>
        <p:spPr bwMode="auto">
          <a:xfrm>
            <a:off x="3500438" y="62801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Style Everywhere</a:t>
            </a:r>
          </a:p>
        </p:txBody>
      </p:sp>
      <p:sp>
        <p:nvSpPr>
          <p:cNvPr id="27659" name="Rectangle 11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5A3D8-568C-B140-96D2-C3FA5A371099}" type="slidenum">
              <a:rPr lang="en-US"/>
              <a:pPr/>
              <a:t>23</a:t>
            </a:fld>
            <a:endParaRPr lang="en-US"/>
          </a:p>
        </p:txBody>
      </p:sp>
      <p:sp>
        <p:nvSpPr>
          <p:cNvPr id="28673" name="Rectangle 1"/>
          <p:cNvSpPr>
            <a:spLocks/>
          </p:cNvSpPr>
          <p:nvPr/>
        </p:nvSpPr>
        <p:spPr bwMode="auto">
          <a:xfrm>
            <a:off x="0" y="-11113"/>
            <a:ext cx="8128000" cy="137271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674" name="Rectangle 2"/>
          <p:cNvSpPr>
            <a:spLocks/>
          </p:cNvSpPr>
          <p:nvPr/>
        </p:nvSpPr>
        <p:spPr bwMode="auto">
          <a:xfrm>
            <a:off x="8126413" y="-11113"/>
            <a:ext cx="8126412" cy="137271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675" name="Rectangle 3"/>
          <p:cNvSpPr>
            <a:spLocks/>
          </p:cNvSpPr>
          <p:nvPr/>
        </p:nvSpPr>
        <p:spPr bwMode="auto">
          <a:xfrm>
            <a:off x="16257588" y="-11113"/>
            <a:ext cx="8126412" cy="137271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676" name="Rectangle 4"/>
          <p:cNvSpPr>
            <a:spLocks/>
          </p:cNvSpPr>
          <p:nvPr/>
        </p:nvSpPr>
        <p:spPr bwMode="auto">
          <a:xfrm>
            <a:off x="1588" y="3951288"/>
            <a:ext cx="24396700" cy="5816600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114300" cap="flat">
                <a:solidFill>
                  <a:srgbClr val="B0A377">
                    <a:alpha val="95000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677" name="Rectangle 5"/>
          <p:cNvSpPr>
            <a:spLocks/>
          </p:cNvSpPr>
          <p:nvPr/>
        </p:nvSpPr>
        <p:spPr bwMode="auto">
          <a:xfrm>
            <a:off x="1244600" y="58674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28678" name="Rectangle 6"/>
          <p:cNvSpPr>
            <a:spLocks/>
          </p:cNvSpPr>
          <p:nvPr/>
        </p:nvSpPr>
        <p:spPr bwMode="auto">
          <a:xfrm>
            <a:off x="1506538" y="4832350"/>
            <a:ext cx="4737100" cy="812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Selected Work</a:t>
            </a:r>
          </a:p>
        </p:txBody>
      </p:sp>
      <p:grpSp>
        <p:nvGrpSpPr>
          <p:cNvPr id="28681" name="Group 9"/>
          <p:cNvGrpSpPr>
            <a:grpSpLocks/>
          </p:cNvGrpSpPr>
          <p:nvPr/>
        </p:nvGrpSpPr>
        <p:grpSpPr bwMode="auto">
          <a:xfrm>
            <a:off x="2438400" y="8216900"/>
            <a:ext cx="2870200" cy="787400"/>
            <a:chOff x="0" y="0"/>
            <a:chExt cx="1808" cy="496"/>
          </a:xfrm>
        </p:grpSpPr>
        <p:sp>
          <p:nvSpPr>
            <p:cNvPr id="28679" name="AutoShape 7"/>
            <p:cNvSpPr>
              <a:spLocks/>
            </p:cNvSpPr>
            <p:nvPr/>
          </p:nvSpPr>
          <p:spPr bwMode="auto">
            <a:xfrm>
              <a:off x="0" y="0"/>
              <a:ext cx="1808" cy="49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28680" name="Rectangle 8"/>
            <p:cNvSpPr>
              <a:spLocks/>
            </p:cNvSpPr>
            <p:nvPr/>
          </p:nvSpPr>
          <p:spPr bwMode="auto">
            <a:xfrm>
              <a:off x="289" y="64"/>
              <a:ext cx="1232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6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Go Online</a:t>
              </a:r>
            </a:p>
          </p:txBody>
        </p:sp>
      </p:grpSp>
      <p:sp>
        <p:nvSpPr>
          <p:cNvPr id="28682" name="Rectangle 10"/>
          <p:cNvSpPr>
            <a:spLocks/>
          </p:cNvSpPr>
          <p:nvPr/>
        </p:nvSpPr>
        <p:spPr bwMode="auto">
          <a:xfrm>
            <a:off x="9601200" y="58674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28683" name="Rectangle 11"/>
          <p:cNvSpPr>
            <a:spLocks/>
          </p:cNvSpPr>
          <p:nvPr/>
        </p:nvSpPr>
        <p:spPr bwMode="auto">
          <a:xfrm>
            <a:off x="9729788" y="4832350"/>
            <a:ext cx="5003800" cy="812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Selected Work</a:t>
            </a:r>
          </a:p>
        </p:txBody>
      </p:sp>
      <p:grpSp>
        <p:nvGrpSpPr>
          <p:cNvPr id="28686" name="Group 14"/>
          <p:cNvGrpSpPr>
            <a:grpSpLocks/>
          </p:cNvGrpSpPr>
          <p:nvPr/>
        </p:nvGrpSpPr>
        <p:grpSpPr bwMode="auto">
          <a:xfrm>
            <a:off x="10795000" y="8216900"/>
            <a:ext cx="2870200" cy="787400"/>
            <a:chOff x="0" y="0"/>
            <a:chExt cx="1808" cy="496"/>
          </a:xfrm>
        </p:grpSpPr>
        <p:sp>
          <p:nvSpPr>
            <p:cNvPr id="28684" name="AutoShape 12"/>
            <p:cNvSpPr>
              <a:spLocks/>
            </p:cNvSpPr>
            <p:nvPr/>
          </p:nvSpPr>
          <p:spPr bwMode="auto">
            <a:xfrm>
              <a:off x="0" y="0"/>
              <a:ext cx="1808" cy="49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28685" name="Rectangle 13"/>
            <p:cNvSpPr>
              <a:spLocks/>
            </p:cNvSpPr>
            <p:nvPr/>
          </p:nvSpPr>
          <p:spPr bwMode="auto">
            <a:xfrm>
              <a:off x="289" y="64"/>
              <a:ext cx="1232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6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Go Online</a:t>
              </a:r>
            </a:p>
          </p:txBody>
        </p:sp>
      </p:grpSp>
      <p:sp>
        <p:nvSpPr>
          <p:cNvPr id="28687" name="Rectangle 15"/>
          <p:cNvSpPr>
            <a:spLocks/>
          </p:cNvSpPr>
          <p:nvPr/>
        </p:nvSpPr>
        <p:spPr bwMode="auto">
          <a:xfrm>
            <a:off x="17741900" y="58674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28688" name="Rectangle 16"/>
          <p:cNvSpPr>
            <a:spLocks/>
          </p:cNvSpPr>
          <p:nvPr/>
        </p:nvSpPr>
        <p:spPr bwMode="auto">
          <a:xfrm>
            <a:off x="18003838" y="4832350"/>
            <a:ext cx="4737100" cy="812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Selected Work</a:t>
            </a:r>
          </a:p>
        </p:txBody>
      </p:sp>
      <p:grpSp>
        <p:nvGrpSpPr>
          <p:cNvPr id="28691" name="Group 19"/>
          <p:cNvGrpSpPr>
            <a:grpSpLocks/>
          </p:cNvGrpSpPr>
          <p:nvPr/>
        </p:nvGrpSpPr>
        <p:grpSpPr bwMode="auto">
          <a:xfrm>
            <a:off x="18935700" y="8216900"/>
            <a:ext cx="2870200" cy="787400"/>
            <a:chOff x="0" y="0"/>
            <a:chExt cx="1808" cy="496"/>
          </a:xfrm>
        </p:grpSpPr>
        <p:sp>
          <p:nvSpPr>
            <p:cNvPr id="28689" name="AutoShape 17"/>
            <p:cNvSpPr>
              <a:spLocks/>
            </p:cNvSpPr>
            <p:nvPr/>
          </p:nvSpPr>
          <p:spPr bwMode="auto">
            <a:xfrm>
              <a:off x="0" y="0"/>
              <a:ext cx="1808" cy="49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28690" name="Rectangle 18"/>
            <p:cNvSpPr>
              <a:spLocks/>
            </p:cNvSpPr>
            <p:nvPr/>
          </p:nvSpPr>
          <p:spPr bwMode="auto">
            <a:xfrm>
              <a:off x="289" y="64"/>
              <a:ext cx="1232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6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Go Online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DFF33-20B6-7342-A1B4-B65FB982AB7E}" type="slidenum">
              <a:rPr lang="en-US"/>
              <a:pPr/>
              <a:t>24</a:t>
            </a:fld>
            <a:endParaRPr lang="en-US"/>
          </a:p>
        </p:txBody>
      </p:sp>
      <p:grpSp>
        <p:nvGrpSpPr>
          <p:cNvPr id="29699" name="Group 3"/>
          <p:cNvGrpSpPr>
            <a:grpSpLocks/>
          </p:cNvGrpSpPr>
          <p:nvPr/>
        </p:nvGrpSpPr>
        <p:grpSpPr bwMode="auto">
          <a:xfrm>
            <a:off x="3149707" y="-584279"/>
            <a:ext cx="11482160" cy="13174817"/>
            <a:chOff x="565" y="458"/>
            <a:chExt cx="7232" cy="8300"/>
          </a:xfrm>
        </p:grpSpPr>
        <p:sp>
          <p:nvSpPr>
            <p:cNvPr id="29697" name="AutoShape 1"/>
            <p:cNvSpPr>
              <a:spLocks/>
            </p:cNvSpPr>
            <p:nvPr/>
          </p:nvSpPr>
          <p:spPr bwMode="auto">
            <a:xfrm rot="16709659">
              <a:off x="176" y="922"/>
              <a:ext cx="7851" cy="6923"/>
            </a:xfrm>
            <a:custGeom>
              <a:avLst/>
              <a:gdLst/>
              <a:ahLst/>
              <a:cxnLst/>
              <a:rect l="0" t="0" r="r" b="b"/>
              <a:pathLst>
                <a:path w="21600" h="21498">
                  <a:moveTo>
                    <a:pt x="151" y="21497"/>
                  </a:moveTo>
                  <a:lnTo>
                    <a:pt x="21751" y="21702"/>
                  </a:lnTo>
                  <a:lnTo>
                    <a:pt x="10800" y="102"/>
                  </a:lnTo>
                  <a:close/>
                  <a:moveTo>
                    <a:pt x="151" y="21497"/>
                  </a:moveTo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n>
                  <a:solidFill>
                    <a:srgbClr val="BD62A7"/>
                  </a:solidFill>
                </a:ln>
                <a:latin typeface="Arial"/>
                <a:ea typeface="Arial"/>
                <a:cs typeface="Arial"/>
              </a:endParaRPr>
            </a:p>
          </p:txBody>
        </p:sp>
        <p:sp>
          <p:nvSpPr>
            <p:cNvPr id="29698" name="AutoShape 2"/>
            <p:cNvSpPr>
              <a:spLocks/>
            </p:cNvSpPr>
            <p:nvPr/>
          </p:nvSpPr>
          <p:spPr bwMode="auto">
            <a:xfrm rot="-4890341">
              <a:off x="85" y="1046"/>
              <a:ext cx="8192" cy="7232"/>
            </a:xfrm>
            <a:custGeom>
              <a:avLst/>
              <a:gdLst/>
              <a:ahLst/>
              <a:cxnLst/>
              <a:rect l="0" t="0" r="r" b="b"/>
              <a:pathLst>
                <a:path w="21600" h="21498">
                  <a:moveTo>
                    <a:pt x="152" y="21497"/>
                  </a:moveTo>
                  <a:lnTo>
                    <a:pt x="21752" y="21702"/>
                  </a:lnTo>
                  <a:lnTo>
                    <a:pt x="10800" y="102"/>
                  </a:lnTo>
                  <a:close/>
                  <a:moveTo>
                    <a:pt x="152" y="21497"/>
                  </a:moveTo>
                </a:path>
              </a:pathLst>
            </a:custGeom>
            <a:noFill/>
            <a:ln w="38100" cap="flat">
              <a:solidFill>
                <a:srgbClr val="1A1A1A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29702" name="Rectangle 6"/>
          <p:cNvSpPr>
            <a:spLocks/>
          </p:cNvSpPr>
          <p:nvPr/>
        </p:nvSpPr>
        <p:spPr bwMode="auto">
          <a:xfrm>
            <a:off x="9950450" y="7359650"/>
            <a:ext cx="14439900" cy="4203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03" name="Rectangle 7"/>
          <p:cNvSpPr>
            <a:spLocks/>
          </p:cNvSpPr>
          <p:nvPr/>
        </p:nvSpPr>
        <p:spPr bwMode="auto">
          <a:xfrm>
            <a:off x="400050" y="2863850"/>
            <a:ext cx="17373600" cy="4203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04" name="Rectangle 8"/>
          <p:cNvSpPr>
            <a:spLocks/>
          </p:cNvSpPr>
          <p:nvPr/>
        </p:nvSpPr>
        <p:spPr bwMode="auto">
          <a:xfrm>
            <a:off x="3905250" y="7423150"/>
            <a:ext cx="5689600" cy="4089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05" name="Rectangle 9"/>
          <p:cNvSpPr>
            <a:spLocks/>
          </p:cNvSpPr>
          <p:nvPr/>
        </p:nvSpPr>
        <p:spPr bwMode="auto">
          <a:xfrm>
            <a:off x="4932363" y="7874000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9706" name="Rectangle 10"/>
          <p:cNvSpPr>
            <a:spLocks/>
          </p:cNvSpPr>
          <p:nvPr/>
        </p:nvSpPr>
        <p:spPr bwMode="auto">
          <a:xfrm>
            <a:off x="4565650" y="9029700"/>
            <a:ext cx="43815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9707" name="Rectangle 11"/>
          <p:cNvSpPr>
            <a:spLocks/>
          </p:cNvSpPr>
          <p:nvPr/>
        </p:nvSpPr>
        <p:spPr bwMode="auto">
          <a:xfrm>
            <a:off x="18084800" y="2921000"/>
            <a:ext cx="5689600" cy="4089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08" name="Rectangle 12"/>
          <p:cNvSpPr>
            <a:spLocks/>
          </p:cNvSpPr>
          <p:nvPr/>
        </p:nvSpPr>
        <p:spPr bwMode="auto">
          <a:xfrm>
            <a:off x="19110325" y="3370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9709" name="Rectangle 13"/>
          <p:cNvSpPr>
            <a:spLocks/>
          </p:cNvSpPr>
          <p:nvPr/>
        </p:nvSpPr>
        <p:spPr bwMode="auto">
          <a:xfrm>
            <a:off x="18743613" y="4525963"/>
            <a:ext cx="43815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9710" name="AutoShape 14"/>
          <p:cNvSpPr>
            <a:spLocks/>
          </p:cNvSpPr>
          <p:nvPr/>
        </p:nvSpPr>
        <p:spPr bwMode="auto">
          <a:xfrm rot="-5400000">
            <a:off x="23152100" y="4692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11" name="AutoShape 15"/>
          <p:cNvSpPr>
            <a:spLocks/>
          </p:cNvSpPr>
          <p:nvPr/>
        </p:nvSpPr>
        <p:spPr bwMode="auto">
          <a:xfrm rot="5400000">
            <a:off x="3721100" y="9264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75BE9-797C-1449-8D1F-A7EB710EAF0B}" type="slidenum">
              <a:rPr lang="en-US"/>
              <a:pPr/>
              <a:t>25</a:t>
            </a:fld>
            <a:endParaRPr lang="en-US"/>
          </a:p>
        </p:txBody>
      </p:sp>
      <p:grpSp>
        <p:nvGrpSpPr>
          <p:cNvPr id="30723" name="Group 3"/>
          <p:cNvGrpSpPr>
            <a:grpSpLocks/>
          </p:cNvGrpSpPr>
          <p:nvPr/>
        </p:nvGrpSpPr>
        <p:grpSpPr bwMode="auto">
          <a:xfrm>
            <a:off x="5449888" y="681038"/>
            <a:ext cx="12750800" cy="12750800"/>
            <a:chOff x="0" y="0"/>
            <a:chExt cx="8031" cy="8031"/>
          </a:xfrm>
        </p:grpSpPr>
        <p:sp>
          <p:nvSpPr>
            <p:cNvPr id="30721" name="AutoShape 1"/>
            <p:cNvSpPr>
              <a:spLocks/>
            </p:cNvSpPr>
            <p:nvPr/>
          </p:nvSpPr>
          <p:spPr bwMode="auto">
            <a:xfrm>
              <a:off x="243" y="234"/>
              <a:ext cx="7563" cy="7563"/>
            </a:xfrm>
            <a:custGeom>
              <a:avLst/>
              <a:gdLst/>
              <a:ahLst/>
              <a:cxnLst/>
              <a:rect l="0" t="0" r="r" b="b"/>
              <a:pathLst>
                <a:path w="24942" h="21600">
                  <a:moveTo>
                    <a:pt x="12471" y="0"/>
                  </a:moveTo>
                  <a:lnTo>
                    <a:pt x="23271" y="5400"/>
                  </a:lnTo>
                  <a:lnTo>
                    <a:pt x="23271" y="16200"/>
                  </a:lnTo>
                  <a:lnTo>
                    <a:pt x="12471" y="21600"/>
                  </a:lnTo>
                  <a:lnTo>
                    <a:pt x="1671" y="16200"/>
                  </a:lnTo>
                  <a:lnTo>
                    <a:pt x="1671" y="5400"/>
                  </a:lnTo>
                  <a:lnTo>
                    <a:pt x="12471" y="0"/>
                  </a:lnTo>
                  <a:close/>
                  <a:moveTo>
                    <a:pt x="12471" y="0"/>
                  </a:moveTo>
                </a:path>
              </a:pathLst>
            </a:custGeom>
            <a:noFill/>
            <a:ln w="50800" cap="flat">
              <a:solidFill>
                <a:srgbClr val="1A1A1A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0722" name="AutoShape 2"/>
            <p:cNvSpPr>
              <a:spLocks/>
            </p:cNvSpPr>
            <p:nvPr/>
          </p:nvSpPr>
          <p:spPr bwMode="auto">
            <a:xfrm>
              <a:off x="0" y="0"/>
              <a:ext cx="8031" cy="8031"/>
            </a:xfrm>
            <a:custGeom>
              <a:avLst/>
              <a:gdLst/>
              <a:ahLst/>
              <a:cxnLst/>
              <a:rect l="0" t="0" r="r" b="b"/>
              <a:pathLst>
                <a:path w="24942" h="21600">
                  <a:moveTo>
                    <a:pt x="12471" y="0"/>
                  </a:moveTo>
                  <a:lnTo>
                    <a:pt x="23271" y="5400"/>
                  </a:lnTo>
                  <a:lnTo>
                    <a:pt x="23271" y="16200"/>
                  </a:lnTo>
                  <a:lnTo>
                    <a:pt x="12471" y="21600"/>
                  </a:lnTo>
                  <a:lnTo>
                    <a:pt x="1671" y="16200"/>
                  </a:lnTo>
                  <a:lnTo>
                    <a:pt x="1671" y="5400"/>
                  </a:lnTo>
                  <a:lnTo>
                    <a:pt x="12471" y="0"/>
                  </a:lnTo>
                  <a:close/>
                  <a:moveTo>
                    <a:pt x="12471" y="0"/>
                  </a:moveTo>
                </a:path>
              </a:pathLst>
            </a:custGeom>
            <a:noFill/>
            <a:ln w="508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30726" name="Rectangle 6"/>
          <p:cNvSpPr>
            <a:spLocks/>
          </p:cNvSpPr>
          <p:nvPr/>
        </p:nvSpPr>
        <p:spPr bwMode="auto">
          <a:xfrm>
            <a:off x="-17463" y="7359650"/>
            <a:ext cx="14895513" cy="4203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0727" name="Rectangle 7"/>
          <p:cNvSpPr>
            <a:spLocks/>
          </p:cNvSpPr>
          <p:nvPr/>
        </p:nvSpPr>
        <p:spPr bwMode="auto">
          <a:xfrm>
            <a:off x="6902450" y="2863850"/>
            <a:ext cx="17005300" cy="4203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0728" name="Rectangle 8"/>
          <p:cNvSpPr>
            <a:spLocks/>
          </p:cNvSpPr>
          <p:nvPr/>
        </p:nvSpPr>
        <p:spPr bwMode="auto">
          <a:xfrm>
            <a:off x="787400" y="2921000"/>
            <a:ext cx="5689600" cy="4089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solidFill>
                <a:srgbClr val="2980B9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30729" name="Rectangle 9"/>
          <p:cNvSpPr>
            <a:spLocks/>
          </p:cNvSpPr>
          <p:nvPr/>
        </p:nvSpPr>
        <p:spPr bwMode="auto">
          <a:xfrm>
            <a:off x="1812925" y="3370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0730" name="Rectangle 10"/>
          <p:cNvSpPr>
            <a:spLocks/>
          </p:cNvSpPr>
          <p:nvPr/>
        </p:nvSpPr>
        <p:spPr bwMode="auto">
          <a:xfrm>
            <a:off x="1446213" y="4525963"/>
            <a:ext cx="43815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30731" name="Rectangle 11"/>
          <p:cNvSpPr>
            <a:spLocks/>
          </p:cNvSpPr>
          <p:nvPr/>
        </p:nvSpPr>
        <p:spPr bwMode="auto">
          <a:xfrm>
            <a:off x="15341600" y="7416800"/>
            <a:ext cx="5689600" cy="4089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solidFill>
                <a:srgbClr val="2980B9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30732" name="Rectangle 12"/>
          <p:cNvSpPr>
            <a:spLocks/>
          </p:cNvSpPr>
          <p:nvPr/>
        </p:nvSpPr>
        <p:spPr bwMode="auto">
          <a:xfrm>
            <a:off x="16367125" y="78660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0733" name="Rectangle 13"/>
          <p:cNvSpPr>
            <a:spLocks/>
          </p:cNvSpPr>
          <p:nvPr/>
        </p:nvSpPr>
        <p:spPr bwMode="auto">
          <a:xfrm>
            <a:off x="16000413" y="9021763"/>
            <a:ext cx="43815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30734" name="AutoShape 14"/>
          <p:cNvSpPr>
            <a:spLocks/>
          </p:cNvSpPr>
          <p:nvPr/>
        </p:nvSpPr>
        <p:spPr bwMode="auto">
          <a:xfrm rot="5400000">
            <a:off x="647700" y="47688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0735" name="AutoShape 15"/>
          <p:cNvSpPr>
            <a:spLocks/>
          </p:cNvSpPr>
          <p:nvPr/>
        </p:nvSpPr>
        <p:spPr bwMode="auto">
          <a:xfrm rot="-5400000">
            <a:off x="20434300" y="9264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9CBC2-2987-7C43-918A-B9DABBA08751}" type="slidenum">
              <a:rPr lang="en-US"/>
              <a:pPr/>
              <a:t>26</a:t>
            </a:fld>
            <a:endParaRPr lang="en-US"/>
          </a:p>
        </p:txBody>
      </p:sp>
      <p:sp>
        <p:nvSpPr>
          <p:cNvPr id="31745" name="AutoShape 1"/>
          <p:cNvSpPr>
            <a:spLocks/>
          </p:cNvSpPr>
          <p:nvPr/>
        </p:nvSpPr>
        <p:spPr bwMode="auto">
          <a:xfrm>
            <a:off x="10877550" y="742950"/>
            <a:ext cx="12407900" cy="12407900"/>
          </a:xfrm>
          <a:prstGeom prst="diamond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46" name="Rectangle 2"/>
          <p:cNvSpPr>
            <a:spLocks/>
          </p:cNvSpPr>
          <p:nvPr/>
        </p:nvSpPr>
        <p:spPr bwMode="auto">
          <a:xfrm>
            <a:off x="13449300" y="2616200"/>
            <a:ext cx="8432800" cy="843280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47" name="AutoShape 3"/>
          <p:cNvSpPr>
            <a:spLocks/>
          </p:cNvSpPr>
          <p:nvPr/>
        </p:nvSpPr>
        <p:spPr bwMode="auto">
          <a:xfrm>
            <a:off x="12014200" y="1295400"/>
            <a:ext cx="11303000" cy="11303000"/>
          </a:xfrm>
          <a:prstGeom prst="diamond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48" name="AutoShape 4"/>
          <p:cNvSpPr>
            <a:spLocks/>
          </p:cNvSpPr>
          <p:nvPr/>
        </p:nvSpPr>
        <p:spPr bwMode="auto">
          <a:xfrm>
            <a:off x="11461750" y="742950"/>
            <a:ext cx="12407900" cy="12407900"/>
          </a:xfrm>
          <a:prstGeom prst="diamond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49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51" name="Rectangle 7"/>
          <p:cNvSpPr>
            <a:spLocks/>
          </p:cNvSpPr>
          <p:nvPr/>
        </p:nvSpPr>
        <p:spPr bwMode="auto">
          <a:xfrm>
            <a:off x="674688" y="6724650"/>
            <a:ext cx="963930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31752" name="Rectangle 8"/>
          <p:cNvSpPr>
            <a:spLocks/>
          </p:cNvSpPr>
          <p:nvPr/>
        </p:nvSpPr>
        <p:spPr bwMode="auto">
          <a:xfrm>
            <a:off x="566738" y="2870200"/>
            <a:ext cx="108966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Imagination at Work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8B5D2-B5C8-C84E-82FB-E5624803E7A6}" type="slidenum">
              <a:rPr lang="en-US"/>
              <a:pPr/>
              <a:t>27</a:t>
            </a:fld>
            <a:endParaRPr lang="en-US"/>
          </a:p>
        </p:txBody>
      </p:sp>
      <p:sp>
        <p:nvSpPr>
          <p:cNvPr id="32769" name="AutoShape 1"/>
          <p:cNvSpPr>
            <a:spLocks/>
          </p:cNvSpPr>
          <p:nvPr/>
        </p:nvSpPr>
        <p:spPr bwMode="auto">
          <a:xfrm>
            <a:off x="1225550" y="1987550"/>
            <a:ext cx="10579100" cy="8420100"/>
          </a:xfrm>
          <a:prstGeom prst="triangle">
            <a:avLst>
              <a:gd name="adj" fmla="val 50000"/>
            </a:avLst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0" name="Rectangle 2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2" name="Oval 4"/>
          <p:cNvSpPr>
            <a:spLocks/>
          </p:cNvSpPr>
          <p:nvPr/>
        </p:nvSpPr>
        <p:spPr bwMode="auto">
          <a:xfrm>
            <a:off x="3232150" y="3859213"/>
            <a:ext cx="8064500" cy="798830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3" name="AutoShape 5"/>
          <p:cNvSpPr>
            <a:spLocks/>
          </p:cNvSpPr>
          <p:nvPr/>
        </p:nvSpPr>
        <p:spPr bwMode="auto">
          <a:xfrm>
            <a:off x="1409700" y="1803400"/>
            <a:ext cx="11963400" cy="9525000"/>
          </a:xfrm>
          <a:prstGeom prst="triangle">
            <a:avLst>
              <a:gd name="adj" fmla="val 50000"/>
            </a:avLst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4" name="AutoShape 6"/>
          <p:cNvSpPr>
            <a:spLocks/>
          </p:cNvSpPr>
          <p:nvPr/>
        </p:nvSpPr>
        <p:spPr bwMode="auto">
          <a:xfrm>
            <a:off x="2089150" y="2533650"/>
            <a:ext cx="10579100" cy="8420100"/>
          </a:xfrm>
          <a:prstGeom prst="triangle">
            <a:avLst>
              <a:gd name="adj" fmla="val 50000"/>
            </a:avLst>
          </a:prstGeom>
          <a:blipFill dpi="0" rotWithShape="1">
            <a:blip r:embed="rId2"/>
            <a:srcRect/>
            <a:stretch>
              <a:fillRect t="-12821" b="-12821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5" name="Rectangle 7"/>
          <p:cNvSpPr>
            <a:spLocks/>
          </p:cNvSpPr>
          <p:nvPr/>
        </p:nvSpPr>
        <p:spPr bwMode="auto">
          <a:xfrm>
            <a:off x="13349288" y="6610350"/>
            <a:ext cx="9639300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32776" name="Rectangle 8"/>
          <p:cNvSpPr>
            <a:spLocks/>
          </p:cNvSpPr>
          <p:nvPr/>
        </p:nvSpPr>
        <p:spPr bwMode="auto">
          <a:xfrm>
            <a:off x="13190538" y="3905250"/>
            <a:ext cx="10896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Ideas for Life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2161E-2727-4643-8351-603C5EC89D14}" type="slidenum">
              <a:rPr lang="en-US"/>
              <a:pPr/>
              <a:t>28</a:t>
            </a:fld>
            <a:endParaRPr lang="en-US"/>
          </a:p>
        </p:txBody>
      </p:sp>
      <p:sp>
        <p:nvSpPr>
          <p:cNvPr id="33793" name="AutoShape 1"/>
          <p:cNvSpPr>
            <a:spLocks/>
          </p:cNvSpPr>
          <p:nvPr/>
        </p:nvSpPr>
        <p:spPr bwMode="auto">
          <a:xfrm rot="-5400000">
            <a:off x="4640263" y="3594099"/>
            <a:ext cx="5105400" cy="1510030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0810"/>
                </a:moveTo>
                <a:lnTo>
                  <a:pt x="31" y="21600"/>
                </a:lnTo>
                <a:lnTo>
                  <a:pt x="0" y="0"/>
                </a:lnTo>
                <a:cubicBezTo>
                  <a:pt x="0" y="0"/>
                  <a:pt x="21600" y="10810"/>
                  <a:pt x="21600" y="10810"/>
                </a:cubicBezTo>
                <a:close/>
                <a:moveTo>
                  <a:pt x="21600" y="1081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794" name="AutoShape 2"/>
          <p:cNvSpPr>
            <a:spLocks/>
          </p:cNvSpPr>
          <p:nvPr/>
        </p:nvSpPr>
        <p:spPr bwMode="auto">
          <a:xfrm rot="-4890341">
            <a:off x="1149351" y="1782762"/>
            <a:ext cx="9758362" cy="8602663"/>
          </a:xfrm>
          <a:custGeom>
            <a:avLst/>
            <a:gdLst/>
            <a:ahLst/>
            <a:cxnLst/>
            <a:rect l="0" t="0" r="r" b="b"/>
            <a:pathLst>
              <a:path w="21600" h="21499">
                <a:moveTo>
                  <a:pt x="150" y="21498"/>
                </a:moveTo>
                <a:lnTo>
                  <a:pt x="21750" y="21701"/>
                </a:lnTo>
                <a:lnTo>
                  <a:pt x="10800" y="101"/>
                </a:lnTo>
                <a:close/>
                <a:moveTo>
                  <a:pt x="150" y="21498"/>
                </a:moveTo>
              </a:path>
            </a:pathLst>
          </a:cu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795" name="AutoShape 3"/>
          <p:cNvSpPr>
            <a:spLocks/>
          </p:cNvSpPr>
          <p:nvPr/>
        </p:nvSpPr>
        <p:spPr bwMode="auto">
          <a:xfrm>
            <a:off x="0" y="361950"/>
            <a:ext cx="12761913" cy="13360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0810"/>
                </a:moveTo>
                <a:lnTo>
                  <a:pt x="31" y="21600"/>
                </a:lnTo>
                <a:lnTo>
                  <a:pt x="0" y="0"/>
                </a:lnTo>
                <a:cubicBezTo>
                  <a:pt x="0" y="0"/>
                  <a:pt x="21600" y="10810"/>
                  <a:pt x="21600" y="10810"/>
                </a:cubicBezTo>
                <a:close/>
                <a:moveTo>
                  <a:pt x="21600" y="10810"/>
                </a:moveTo>
              </a:path>
            </a:pathLst>
          </a:custGeom>
          <a:blipFill dpi="0" rotWithShape="1">
            <a:blip r:embed="rId2"/>
            <a:srcRect/>
            <a:stretch>
              <a:fillRect l="-2345" r="-2345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796" name="AutoShape 4"/>
          <p:cNvSpPr>
            <a:spLocks/>
          </p:cNvSpPr>
          <p:nvPr/>
        </p:nvSpPr>
        <p:spPr bwMode="auto">
          <a:xfrm rot="-4890341">
            <a:off x="1014413" y="2320925"/>
            <a:ext cx="10706100" cy="9436100"/>
          </a:xfrm>
          <a:custGeom>
            <a:avLst/>
            <a:gdLst/>
            <a:ahLst/>
            <a:cxnLst/>
            <a:rect l="0" t="0" r="r" b="b"/>
            <a:pathLst>
              <a:path w="21600" h="21499">
                <a:moveTo>
                  <a:pt x="150" y="21498"/>
                </a:moveTo>
                <a:lnTo>
                  <a:pt x="21750" y="21701"/>
                </a:lnTo>
                <a:lnTo>
                  <a:pt x="10800" y="101"/>
                </a:lnTo>
                <a:close/>
                <a:moveTo>
                  <a:pt x="150" y="21498"/>
                </a:moveTo>
              </a:path>
            </a:pathLst>
          </a:cu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797" name="Rectangle 5"/>
          <p:cNvSpPr>
            <a:spLocks/>
          </p:cNvSpPr>
          <p:nvPr/>
        </p:nvSpPr>
        <p:spPr bwMode="auto">
          <a:xfrm>
            <a:off x="13349288" y="6610350"/>
            <a:ext cx="96393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33798" name="Rectangle 6"/>
          <p:cNvSpPr>
            <a:spLocks/>
          </p:cNvSpPr>
          <p:nvPr/>
        </p:nvSpPr>
        <p:spPr bwMode="auto">
          <a:xfrm>
            <a:off x="13241338" y="2755900"/>
            <a:ext cx="108966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7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Innovation and Excellence</a:t>
            </a:r>
          </a:p>
        </p:txBody>
      </p:sp>
      <p:sp>
        <p:nvSpPr>
          <p:cNvPr id="33799" name="Rectangle 7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C4193-BAA6-B648-B7A0-31D64EF11338}" type="slidenum">
              <a:rPr lang="en-US"/>
              <a:pPr/>
              <a:t>29</a:t>
            </a:fld>
            <a:endParaRPr lang="en-US"/>
          </a:p>
        </p:txBody>
      </p:sp>
      <p:sp>
        <p:nvSpPr>
          <p:cNvPr id="34817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18" name="Rectangle 2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19" name="Rectangle 3"/>
          <p:cNvSpPr>
            <a:spLocks/>
          </p:cNvSpPr>
          <p:nvPr/>
        </p:nvSpPr>
        <p:spPr bwMode="auto">
          <a:xfrm>
            <a:off x="6084888" y="2601913"/>
            <a:ext cx="6172200" cy="46863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0" name="Rectangle 4"/>
          <p:cNvSpPr>
            <a:spLocks/>
          </p:cNvSpPr>
          <p:nvPr/>
        </p:nvSpPr>
        <p:spPr bwMode="auto">
          <a:xfrm>
            <a:off x="18326100" y="2589213"/>
            <a:ext cx="6096000" cy="46863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1" name="Rectangle 5"/>
          <p:cNvSpPr>
            <a:spLocks/>
          </p:cNvSpPr>
          <p:nvPr/>
        </p:nvSpPr>
        <p:spPr bwMode="auto">
          <a:xfrm>
            <a:off x="1588" y="7304088"/>
            <a:ext cx="6096000" cy="4724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2" name="Rectangle 6"/>
          <p:cNvSpPr>
            <a:spLocks/>
          </p:cNvSpPr>
          <p:nvPr/>
        </p:nvSpPr>
        <p:spPr bwMode="auto">
          <a:xfrm>
            <a:off x="12193588" y="7302500"/>
            <a:ext cx="6121400" cy="4724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3" name="Rectangle 7"/>
          <p:cNvSpPr>
            <a:spLocks/>
          </p:cNvSpPr>
          <p:nvPr/>
        </p:nvSpPr>
        <p:spPr bwMode="auto">
          <a:xfrm>
            <a:off x="6527800" y="43561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34824" name="Rectangle 8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6" name="Rectangle 10"/>
          <p:cNvSpPr>
            <a:spLocks/>
          </p:cNvSpPr>
          <p:nvPr/>
        </p:nvSpPr>
        <p:spPr bwMode="auto">
          <a:xfrm>
            <a:off x="1588" y="2603500"/>
            <a:ext cx="6097587" cy="47101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7" name="Rectangle 11"/>
          <p:cNvSpPr>
            <a:spLocks/>
          </p:cNvSpPr>
          <p:nvPr/>
        </p:nvSpPr>
        <p:spPr bwMode="auto">
          <a:xfrm>
            <a:off x="12192000" y="2603500"/>
            <a:ext cx="6134100" cy="4711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8" name="Rectangle 12"/>
          <p:cNvSpPr>
            <a:spLocks/>
          </p:cNvSpPr>
          <p:nvPr/>
        </p:nvSpPr>
        <p:spPr bwMode="auto">
          <a:xfrm>
            <a:off x="6096000" y="7302500"/>
            <a:ext cx="6096000" cy="4711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9" name="Rectangle 13"/>
          <p:cNvSpPr>
            <a:spLocks/>
          </p:cNvSpPr>
          <p:nvPr/>
        </p:nvSpPr>
        <p:spPr bwMode="auto">
          <a:xfrm>
            <a:off x="18327688" y="7302500"/>
            <a:ext cx="6108700" cy="4711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30" name="Rectangle 14"/>
          <p:cNvSpPr>
            <a:spLocks/>
          </p:cNvSpPr>
          <p:nvPr/>
        </p:nvSpPr>
        <p:spPr bwMode="auto">
          <a:xfrm>
            <a:off x="7151688" y="3194050"/>
            <a:ext cx="3632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4831" name="Rectangle 15"/>
          <p:cNvSpPr>
            <a:spLocks/>
          </p:cNvSpPr>
          <p:nvPr/>
        </p:nvSpPr>
        <p:spPr bwMode="auto">
          <a:xfrm>
            <a:off x="18796000" y="43561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34832" name="Rectangle 16"/>
          <p:cNvSpPr>
            <a:spLocks/>
          </p:cNvSpPr>
          <p:nvPr/>
        </p:nvSpPr>
        <p:spPr bwMode="auto">
          <a:xfrm>
            <a:off x="19419888" y="3194050"/>
            <a:ext cx="3632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4833" name="Rectangle 17"/>
          <p:cNvSpPr>
            <a:spLocks/>
          </p:cNvSpPr>
          <p:nvPr/>
        </p:nvSpPr>
        <p:spPr bwMode="auto">
          <a:xfrm>
            <a:off x="12623800" y="93345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34834" name="Rectangle 18"/>
          <p:cNvSpPr>
            <a:spLocks/>
          </p:cNvSpPr>
          <p:nvPr/>
        </p:nvSpPr>
        <p:spPr bwMode="auto">
          <a:xfrm>
            <a:off x="13247688" y="8172450"/>
            <a:ext cx="3632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4835" name="Rectangle 19"/>
          <p:cNvSpPr>
            <a:spLocks/>
          </p:cNvSpPr>
          <p:nvPr/>
        </p:nvSpPr>
        <p:spPr bwMode="auto">
          <a:xfrm>
            <a:off x="406400" y="93345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34836" name="Rectangle 20"/>
          <p:cNvSpPr>
            <a:spLocks/>
          </p:cNvSpPr>
          <p:nvPr/>
        </p:nvSpPr>
        <p:spPr bwMode="auto">
          <a:xfrm>
            <a:off x="1030288" y="8172450"/>
            <a:ext cx="3632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4837" name="AutoShape 21"/>
          <p:cNvSpPr>
            <a:spLocks/>
          </p:cNvSpPr>
          <p:nvPr/>
        </p:nvSpPr>
        <p:spPr bwMode="auto">
          <a:xfrm rot="10800000">
            <a:off x="2590800" y="7359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38" name="AutoShape 22"/>
          <p:cNvSpPr>
            <a:spLocks/>
          </p:cNvSpPr>
          <p:nvPr/>
        </p:nvSpPr>
        <p:spPr bwMode="auto">
          <a:xfrm rot="10800000">
            <a:off x="14820900" y="7359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39" name="AutoShape 23"/>
          <p:cNvSpPr>
            <a:spLocks/>
          </p:cNvSpPr>
          <p:nvPr/>
        </p:nvSpPr>
        <p:spPr bwMode="auto">
          <a:xfrm>
            <a:off x="8686800" y="68262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40" name="AutoShape 24"/>
          <p:cNvSpPr>
            <a:spLocks/>
          </p:cNvSpPr>
          <p:nvPr/>
        </p:nvSpPr>
        <p:spPr bwMode="auto">
          <a:xfrm>
            <a:off x="21056600" y="68262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FAABA-6F76-8043-8189-E6E28A21609D}" type="slidenum">
              <a:rPr lang="en-US"/>
              <a:pPr/>
              <a:t>3</a:t>
            </a:fld>
            <a:endParaRPr lang="en-US"/>
          </a:p>
        </p:txBody>
      </p:sp>
      <p:sp>
        <p:nvSpPr>
          <p:cNvPr id="8193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2"/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194" name="Rectangle 2"/>
          <p:cNvSpPr>
            <a:spLocks/>
          </p:cNvSpPr>
          <p:nvPr/>
        </p:nvSpPr>
        <p:spPr bwMode="auto">
          <a:xfrm>
            <a:off x="4891088" y="3390900"/>
            <a:ext cx="14630400" cy="5448300"/>
          </a:xfrm>
          <a:prstGeom prst="rect">
            <a:avLst/>
          </a:prstGeom>
          <a:solidFill>
            <a:schemeClr val="accent1">
              <a:alpha val="64999"/>
            </a:schemeClr>
          </a:solidFill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195" name="AutoShape 3"/>
          <p:cNvSpPr>
            <a:spLocks/>
          </p:cNvSpPr>
          <p:nvPr/>
        </p:nvSpPr>
        <p:spPr bwMode="auto">
          <a:xfrm>
            <a:off x="5688013" y="4557713"/>
            <a:ext cx="1371600" cy="88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4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196" name="AutoShape 4"/>
          <p:cNvSpPr>
            <a:spLocks/>
          </p:cNvSpPr>
          <p:nvPr/>
        </p:nvSpPr>
        <p:spPr bwMode="auto">
          <a:xfrm>
            <a:off x="17410113" y="5865813"/>
            <a:ext cx="1371600" cy="88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4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197" name="Rectangle 5"/>
          <p:cNvSpPr>
            <a:spLocks/>
          </p:cNvSpPr>
          <p:nvPr/>
        </p:nvSpPr>
        <p:spPr bwMode="auto">
          <a:xfrm>
            <a:off x="6459538" y="4921250"/>
            <a:ext cx="11455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4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We create magic</a:t>
            </a:r>
          </a:p>
        </p:txBody>
      </p:sp>
      <p:sp>
        <p:nvSpPr>
          <p:cNvPr id="8198" name="Rectangle 6"/>
          <p:cNvSpPr>
            <a:spLocks/>
          </p:cNvSpPr>
          <p:nvPr/>
        </p:nvSpPr>
        <p:spPr bwMode="auto">
          <a:xfrm>
            <a:off x="7367588" y="6915150"/>
            <a:ext cx="9639300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12179300" y="9307513"/>
            <a:ext cx="0" cy="3070225"/>
          </a:xfrm>
          <a:prstGeom prst="line">
            <a:avLst/>
          </a:prstGeom>
          <a:noFill/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12179300" y="696913"/>
            <a:ext cx="0" cy="2241550"/>
          </a:xfrm>
          <a:prstGeom prst="line">
            <a:avLst/>
          </a:prstGeom>
          <a:noFill/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201" name="Oval 9"/>
          <p:cNvSpPr>
            <a:spLocks/>
          </p:cNvSpPr>
          <p:nvPr/>
        </p:nvSpPr>
        <p:spPr bwMode="auto">
          <a:xfrm>
            <a:off x="11557000" y="11417300"/>
            <a:ext cx="1270000" cy="12700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202" name="AutoShape 10"/>
          <p:cNvSpPr>
            <a:spLocks/>
          </p:cNvSpPr>
          <p:nvPr/>
        </p:nvSpPr>
        <p:spPr bwMode="auto">
          <a:xfrm>
            <a:off x="11861800" y="11893550"/>
            <a:ext cx="635000" cy="317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060" y="0"/>
                </a:moveTo>
                <a:cubicBezTo>
                  <a:pt x="20911" y="0"/>
                  <a:pt x="20776" y="121"/>
                  <a:pt x="20678" y="316"/>
                </a:cubicBezTo>
                <a:lnTo>
                  <a:pt x="10800" y="19033"/>
                </a:lnTo>
                <a:lnTo>
                  <a:pt x="922" y="316"/>
                </a:lnTo>
                <a:cubicBezTo>
                  <a:pt x="824" y="121"/>
                  <a:pt x="689" y="0"/>
                  <a:pt x="540" y="0"/>
                </a:cubicBezTo>
                <a:cubicBezTo>
                  <a:pt x="242" y="0"/>
                  <a:pt x="0" y="483"/>
                  <a:pt x="0" y="1080"/>
                </a:cubicBezTo>
                <a:cubicBezTo>
                  <a:pt x="0" y="1378"/>
                  <a:pt x="60" y="1648"/>
                  <a:pt x="158" y="1844"/>
                </a:cubicBezTo>
                <a:lnTo>
                  <a:pt x="10418" y="21284"/>
                </a:lnTo>
                <a:cubicBezTo>
                  <a:pt x="10516" y="21480"/>
                  <a:pt x="10651" y="21600"/>
                  <a:pt x="10800" y="21600"/>
                </a:cubicBezTo>
                <a:cubicBezTo>
                  <a:pt x="10949" y="21600"/>
                  <a:pt x="11084" y="21480"/>
                  <a:pt x="11182" y="21284"/>
                </a:cubicBezTo>
                <a:lnTo>
                  <a:pt x="21442" y="1844"/>
                </a:lnTo>
                <a:cubicBezTo>
                  <a:pt x="21540" y="1648"/>
                  <a:pt x="21600" y="1378"/>
                  <a:pt x="21600" y="1080"/>
                </a:cubicBezTo>
                <a:cubicBezTo>
                  <a:pt x="21600" y="483"/>
                  <a:pt x="21358" y="0"/>
                  <a:pt x="21060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794ED-FD25-E544-9CFE-E7B4AECF2BD1}" type="slidenum">
              <a:rPr lang="en-US"/>
              <a:pPr/>
              <a:t>30</a:t>
            </a:fld>
            <a:endParaRPr lang="en-US"/>
          </a:p>
        </p:txBody>
      </p:sp>
      <p:sp>
        <p:nvSpPr>
          <p:cNvPr id="35841" name="Rectangle 1"/>
          <p:cNvSpPr>
            <a:spLocks/>
          </p:cNvSpPr>
          <p:nvPr/>
        </p:nvSpPr>
        <p:spPr bwMode="auto">
          <a:xfrm>
            <a:off x="889000" y="430252"/>
            <a:ext cx="31199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Mockups</a:t>
            </a:r>
          </a:p>
        </p:txBody>
      </p:sp>
      <p:sp>
        <p:nvSpPr>
          <p:cNvPr id="35842" name="Line 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3" name="AutoShape 3"/>
          <p:cNvSpPr>
            <a:spLocks/>
          </p:cNvSpPr>
          <p:nvPr/>
        </p:nvSpPr>
        <p:spPr bwMode="auto">
          <a:xfrm rot="-9425333">
            <a:off x="-612775" y="5349875"/>
            <a:ext cx="14822488" cy="7516813"/>
          </a:xfrm>
          <a:custGeom>
            <a:avLst/>
            <a:gdLst/>
            <a:ahLst/>
            <a:cxnLst/>
            <a:rect l="0" t="0" r="r" b="b"/>
            <a:pathLst>
              <a:path w="21600" h="21596">
                <a:moveTo>
                  <a:pt x="2" y="21597"/>
                </a:moveTo>
                <a:lnTo>
                  <a:pt x="21602" y="21604"/>
                </a:lnTo>
                <a:lnTo>
                  <a:pt x="10800" y="4"/>
                </a:lnTo>
                <a:close/>
                <a:moveTo>
                  <a:pt x="2" y="21597"/>
                </a:move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4" name="AutoShape 4"/>
          <p:cNvSpPr>
            <a:spLocks/>
          </p:cNvSpPr>
          <p:nvPr/>
        </p:nvSpPr>
        <p:spPr bwMode="auto">
          <a:xfrm rot="-1467478">
            <a:off x="-977900" y="1584325"/>
            <a:ext cx="15414625" cy="7813675"/>
          </a:xfrm>
          <a:custGeom>
            <a:avLst/>
            <a:gdLst/>
            <a:ahLst/>
            <a:cxnLst/>
            <a:rect l="0" t="0" r="r" b="b"/>
            <a:pathLst>
              <a:path w="21600" h="21599">
                <a:moveTo>
                  <a:pt x="-1" y="21599"/>
                </a:moveTo>
                <a:lnTo>
                  <a:pt x="21599" y="21596"/>
                </a:lnTo>
                <a:lnTo>
                  <a:pt x="10800" y="-1"/>
                </a:lnTo>
                <a:close/>
                <a:moveTo>
                  <a:pt x="-1" y="21599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5" name="AutoShape 5"/>
          <p:cNvSpPr>
            <a:spLocks/>
          </p:cNvSpPr>
          <p:nvPr/>
        </p:nvSpPr>
        <p:spPr bwMode="auto">
          <a:xfrm rot="-1467478">
            <a:off x="-719138" y="2081213"/>
            <a:ext cx="15414626" cy="7813675"/>
          </a:xfrm>
          <a:custGeom>
            <a:avLst/>
            <a:gdLst/>
            <a:ahLst/>
            <a:cxnLst/>
            <a:rect l="0" t="0" r="r" b="b"/>
            <a:pathLst>
              <a:path w="21600" h="21599">
                <a:moveTo>
                  <a:pt x="-1" y="21599"/>
                </a:moveTo>
                <a:lnTo>
                  <a:pt x="21599" y="21596"/>
                </a:lnTo>
                <a:lnTo>
                  <a:pt x="10800" y="-1"/>
                </a:lnTo>
                <a:close/>
                <a:moveTo>
                  <a:pt x="-1" y="21599"/>
                </a:move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6" name="Rectangle 6"/>
          <p:cNvSpPr>
            <a:spLocks/>
          </p:cNvSpPr>
          <p:nvPr/>
        </p:nvSpPr>
        <p:spPr bwMode="auto">
          <a:xfrm>
            <a:off x="654050" y="2622550"/>
            <a:ext cx="14160500" cy="9048750"/>
          </a:xfrm>
          <a:prstGeom prst="rect">
            <a:avLst/>
          </a:prstGeom>
          <a:blipFill dpi="0" rotWithShape="0">
            <a:blip r:embed="rId2"/>
            <a:srcRect/>
            <a:stretch>
              <a:fillRect l="-1595" r="-159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7" name="Rectangle 7"/>
          <p:cNvSpPr>
            <a:spLocks/>
          </p:cNvSpPr>
          <p:nvPr/>
        </p:nvSpPr>
        <p:spPr bwMode="auto">
          <a:xfrm>
            <a:off x="2598738" y="3690938"/>
            <a:ext cx="10271125" cy="6421437"/>
          </a:xfrm>
          <a:prstGeom prst="rect">
            <a:avLst/>
          </a:prstGeom>
          <a:blipFill dpi="0" rotWithShape="1">
            <a:blip r:embed="rId3">
              <a:alphaModFix amt="10000"/>
            </a:blip>
            <a:srcRect/>
            <a:stretch>
              <a:fillRect t="-29976" b="-2997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35852" name="Group 12"/>
          <p:cNvGrpSpPr>
            <a:grpSpLocks/>
          </p:cNvGrpSpPr>
          <p:nvPr/>
        </p:nvGrpSpPr>
        <p:grpSpPr bwMode="auto">
          <a:xfrm>
            <a:off x="17660938" y="3943350"/>
            <a:ext cx="5730875" cy="6800850"/>
            <a:chOff x="0" y="0"/>
            <a:chExt cx="3610" cy="4283"/>
          </a:xfrm>
        </p:grpSpPr>
        <p:sp>
          <p:nvSpPr>
            <p:cNvPr id="35848" name="Rectangle 8"/>
            <p:cNvSpPr>
              <a:spLocks/>
            </p:cNvSpPr>
            <p:nvPr/>
          </p:nvSpPr>
          <p:spPr bwMode="auto">
            <a:xfrm>
              <a:off x="2" y="763"/>
              <a:ext cx="3568" cy="2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30000"/>
                </a:lnSpc>
              </a:pP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pretium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nisi,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viverra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felis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id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vulputate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ligula,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auctor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risus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Mauris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mollis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nunc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tempor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erat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Nam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velit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sit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amet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leo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tristique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ac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nec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dui.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ante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ipsum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primis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in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faucibus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orci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luctus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ultrices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posuere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cubilia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</a:t>
              </a:r>
            </a:p>
          </p:txBody>
        </p:sp>
        <p:sp>
          <p:nvSpPr>
            <p:cNvPr id="35849" name="Rectangle 9"/>
            <p:cNvSpPr>
              <a:spLocks/>
            </p:cNvSpPr>
            <p:nvPr/>
          </p:nvSpPr>
          <p:spPr bwMode="auto">
            <a:xfrm>
              <a:off x="0" y="0"/>
              <a:ext cx="3456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80000"/>
                </a:lnSpc>
              </a:pPr>
              <a:r>
                <a:rPr lang="en-US" sz="64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Product features</a:t>
              </a:r>
            </a:p>
          </p:txBody>
        </p:sp>
        <p:sp>
          <p:nvSpPr>
            <p:cNvPr id="35850" name="Rectangle 10"/>
            <p:cNvSpPr>
              <a:spLocks/>
            </p:cNvSpPr>
            <p:nvPr/>
          </p:nvSpPr>
          <p:spPr bwMode="auto">
            <a:xfrm>
              <a:off x="2" y="3459"/>
              <a:ext cx="3608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30000"/>
                </a:lnSpc>
              </a:pP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pretium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nisi,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viverra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felis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id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vulputate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ligula,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auctor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risus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Mauris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mollis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nunc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</a:p>
          </p:txBody>
        </p:sp>
        <p:sp>
          <p:nvSpPr>
            <p:cNvPr id="35851" name="AutoShape 11"/>
            <p:cNvSpPr>
              <a:spLocks/>
            </p:cNvSpPr>
            <p:nvPr/>
          </p:nvSpPr>
          <p:spPr bwMode="auto">
            <a:xfrm>
              <a:off x="42" y="3131"/>
              <a:ext cx="760" cy="8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474" y="0"/>
                  </a:lnTo>
                  <a:lnTo>
                    <a:pt x="5264" y="21600"/>
                  </a:lnTo>
                  <a:lnTo>
                    <a:pt x="8054" y="0"/>
                  </a:lnTo>
                  <a:lnTo>
                    <a:pt x="10843" y="21600"/>
                  </a:lnTo>
                  <a:lnTo>
                    <a:pt x="13633" y="0"/>
                  </a:lnTo>
                  <a:lnTo>
                    <a:pt x="16423" y="21600"/>
                  </a:lnTo>
                  <a:lnTo>
                    <a:pt x="19212" y="0"/>
                  </a:lnTo>
                  <a:lnTo>
                    <a:pt x="21600" y="21600"/>
                  </a:lnTo>
                </a:path>
              </a:pathLst>
            </a:cu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35855" name="Group 15"/>
          <p:cNvGrpSpPr>
            <a:grpSpLocks/>
          </p:cNvGrpSpPr>
          <p:nvPr/>
        </p:nvGrpSpPr>
        <p:grpSpPr bwMode="auto">
          <a:xfrm>
            <a:off x="4673600" y="5473700"/>
            <a:ext cx="6108700" cy="3073400"/>
            <a:chOff x="0" y="0"/>
            <a:chExt cx="3847" cy="1936"/>
          </a:xfrm>
        </p:grpSpPr>
        <p:sp>
          <p:nvSpPr>
            <p:cNvPr id="35853" name="Rectangle 13"/>
            <p:cNvSpPr>
              <a:spLocks/>
            </p:cNvSpPr>
            <p:nvPr/>
          </p:nvSpPr>
          <p:spPr bwMode="auto">
            <a:xfrm>
              <a:off x="0" y="0"/>
              <a:ext cx="3847" cy="1936"/>
            </a:xfrm>
            <a:prstGeom prst="rect">
              <a:avLst/>
            </a:prstGeom>
            <a:noFill/>
            <a:ln w="1016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5854" name="Rectangle 14"/>
            <p:cNvSpPr>
              <a:spLocks/>
            </p:cNvSpPr>
            <p:nvPr/>
          </p:nvSpPr>
          <p:spPr bwMode="auto">
            <a:xfrm>
              <a:off x="94" y="471"/>
              <a:ext cx="3581" cy="1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80000"/>
                </a:lnSpc>
              </a:pPr>
              <a:r>
                <a:rPr lang="en-US" sz="14400" dirty="0" err="1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Novate</a:t>
              </a:r>
              <a:endParaRPr lang="en-US" sz="14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FCF32-B393-B14D-A197-AA2CBD16B973}" type="slidenum">
              <a:rPr lang="en-US"/>
              <a:pPr/>
              <a:t>31</a:t>
            </a:fld>
            <a:endParaRPr lang="en-US"/>
          </a:p>
        </p:txBody>
      </p:sp>
      <p:sp>
        <p:nvSpPr>
          <p:cNvPr id="36865" name="AutoShape 1"/>
          <p:cNvSpPr>
            <a:spLocks/>
          </p:cNvSpPr>
          <p:nvPr/>
        </p:nvSpPr>
        <p:spPr bwMode="auto">
          <a:xfrm>
            <a:off x="6561138" y="1068388"/>
            <a:ext cx="11264900" cy="11264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6866" name="AutoShape 2"/>
          <p:cNvSpPr>
            <a:spLocks/>
          </p:cNvSpPr>
          <p:nvPr/>
        </p:nvSpPr>
        <p:spPr bwMode="auto">
          <a:xfrm>
            <a:off x="6199188" y="719138"/>
            <a:ext cx="11963400" cy="119634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6867" name="Rectangle 3"/>
          <p:cNvSpPr>
            <a:spLocks/>
          </p:cNvSpPr>
          <p:nvPr/>
        </p:nvSpPr>
        <p:spPr bwMode="auto">
          <a:xfrm>
            <a:off x="889000" y="430252"/>
            <a:ext cx="31199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Mockups</a:t>
            </a:r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6869" name="Rectangle 5"/>
          <p:cNvSpPr>
            <a:spLocks/>
          </p:cNvSpPr>
          <p:nvPr/>
        </p:nvSpPr>
        <p:spPr bwMode="auto">
          <a:xfrm>
            <a:off x="649288" y="25209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 features</a:t>
            </a:r>
          </a:p>
        </p:txBody>
      </p:sp>
      <p:sp>
        <p:nvSpPr>
          <p:cNvPr id="36870" name="Rectangle 6"/>
          <p:cNvSpPr>
            <a:spLocks/>
          </p:cNvSpPr>
          <p:nvPr/>
        </p:nvSpPr>
        <p:spPr bwMode="auto">
          <a:xfrm>
            <a:off x="546100" y="36576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6871" name="Rectangle 7"/>
          <p:cNvSpPr>
            <a:spLocks/>
          </p:cNvSpPr>
          <p:nvPr/>
        </p:nvSpPr>
        <p:spPr bwMode="auto">
          <a:xfrm>
            <a:off x="649288" y="87185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 features</a:t>
            </a:r>
          </a:p>
        </p:txBody>
      </p:sp>
      <p:sp>
        <p:nvSpPr>
          <p:cNvPr id="36872" name="Rectangle 8"/>
          <p:cNvSpPr>
            <a:spLocks/>
          </p:cNvSpPr>
          <p:nvPr/>
        </p:nvSpPr>
        <p:spPr bwMode="auto">
          <a:xfrm>
            <a:off x="546100" y="98552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6873" name="Rectangle 9"/>
          <p:cNvSpPr>
            <a:spLocks/>
          </p:cNvSpPr>
          <p:nvPr/>
        </p:nvSpPr>
        <p:spPr bwMode="auto">
          <a:xfrm>
            <a:off x="18137188" y="25209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 features</a:t>
            </a:r>
          </a:p>
        </p:txBody>
      </p:sp>
      <p:sp>
        <p:nvSpPr>
          <p:cNvPr id="36874" name="Rectangle 10"/>
          <p:cNvSpPr>
            <a:spLocks/>
          </p:cNvSpPr>
          <p:nvPr/>
        </p:nvSpPr>
        <p:spPr bwMode="auto">
          <a:xfrm>
            <a:off x="18034000" y="36576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6875" name="Rectangle 11"/>
          <p:cNvSpPr>
            <a:spLocks/>
          </p:cNvSpPr>
          <p:nvPr/>
        </p:nvSpPr>
        <p:spPr bwMode="auto">
          <a:xfrm>
            <a:off x="18137188" y="87185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 features</a:t>
            </a:r>
          </a:p>
        </p:txBody>
      </p:sp>
      <p:sp>
        <p:nvSpPr>
          <p:cNvPr id="36876" name="Rectangle 12"/>
          <p:cNvSpPr>
            <a:spLocks/>
          </p:cNvSpPr>
          <p:nvPr/>
        </p:nvSpPr>
        <p:spPr bwMode="auto">
          <a:xfrm>
            <a:off x="18034000" y="98552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6877" name="Rectangle 13"/>
          <p:cNvSpPr>
            <a:spLocks/>
          </p:cNvSpPr>
          <p:nvPr/>
        </p:nvSpPr>
        <p:spPr bwMode="auto">
          <a:xfrm>
            <a:off x="7400925" y="1204913"/>
            <a:ext cx="13081000" cy="16941800"/>
          </a:xfrm>
          <a:prstGeom prst="rect">
            <a:avLst/>
          </a:prstGeom>
          <a:blipFill dpi="0" rotWithShape="0">
            <a:blip r:embed="rId2"/>
            <a:srcRect/>
            <a:stretch>
              <a:fillRect t="-2648" b="-2648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36880" name="Group 16"/>
          <p:cNvGrpSpPr>
            <a:grpSpLocks/>
          </p:cNvGrpSpPr>
          <p:nvPr/>
        </p:nvGrpSpPr>
        <p:grpSpPr bwMode="auto">
          <a:xfrm>
            <a:off x="10356850" y="5791200"/>
            <a:ext cx="3630613" cy="1827213"/>
            <a:chOff x="0" y="0"/>
            <a:chExt cx="2287" cy="1151"/>
          </a:xfrm>
        </p:grpSpPr>
        <p:sp>
          <p:nvSpPr>
            <p:cNvPr id="36878" name="Rectangle 14"/>
            <p:cNvSpPr>
              <a:spLocks/>
            </p:cNvSpPr>
            <p:nvPr/>
          </p:nvSpPr>
          <p:spPr bwMode="auto">
            <a:xfrm>
              <a:off x="0" y="0"/>
              <a:ext cx="2287" cy="1151"/>
            </a:xfrm>
            <a:prstGeom prst="rect">
              <a:avLst/>
            </a:prstGeom>
            <a:noFill/>
            <a:ln w="762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6879" name="Rectangle 15"/>
            <p:cNvSpPr>
              <a:spLocks/>
            </p:cNvSpPr>
            <p:nvPr/>
          </p:nvSpPr>
          <p:spPr bwMode="auto">
            <a:xfrm>
              <a:off x="56" y="280"/>
              <a:ext cx="2129" cy="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80000"/>
                </a:lnSpc>
              </a:pPr>
              <a:r>
                <a:rPr lang="en-US" sz="7200" dirty="0" err="1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Novate</a:t>
              </a:r>
              <a:endPara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6901670"/>
              </p:ext>
            </p:extLst>
          </p:nvPr>
        </p:nvGraphicFramePr>
        <p:xfrm>
          <a:off x="304800" y="7543800"/>
          <a:ext cx="405765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CAD26-B1C8-734F-8434-E5BAB0426E01}" type="slidenum">
              <a:rPr lang="en-US"/>
              <a:pPr/>
              <a:t>32</a:t>
            </a:fld>
            <a:endParaRPr lang="en-US"/>
          </a:p>
        </p:txBody>
      </p:sp>
      <p:sp>
        <p:nvSpPr>
          <p:cNvPr id="37889" name="Rectangle 1"/>
          <p:cNvSpPr>
            <a:spLocks/>
          </p:cNvSpPr>
          <p:nvPr/>
        </p:nvSpPr>
        <p:spPr bwMode="auto">
          <a:xfrm>
            <a:off x="20188238" y="2197100"/>
            <a:ext cx="4037012" cy="10356850"/>
          </a:xfrm>
          <a:prstGeom prst="rect">
            <a:avLst/>
          </a:prstGeom>
          <a:blipFill dpi="0" rotWithShape="0">
            <a:blip r:embed="rId3"/>
            <a:srcRect/>
            <a:stretch>
              <a:fillRect t="-754" b="-754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0" name="Rectangle 2"/>
          <p:cNvSpPr>
            <a:spLocks/>
          </p:cNvSpPr>
          <p:nvPr/>
        </p:nvSpPr>
        <p:spPr bwMode="auto">
          <a:xfrm>
            <a:off x="16614775" y="1931988"/>
            <a:ext cx="4435475" cy="10671175"/>
          </a:xfrm>
          <a:prstGeom prst="rect">
            <a:avLst/>
          </a:prstGeom>
          <a:blipFill dpi="0" rotWithShape="0">
            <a:blip r:embed="rId4"/>
            <a:srcRect/>
            <a:stretch>
              <a:fillRect t="-1315" b="-131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1" name="Rectangle 3"/>
          <p:cNvSpPr>
            <a:spLocks/>
          </p:cNvSpPr>
          <p:nvPr/>
        </p:nvSpPr>
        <p:spPr bwMode="auto">
          <a:xfrm>
            <a:off x="13087350" y="1263650"/>
            <a:ext cx="4435475" cy="11379200"/>
          </a:xfrm>
          <a:prstGeom prst="rect">
            <a:avLst/>
          </a:prstGeom>
          <a:blipFill dpi="0" rotWithShape="0">
            <a:blip r:embed="rId3"/>
            <a:srcRect/>
            <a:stretch>
              <a:fillRect t="-754" b="-754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2" name="Rectangle 4"/>
          <p:cNvSpPr>
            <a:spLocks/>
          </p:cNvSpPr>
          <p:nvPr/>
        </p:nvSpPr>
        <p:spPr bwMode="auto">
          <a:xfrm>
            <a:off x="4891088" y="7956550"/>
            <a:ext cx="7150100" cy="318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</a:p>
        </p:txBody>
      </p:sp>
      <p:sp>
        <p:nvSpPr>
          <p:cNvPr id="37893" name="Rectangle 5"/>
          <p:cNvSpPr>
            <a:spLocks/>
          </p:cNvSpPr>
          <p:nvPr/>
        </p:nvSpPr>
        <p:spPr bwMode="auto">
          <a:xfrm>
            <a:off x="757238" y="3403600"/>
            <a:ext cx="107315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7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Keep on Thinking</a:t>
            </a:r>
          </a:p>
        </p:txBody>
      </p:sp>
      <p:sp>
        <p:nvSpPr>
          <p:cNvPr id="37894" name="Rectangle 6"/>
          <p:cNvSpPr>
            <a:spLocks/>
          </p:cNvSpPr>
          <p:nvPr/>
        </p:nvSpPr>
        <p:spPr bwMode="auto">
          <a:xfrm>
            <a:off x="889000" y="430252"/>
            <a:ext cx="31199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Mockups</a:t>
            </a:r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7" name="AutoShape 9"/>
          <p:cNvSpPr>
            <a:spLocks/>
          </p:cNvSpPr>
          <p:nvPr/>
        </p:nvSpPr>
        <p:spPr bwMode="auto">
          <a:xfrm>
            <a:off x="750888" y="7913688"/>
            <a:ext cx="3241675" cy="32416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8" name="Rectangle 10"/>
          <p:cNvSpPr>
            <a:spLocks/>
          </p:cNvSpPr>
          <p:nvPr/>
        </p:nvSpPr>
        <p:spPr bwMode="auto">
          <a:xfrm>
            <a:off x="1652588" y="91503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50%</a:t>
            </a: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18BCA-D2B9-3A46-8464-629C8C825346}" type="slidenum">
              <a:rPr lang="en-US"/>
              <a:pPr/>
              <a:t>33</a:t>
            </a:fld>
            <a:endParaRPr lang="en-US"/>
          </a:p>
        </p:txBody>
      </p:sp>
      <p:sp>
        <p:nvSpPr>
          <p:cNvPr id="38913" name="Rectangle 1"/>
          <p:cNvSpPr>
            <a:spLocks/>
          </p:cNvSpPr>
          <p:nvPr/>
        </p:nvSpPr>
        <p:spPr bwMode="auto">
          <a:xfrm>
            <a:off x="889000" y="430252"/>
            <a:ext cx="31199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Mockups</a:t>
            </a:r>
          </a:p>
        </p:txBody>
      </p:sp>
      <p:sp>
        <p:nvSpPr>
          <p:cNvPr id="38914" name="Line 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15" name="Rectangle 3"/>
          <p:cNvSpPr>
            <a:spLocks/>
          </p:cNvSpPr>
          <p:nvPr/>
        </p:nvSpPr>
        <p:spPr bwMode="auto">
          <a:xfrm>
            <a:off x="5597525" y="2543175"/>
            <a:ext cx="5775325" cy="10518775"/>
          </a:xfrm>
          <a:prstGeom prst="rect">
            <a:avLst/>
          </a:prstGeom>
          <a:blipFill dpi="0" rotWithShape="0">
            <a:blip r:embed="rId2"/>
            <a:srcRect/>
            <a:stretch>
              <a:fillRect t="-1672" b="-1672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16" name="Rectangle 4"/>
          <p:cNvSpPr>
            <a:spLocks/>
          </p:cNvSpPr>
          <p:nvPr/>
        </p:nvSpPr>
        <p:spPr bwMode="auto">
          <a:xfrm>
            <a:off x="6302375" y="3783013"/>
            <a:ext cx="4425950" cy="7734300"/>
          </a:xfrm>
          <a:prstGeom prst="rect">
            <a:avLst/>
          </a:prstGeom>
          <a:blipFill dpi="0" rotWithShape="1">
            <a:blip r:embed="rId3">
              <a:alphaModFix amt="12000"/>
            </a:blip>
            <a:srcRect/>
            <a:stretch>
              <a:fillRect l="-37374" r="-37374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17" name="Rectangle 5"/>
          <p:cNvSpPr>
            <a:spLocks/>
          </p:cNvSpPr>
          <p:nvPr/>
        </p:nvSpPr>
        <p:spPr bwMode="auto">
          <a:xfrm>
            <a:off x="285750" y="1992313"/>
            <a:ext cx="7246938" cy="11633200"/>
          </a:xfrm>
          <a:prstGeom prst="rect">
            <a:avLst/>
          </a:prstGeom>
          <a:blipFill dpi="0" rotWithShape="0">
            <a:blip r:embed="rId4"/>
            <a:srcRect/>
            <a:stretch>
              <a:fillRect t="-1455" b="-145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18" name="Rectangle 6"/>
          <p:cNvSpPr>
            <a:spLocks/>
          </p:cNvSpPr>
          <p:nvPr/>
        </p:nvSpPr>
        <p:spPr bwMode="auto">
          <a:xfrm>
            <a:off x="1562100" y="3397250"/>
            <a:ext cx="4737100" cy="8440738"/>
          </a:xfrm>
          <a:prstGeom prst="rect">
            <a:avLst/>
          </a:prstGeom>
          <a:blipFill dpi="0" rotWithShape="1">
            <a:blip r:embed="rId3">
              <a:alphaModFix amt="15000"/>
            </a:blip>
            <a:srcRect/>
            <a:stretch>
              <a:fillRect l="-39092" r="-3909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38934" name="Group 22"/>
          <p:cNvGrpSpPr>
            <a:grpSpLocks/>
          </p:cNvGrpSpPr>
          <p:nvPr/>
        </p:nvGrpSpPr>
        <p:grpSpPr bwMode="auto">
          <a:xfrm>
            <a:off x="14868525" y="5683250"/>
            <a:ext cx="8394700" cy="4308475"/>
            <a:chOff x="0" y="0"/>
            <a:chExt cx="5288" cy="2714"/>
          </a:xfrm>
        </p:grpSpPr>
        <p:sp>
          <p:nvSpPr>
            <p:cNvPr id="38919" name="Line 7"/>
            <p:cNvSpPr>
              <a:spLocks noChangeShapeType="1"/>
            </p:cNvSpPr>
            <p:nvPr/>
          </p:nvSpPr>
          <p:spPr bwMode="auto">
            <a:xfrm>
              <a:off x="1973" y="1525"/>
              <a:ext cx="2903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0" name="Line 8"/>
            <p:cNvSpPr>
              <a:spLocks noChangeShapeType="1"/>
            </p:cNvSpPr>
            <p:nvPr/>
          </p:nvSpPr>
          <p:spPr bwMode="auto">
            <a:xfrm>
              <a:off x="1973" y="2622"/>
              <a:ext cx="2903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1" name="Line 9"/>
            <p:cNvSpPr>
              <a:spLocks noChangeShapeType="1"/>
            </p:cNvSpPr>
            <p:nvPr/>
          </p:nvSpPr>
          <p:spPr bwMode="auto">
            <a:xfrm>
              <a:off x="1973" y="411"/>
              <a:ext cx="2903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2" name="Line 10"/>
            <p:cNvSpPr>
              <a:spLocks noChangeShapeType="1"/>
            </p:cNvSpPr>
            <p:nvPr/>
          </p:nvSpPr>
          <p:spPr bwMode="auto">
            <a:xfrm>
              <a:off x="274" y="411"/>
              <a:ext cx="3835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3" name="Line 11"/>
            <p:cNvSpPr>
              <a:spLocks noChangeShapeType="1"/>
            </p:cNvSpPr>
            <p:nvPr/>
          </p:nvSpPr>
          <p:spPr bwMode="auto">
            <a:xfrm>
              <a:off x="274" y="1525"/>
              <a:ext cx="3334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4" name="Line 12"/>
            <p:cNvSpPr>
              <a:spLocks noChangeShapeType="1"/>
            </p:cNvSpPr>
            <p:nvPr/>
          </p:nvSpPr>
          <p:spPr bwMode="auto">
            <a:xfrm>
              <a:off x="274" y="2622"/>
              <a:ext cx="3812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5" name="Rectangle 13"/>
            <p:cNvSpPr>
              <a:spLocks/>
            </p:cNvSpPr>
            <p:nvPr/>
          </p:nvSpPr>
          <p:spPr bwMode="auto">
            <a:xfrm>
              <a:off x="295" y="0"/>
              <a:ext cx="3111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Customers avg.</a:t>
              </a:r>
            </a:p>
          </p:txBody>
        </p:sp>
        <p:sp>
          <p:nvSpPr>
            <p:cNvPr id="38926" name="Rectangle 14"/>
            <p:cNvSpPr>
              <a:spLocks/>
            </p:cNvSpPr>
            <p:nvPr/>
          </p:nvSpPr>
          <p:spPr bwMode="auto">
            <a:xfrm>
              <a:off x="295" y="1113"/>
              <a:ext cx="3111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Sales </a:t>
              </a:r>
            </a:p>
          </p:txBody>
        </p:sp>
        <p:sp>
          <p:nvSpPr>
            <p:cNvPr id="38927" name="Rectangle 15"/>
            <p:cNvSpPr>
              <a:spLocks/>
            </p:cNvSpPr>
            <p:nvPr/>
          </p:nvSpPr>
          <p:spPr bwMode="auto">
            <a:xfrm>
              <a:off x="295" y="2186"/>
              <a:ext cx="3111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Assets value</a:t>
              </a:r>
            </a:p>
          </p:txBody>
        </p:sp>
        <p:sp>
          <p:nvSpPr>
            <p:cNvPr id="38928" name="Rectangle 16"/>
            <p:cNvSpPr>
              <a:spLocks/>
            </p:cNvSpPr>
            <p:nvPr/>
          </p:nvSpPr>
          <p:spPr bwMode="auto">
            <a:xfrm>
              <a:off x="0" y="322"/>
              <a:ext cx="14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38929" name="Rectangle 17"/>
            <p:cNvSpPr>
              <a:spLocks/>
            </p:cNvSpPr>
            <p:nvPr/>
          </p:nvSpPr>
          <p:spPr bwMode="auto">
            <a:xfrm>
              <a:off x="0" y="1442"/>
              <a:ext cx="14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38930" name="Rectangle 18"/>
            <p:cNvSpPr>
              <a:spLocks/>
            </p:cNvSpPr>
            <p:nvPr/>
          </p:nvSpPr>
          <p:spPr bwMode="auto">
            <a:xfrm>
              <a:off x="0" y="2538"/>
              <a:ext cx="14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38931" name="Rectangle 19"/>
            <p:cNvSpPr>
              <a:spLocks/>
            </p:cNvSpPr>
            <p:nvPr/>
          </p:nvSpPr>
          <p:spPr bwMode="auto">
            <a:xfrm>
              <a:off x="4984" y="306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38932" name="Rectangle 20"/>
            <p:cNvSpPr>
              <a:spLocks/>
            </p:cNvSpPr>
            <p:nvPr/>
          </p:nvSpPr>
          <p:spPr bwMode="auto">
            <a:xfrm>
              <a:off x="4984" y="1426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38933" name="Rectangle 21"/>
            <p:cNvSpPr>
              <a:spLocks/>
            </p:cNvSpPr>
            <p:nvPr/>
          </p:nvSpPr>
          <p:spPr bwMode="auto">
            <a:xfrm>
              <a:off x="4984" y="2522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</p:grpSp>
      <p:sp>
        <p:nvSpPr>
          <p:cNvPr id="38935" name="Rectangle 23"/>
          <p:cNvSpPr>
            <a:spLocks/>
          </p:cNvSpPr>
          <p:nvPr/>
        </p:nvSpPr>
        <p:spPr bwMode="auto">
          <a:xfrm>
            <a:off x="13000038" y="1625600"/>
            <a:ext cx="108966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7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challenge is our progress</a:t>
            </a:r>
          </a:p>
        </p:txBody>
      </p:sp>
      <p:sp>
        <p:nvSpPr>
          <p:cNvPr id="38936" name="Oval 24"/>
          <p:cNvSpPr>
            <a:spLocks/>
          </p:cNvSpPr>
          <p:nvPr/>
        </p:nvSpPr>
        <p:spPr bwMode="auto">
          <a:xfrm>
            <a:off x="13014325" y="5626100"/>
            <a:ext cx="1422400" cy="14224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37" name="Oval 25"/>
          <p:cNvSpPr>
            <a:spLocks/>
          </p:cNvSpPr>
          <p:nvPr/>
        </p:nvSpPr>
        <p:spPr bwMode="auto">
          <a:xfrm>
            <a:off x="13014325" y="7391400"/>
            <a:ext cx="1422400" cy="14224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38" name="Oval 26"/>
          <p:cNvSpPr>
            <a:spLocks/>
          </p:cNvSpPr>
          <p:nvPr/>
        </p:nvSpPr>
        <p:spPr bwMode="auto">
          <a:xfrm>
            <a:off x="13014325" y="9131300"/>
            <a:ext cx="1422400" cy="14224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39" name="AutoShape 27"/>
          <p:cNvSpPr>
            <a:spLocks/>
          </p:cNvSpPr>
          <p:nvPr/>
        </p:nvSpPr>
        <p:spPr bwMode="auto">
          <a:xfrm>
            <a:off x="13474700" y="6070600"/>
            <a:ext cx="558800" cy="457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457" y="20400"/>
                </a:moveTo>
                <a:cubicBezTo>
                  <a:pt x="4686" y="18710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4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6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3"/>
                </a:cubicBezTo>
                <a:cubicBezTo>
                  <a:pt x="13386" y="9109"/>
                  <a:pt x="13260" y="9535"/>
                  <a:pt x="13227" y="9619"/>
                </a:cubicBezTo>
                <a:cubicBezTo>
                  <a:pt x="13219" y="9631"/>
                  <a:pt x="13101" y="9813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0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8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4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80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7"/>
                </a:moveTo>
                <a:cubicBezTo>
                  <a:pt x="19516" y="15007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4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3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7"/>
                </a:cubicBezTo>
                <a:cubicBezTo>
                  <a:pt x="17950" y="4265"/>
                  <a:pt x="18131" y="4361"/>
                  <a:pt x="18562" y="5641"/>
                </a:cubicBezTo>
                <a:cubicBezTo>
                  <a:pt x="18822" y="6387"/>
                  <a:pt x="18452" y="7378"/>
                  <a:pt x="18253" y="7910"/>
                </a:cubicBezTo>
                <a:cubicBezTo>
                  <a:pt x="18161" y="8155"/>
                  <a:pt x="18130" y="8457"/>
                  <a:pt x="18182" y="8718"/>
                </a:cubicBezTo>
                <a:cubicBezTo>
                  <a:pt x="18316" y="9392"/>
                  <a:pt x="18254" y="9707"/>
                  <a:pt x="18232" y="9784"/>
                </a:cubicBezTo>
                <a:cubicBezTo>
                  <a:pt x="18230" y="9789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2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7"/>
                  <a:pt x="19516" y="15007"/>
                </a:cubicBezTo>
                <a:moveTo>
                  <a:pt x="2371" y="16155"/>
                </a:moveTo>
                <a:cubicBezTo>
                  <a:pt x="3030" y="15932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9"/>
                  <a:pt x="3367" y="9784"/>
                </a:cubicBezTo>
                <a:cubicBezTo>
                  <a:pt x="3346" y="9707"/>
                  <a:pt x="3283" y="9392"/>
                  <a:pt x="3418" y="8718"/>
                </a:cubicBezTo>
                <a:cubicBezTo>
                  <a:pt x="3470" y="8457"/>
                  <a:pt x="3439" y="8155"/>
                  <a:pt x="3347" y="7910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1"/>
                  <a:pt x="3649" y="4265"/>
                  <a:pt x="4133" y="4007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4"/>
                </a:cubicBezTo>
                <a:cubicBezTo>
                  <a:pt x="6045" y="3548"/>
                  <a:pt x="6096" y="3341"/>
                  <a:pt x="6165" y="3133"/>
                </a:cubicBezTo>
                <a:cubicBezTo>
                  <a:pt x="6225" y="2950"/>
                  <a:pt x="6289" y="2793"/>
                  <a:pt x="6351" y="2631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3"/>
                  <a:pt x="2130" y="5184"/>
                </a:cubicBezTo>
                <a:cubicBezTo>
                  <a:pt x="1700" y="6419"/>
                  <a:pt x="2212" y="7760"/>
                  <a:pt x="2464" y="8434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7"/>
                  <a:pt x="2084" y="15007"/>
                </a:cubicBezTo>
                <a:cubicBezTo>
                  <a:pt x="1191" y="15387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0" name="AutoShape 28"/>
          <p:cNvSpPr>
            <a:spLocks/>
          </p:cNvSpPr>
          <p:nvPr/>
        </p:nvSpPr>
        <p:spPr bwMode="auto">
          <a:xfrm>
            <a:off x="13474700" y="7886700"/>
            <a:ext cx="558800" cy="406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6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1" name="AutoShape 29"/>
          <p:cNvSpPr>
            <a:spLocks/>
          </p:cNvSpPr>
          <p:nvPr/>
        </p:nvSpPr>
        <p:spPr bwMode="auto">
          <a:xfrm>
            <a:off x="13474700" y="9563100"/>
            <a:ext cx="5588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164" y="4419"/>
                </a:moveTo>
                <a:lnTo>
                  <a:pt x="9327" y="4419"/>
                </a:lnTo>
                <a:cubicBezTo>
                  <a:pt x="9056" y="4419"/>
                  <a:pt x="8836" y="4638"/>
                  <a:pt x="8836" y="4909"/>
                </a:cubicBezTo>
                <a:cubicBezTo>
                  <a:pt x="8836" y="5180"/>
                  <a:pt x="9056" y="5400"/>
                  <a:pt x="9327" y="5400"/>
                </a:cubicBezTo>
                <a:lnTo>
                  <a:pt x="18164" y="5400"/>
                </a:lnTo>
                <a:cubicBezTo>
                  <a:pt x="18435" y="5400"/>
                  <a:pt x="18655" y="5180"/>
                  <a:pt x="18655" y="4909"/>
                </a:cubicBezTo>
                <a:cubicBezTo>
                  <a:pt x="18655" y="4638"/>
                  <a:pt x="18435" y="4419"/>
                  <a:pt x="18164" y="4419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2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2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164" y="10310"/>
                </a:moveTo>
                <a:lnTo>
                  <a:pt x="9327" y="10310"/>
                </a:lnTo>
                <a:cubicBezTo>
                  <a:pt x="9056" y="10310"/>
                  <a:pt x="8836" y="10529"/>
                  <a:pt x="8836" y="10800"/>
                </a:cubicBezTo>
                <a:cubicBezTo>
                  <a:pt x="8836" y="11071"/>
                  <a:pt x="9056" y="11291"/>
                  <a:pt x="9327" y="11291"/>
                </a:cubicBezTo>
                <a:lnTo>
                  <a:pt x="18164" y="11291"/>
                </a:lnTo>
                <a:cubicBezTo>
                  <a:pt x="18435" y="11291"/>
                  <a:pt x="18655" y="11071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5445" y="16155"/>
                </a:moveTo>
                <a:lnTo>
                  <a:pt x="4909" y="14728"/>
                </a:lnTo>
                <a:lnTo>
                  <a:pt x="4374" y="16155"/>
                </a:lnTo>
                <a:lnTo>
                  <a:pt x="2945" y="16155"/>
                </a:lnTo>
                <a:lnTo>
                  <a:pt x="4106" y="17049"/>
                </a:lnTo>
                <a:lnTo>
                  <a:pt x="3571" y="18655"/>
                </a:lnTo>
                <a:lnTo>
                  <a:pt x="4909" y="17673"/>
                </a:lnTo>
                <a:lnTo>
                  <a:pt x="6248" y="18655"/>
                </a:lnTo>
                <a:lnTo>
                  <a:pt x="5713" y="17049"/>
                </a:lnTo>
                <a:lnTo>
                  <a:pt x="6873" y="16155"/>
                </a:lnTo>
                <a:cubicBezTo>
                  <a:pt x="6873" y="16155"/>
                  <a:pt x="5445" y="16155"/>
                  <a:pt x="5445" y="16155"/>
                </a:cubicBezTo>
                <a:close/>
                <a:moveTo>
                  <a:pt x="4909" y="8836"/>
                </a:moveTo>
                <a:lnTo>
                  <a:pt x="4374" y="10265"/>
                </a:lnTo>
                <a:lnTo>
                  <a:pt x="2945" y="10265"/>
                </a:lnTo>
                <a:lnTo>
                  <a:pt x="4106" y="11158"/>
                </a:lnTo>
                <a:lnTo>
                  <a:pt x="3571" y="12764"/>
                </a:lnTo>
                <a:lnTo>
                  <a:pt x="4909" y="11782"/>
                </a:lnTo>
                <a:lnTo>
                  <a:pt x="6248" y="12764"/>
                </a:lnTo>
                <a:lnTo>
                  <a:pt x="5713" y="11158"/>
                </a:lnTo>
                <a:lnTo>
                  <a:pt x="6873" y="10265"/>
                </a:lnTo>
                <a:lnTo>
                  <a:pt x="5445" y="10265"/>
                </a:lnTo>
                <a:cubicBezTo>
                  <a:pt x="5445" y="10265"/>
                  <a:pt x="4909" y="8836"/>
                  <a:pt x="4909" y="8836"/>
                </a:cubicBezTo>
                <a:close/>
                <a:moveTo>
                  <a:pt x="4909" y="2945"/>
                </a:moveTo>
                <a:lnTo>
                  <a:pt x="4374" y="4374"/>
                </a:lnTo>
                <a:lnTo>
                  <a:pt x="2945" y="4374"/>
                </a:lnTo>
                <a:lnTo>
                  <a:pt x="4106" y="5267"/>
                </a:lnTo>
                <a:lnTo>
                  <a:pt x="3571" y="6873"/>
                </a:lnTo>
                <a:lnTo>
                  <a:pt x="4909" y="5891"/>
                </a:lnTo>
                <a:lnTo>
                  <a:pt x="6248" y="6873"/>
                </a:lnTo>
                <a:lnTo>
                  <a:pt x="5713" y="5267"/>
                </a:lnTo>
                <a:lnTo>
                  <a:pt x="6873" y="4374"/>
                </a:lnTo>
                <a:lnTo>
                  <a:pt x="5445" y="4374"/>
                </a:lnTo>
                <a:cubicBezTo>
                  <a:pt x="5445" y="4374"/>
                  <a:pt x="4909" y="2945"/>
                  <a:pt x="4909" y="2945"/>
                </a:cubicBezTo>
                <a:close/>
                <a:moveTo>
                  <a:pt x="18164" y="16200"/>
                </a:moveTo>
                <a:lnTo>
                  <a:pt x="9327" y="16200"/>
                </a:lnTo>
                <a:cubicBezTo>
                  <a:pt x="9056" y="16200"/>
                  <a:pt x="8836" y="16420"/>
                  <a:pt x="8836" y="16691"/>
                </a:cubicBezTo>
                <a:cubicBezTo>
                  <a:pt x="8836" y="16962"/>
                  <a:pt x="9056" y="17182"/>
                  <a:pt x="9327" y="17182"/>
                </a:cubicBezTo>
                <a:lnTo>
                  <a:pt x="18164" y="17182"/>
                </a:lnTo>
                <a:cubicBezTo>
                  <a:pt x="18435" y="17182"/>
                  <a:pt x="18655" y="16962"/>
                  <a:pt x="18655" y="16691"/>
                </a:cubicBezTo>
                <a:cubicBezTo>
                  <a:pt x="18655" y="16420"/>
                  <a:pt x="18435" y="16200"/>
                  <a:pt x="18164" y="1620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2" name="Rectangle 30"/>
          <p:cNvSpPr>
            <a:spLocks/>
          </p:cNvSpPr>
          <p:nvPr/>
        </p:nvSpPr>
        <p:spPr bwMode="auto">
          <a:xfrm>
            <a:off x="12903200" y="11303000"/>
            <a:ext cx="101092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8943" name="Rectangle 31"/>
          <p:cNvSpPr>
            <a:spLocks/>
          </p:cNvSpPr>
          <p:nvPr/>
        </p:nvSpPr>
        <p:spPr bwMode="auto">
          <a:xfrm>
            <a:off x="2227263" y="6686550"/>
            <a:ext cx="3352800" cy="1689100"/>
          </a:xfrm>
          <a:prstGeom prst="rect">
            <a:avLst/>
          </a:prstGeom>
          <a:noFill/>
          <a:ln w="762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4" name="Rectangle 32"/>
          <p:cNvSpPr>
            <a:spLocks/>
          </p:cNvSpPr>
          <p:nvPr/>
        </p:nvSpPr>
        <p:spPr bwMode="auto">
          <a:xfrm>
            <a:off x="2309813" y="7096125"/>
            <a:ext cx="3121025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7200" dirty="0" err="1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Novate</a:t>
            </a:r>
            <a:endParaRPr lang="en-US" sz="7200" dirty="0">
              <a:solidFill>
                <a:srgbClr val="FFFFFF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38945" name="Rectangle 33"/>
          <p:cNvSpPr>
            <a:spLocks/>
          </p:cNvSpPr>
          <p:nvPr/>
        </p:nvSpPr>
        <p:spPr bwMode="auto">
          <a:xfrm>
            <a:off x="6958013" y="6769100"/>
            <a:ext cx="3035300" cy="1524000"/>
          </a:xfrm>
          <a:prstGeom prst="rect">
            <a:avLst/>
          </a:prstGeom>
          <a:noFill/>
          <a:ln w="762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6" name="Rectangle 34"/>
          <p:cNvSpPr>
            <a:spLocks/>
          </p:cNvSpPr>
          <p:nvPr/>
        </p:nvSpPr>
        <p:spPr bwMode="auto">
          <a:xfrm>
            <a:off x="7034213" y="7138988"/>
            <a:ext cx="2824162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500" dirty="0" err="1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Novate</a:t>
            </a:r>
            <a:endParaRPr lang="en-US" sz="6500" dirty="0">
              <a:solidFill>
                <a:srgbClr val="FFFFFF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9734CA-F0A2-114E-9725-1AA968E446FB}" type="slidenum">
              <a:rPr lang="en-US"/>
              <a:pPr/>
              <a:t>34</a:t>
            </a:fld>
            <a:endParaRPr lang="en-US"/>
          </a:p>
        </p:txBody>
      </p:sp>
      <p:graphicFrame>
        <p:nvGraphicFramePr>
          <p:cNvPr id="39937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110597"/>
              </p:ext>
            </p:extLst>
          </p:nvPr>
        </p:nvGraphicFramePr>
        <p:xfrm>
          <a:off x="554038" y="2333625"/>
          <a:ext cx="23266400" cy="9966326"/>
        </p:xfrm>
        <a:graphic>
          <a:graphicData uri="http://schemas.openxmlformats.org/drawingml/2006/table">
            <a:tbl>
              <a:tblPr/>
              <a:tblGrid>
                <a:gridCol w="6075362"/>
                <a:gridCol w="3284538"/>
                <a:gridCol w="3379787"/>
                <a:gridCol w="3573463"/>
                <a:gridCol w="3406775"/>
                <a:gridCol w="3546475"/>
              </a:tblGrid>
              <a:tr h="2101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6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obster 1.3" charset="0"/>
                          <a:ea typeface="Arial"/>
                          <a:cs typeface="Lobster 1.3" charset="0"/>
                          <a:sym typeface="Lobster 1.3" charset="0"/>
                        </a:rPr>
                        <a:t>Your Title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One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Two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Three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Four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Five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144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Product A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58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Product B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841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Product C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819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Product D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0039" name="Rectangle 103"/>
          <p:cNvSpPr>
            <a:spLocks/>
          </p:cNvSpPr>
          <p:nvPr/>
        </p:nvSpPr>
        <p:spPr bwMode="auto">
          <a:xfrm>
            <a:off x="889000" y="430252"/>
            <a:ext cx="187230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Table</a:t>
            </a:r>
          </a:p>
        </p:txBody>
      </p:sp>
      <p:sp>
        <p:nvSpPr>
          <p:cNvPr id="40040" name="Line 10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1" name="AutoShape 105"/>
          <p:cNvSpPr>
            <a:spLocks/>
          </p:cNvSpPr>
          <p:nvPr/>
        </p:nvSpPr>
        <p:spPr bwMode="auto">
          <a:xfrm>
            <a:off x="7945438" y="7254875"/>
            <a:ext cx="596900" cy="7302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5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5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2" name="AutoShape 106"/>
          <p:cNvSpPr>
            <a:spLocks/>
          </p:cNvSpPr>
          <p:nvPr/>
        </p:nvSpPr>
        <p:spPr bwMode="auto">
          <a:xfrm>
            <a:off x="14705013" y="5143500"/>
            <a:ext cx="730250" cy="7286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836" y="8255"/>
                </a:moveTo>
                <a:lnTo>
                  <a:pt x="12837" y="10800"/>
                </a:lnTo>
                <a:lnTo>
                  <a:pt x="8836" y="13345"/>
                </a:lnTo>
                <a:cubicBezTo>
                  <a:pt x="8836" y="13345"/>
                  <a:pt x="8836" y="8255"/>
                  <a:pt x="8836" y="8255"/>
                </a:cubicBezTo>
                <a:close/>
                <a:moveTo>
                  <a:pt x="8345" y="14727"/>
                </a:moveTo>
                <a:cubicBezTo>
                  <a:pt x="8461" y="14727"/>
                  <a:pt x="8564" y="14681"/>
                  <a:pt x="8647" y="14614"/>
                </a:cubicBezTo>
                <a:lnTo>
                  <a:pt x="8652" y="14620"/>
                </a:lnTo>
                <a:lnTo>
                  <a:pt x="14052" y="11184"/>
                </a:lnTo>
                <a:lnTo>
                  <a:pt x="14047" y="11178"/>
                </a:lnTo>
                <a:cubicBezTo>
                  <a:pt x="14160" y="11088"/>
                  <a:pt x="14236" y="10955"/>
                  <a:pt x="14236" y="10800"/>
                </a:cubicBezTo>
                <a:cubicBezTo>
                  <a:pt x="14236" y="10645"/>
                  <a:pt x="14160" y="10512"/>
                  <a:pt x="14047" y="10422"/>
                </a:cubicBezTo>
                <a:lnTo>
                  <a:pt x="14052" y="10417"/>
                </a:lnTo>
                <a:lnTo>
                  <a:pt x="8652" y="6980"/>
                </a:lnTo>
                <a:lnTo>
                  <a:pt x="8647" y="6986"/>
                </a:lnTo>
                <a:cubicBezTo>
                  <a:pt x="8564" y="6919"/>
                  <a:pt x="8461" y="6873"/>
                  <a:pt x="8345" y="6873"/>
                </a:cubicBezTo>
                <a:cubicBezTo>
                  <a:pt x="8074" y="6873"/>
                  <a:pt x="7855" y="7093"/>
                  <a:pt x="7855" y="7364"/>
                </a:cubicBezTo>
                <a:lnTo>
                  <a:pt x="7855" y="14236"/>
                </a:lnTo>
                <a:cubicBezTo>
                  <a:pt x="7855" y="14507"/>
                  <a:pt x="8074" y="14727"/>
                  <a:pt x="8345" y="14727"/>
                </a:cubicBezTo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  <a:moveTo>
                  <a:pt x="1964" y="4909"/>
                </a:move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3" name="AutoShape 107"/>
          <p:cNvSpPr>
            <a:spLocks/>
          </p:cNvSpPr>
          <p:nvPr/>
        </p:nvSpPr>
        <p:spPr bwMode="auto">
          <a:xfrm>
            <a:off x="18199100" y="11018838"/>
            <a:ext cx="728663" cy="7302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4" name="AutoShape 108"/>
          <p:cNvSpPr>
            <a:spLocks/>
          </p:cNvSpPr>
          <p:nvPr/>
        </p:nvSpPr>
        <p:spPr bwMode="auto">
          <a:xfrm>
            <a:off x="11236325" y="11018838"/>
            <a:ext cx="730250" cy="7302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7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5" name="AutoShape 109"/>
          <p:cNvSpPr>
            <a:spLocks/>
          </p:cNvSpPr>
          <p:nvPr/>
        </p:nvSpPr>
        <p:spPr bwMode="auto">
          <a:xfrm>
            <a:off x="21782088" y="5143500"/>
            <a:ext cx="531812" cy="7286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5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5"/>
                  <a:pt x="11173" y="19145"/>
                  <a:pt x="10800" y="1914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6" name="AutoShape 110"/>
          <p:cNvSpPr>
            <a:spLocks/>
          </p:cNvSpPr>
          <p:nvPr/>
        </p:nvSpPr>
        <p:spPr bwMode="auto">
          <a:xfrm>
            <a:off x="21680488" y="7232650"/>
            <a:ext cx="728662" cy="7286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1"/>
                  <a:pt x="17893" y="982"/>
                  <a:pt x="18164" y="982"/>
                </a:cubicBezTo>
                <a:cubicBezTo>
                  <a:pt x="18434" y="982"/>
                  <a:pt x="18655" y="1201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4"/>
                </a:lnTo>
                <a:lnTo>
                  <a:pt x="2945" y="6909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7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5" y="19636"/>
                </a:lnTo>
                <a:lnTo>
                  <a:pt x="8480" y="19636"/>
                </a:lnTo>
                <a:cubicBezTo>
                  <a:pt x="8480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0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7" y="21003"/>
                </a:lnTo>
                <a:lnTo>
                  <a:pt x="8250" y="14328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3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3752131"/>
              </p:ext>
            </p:extLst>
          </p:nvPr>
        </p:nvGraphicFramePr>
        <p:xfrm>
          <a:off x="1524000" y="3200400"/>
          <a:ext cx="4933950" cy="4933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29DED1-753F-9444-A417-A6E59B6A3CA1}" type="slidenum">
              <a:rPr lang="en-US"/>
              <a:pPr/>
              <a:t>35</a:t>
            </a:fld>
            <a:endParaRPr lang="en-US"/>
          </a:p>
        </p:txBody>
      </p:sp>
      <p:sp>
        <p:nvSpPr>
          <p:cNvPr id="40962" name="AutoShape 2"/>
          <p:cNvSpPr>
            <a:spLocks/>
          </p:cNvSpPr>
          <p:nvPr/>
        </p:nvSpPr>
        <p:spPr bwMode="auto">
          <a:xfrm>
            <a:off x="2097088" y="36210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967" name="Rectangle 7"/>
          <p:cNvSpPr>
            <a:spLocks/>
          </p:cNvSpPr>
          <p:nvPr/>
        </p:nvSpPr>
        <p:spPr bwMode="auto">
          <a:xfrm>
            <a:off x="1411288" y="52260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  <a:endParaRPr lang="en-US" sz="64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40970" name="Rectangle 10"/>
          <p:cNvSpPr>
            <a:spLocks/>
          </p:cNvSpPr>
          <p:nvPr/>
        </p:nvSpPr>
        <p:spPr bwMode="auto">
          <a:xfrm>
            <a:off x="17462500" y="8813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40971" name="Rectangle 11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0972" name="Line 1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973" name="Oval 13"/>
          <p:cNvSpPr>
            <a:spLocks/>
          </p:cNvSpPr>
          <p:nvPr/>
        </p:nvSpPr>
        <p:spPr bwMode="auto">
          <a:xfrm>
            <a:off x="4699000" y="27305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976" name="Rectangle 16"/>
          <p:cNvSpPr>
            <a:spLocks/>
          </p:cNvSpPr>
          <p:nvPr/>
        </p:nvSpPr>
        <p:spPr bwMode="auto">
          <a:xfrm>
            <a:off x="4929188" y="33845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50%</a:t>
            </a:r>
          </a:p>
        </p:txBody>
      </p:sp>
      <p:sp>
        <p:nvSpPr>
          <p:cNvPr id="40979" name="Rectangle 19"/>
          <p:cNvSpPr>
            <a:spLocks/>
          </p:cNvSpPr>
          <p:nvPr/>
        </p:nvSpPr>
        <p:spPr bwMode="auto">
          <a:xfrm>
            <a:off x="9385300" y="8813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40980" name="Rectangle 20"/>
          <p:cNvSpPr>
            <a:spLocks/>
          </p:cNvSpPr>
          <p:nvPr/>
        </p:nvSpPr>
        <p:spPr bwMode="auto">
          <a:xfrm>
            <a:off x="1308100" y="8813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graphicFrame>
        <p:nvGraphicFramePr>
          <p:cNvPr id="2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4496910"/>
              </p:ext>
            </p:extLst>
          </p:nvPr>
        </p:nvGraphicFramePr>
        <p:xfrm>
          <a:off x="9601200" y="3200400"/>
          <a:ext cx="4933950" cy="4933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AutoShape 2"/>
          <p:cNvSpPr>
            <a:spLocks/>
          </p:cNvSpPr>
          <p:nvPr/>
        </p:nvSpPr>
        <p:spPr bwMode="auto">
          <a:xfrm>
            <a:off x="10174288" y="36210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" name="Rectangle 7"/>
          <p:cNvSpPr>
            <a:spLocks/>
          </p:cNvSpPr>
          <p:nvPr/>
        </p:nvSpPr>
        <p:spPr bwMode="auto">
          <a:xfrm>
            <a:off x="9488488" y="52260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7" name="Oval 13"/>
          <p:cNvSpPr>
            <a:spLocks/>
          </p:cNvSpPr>
          <p:nvPr/>
        </p:nvSpPr>
        <p:spPr bwMode="auto">
          <a:xfrm>
            <a:off x="12776200" y="27305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" name="Rectangle 16"/>
          <p:cNvSpPr>
            <a:spLocks/>
          </p:cNvSpPr>
          <p:nvPr/>
        </p:nvSpPr>
        <p:spPr bwMode="auto">
          <a:xfrm>
            <a:off x="13006388" y="33845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 smtClean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60</a:t>
            </a: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%</a:t>
            </a:r>
          </a:p>
        </p:txBody>
      </p:sp>
      <p:graphicFrame>
        <p:nvGraphicFramePr>
          <p:cNvPr id="2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6344790"/>
              </p:ext>
            </p:extLst>
          </p:nvPr>
        </p:nvGraphicFramePr>
        <p:xfrm>
          <a:off x="17678400" y="3200400"/>
          <a:ext cx="4933950" cy="4933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0" name="AutoShape 2"/>
          <p:cNvSpPr>
            <a:spLocks/>
          </p:cNvSpPr>
          <p:nvPr/>
        </p:nvSpPr>
        <p:spPr bwMode="auto">
          <a:xfrm>
            <a:off x="18251488" y="36210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" name="Rectangle 7"/>
          <p:cNvSpPr>
            <a:spLocks/>
          </p:cNvSpPr>
          <p:nvPr/>
        </p:nvSpPr>
        <p:spPr bwMode="auto">
          <a:xfrm>
            <a:off x="17565688" y="52260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2" name="Oval 13"/>
          <p:cNvSpPr>
            <a:spLocks/>
          </p:cNvSpPr>
          <p:nvPr/>
        </p:nvSpPr>
        <p:spPr bwMode="auto">
          <a:xfrm>
            <a:off x="20853400" y="27305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" name="Rectangle 16"/>
          <p:cNvSpPr>
            <a:spLocks/>
          </p:cNvSpPr>
          <p:nvPr/>
        </p:nvSpPr>
        <p:spPr bwMode="auto">
          <a:xfrm>
            <a:off x="21083588" y="33845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 smtClean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30</a:t>
            </a: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89FCA-6872-7C42-ABAA-673DCEFD4F55}" type="slidenum">
              <a:rPr lang="en-US"/>
              <a:pPr/>
              <a:t>36</a:t>
            </a:fld>
            <a:endParaRPr lang="en-US"/>
          </a:p>
        </p:txBody>
      </p:sp>
      <p:sp>
        <p:nvSpPr>
          <p:cNvPr id="41985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86" name="Rectangle 2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1987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89" name="Oval 5"/>
          <p:cNvSpPr>
            <a:spLocks/>
          </p:cNvSpPr>
          <p:nvPr/>
        </p:nvSpPr>
        <p:spPr bwMode="auto">
          <a:xfrm>
            <a:off x="15430500" y="4394200"/>
            <a:ext cx="2032000" cy="203200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90" name="Oval 6"/>
          <p:cNvSpPr>
            <a:spLocks/>
          </p:cNvSpPr>
          <p:nvPr/>
        </p:nvSpPr>
        <p:spPr bwMode="auto">
          <a:xfrm>
            <a:off x="15430500" y="9448800"/>
            <a:ext cx="2032000" cy="20320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91" name="Rectangle 7"/>
          <p:cNvSpPr>
            <a:spLocks/>
          </p:cNvSpPr>
          <p:nvPr/>
        </p:nvSpPr>
        <p:spPr bwMode="auto">
          <a:xfrm>
            <a:off x="18008600" y="4483100"/>
            <a:ext cx="566420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1992" name="Rectangle 8"/>
          <p:cNvSpPr>
            <a:spLocks/>
          </p:cNvSpPr>
          <p:nvPr/>
        </p:nvSpPr>
        <p:spPr bwMode="auto">
          <a:xfrm>
            <a:off x="18008600" y="9436100"/>
            <a:ext cx="56642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41993" name="AutoShape 9"/>
          <p:cNvSpPr>
            <a:spLocks/>
          </p:cNvSpPr>
          <p:nvPr/>
        </p:nvSpPr>
        <p:spPr bwMode="auto">
          <a:xfrm>
            <a:off x="16027400" y="5029200"/>
            <a:ext cx="838200" cy="7635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691" y="20520"/>
                </a:moveTo>
                <a:lnTo>
                  <a:pt x="14727" y="20520"/>
                </a:lnTo>
                <a:lnTo>
                  <a:pt x="14727" y="18360"/>
                </a:lnTo>
                <a:cubicBezTo>
                  <a:pt x="14999" y="18360"/>
                  <a:pt x="15218" y="18118"/>
                  <a:pt x="15218" y="17820"/>
                </a:cubicBezTo>
                <a:cubicBezTo>
                  <a:pt x="15218" y="17522"/>
                  <a:pt x="14999" y="17280"/>
                  <a:pt x="14727" y="17280"/>
                </a:cubicBezTo>
                <a:lnTo>
                  <a:pt x="14727" y="7560"/>
                </a:lnTo>
                <a:lnTo>
                  <a:pt x="16691" y="7560"/>
                </a:lnTo>
                <a:cubicBezTo>
                  <a:pt x="16691" y="7560"/>
                  <a:pt x="16691" y="20520"/>
                  <a:pt x="16691" y="20520"/>
                </a:cubicBezTo>
                <a:close/>
                <a:moveTo>
                  <a:pt x="13745" y="17280"/>
                </a:moveTo>
                <a:cubicBezTo>
                  <a:pt x="13474" y="17280"/>
                  <a:pt x="13255" y="17522"/>
                  <a:pt x="13255" y="17820"/>
                </a:cubicBezTo>
                <a:cubicBezTo>
                  <a:pt x="13255" y="18118"/>
                  <a:pt x="13474" y="18360"/>
                  <a:pt x="13745" y="18360"/>
                </a:cubicBezTo>
                <a:lnTo>
                  <a:pt x="13745" y="20520"/>
                </a:lnTo>
                <a:lnTo>
                  <a:pt x="3927" y="20520"/>
                </a:lnTo>
                <a:lnTo>
                  <a:pt x="3927" y="18360"/>
                </a:lnTo>
                <a:cubicBezTo>
                  <a:pt x="4199" y="18360"/>
                  <a:pt x="4418" y="18118"/>
                  <a:pt x="4418" y="17820"/>
                </a:cubicBezTo>
                <a:cubicBezTo>
                  <a:pt x="4418" y="17522"/>
                  <a:pt x="4199" y="17280"/>
                  <a:pt x="3927" y="17280"/>
                </a:cubicBezTo>
                <a:lnTo>
                  <a:pt x="3927" y="7560"/>
                </a:lnTo>
                <a:lnTo>
                  <a:pt x="13745" y="7560"/>
                </a:lnTo>
                <a:cubicBezTo>
                  <a:pt x="13745" y="7560"/>
                  <a:pt x="13745" y="17280"/>
                  <a:pt x="13745" y="17280"/>
                </a:cubicBezTo>
                <a:close/>
                <a:moveTo>
                  <a:pt x="2945" y="17280"/>
                </a:moveTo>
                <a:cubicBezTo>
                  <a:pt x="2674" y="17280"/>
                  <a:pt x="2455" y="17522"/>
                  <a:pt x="2455" y="17820"/>
                </a:cubicBezTo>
                <a:cubicBezTo>
                  <a:pt x="2455" y="18118"/>
                  <a:pt x="2674" y="18360"/>
                  <a:pt x="2945" y="18360"/>
                </a:cubicBezTo>
                <a:lnTo>
                  <a:pt x="2945" y="20520"/>
                </a:lnTo>
                <a:lnTo>
                  <a:pt x="982" y="20520"/>
                </a:lnTo>
                <a:lnTo>
                  <a:pt x="982" y="7560"/>
                </a:lnTo>
                <a:lnTo>
                  <a:pt x="2945" y="7560"/>
                </a:lnTo>
                <a:cubicBezTo>
                  <a:pt x="2945" y="7560"/>
                  <a:pt x="2945" y="17280"/>
                  <a:pt x="2945" y="17280"/>
                </a:cubicBezTo>
                <a:close/>
                <a:moveTo>
                  <a:pt x="7855" y="5400"/>
                </a:moveTo>
                <a:lnTo>
                  <a:pt x="9818" y="5400"/>
                </a:lnTo>
                <a:cubicBezTo>
                  <a:pt x="10360" y="5400"/>
                  <a:pt x="10800" y="5884"/>
                  <a:pt x="10800" y="6481"/>
                </a:cubicBezTo>
                <a:lnTo>
                  <a:pt x="6873" y="6481"/>
                </a:lnTo>
                <a:cubicBezTo>
                  <a:pt x="6873" y="5884"/>
                  <a:pt x="7313" y="5400"/>
                  <a:pt x="7855" y="5400"/>
                </a:cubicBezTo>
                <a:moveTo>
                  <a:pt x="16691" y="6481"/>
                </a:moveTo>
                <a:lnTo>
                  <a:pt x="11782" y="6481"/>
                </a:lnTo>
                <a:cubicBezTo>
                  <a:pt x="11782" y="5287"/>
                  <a:pt x="10903" y="4321"/>
                  <a:pt x="9818" y="4321"/>
                </a:cubicBezTo>
                <a:lnTo>
                  <a:pt x="7855" y="4321"/>
                </a:lnTo>
                <a:cubicBezTo>
                  <a:pt x="6770" y="4321"/>
                  <a:pt x="5891" y="5287"/>
                  <a:pt x="5891" y="6481"/>
                </a:cubicBezTo>
                <a:lnTo>
                  <a:pt x="982" y="6481"/>
                </a:lnTo>
                <a:cubicBezTo>
                  <a:pt x="440" y="6481"/>
                  <a:pt x="0" y="6964"/>
                  <a:pt x="0" y="7560"/>
                </a:cubicBezTo>
                <a:lnTo>
                  <a:pt x="0" y="20520"/>
                </a:lnTo>
                <a:cubicBezTo>
                  <a:pt x="0" y="21116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116"/>
                  <a:pt x="17673" y="20520"/>
                </a:cubicBezTo>
                <a:lnTo>
                  <a:pt x="17673" y="7560"/>
                </a:lnTo>
                <a:cubicBezTo>
                  <a:pt x="17673" y="6964"/>
                  <a:pt x="17233" y="6481"/>
                  <a:pt x="16691" y="6481"/>
                </a:cubicBezTo>
                <a:moveTo>
                  <a:pt x="10800" y="2161"/>
                </a:moveTo>
                <a:cubicBezTo>
                  <a:pt x="10800" y="1564"/>
                  <a:pt x="11240" y="1080"/>
                  <a:pt x="11782" y="1080"/>
                </a:cubicBezTo>
                <a:lnTo>
                  <a:pt x="13745" y="1080"/>
                </a:lnTo>
                <a:cubicBezTo>
                  <a:pt x="14287" y="1080"/>
                  <a:pt x="14727" y="1564"/>
                  <a:pt x="14727" y="2161"/>
                </a:cubicBezTo>
                <a:cubicBezTo>
                  <a:pt x="14727" y="2161"/>
                  <a:pt x="10800" y="2161"/>
                  <a:pt x="10800" y="2161"/>
                </a:cubicBezTo>
                <a:close/>
                <a:moveTo>
                  <a:pt x="20618" y="2161"/>
                </a:moveTo>
                <a:lnTo>
                  <a:pt x="15709" y="2161"/>
                </a:lnTo>
                <a:cubicBezTo>
                  <a:pt x="15709" y="967"/>
                  <a:pt x="14830" y="0"/>
                  <a:pt x="13745" y="0"/>
                </a:cubicBezTo>
                <a:lnTo>
                  <a:pt x="11782" y="0"/>
                </a:lnTo>
                <a:cubicBezTo>
                  <a:pt x="10697" y="0"/>
                  <a:pt x="9818" y="967"/>
                  <a:pt x="9818" y="2161"/>
                </a:cubicBezTo>
                <a:lnTo>
                  <a:pt x="4909" y="2161"/>
                </a:lnTo>
                <a:cubicBezTo>
                  <a:pt x="4367" y="2161"/>
                  <a:pt x="3927" y="2644"/>
                  <a:pt x="3927" y="3240"/>
                </a:cubicBezTo>
                <a:lnTo>
                  <a:pt x="3927" y="4860"/>
                </a:lnTo>
                <a:cubicBezTo>
                  <a:pt x="3927" y="5158"/>
                  <a:pt x="4147" y="5400"/>
                  <a:pt x="4418" y="5400"/>
                </a:cubicBezTo>
                <a:cubicBezTo>
                  <a:pt x="4690" y="5400"/>
                  <a:pt x="4909" y="5158"/>
                  <a:pt x="4909" y="4860"/>
                </a:cubicBezTo>
                <a:lnTo>
                  <a:pt x="4909" y="3240"/>
                </a:lnTo>
                <a:lnTo>
                  <a:pt x="20618" y="3240"/>
                </a:lnTo>
                <a:lnTo>
                  <a:pt x="20618" y="16201"/>
                </a:lnTo>
                <a:lnTo>
                  <a:pt x="19145" y="16201"/>
                </a:lnTo>
                <a:cubicBezTo>
                  <a:pt x="18874" y="16201"/>
                  <a:pt x="18655" y="16442"/>
                  <a:pt x="18655" y="16740"/>
                </a:cubicBezTo>
                <a:cubicBezTo>
                  <a:pt x="18655" y="17038"/>
                  <a:pt x="18874" y="17280"/>
                  <a:pt x="19145" y="17280"/>
                </a:cubicBezTo>
                <a:lnTo>
                  <a:pt x="20618" y="17280"/>
                </a:lnTo>
                <a:cubicBezTo>
                  <a:pt x="21160" y="17280"/>
                  <a:pt x="21600" y="16796"/>
                  <a:pt x="21600" y="16201"/>
                </a:cubicBezTo>
                <a:lnTo>
                  <a:pt x="21600" y="3240"/>
                </a:lnTo>
                <a:cubicBezTo>
                  <a:pt x="21600" y="2644"/>
                  <a:pt x="21160" y="2161"/>
                  <a:pt x="20618" y="2161"/>
                </a:cubicBezTo>
                <a:moveTo>
                  <a:pt x="5400" y="11881"/>
                </a:moveTo>
                <a:lnTo>
                  <a:pt x="6382" y="11881"/>
                </a:lnTo>
                <a:cubicBezTo>
                  <a:pt x="6653" y="11881"/>
                  <a:pt x="6873" y="11638"/>
                  <a:pt x="6873" y="11341"/>
                </a:cubicBezTo>
                <a:cubicBezTo>
                  <a:pt x="6873" y="11042"/>
                  <a:pt x="6653" y="10800"/>
                  <a:pt x="6382" y="10800"/>
                </a:cubicBezTo>
                <a:lnTo>
                  <a:pt x="5400" y="10800"/>
                </a:lnTo>
                <a:cubicBezTo>
                  <a:pt x="5129" y="10800"/>
                  <a:pt x="4909" y="11042"/>
                  <a:pt x="4909" y="11341"/>
                </a:cubicBezTo>
                <a:cubicBezTo>
                  <a:pt x="4909" y="11638"/>
                  <a:pt x="5129" y="11881"/>
                  <a:pt x="5400" y="11881"/>
                </a:cubicBezTo>
                <a:moveTo>
                  <a:pt x="5400" y="9720"/>
                </a:moveTo>
                <a:lnTo>
                  <a:pt x="8345" y="9720"/>
                </a:lnTo>
                <a:cubicBezTo>
                  <a:pt x="8617" y="9720"/>
                  <a:pt x="8836" y="9478"/>
                  <a:pt x="8836" y="9181"/>
                </a:cubicBezTo>
                <a:cubicBezTo>
                  <a:pt x="8836" y="8882"/>
                  <a:pt x="8617" y="8640"/>
                  <a:pt x="8345" y="8640"/>
                </a:cubicBezTo>
                <a:lnTo>
                  <a:pt x="5400" y="8640"/>
                </a:lnTo>
                <a:cubicBezTo>
                  <a:pt x="5129" y="8640"/>
                  <a:pt x="4909" y="8882"/>
                  <a:pt x="4909" y="9181"/>
                </a:cubicBezTo>
                <a:cubicBezTo>
                  <a:pt x="4909" y="9478"/>
                  <a:pt x="5129" y="9720"/>
                  <a:pt x="5400" y="9720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94" name="AutoShape 10"/>
          <p:cNvSpPr>
            <a:spLocks/>
          </p:cNvSpPr>
          <p:nvPr/>
        </p:nvSpPr>
        <p:spPr bwMode="auto">
          <a:xfrm>
            <a:off x="16014700" y="9991725"/>
            <a:ext cx="838200" cy="8413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6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6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  <a:moveTo>
                  <a:pt x="13255" y="13255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95" name="Rectangle 11"/>
          <p:cNvSpPr>
            <a:spLocks/>
          </p:cNvSpPr>
          <p:nvPr/>
        </p:nvSpPr>
        <p:spPr bwMode="auto">
          <a:xfrm>
            <a:off x="18003838" y="322580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Style Everywhere</a:t>
            </a:r>
          </a:p>
        </p:txBody>
      </p:sp>
      <p:graphicFrame>
        <p:nvGraphicFramePr>
          <p:cNvPr id="24" name="Objec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14245"/>
              </p:ext>
            </p:extLst>
          </p:nvPr>
        </p:nvGraphicFramePr>
        <p:xfrm>
          <a:off x="533400" y="3429000"/>
          <a:ext cx="15011400" cy="868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2005" name="Group 21"/>
          <p:cNvGrpSpPr>
            <a:grpSpLocks/>
          </p:cNvGrpSpPr>
          <p:nvPr/>
        </p:nvGrpSpPr>
        <p:grpSpPr bwMode="auto">
          <a:xfrm>
            <a:off x="8077200" y="838200"/>
            <a:ext cx="2095500" cy="2419350"/>
            <a:chOff x="0" y="0"/>
            <a:chExt cx="1320" cy="1524"/>
          </a:xfrm>
        </p:grpSpPr>
        <p:grpSp>
          <p:nvGrpSpPr>
            <p:cNvPr id="42003" name="Group 19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2001" name="Oval 17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2002" name="AutoShape 18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2004" name="Rectangle 20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23%</a:t>
              </a:r>
            </a:p>
          </p:txBody>
        </p:sp>
      </p:grpSp>
      <p:grpSp>
        <p:nvGrpSpPr>
          <p:cNvPr id="42000" name="Group 16"/>
          <p:cNvGrpSpPr>
            <a:grpSpLocks/>
          </p:cNvGrpSpPr>
          <p:nvPr/>
        </p:nvGrpSpPr>
        <p:grpSpPr bwMode="auto">
          <a:xfrm>
            <a:off x="13182600" y="1524000"/>
            <a:ext cx="2095500" cy="2419350"/>
            <a:chOff x="0" y="0"/>
            <a:chExt cx="1320" cy="1524"/>
          </a:xfrm>
        </p:grpSpPr>
        <p:grpSp>
          <p:nvGrpSpPr>
            <p:cNvPr id="41998" name="Group 14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1996" name="Oval 12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1997" name="AutoShape 13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1999" name="Rectangle 15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21%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c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7925318"/>
              </p:ext>
            </p:extLst>
          </p:nvPr>
        </p:nvGraphicFramePr>
        <p:xfrm>
          <a:off x="838200" y="4038600"/>
          <a:ext cx="15697200" cy="723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F14A7-DF98-DE45-AFB6-E545D888A378}" type="slidenum">
              <a:rPr lang="en-US"/>
              <a:pPr/>
              <a:t>37</a:t>
            </a:fld>
            <a:endParaRPr lang="en-US"/>
          </a:p>
        </p:txBody>
      </p:sp>
      <p:sp>
        <p:nvSpPr>
          <p:cNvPr id="43010" name="Rectangle 2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3011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43016" name="Group 8"/>
          <p:cNvGrpSpPr>
            <a:grpSpLocks/>
          </p:cNvGrpSpPr>
          <p:nvPr/>
        </p:nvGrpSpPr>
        <p:grpSpPr bwMode="auto">
          <a:xfrm>
            <a:off x="14173200" y="6477000"/>
            <a:ext cx="2095500" cy="2419350"/>
            <a:chOff x="0" y="0"/>
            <a:chExt cx="1320" cy="1524"/>
          </a:xfrm>
        </p:grpSpPr>
        <p:grpSp>
          <p:nvGrpSpPr>
            <p:cNvPr id="43014" name="Group 6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3012" name="Oval 4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3013" name="AutoShape 5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3015" name="Rectangle 7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92%</a:t>
              </a:r>
            </a:p>
          </p:txBody>
        </p:sp>
      </p:grpSp>
      <p:grpSp>
        <p:nvGrpSpPr>
          <p:cNvPr id="43021" name="Group 13"/>
          <p:cNvGrpSpPr>
            <a:grpSpLocks/>
          </p:cNvGrpSpPr>
          <p:nvPr/>
        </p:nvGrpSpPr>
        <p:grpSpPr bwMode="auto">
          <a:xfrm>
            <a:off x="17660938" y="3943350"/>
            <a:ext cx="5730875" cy="6800850"/>
            <a:chOff x="0" y="0"/>
            <a:chExt cx="3610" cy="4283"/>
          </a:xfrm>
        </p:grpSpPr>
        <p:sp>
          <p:nvSpPr>
            <p:cNvPr id="43017" name="Rectangle 9"/>
            <p:cNvSpPr>
              <a:spLocks/>
            </p:cNvSpPr>
            <p:nvPr/>
          </p:nvSpPr>
          <p:spPr bwMode="auto">
            <a:xfrm>
              <a:off x="2" y="763"/>
              <a:ext cx="3568" cy="2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30000"/>
                </a:lnSpc>
              </a:pP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pretium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nisi,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viverra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felis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id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vulputate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ligula,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auctor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risus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Mauris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mollis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nunc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tempor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erat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Nam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velit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sit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amet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leo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tristique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ac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nec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dui.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ante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ipsum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primis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in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faucibus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orci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luctus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ultrices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posuere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cubilia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</a:t>
              </a:r>
            </a:p>
          </p:txBody>
        </p:sp>
        <p:sp>
          <p:nvSpPr>
            <p:cNvPr id="43018" name="Rectangle 10"/>
            <p:cNvSpPr>
              <a:spLocks/>
            </p:cNvSpPr>
            <p:nvPr/>
          </p:nvSpPr>
          <p:spPr bwMode="auto">
            <a:xfrm>
              <a:off x="0" y="0"/>
              <a:ext cx="3456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80000"/>
                </a:lnSpc>
              </a:pPr>
              <a:r>
                <a:rPr lang="en-US" sz="64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Style Everywhere</a:t>
              </a:r>
            </a:p>
          </p:txBody>
        </p:sp>
        <p:sp>
          <p:nvSpPr>
            <p:cNvPr id="43019" name="Rectangle 11"/>
            <p:cNvSpPr>
              <a:spLocks/>
            </p:cNvSpPr>
            <p:nvPr/>
          </p:nvSpPr>
          <p:spPr bwMode="auto">
            <a:xfrm>
              <a:off x="2" y="3459"/>
              <a:ext cx="3608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30000"/>
                </a:lnSpc>
              </a:pP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pretium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nisi,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viverra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felis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id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vulputate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ligula,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auctor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risus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Mauris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mollis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nunc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</a:p>
          </p:txBody>
        </p:sp>
        <p:sp>
          <p:nvSpPr>
            <p:cNvPr id="43020" name="AutoShape 12"/>
            <p:cNvSpPr>
              <a:spLocks/>
            </p:cNvSpPr>
            <p:nvPr/>
          </p:nvSpPr>
          <p:spPr bwMode="auto">
            <a:xfrm>
              <a:off x="42" y="3131"/>
              <a:ext cx="760" cy="8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474" y="0"/>
                  </a:lnTo>
                  <a:lnTo>
                    <a:pt x="5264" y="21600"/>
                  </a:lnTo>
                  <a:lnTo>
                    <a:pt x="8054" y="0"/>
                  </a:lnTo>
                  <a:lnTo>
                    <a:pt x="10843" y="21600"/>
                  </a:lnTo>
                  <a:lnTo>
                    <a:pt x="13633" y="0"/>
                  </a:lnTo>
                  <a:lnTo>
                    <a:pt x="16423" y="21600"/>
                  </a:lnTo>
                  <a:lnTo>
                    <a:pt x="19212" y="0"/>
                  </a:lnTo>
                  <a:lnTo>
                    <a:pt x="21600" y="21600"/>
                  </a:lnTo>
                </a:path>
              </a:pathLst>
            </a:cu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E5E41-E1AC-F049-A43E-D93FE1D04311}" type="slidenum">
              <a:rPr lang="en-US"/>
              <a:pPr/>
              <a:t>38</a:t>
            </a:fld>
            <a:endParaRPr lang="en-US"/>
          </a:p>
        </p:txBody>
      </p:sp>
      <p:sp>
        <p:nvSpPr>
          <p:cNvPr id="44033" name="Line 1"/>
          <p:cNvSpPr>
            <a:spLocks noChangeShapeType="1"/>
          </p:cNvSpPr>
          <p:nvPr/>
        </p:nvSpPr>
        <p:spPr bwMode="auto">
          <a:xfrm>
            <a:off x="1651000" y="4973638"/>
            <a:ext cx="21564600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4" name="Line 2"/>
          <p:cNvSpPr>
            <a:spLocks noChangeShapeType="1"/>
          </p:cNvSpPr>
          <p:nvPr/>
        </p:nvSpPr>
        <p:spPr bwMode="auto">
          <a:xfrm>
            <a:off x="1651000" y="6630988"/>
            <a:ext cx="21564600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5" name="Line 3"/>
          <p:cNvSpPr>
            <a:spLocks noChangeShapeType="1"/>
          </p:cNvSpPr>
          <p:nvPr/>
        </p:nvSpPr>
        <p:spPr bwMode="auto">
          <a:xfrm>
            <a:off x="1651000" y="8272463"/>
            <a:ext cx="21564600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1643063" y="9913938"/>
            <a:ext cx="21572537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1651000" y="3333750"/>
            <a:ext cx="21564600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8" name="Rectangle 6"/>
          <p:cNvSpPr>
            <a:spLocks/>
          </p:cNvSpPr>
          <p:nvPr/>
        </p:nvSpPr>
        <p:spPr bwMode="auto">
          <a:xfrm>
            <a:off x="774700" y="2921000"/>
            <a:ext cx="7127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</a:t>
            </a:r>
          </a:p>
        </p:txBody>
      </p:sp>
      <p:sp>
        <p:nvSpPr>
          <p:cNvPr id="44039" name="Rectangle 7"/>
          <p:cNvSpPr>
            <a:spLocks/>
          </p:cNvSpPr>
          <p:nvPr/>
        </p:nvSpPr>
        <p:spPr bwMode="auto">
          <a:xfrm>
            <a:off x="774700" y="4543425"/>
            <a:ext cx="7127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</a:t>
            </a:r>
          </a:p>
        </p:txBody>
      </p:sp>
      <p:sp>
        <p:nvSpPr>
          <p:cNvPr id="44040" name="Rectangle 8"/>
          <p:cNvSpPr>
            <a:spLocks/>
          </p:cNvSpPr>
          <p:nvPr/>
        </p:nvSpPr>
        <p:spPr bwMode="auto">
          <a:xfrm>
            <a:off x="774700" y="6188075"/>
            <a:ext cx="7127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</a:t>
            </a:r>
          </a:p>
        </p:txBody>
      </p:sp>
      <p:sp>
        <p:nvSpPr>
          <p:cNvPr id="44041" name="Rectangle 9"/>
          <p:cNvSpPr>
            <a:spLocks/>
          </p:cNvSpPr>
          <p:nvPr/>
        </p:nvSpPr>
        <p:spPr bwMode="auto">
          <a:xfrm>
            <a:off x="774700" y="7832725"/>
            <a:ext cx="712788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D</a:t>
            </a:r>
          </a:p>
        </p:txBody>
      </p:sp>
      <p:sp>
        <p:nvSpPr>
          <p:cNvPr id="44042" name="Rectangle 10"/>
          <p:cNvSpPr>
            <a:spLocks/>
          </p:cNvSpPr>
          <p:nvPr/>
        </p:nvSpPr>
        <p:spPr bwMode="auto">
          <a:xfrm>
            <a:off x="774700" y="9455150"/>
            <a:ext cx="7127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</a:t>
            </a:r>
          </a:p>
        </p:txBody>
      </p:sp>
      <p:sp>
        <p:nvSpPr>
          <p:cNvPr id="44043" name="Freeform 11"/>
          <p:cNvSpPr>
            <a:spLocks/>
          </p:cNvSpPr>
          <p:nvPr/>
        </p:nvSpPr>
        <p:spPr bwMode="auto">
          <a:xfrm>
            <a:off x="14557375" y="3094038"/>
            <a:ext cx="8634413" cy="6827837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4" name="Freeform 12"/>
          <p:cNvSpPr>
            <a:spLocks/>
          </p:cNvSpPr>
          <p:nvPr/>
        </p:nvSpPr>
        <p:spPr bwMode="auto">
          <a:xfrm>
            <a:off x="1677988" y="4090988"/>
            <a:ext cx="7345362" cy="5830887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5" name="Freeform 13"/>
          <p:cNvSpPr>
            <a:spLocks/>
          </p:cNvSpPr>
          <p:nvPr/>
        </p:nvSpPr>
        <p:spPr bwMode="auto">
          <a:xfrm>
            <a:off x="5842000" y="5522913"/>
            <a:ext cx="5545138" cy="4398962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6" name="Freeform 14"/>
          <p:cNvSpPr>
            <a:spLocks/>
          </p:cNvSpPr>
          <p:nvPr/>
        </p:nvSpPr>
        <p:spPr bwMode="auto">
          <a:xfrm>
            <a:off x="8408988" y="2782888"/>
            <a:ext cx="8999537" cy="7138987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7" name="Freeform 15"/>
          <p:cNvSpPr>
            <a:spLocks/>
          </p:cNvSpPr>
          <p:nvPr/>
        </p:nvSpPr>
        <p:spPr bwMode="auto">
          <a:xfrm>
            <a:off x="12441238" y="4584700"/>
            <a:ext cx="6737350" cy="5337175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8" name="Rectangle 16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4049" name="Line 17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44054" name="Group 22"/>
          <p:cNvGrpSpPr>
            <a:grpSpLocks/>
          </p:cNvGrpSpPr>
          <p:nvPr/>
        </p:nvGrpSpPr>
        <p:grpSpPr bwMode="auto">
          <a:xfrm>
            <a:off x="14852650" y="1924050"/>
            <a:ext cx="2095500" cy="2419350"/>
            <a:chOff x="0" y="0"/>
            <a:chExt cx="1320" cy="1524"/>
          </a:xfrm>
        </p:grpSpPr>
        <p:grpSp>
          <p:nvGrpSpPr>
            <p:cNvPr id="44052" name="Group 20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4050" name="Oval 18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4051" name="AutoShape 19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4053" name="Rectangle 21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72%</a:t>
              </a:r>
            </a:p>
          </p:txBody>
        </p:sp>
      </p:grpSp>
      <p:grpSp>
        <p:nvGrpSpPr>
          <p:cNvPr id="44059" name="Group 27"/>
          <p:cNvGrpSpPr>
            <a:grpSpLocks/>
          </p:cNvGrpSpPr>
          <p:nvPr/>
        </p:nvGrpSpPr>
        <p:grpSpPr bwMode="auto">
          <a:xfrm>
            <a:off x="7651750" y="2901950"/>
            <a:ext cx="2095500" cy="2419350"/>
            <a:chOff x="0" y="0"/>
            <a:chExt cx="1320" cy="1524"/>
          </a:xfrm>
        </p:grpSpPr>
        <p:grpSp>
          <p:nvGrpSpPr>
            <p:cNvPr id="44057" name="Group 25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4055" name="Oval 23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4056" name="AutoShape 24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4058" name="Rectangle 26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63%</a:t>
              </a:r>
            </a:p>
          </p:txBody>
        </p:sp>
      </p:grpSp>
      <p:sp>
        <p:nvSpPr>
          <p:cNvPr id="44060" name="Rectangle 28"/>
          <p:cNvSpPr>
            <a:spLocks/>
          </p:cNvSpPr>
          <p:nvPr/>
        </p:nvSpPr>
        <p:spPr bwMode="auto">
          <a:xfrm>
            <a:off x="979488" y="10725150"/>
            <a:ext cx="22428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grpSp>
        <p:nvGrpSpPr>
          <p:cNvPr id="44063" name="Group 31"/>
          <p:cNvGrpSpPr>
            <a:grpSpLocks/>
          </p:cNvGrpSpPr>
          <p:nvPr/>
        </p:nvGrpSpPr>
        <p:grpSpPr bwMode="auto">
          <a:xfrm>
            <a:off x="4991100" y="2908300"/>
            <a:ext cx="965200" cy="965200"/>
            <a:chOff x="0" y="0"/>
            <a:chExt cx="608" cy="608"/>
          </a:xfrm>
        </p:grpSpPr>
        <p:sp>
          <p:nvSpPr>
            <p:cNvPr id="44061" name="Oval 29"/>
            <p:cNvSpPr>
              <a:spLocks/>
            </p:cNvSpPr>
            <p:nvPr/>
          </p:nvSpPr>
          <p:spPr bwMode="auto">
            <a:xfrm>
              <a:off x="0" y="0"/>
              <a:ext cx="608" cy="6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4062" name="Rectangle 30"/>
            <p:cNvSpPr>
              <a:spLocks/>
            </p:cNvSpPr>
            <p:nvPr/>
          </p:nvSpPr>
          <p:spPr bwMode="auto">
            <a:xfrm>
              <a:off x="59" y="135"/>
              <a:ext cx="504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7F7F7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 Medium" charset="0"/>
                </a:rPr>
                <a:t>84%</a:t>
              </a:r>
            </a:p>
          </p:txBody>
        </p:sp>
      </p:grpSp>
      <p:grpSp>
        <p:nvGrpSpPr>
          <p:cNvPr id="44066" name="Group 34"/>
          <p:cNvGrpSpPr>
            <a:grpSpLocks/>
          </p:cNvGrpSpPr>
          <p:nvPr/>
        </p:nvGrpSpPr>
        <p:grpSpPr bwMode="auto">
          <a:xfrm>
            <a:off x="12571413" y="1574800"/>
            <a:ext cx="996950" cy="965200"/>
            <a:chOff x="0" y="0"/>
            <a:chExt cx="627" cy="608"/>
          </a:xfrm>
        </p:grpSpPr>
        <p:sp>
          <p:nvSpPr>
            <p:cNvPr id="44064" name="Oval 32"/>
            <p:cNvSpPr>
              <a:spLocks/>
            </p:cNvSpPr>
            <p:nvPr/>
          </p:nvSpPr>
          <p:spPr bwMode="auto">
            <a:xfrm>
              <a:off x="0" y="0"/>
              <a:ext cx="608" cy="6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4065" name="Rectangle 33"/>
            <p:cNvSpPr>
              <a:spLocks/>
            </p:cNvSpPr>
            <p:nvPr/>
          </p:nvSpPr>
          <p:spPr bwMode="auto">
            <a:xfrm>
              <a:off x="19" y="135"/>
              <a:ext cx="608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7F7F7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 Medium" charset="0"/>
                </a:rPr>
                <a:t>100%</a:t>
              </a:r>
            </a:p>
          </p:txBody>
        </p:sp>
      </p:grpSp>
      <p:grpSp>
        <p:nvGrpSpPr>
          <p:cNvPr id="44069" name="Group 37"/>
          <p:cNvGrpSpPr>
            <a:grpSpLocks/>
          </p:cNvGrpSpPr>
          <p:nvPr/>
        </p:nvGrpSpPr>
        <p:grpSpPr bwMode="auto">
          <a:xfrm>
            <a:off x="18516600" y="1892300"/>
            <a:ext cx="995363" cy="965200"/>
            <a:chOff x="0" y="0"/>
            <a:chExt cx="627" cy="608"/>
          </a:xfrm>
        </p:grpSpPr>
        <p:sp>
          <p:nvSpPr>
            <p:cNvPr id="44067" name="Oval 35"/>
            <p:cNvSpPr>
              <a:spLocks/>
            </p:cNvSpPr>
            <p:nvPr/>
          </p:nvSpPr>
          <p:spPr bwMode="auto">
            <a:xfrm>
              <a:off x="0" y="0"/>
              <a:ext cx="608" cy="6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4068" name="Rectangle 36"/>
            <p:cNvSpPr>
              <a:spLocks/>
            </p:cNvSpPr>
            <p:nvPr/>
          </p:nvSpPr>
          <p:spPr bwMode="auto">
            <a:xfrm>
              <a:off x="19" y="135"/>
              <a:ext cx="608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7F7F7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 Medium" charset="0"/>
                </a:rPr>
                <a:t>105%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53C81-5EC2-4D4E-87CB-E9113FE8991A}" type="slidenum">
              <a:rPr lang="en-US"/>
              <a:pPr/>
              <a:t>39</a:t>
            </a:fld>
            <a:endParaRPr lang="en-US"/>
          </a:p>
        </p:txBody>
      </p:sp>
      <p:sp>
        <p:nvSpPr>
          <p:cNvPr id="45057" name="Line 1"/>
          <p:cNvSpPr>
            <a:spLocks noChangeShapeType="1"/>
          </p:cNvSpPr>
          <p:nvPr/>
        </p:nvSpPr>
        <p:spPr bwMode="auto">
          <a:xfrm>
            <a:off x="1487488" y="5314950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58" name="Line 2"/>
          <p:cNvSpPr>
            <a:spLocks noChangeShapeType="1"/>
          </p:cNvSpPr>
          <p:nvPr/>
        </p:nvSpPr>
        <p:spPr bwMode="auto">
          <a:xfrm>
            <a:off x="1487488" y="7272338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59" name="Line 3"/>
          <p:cNvSpPr>
            <a:spLocks noChangeShapeType="1"/>
          </p:cNvSpPr>
          <p:nvPr/>
        </p:nvSpPr>
        <p:spPr bwMode="auto">
          <a:xfrm>
            <a:off x="1487488" y="9209088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>
            <a:off x="1487488" y="11147425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>
            <a:off x="1487488" y="3376613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2" name="Rectangle 6"/>
          <p:cNvSpPr>
            <a:spLocks/>
          </p:cNvSpPr>
          <p:nvPr/>
        </p:nvSpPr>
        <p:spPr bwMode="auto">
          <a:xfrm>
            <a:off x="566738" y="10872788"/>
            <a:ext cx="7270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1</a:t>
            </a:r>
          </a:p>
        </p:txBody>
      </p:sp>
      <p:sp>
        <p:nvSpPr>
          <p:cNvPr id="45063" name="Rectangle 7"/>
          <p:cNvSpPr>
            <a:spLocks/>
          </p:cNvSpPr>
          <p:nvPr/>
        </p:nvSpPr>
        <p:spPr bwMode="auto">
          <a:xfrm>
            <a:off x="485775" y="8948738"/>
            <a:ext cx="877888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2</a:t>
            </a:r>
          </a:p>
        </p:txBody>
      </p:sp>
      <p:sp>
        <p:nvSpPr>
          <p:cNvPr id="45064" name="Rectangle 8"/>
          <p:cNvSpPr>
            <a:spLocks/>
          </p:cNvSpPr>
          <p:nvPr/>
        </p:nvSpPr>
        <p:spPr bwMode="auto">
          <a:xfrm>
            <a:off x="560388" y="7045325"/>
            <a:ext cx="7397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3</a:t>
            </a:r>
          </a:p>
        </p:txBody>
      </p:sp>
      <p:sp>
        <p:nvSpPr>
          <p:cNvPr id="45065" name="Rectangle 9"/>
          <p:cNvSpPr>
            <a:spLocks/>
          </p:cNvSpPr>
          <p:nvPr/>
        </p:nvSpPr>
        <p:spPr bwMode="auto">
          <a:xfrm>
            <a:off x="522288" y="5080000"/>
            <a:ext cx="8159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4</a:t>
            </a:r>
          </a:p>
        </p:txBody>
      </p:sp>
      <p:sp>
        <p:nvSpPr>
          <p:cNvPr id="45066" name="Rectangle 10"/>
          <p:cNvSpPr>
            <a:spLocks/>
          </p:cNvSpPr>
          <p:nvPr/>
        </p:nvSpPr>
        <p:spPr bwMode="auto">
          <a:xfrm>
            <a:off x="566738" y="3175000"/>
            <a:ext cx="7270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5</a:t>
            </a:r>
          </a:p>
        </p:txBody>
      </p:sp>
      <p:sp>
        <p:nvSpPr>
          <p:cNvPr id="45067" name="AutoShape 11"/>
          <p:cNvSpPr>
            <a:spLocks/>
          </p:cNvSpPr>
          <p:nvPr/>
        </p:nvSpPr>
        <p:spPr bwMode="auto">
          <a:xfrm>
            <a:off x="8913813" y="7808913"/>
            <a:ext cx="1357312" cy="469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21600" y="0"/>
                </a:lnTo>
                <a:lnTo>
                  <a:pt x="0" y="15382"/>
                </a:lnTo>
                <a:cubicBezTo>
                  <a:pt x="0" y="15382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8" name="AutoShape 12"/>
          <p:cNvSpPr>
            <a:spLocks/>
          </p:cNvSpPr>
          <p:nvPr/>
        </p:nvSpPr>
        <p:spPr bwMode="auto">
          <a:xfrm>
            <a:off x="10260013" y="7808913"/>
            <a:ext cx="1358900" cy="469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15382"/>
                </a:lnTo>
                <a:cubicBezTo>
                  <a:pt x="21600" y="15382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9" name="AutoShape 13"/>
          <p:cNvSpPr>
            <a:spLocks/>
          </p:cNvSpPr>
          <p:nvPr/>
        </p:nvSpPr>
        <p:spPr bwMode="auto">
          <a:xfrm>
            <a:off x="13614400" y="4557713"/>
            <a:ext cx="1636713" cy="7861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21600" y="0"/>
                </a:lnTo>
                <a:lnTo>
                  <a:pt x="0" y="18164"/>
                </a:lnTo>
                <a:cubicBezTo>
                  <a:pt x="0" y="18164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0" name="AutoShape 14"/>
          <p:cNvSpPr>
            <a:spLocks/>
          </p:cNvSpPr>
          <p:nvPr/>
        </p:nvSpPr>
        <p:spPr bwMode="auto">
          <a:xfrm>
            <a:off x="15228888" y="4557713"/>
            <a:ext cx="1636712" cy="7861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18164"/>
                </a:lnTo>
                <a:cubicBezTo>
                  <a:pt x="21600" y="18164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1" name="AutoShape 15"/>
          <p:cNvSpPr>
            <a:spLocks/>
          </p:cNvSpPr>
          <p:nvPr/>
        </p:nvSpPr>
        <p:spPr bwMode="auto">
          <a:xfrm>
            <a:off x="18945225" y="5689600"/>
            <a:ext cx="1633538" cy="6819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21600" y="0"/>
                </a:lnTo>
                <a:lnTo>
                  <a:pt x="0" y="17319"/>
                </a:lnTo>
                <a:cubicBezTo>
                  <a:pt x="0" y="17319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2" name="AutoShape 16"/>
          <p:cNvSpPr>
            <a:spLocks/>
          </p:cNvSpPr>
          <p:nvPr/>
        </p:nvSpPr>
        <p:spPr bwMode="auto">
          <a:xfrm>
            <a:off x="20562888" y="5689600"/>
            <a:ext cx="1633537" cy="6819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17319"/>
                </a:lnTo>
                <a:cubicBezTo>
                  <a:pt x="21600" y="17319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3" name="AutoShape 17"/>
          <p:cNvSpPr>
            <a:spLocks/>
          </p:cNvSpPr>
          <p:nvPr/>
        </p:nvSpPr>
        <p:spPr bwMode="auto">
          <a:xfrm>
            <a:off x="3260725" y="4008438"/>
            <a:ext cx="1725613" cy="8496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21600" y="0"/>
                </a:lnTo>
                <a:lnTo>
                  <a:pt x="0" y="18164"/>
                </a:lnTo>
                <a:cubicBezTo>
                  <a:pt x="0" y="18164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4" name="AutoShape 18"/>
          <p:cNvSpPr>
            <a:spLocks/>
          </p:cNvSpPr>
          <p:nvPr/>
        </p:nvSpPr>
        <p:spPr bwMode="auto">
          <a:xfrm>
            <a:off x="4989513" y="4008438"/>
            <a:ext cx="1725612" cy="8496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18164"/>
                </a:lnTo>
                <a:cubicBezTo>
                  <a:pt x="21600" y="18164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5" name="Rectangle 19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5076" name="Line 20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45081" name="Group 25"/>
          <p:cNvGrpSpPr>
            <a:grpSpLocks/>
          </p:cNvGrpSpPr>
          <p:nvPr/>
        </p:nvGrpSpPr>
        <p:grpSpPr bwMode="auto">
          <a:xfrm>
            <a:off x="3943350" y="1212850"/>
            <a:ext cx="2095500" cy="2419350"/>
            <a:chOff x="0" y="0"/>
            <a:chExt cx="1320" cy="1524"/>
          </a:xfrm>
        </p:grpSpPr>
        <p:grpSp>
          <p:nvGrpSpPr>
            <p:cNvPr id="45079" name="Group 23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5077" name="Oval 21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5078" name="AutoShape 22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5080" name="Rectangle 24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90%</a:t>
              </a:r>
            </a:p>
          </p:txBody>
        </p:sp>
      </p:grpSp>
      <p:grpSp>
        <p:nvGrpSpPr>
          <p:cNvPr id="45086" name="Group 30"/>
          <p:cNvGrpSpPr>
            <a:grpSpLocks/>
          </p:cNvGrpSpPr>
          <p:nvPr/>
        </p:nvGrpSpPr>
        <p:grpSpPr bwMode="auto">
          <a:xfrm>
            <a:off x="9201150" y="4972050"/>
            <a:ext cx="2095500" cy="2419350"/>
            <a:chOff x="0" y="0"/>
            <a:chExt cx="1320" cy="1524"/>
          </a:xfrm>
        </p:grpSpPr>
        <p:grpSp>
          <p:nvGrpSpPr>
            <p:cNvPr id="45084" name="Group 28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5082" name="Oval 26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5083" name="AutoShape 27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5085" name="Rectangle 29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45%</a:t>
              </a:r>
            </a:p>
          </p:txBody>
        </p:sp>
      </p:grpSp>
      <p:grpSp>
        <p:nvGrpSpPr>
          <p:cNvPr id="45091" name="Group 35"/>
          <p:cNvGrpSpPr>
            <a:grpSpLocks/>
          </p:cNvGrpSpPr>
          <p:nvPr/>
        </p:nvGrpSpPr>
        <p:grpSpPr bwMode="auto">
          <a:xfrm>
            <a:off x="14166850" y="1708150"/>
            <a:ext cx="2095500" cy="2419350"/>
            <a:chOff x="0" y="0"/>
            <a:chExt cx="1320" cy="1524"/>
          </a:xfrm>
        </p:grpSpPr>
        <p:grpSp>
          <p:nvGrpSpPr>
            <p:cNvPr id="45089" name="Group 33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5087" name="Oval 31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5088" name="AutoShape 32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5090" name="Rectangle 34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80%</a:t>
              </a:r>
            </a:p>
          </p:txBody>
        </p:sp>
      </p:grpSp>
      <p:grpSp>
        <p:nvGrpSpPr>
          <p:cNvPr id="45096" name="Group 40"/>
          <p:cNvGrpSpPr>
            <a:grpSpLocks/>
          </p:cNvGrpSpPr>
          <p:nvPr/>
        </p:nvGrpSpPr>
        <p:grpSpPr bwMode="auto">
          <a:xfrm>
            <a:off x="19500850" y="2889250"/>
            <a:ext cx="2095500" cy="2419350"/>
            <a:chOff x="0" y="0"/>
            <a:chExt cx="1320" cy="1524"/>
          </a:xfrm>
        </p:grpSpPr>
        <p:grpSp>
          <p:nvGrpSpPr>
            <p:cNvPr id="45094" name="Group 38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5092" name="Oval 36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5093" name="AutoShape 37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5095" name="Rectangle 39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70%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B327A-5CF9-5E4B-9645-650E99FE4DF7}" type="slidenum">
              <a:rPr lang="en-US"/>
              <a:pPr/>
              <a:t>4</a:t>
            </a:fld>
            <a:endParaRPr lang="en-US"/>
          </a:p>
        </p:txBody>
      </p:sp>
      <p:sp>
        <p:nvSpPr>
          <p:cNvPr id="9217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18" name="Rectangle 2"/>
          <p:cNvSpPr>
            <a:spLocks/>
          </p:cNvSpPr>
          <p:nvPr/>
        </p:nvSpPr>
        <p:spPr bwMode="auto">
          <a:xfrm>
            <a:off x="3260242" y="4114800"/>
            <a:ext cx="3218830" cy="487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>
                    <a:alpha val="29999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8800" dirty="0">
                <a:solidFill>
                  <a:srgbClr val="FFFFFF">
                    <a:alpha val="30000"/>
                  </a:srgbClr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01</a:t>
            </a:r>
          </a:p>
        </p:txBody>
      </p:sp>
      <p:sp>
        <p:nvSpPr>
          <p:cNvPr id="9219" name="Rectangle 3"/>
          <p:cNvSpPr>
            <a:spLocks/>
          </p:cNvSpPr>
          <p:nvPr/>
        </p:nvSpPr>
        <p:spPr bwMode="auto">
          <a:xfrm>
            <a:off x="10231885" y="4114800"/>
            <a:ext cx="3907531" cy="487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>
                    <a:alpha val="29999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8800" dirty="0">
                <a:solidFill>
                  <a:srgbClr val="FFFFFF">
                    <a:alpha val="30000"/>
                  </a:srgbClr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02</a:t>
            </a:r>
          </a:p>
        </p:txBody>
      </p:sp>
      <p:sp>
        <p:nvSpPr>
          <p:cNvPr id="9220" name="Rectangle 4"/>
          <p:cNvSpPr>
            <a:spLocks/>
          </p:cNvSpPr>
          <p:nvPr/>
        </p:nvSpPr>
        <p:spPr bwMode="auto">
          <a:xfrm>
            <a:off x="17890642" y="4114800"/>
            <a:ext cx="3218830" cy="487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>
                    <a:alpha val="29999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8800" dirty="0">
                <a:solidFill>
                  <a:srgbClr val="FFFFFF">
                    <a:alpha val="30000"/>
                  </a:srgbClr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01</a:t>
            </a:r>
          </a:p>
        </p:txBody>
      </p:sp>
      <p:sp>
        <p:nvSpPr>
          <p:cNvPr id="9221" name="Rectangle 5"/>
          <p:cNvSpPr>
            <a:spLocks/>
          </p:cNvSpPr>
          <p:nvPr/>
        </p:nvSpPr>
        <p:spPr bwMode="auto">
          <a:xfrm>
            <a:off x="2935288" y="5930900"/>
            <a:ext cx="3886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Web Marketing</a:t>
            </a:r>
          </a:p>
        </p:txBody>
      </p:sp>
      <p:sp>
        <p:nvSpPr>
          <p:cNvPr id="9222" name="Rectangle 6"/>
          <p:cNvSpPr>
            <a:spLocks/>
          </p:cNvSpPr>
          <p:nvPr/>
        </p:nvSpPr>
        <p:spPr bwMode="auto">
          <a:xfrm>
            <a:off x="10237788" y="5930900"/>
            <a:ext cx="3886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Creative</a:t>
            </a:r>
          </a:p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App</a:t>
            </a:r>
          </a:p>
        </p:txBody>
      </p:sp>
      <p:sp>
        <p:nvSpPr>
          <p:cNvPr id="9223" name="Rectangle 7"/>
          <p:cNvSpPr>
            <a:spLocks/>
          </p:cNvSpPr>
          <p:nvPr/>
        </p:nvSpPr>
        <p:spPr bwMode="auto">
          <a:xfrm>
            <a:off x="17552988" y="5930900"/>
            <a:ext cx="3886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Customer</a:t>
            </a:r>
          </a:p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Support</a:t>
            </a:r>
          </a:p>
        </p:txBody>
      </p:sp>
      <p:sp>
        <p:nvSpPr>
          <p:cNvPr id="9224" name="Rectangle 8"/>
          <p:cNvSpPr>
            <a:spLocks/>
          </p:cNvSpPr>
          <p:nvPr/>
        </p:nvSpPr>
        <p:spPr bwMode="auto">
          <a:xfrm>
            <a:off x="889000" y="430252"/>
            <a:ext cx="41165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Service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26" name="Rectangle 10"/>
          <p:cNvSpPr>
            <a:spLocks/>
          </p:cNvSpPr>
          <p:nvPr/>
        </p:nvSpPr>
        <p:spPr bwMode="auto">
          <a:xfrm>
            <a:off x="2419350" y="9118600"/>
            <a:ext cx="48895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9227" name="AutoShape 11"/>
          <p:cNvSpPr>
            <a:spLocks/>
          </p:cNvSpPr>
          <p:nvPr/>
        </p:nvSpPr>
        <p:spPr bwMode="auto">
          <a:xfrm>
            <a:off x="4267200" y="8470900"/>
            <a:ext cx="1206500" cy="127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2474" y="0"/>
                </a:lnTo>
                <a:lnTo>
                  <a:pt x="5264" y="21600"/>
                </a:lnTo>
                <a:lnTo>
                  <a:pt x="8054" y="0"/>
                </a:lnTo>
                <a:lnTo>
                  <a:pt x="10843" y="21600"/>
                </a:lnTo>
                <a:lnTo>
                  <a:pt x="13633" y="0"/>
                </a:lnTo>
                <a:lnTo>
                  <a:pt x="16423" y="21600"/>
                </a:lnTo>
                <a:lnTo>
                  <a:pt x="19212" y="0"/>
                </a:lnTo>
                <a:lnTo>
                  <a:pt x="21600" y="21600"/>
                </a:lnTo>
              </a:path>
            </a:pathLst>
          </a:cu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28" name="Rectangle 12"/>
          <p:cNvSpPr>
            <a:spLocks/>
          </p:cNvSpPr>
          <p:nvPr/>
        </p:nvSpPr>
        <p:spPr bwMode="auto">
          <a:xfrm>
            <a:off x="9734550" y="9118600"/>
            <a:ext cx="48895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9229" name="AutoShape 13"/>
          <p:cNvSpPr>
            <a:spLocks/>
          </p:cNvSpPr>
          <p:nvPr/>
        </p:nvSpPr>
        <p:spPr bwMode="auto">
          <a:xfrm>
            <a:off x="11582400" y="8470900"/>
            <a:ext cx="1206500" cy="127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2474" y="0"/>
                </a:lnTo>
                <a:lnTo>
                  <a:pt x="5264" y="21600"/>
                </a:lnTo>
                <a:lnTo>
                  <a:pt x="8054" y="0"/>
                </a:lnTo>
                <a:lnTo>
                  <a:pt x="10843" y="21600"/>
                </a:lnTo>
                <a:lnTo>
                  <a:pt x="13633" y="0"/>
                </a:lnTo>
                <a:lnTo>
                  <a:pt x="16423" y="21600"/>
                </a:lnTo>
                <a:lnTo>
                  <a:pt x="19212" y="0"/>
                </a:lnTo>
                <a:lnTo>
                  <a:pt x="21600" y="21600"/>
                </a:lnTo>
              </a:path>
            </a:pathLst>
          </a:cu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30" name="Rectangle 14"/>
          <p:cNvSpPr>
            <a:spLocks/>
          </p:cNvSpPr>
          <p:nvPr/>
        </p:nvSpPr>
        <p:spPr bwMode="auto">
          <a:xfrm>
            <a:off x="17049750" y="9118600"/>
            <a:ext cx="48895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9231" name="AutoShape 15"/>
          <p:cNvSpPr>
            <a:spLocks/>
          </p:cNvSpPr>
          <p:nvPr/>
        </p:nvSpPr>
        <p:spPr bwMode="auto">
          <a:xfrm>
            <a:off x="18897600" y="8470900"/>
            <a:ext cx="1206500" cy="127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2474" y="0"/>
                </a:lnTo>
                <a:lnTo>
                  <a:pt x="5264" y="21600"/>
                </a:lnTo>
                <a:lnTo>
                  <a:pt x="8054" y="0"/>
                </a:lnTo>
                <a:lnTo>
                  <a:pt x="10843" y="21600"/>
                </a:lnTo>
                <a:lnTo>
                  <a:pt x="13633" y="0"/>
                </a:lnTo>
                <a:lnTo>
                  <a:pt x="16423" y="21600"/>
                </a:lnTo>
                <a:lnTo>
                  <a:pt x="19212" y="0"/>
                </a:lnTo>
                <a:lnTo>
                  <a:pt x="21600" y="21600"/>
                </a:lnTo>
              </a:path>
            </a:pathLst>
          </a:cu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32" name="AutoShape 16"/>
          <p:cNvSpPr>
            <a:spLocks/>
          </p:cNvSpPr>
          <p:nvPr/>
        </p:nvSpPr>
        <p:spPr bwMode="auto">
          <a:xfrm>
            <a:off x="4610100" y="3898900"/>
            <a:ext cx="752475" cy="914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400" y="13745"/>
                </a:moveTo>
                <a:lnTo>
                  <a:pt x="3600" y="13745"/>
                </a:lnTo>
                <a:cubicBezTo>
                  <a:pt x="3269" y="13745"/>
                  <a:pt x="3000" y="13966"/>
                  <a:pt x="3000" y="14236"/>
                </a:cubicBezTo>
                <a:cubicBezTo>
                  <a:pt x="3000" y="14508"/>
                  <a:pt x="3269" y="14727"/>
                  <a:pt x="3600" y="14727"/>
                </a:cubicBezTo>
                <a:lnTo>
                  <a:pt x="14400" y="14727"/>
                </a:lnTo>
                <a:cubicBezTo>
                  <a:pt x="14731" y="14727"/>
                  <a:pt x="15000" y="14508"/>
                  <a:pt x="15000" y="14236"/>
                </a:cubicBezTo>
                <a:cubicBezTo>
                  <a:pt x="15000" y="13966"/>
                  <a:pt x="14731" y="13745"/>
                  <a:pt x="14400" y="13745"/>
                </a:cubicBezTo>
                <a:moveTo>
                  <a:pt x="3000" y="11291"/>
                </a:moveTo>
                <a:cubicBezTo>
                  <a:pt x="3000" y="11562"/>
                  <a:pt x="3269" y="11782"/>
                  <a:pt x="3600" y="11782"/>
                </a:cubicBezTo>
                <a:lnTo>
                  <a:pt x="18000" y="11782"/>
                </a:lnTo>
                <a:cubicBezTo>
                  <a:pt x="18331" y="11782"/>
                  <a:pt x="18600" y="11562"/>
                  <a:pt x="18600" y="11291"/>
                </a:cubicBezTo>
                <a:cubicBezTo>
                  <a:pt x="18600" y="11020"/>
                  <a:pt x="18331" y="10800"/>
                  <a:pt x="18000" y="10800"/>
                </a:cubicBezTo>
                <a:lnTo>
                  <a:pt x="3600" y="10800"/>
                </a:lnTo>
                <a:cubicBezTo>
                  <a:pt x="3269" y="10800"/>
                  <a:pt x="3000" y="11020"/>
                  <a:pt x="3000" y="11291"/>
                </a:cubicBezTo>
                <a:moveTo>
                  <a:pt x="20400" y="20618"/>
                </a:moveTo>
                <a:lnTo>
                  <a:pt x="6600" y="20618"/>
                </a:lnTo>
                <a:lnTo>
                  <a:pt x="1200" y="16200"/>
                </a:lnTo>
                <a:lnTo>
                  <a:pt x="1200" y="2945"/>
                </a:lnTo>
                <a:lnTo>
                  <a:pt x="4200" y="2945"/>
                </a:lnTo>
                <a:lnTo>
                  <a:pt x="4200" y="4418"/>
                </a:lnTo>
                <a:cubicBezTo>
                  <a:pt x="4200" y="4690"/>
                  <a:pt x="4469" y="4909"/>
                  <a:pt x="4800" y="4909"/>
                </a:cubicBezTo>
                <a:cubicBezTo>
                  <a:pt x="5131" y="4909"/>
                  <a:pt x="5400" y="4690"/>
                  <a:pt x="5400" y="4418"/>
                </a:cubicBezTo>
                <a:lnTo>
                  <a:pt x="5400" y="2945"/>
                </a:lnTo>
                <a:lnTo>
                  <a:pt x="6600" y="2945"/>
                </a:lnTo>
                <a:lnTo>
                  <a:pt x="6600" y="4418"/>
                </a:lnTo>
                <a:cubicBezTo>
                  <a:pt x="6600" y="4690"/>
                  <a:pt x="6869" y="4909"/>
                  <a:pt x="7200" y="4909"/>
                </a:cubicBezTo>
                <a:cubicBezTo>
                  <a:pt x="7531" y="4909"/>
                  <a:pt x="7800" y="4690"/>
                  <a:pt x="7800" y="4418"/>
                </a:cubicBezTo>
                <a:lnTo>
                  <a:pt x="7800" y="2945"/>
                </a:lnTo>
                <a:lnTo>
                  <a:pt x="9000" y="2945"/>
                </a:lnTo>
                <a:lnTo>
                  <a:pt x="9000" y="4418"/>
                </a:lnTo>
                <a:cubicBezTo>
                  <a:pt x="9000" y="4690"/>
                  <a:pt x="9269" y="4909"/>
                  <a:pt x="9600" y="4909"/>
                </a:cubicBezTo>
                <a:cubicBezTo>
                  <a:pt x="9931" y="4909"/>
                  <a:pt x="10200" y="4690"/>
                  <a:pt x="10200" y="4418"/>
                </a:cubicBezTo>
                <a:lnTo>
                  <a:pt x="10200" y="2945"/>
                </a:lnTo>
                <a:lnTo>
                  <a:pt x="11400" y="2945"/>
                </a:lnTo>
                <a:lnTo>
                  <a:pt x="11400" y="4418"/>
                </a:lnTo>
                <a:cubicBezTo>
                  <a:pt x="11400" y="4690"/>
                  <a:pt x="11669" y="4909"/>
                  <a:pt x="12000" y="4909"/>
                </a:cubicBezTo>
                <a:cubicBezTo>
                  <a:pt x="12331" y="4909"/>
                  <a:pt x="12600" y="4690"/>
                  <a:pt x="12600" y="4418"/>
                </a:cubicBezTo>
                <a:lnTo>
                  <a:pt x="12600" y="2945"/>
                </a:lnTo>
                <a:lnTo>
                  <a:pt x="13800" y="2945"/>
                </a:lnTo>
                <a:lnTo>
                  <a:pt x="13800" y="4418"/>
                </a:lnTo>
                <a:cubicBezTo>
                  <a:pt x="13800" y="4690"/>
                  <a:pt x="14069" y="4909"/>
                  <a:pt x="14400" y="4909"/>
                </a:cubicBezTo>
                <a:cubicBezTo>
                  <a:pt x="14731" y="4909"/>
                  <a:pt x="15000" y="4690"/>
                  <a:pt x="15000" y="4418"/>
                </a:cubicBezTo>
                <a:lnTo>
                  <a:pt x="15000" y="2945"/>
                </a:lnTo>
                <a:lnTo>
                  <a:pt x="16200" y="2945"/>
                </a:lnTo>
                <a:lnTo>
                  <a:pt x="16200" y="4418"/>
                </a:lnTo>
                <a:cubicBezTo>
                  <a:pt x="16200" y="4690"/>
                  <a:pt x="16469" y="4909"/>
                  <a:pt x="16800" y="4909"/>
                </a:cubicBezTo>
                <a:cubicBezTo>
                  <a:pt x="17131" y="4909"/>
                  <a:pt x="17400" y="4690"/>
                  <a:pt x="17400" y="4418"/>
                </a:cubicBezTo>
                <a:lnTo>
                  <a:pt x="17400" y="2945"/>
                </a:lnTo>
                <a:lnTo>
                  <a:pt x="20400" y="2945"/>
                </a:lnTo>
                <a:cubicBezTo>
                  <a:pt x="20400" y="2945"/>
                  <a:pt x="20400" y="20618"/>
                  <a:pt x="20400" y="20618"/>
                </a:cubicBezTo>
                <a:close/>
                <a:moveTo>
                  <a:pt x="1200" y="20618"/>
                </a:moveTo>
                <a:lnTo>
                  <a:pt x="1200" y="17673"/>
                </a:lnTo>
                <a:lnTo>
                  <a:pt x="4800" y="20618"/>
                </a:lnTo>
                <a:cubicBezTo>
                  <a:pt x="4800" y="20618"/>
                  <a:pt x="1200" y="20618"/>
                  <a:pt x="1200" y="20618"/>
                </a:cubicBezTo>
                <a:close/>
                <a:moveTo>
                  <a:pt x="20400" y="1964"/>
                </a:moveTo>
                <a:lnTo>
                  <a:pt x="17400" y="1964"/>
                </a:lnTo>
                <a:lnTo>
                  <a:pt x="17400" y="491"/>
                </a:lnTo>
                <a:cubicBezTo>
                  <a:pt x="17400" y="220"/>
                  <a:pt x="17131" y="0"/>
                  <a:pt x="16800" y="0"/>
                </a:cubicBezTo>
                <a:cubicBezTo>
                  <a:pt x="16469" y="0"/>
                  <a:pt x="16200" y="220"/>
                  <a:pt x="16200" y="491"/>
                </a:cubicBezTo>
                <a:lnTo>
                  <a:pt x="16200" y="1964"/>
                </a:lnTo>
                <a:lnTo>
                  <a:pt x="15000" y="1964"/>
                </a:lnTo>
                <a:lnTo>
                  <a:pt x="15000" y="491"/>
                </a:lnTo>
                <a:cubicBezTo>
                  <a:pt x="15000" y="220"/>
                  <a:pt x="14731" y="0"/>
                  <a:pt x="14400" y="0"/>
                </a:cubicBezTo>
                <a:cubicBezTo>
                  <a:pt x="14069" y="0"/>
                  <a:pt x="13800" y="220"/>
                  <a:pt x="13800" y="491"/>
                </a:cubicBezTo>
                <a:lnTo>
                  <a:pt x="13800" y="1964"/>
                </a:lnTo>
                <a:lnTo>
                  <a:pt x="12600" y="1964"/>
                </a:lnTo>
                <a:lnTo>
                  <a:pt x="12600" y="491"/>
                </a:lnTo>
                <a:cubicBezTo>
                  <a:pt x="12600" y="220"/>
                  <a:pt x="12331" y="0"/>
                  <a:pt x="12000" y="0"/>
                </a:cubicBezTo>
                <a:cubicBezTo>
                  <a:pt x="11669" y="0"/>
                  <a:pt x="11400" y="220"/>
                  <a:pt x="11400" y="491"/>
                </a:cubicBezTo>
                <a:lnTo>
                  <a:pt x="11400" y="1964"/>
                </a:lnTo>
                <a:lnTo>
                  <a:pt x="10200" y="1964"/>
                </a:lnTo>
                <a:lnTo>
                  <a:pt x="10200" y="491"/>
                </a:lnTo>
                <a:cubicBezTo>
                  <a:pt x="10200" y="220"/>
                  <a:pt x="9931" y="0"/>
                  <a:pt x="9600" y="0"/>
                </a:cubicBezTo>
                <a:cubicBezTo>
                  <a:pt x="9269" y="0"/>
                  <a:pt x="9000" y="220"/>
                  <a:pt x="9000" y="491"/>
                </a:cubicBezTo>
                <a:lnTo>
                  <a:pt x="9000" y="1964"/>
                </a:lnTo>
                <a:lnTo>
                  <a:pt x="7800" y="1964"/>
                </a:lnTo>
                <a:lnTo>
                  <a:pt x="7800" y="491"/>
                </a:lnTo>
                <a:cubicBezTo>
                  <a:pt x="7800" y="220"/>
                  <a:pt x="7531" y="0"/>
                  <a:pt x="7200" y="0"/>
                </a:cubicBezTo>
                <a:cubicBezTo>
                  <a:pt x="6869" y="0"/>
                  <a:pt x="6600" y="220"/>
                  <a:pt x="6600" y="491"/>
                </a:cubicBezTo>
                <a:lnTo>
                  <a:pt x="6600" y="1964"/>
                </a:lnTo>
                <a:lnTo>
                  <a:pt x="5400" y="1964"/>
                </a:lnTo>
                <a:lnTo>
                  <a:pt x="5400" y="491"/>
                </a:lnTo>
                <a:cubicBezTo>
                  <a:pt x="5400" y="220"/>
                  <a:pt x="5131" y="0"/>
                  <a:pt x="4800" y="0"/>
                </a:cubicBezTo>
                <a:cubicBezTo>
                  <a:pt x="4469" y="0"/>
                  <a:pt x="4200" y="220"/>
                  <a:pt x="4200" y="491"/>
                </a:cubicBezTo>
                <a:lnTo>
                  <a:pt x="4200" y="1964"/>
                </a:lnTo>
                <a:lnTo>
                  <a:pt x="1200" y="1964"/>
                </a:lnTo>
                <a:cubicBezTo>
                  <a:pt x="538" y="1964"/>
                  <a:pt x="0" y="2404"/>
                  <a:pt x="0" y="2945"/>
                </a:cubicBezTo>
                <a:lnTo>
                  <a:pt x="0" y="20618"/>
                </a:lnTo>
                <a:cubicBezTo>
                  <a:pt x="0" y="21161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1"/>
                  <a:pt x="21600" y="20618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3600" y="8836"/>
                </a:moveTo>
                <a:lnTo>
                  <a:pt x="10800" y="8836"/>
                </a:lnTo>
                <a:cubicBezTo>
                  <a:pt x="11131" y="8836"/>
                  <a:pt x="11400" y="8617"/>
                  <a:pt x="11400" y="8345"/>
                </a:cubicBezTo>
                <a:cubicBezTo>
                  <a:pt x="11400" y="8075"/>
                  <a:pt x="11131" y="7855"/>
                  <a:pt x="10800" y="7855"/>
                </a:cubicBezTo>
                <a:lnTo>
                  <a:pt x="3600" y="7855"/>
                </a:lnTo>
                <a:cubicBezTo>
                  <a:pt x="3269" y="7855"/>
                  <a:pt x="3000" y="8075"/>
                  <a:pt x="3000" y="8345"/>
                </a:cubicBezTo>
                <a:cubicBezTo>
                  <a:pt x="3000" y="8617"/>
                  <a:pt x="3269" y="8836"/>
                  <a:pt x="3600" y="8836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33" name="AutoShape 17"/>
          <p:cNvSpPr>
            <a:spLocks/>
          </p:cNvSpPr>
          <p:nvPr/>
        </p:nvSpPr>
        <p:spPr bwMode="auto">
          <a:xfrm>
            <a:off x="19121437" y="3981450"/>
            <a:ext cx="919163" cy="7477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34" name="AutoShape 18"/>
          <p:cNvSpPr>
            <a:spLocks/>
          </p:cNvSpPr>
          <p:nvPr/>
        </p:nvSpPr>
        <p:spPr bwMode="auto">
          <a:xfrm>
            <a:off x="11760200" y="3860800"/>
            <a:ext cx="914400" cy="914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291" y="20593"/>
                </a:moveTo>
                <a:lnTo>
                  <a:pt x="11291" y="19145"/>
                </a:lnTo>
                <a:cubicBezTo>
                  <a:pt x="11291" y="18875"/>
                  <a:pt x="11071" y="18655"/>
                  <a:pt x="10800" y="18655"/>
                </a:cubicBezTo>
                <a:cubicBezTo>
                  <a:pt x="10529" y="18655"/>
                  <a:pt x="10309" y="18875"/>
                  <a:pt x="10309" y="19145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2455" y="11291"/>
                </a:lnTo>
                <a:cubicBezTo>
                  <a:pt x="2725" y="11291"/>
                  <a:pt x="2945" y="11071"/>
                  <a:pt x="2945" y="10800"/>
                </a:cubicBezTo>
                <a:cubicBezTo>
                  <a:pt x="2945" y="10529"/>
                  <a:pt x="2725" y="10309"/>
                  <a:pt x="2455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2455"/>
                </a:lnTo>
                <a:cubicBezTo>
                  <a:pt x="10309" y="2726"/>
                  <a:pt x="10529" y="2945"/>
                  <a:pt x="10800" y="2945"/>
                </a:cubicBezTo>
                <a:cubicBezTo>
                  <a:pt x="11071" y="2945"/>
                  <a:pt x="11291" y="2726"/>
                  <a:pt x="11291" y="2455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9145" y="10309"/>
                </a:lnTo>
                <a:cubicBezTo>
                  <a:pt x="18875" y="10309"/>
                  <a:pt x="18655" y="10529"/>
                  <a:pt x="18655" y="10800"/>
                </a:cubicBezTo>
                <a:cubicBezTo>
                  <a:pt x="18655" y="11071"/>
                  <a:pt x="18875" y="11291"/>
                  <a:pt x="19145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4965" y="6634"/>
                </a:moveTo>
                <a:lnTo>
                  <a:pt x="12189" y="12188"/>
                </a:lnTo>
                <a:lnTo>
                  <a:pt x="6635" y="14966"/>
                </a:lnTo>
                <a:lnTo>
                  <a:pt x="9411" y="9412"/>
                </a:lnTo>
                <a:cubicBezTo>
                  <a:pt x="9411" y="9412"/>
                  <a:pt x="14965" y="6634"/>
                  <a:pt x="14965" y="6634"/>
                </a:cubicBezTo>
                <a:close/>
                <a:moveTo>
                  <a:pt x="4551" y="17048"/>
                </a:moveTo>
                <a:lnTo>
                  <a:pt x="12883" y="12883"/>
                </a:lnTo>
                <a:lnTo>
                  <a:pt x="17049" y="4551"/>
                </a:lnTo>
                <a:lnTo>
                  <a:pt x="8717" y="8717"/>
                </a:lnTo>
                <a:cubicBezTo>
                  <a:pt x="8717" y="8717"/>
                  <a:pt x="4551" y="17048"/>
                  <a:pt x="4551" y="17048"/>
                </a:cubicBezTo>
                <a:close/>
                <a:moveTo>
                  <a:pt x="11494" y="11494"/>
                </a:moveTo>
                <a:cubicBezTo>
                  <a:pt x="11878" y="11111"/>
                  <a:pt x="11878" y="10489"/>
                  <a:pt x="11494" y="10106"/>
                </a:cubicBezTo>
                <a:cubicBezTo>
                  <a:pt x="11111" y="9722"/>
                  <a:pt x="10489" y="9722"/>
                  <a:pt x="10106" y="10106"/>
                </a:cubicBezTo>
                <a:cubicBezTo>
                  <a:pt x="9722" y="10489"/>
                  <a:pt x="9722" y="11111"/>
                  <a:pt x="10106" y="11494"/>
                </a:cubicBezTo>
                <a:cubicBezTo>
                  <a:pt x="10489" y="11878"/>
                  <a:pt x="11111" y="11878"/>
                  <a:pt x="11494" y="11494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01B8F-E80C-784F-80C0-373A696B836B}" type="slidenum">
              <a:rPr lang="en-US"/>
              <a:pPr/>
              <a:t>40</a:t>
            </a:fld>
            <a:endParaRPr lang="en-US"/>
          </a:p>
        </p:txBody>
      </p:sp>
      <p:sp>
        <p:nvSpPr>
          <p:cNvPr id="46081" name="Line 1"/>
          <p:cNvSpPr>
            <a:spLocks noChangeShapeType="1"/>
          </p:cNvSpPr>
          <p:nvPr/>
        </p:nvSpPr>
        <p:spPr bwMode="auto">
          <a:xfrm>
            <a:off x="1330325" y="5349875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2" name="Line 2"/>
          <p:cNvSpPr>
            <a:spLocks noChangeShapeType="1"/>
          </p:cNvSpPr>
          <p:nvPr/>
        </p:nvSpPr>
        <p:spPr bwMode="auto">
          <a:xfrm>
            <a:off x="1330325" y="6788150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3" name="Line 3"/>
          <p:cNvSpPr>
            <a:spLocks noChangeShapeType="1"/>
          </p:cNvSpPr>
          <p:nvPr/>
        </p:nvSpPr>
        <p:spPr bwMode="auto">
          <a:xfrm>
            <a:off x="1330325" y="8213725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>
            <a:off x="1330325" y="9639300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>
            <a:off x="1330325" y="3924300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6" name="Rectangle 6"/>
          <p:cNvSpPr>
            <a:spLocks/>
          </p:cNvSpPr>
          <p:nvPr/>
        </p:nvSpPr>
        <p:spPr bwMode="auto">
          <a:xfrm>
            <a:off x="398463" y="9444038"/>
            <a:ext cx="72390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1</a:t>
            </a:r>
          </a:p>
        </p:txBody>
      </p:sp>
      <p:sp>
        <p:nvSpPr>
          <p:cNvPr id="46087" name="Rectangle 7"/>
          <p:cNvSpPr>
            <a:spLocks/>
          </p:cNvSpPr>
          <p:nvPr/>
        </p:nvSpPr>
        <p:spPr bwMode="auto">
          <a:xfrm>
            <a:off x="228600" y="8004175"/>
            <a:ext cx="893763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2</a:t>
            </a:r>
          </a:p>
        </p:txBody>
      </p:sp>
      <p:sp>
        <p:nvSpPr>
          <p:cNvPr id="46088" name="Rectangle 8"/>
          <p:cNvSpPr>
            <a:spLocks/>
          </p:cNvSpPr>
          <p:nvPr/>
        </p:nvSpPr>
        <p:spPr bwMode="auto">
          <a:xfrm>
            <a:off x="228600" y="6573838"/>
            <a:ext cx="893763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3</a:t>
            </a:r>
          </a:p>
        </p:txBody>
      </p:sp>
      <p:sp>
        <p:nvSpPr>
          <p:cNvPr id="46089" name="Rectangle 9"/>
          <p:cNvSpPr>
            <a:spLocks/>
          </p:cNvSpPr>
          <p:nvPr/>
        </p:nvSpPr>
        <p:spPr bwMode="auto">
          <a:xfrm>
            <a:off x="228600" y="5145088"/>
            <a:ext cx="893763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4</a:t>
            </a:r>
          </a:p>
        </p:txBody>
      </p:sp>
      <p:sp>
        <p:nvSpPr>
          <p:cNvPr id="46090" name="Rectangle 10"/>
          <p:cNvSpPr>
            <a:spLocks/>
          </p:cNvSpPr>
          <p:nvPr/>
        </p:nvSpPr>
        <p:spPr bwMode="auto">
          <a:xfrm>
            <a:off x="304800" y="3698875"/>
            <a:ext cx="8175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5</a:t>
            </a:r>
          </a:p>
        </p:txBody>
      </p:sp>
      <p:sp>
        <p:nvSpPr>
          <p:cNvPr id="46091" name="AutoShape 11"/>
          <p:cNvSpPr>
            <a:spLocks/>
          </p:cNvSpPr>
          <p:nvPr/>
        </p:nvSpPr>
        <p:spPr bwMode="auto">
          <a:xfrm>
            <a:off x="1535113" y="5805488"/>
            <a:ext cx="7443787" cy="38481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92" name="AutoShape 12"/>
          <p:cNvSpPr>
            <a:spLocks/>
          </p:cNvSpPr>
          <p:nvPr/>
        </p:nvSpPr>
        <p:spPr bwMode="auto">
          <a:xfrm>
            <a:off x="8631238" y="6653213"/>
            <a:ext cx="5827712" cy="30003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93" name="AutoShape 13"/>
          <p:cNvSpPr>
            <a:spLocks/>
          </p:cNvSpPr>
          <p:nvPr/>
        </p:nvSpPr>
        <p:spPr bwMode="auto">
          <a:xfrm>
            <a:off x="14179550" y="7561263"/>
            <a:ext cx="4076700" cy="20923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94" name="AutoShape 14"/>
          <p:cNvSpPr>
            <a:spLocks/>
          </p:cNvSpPr>
          <p:nvPr/>
        </p:nvSpPr>
        <p:spPr bwMode="auto">
          <a:xfrm>
            <a:off x="17959388" y="6653213"/>
            <a:ext cx="5826125" cy="30003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95" name="Rectangle 15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6096" name="Line 1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46099" name="Group 19"/>
          <p:cNvGrpSpPr>
            <a:grpSpLocks/>
          </p:cNvGrpSpPr>
          <p:nvPr/>
        </p:nvGrpSpPr>
        <p:grpSpPr bwMode="auto">
          <a:xfrm>
            <a:off x="4260850" y="3092450"/>
            <a:ext cx="2095500" cy="2419350"/>
            <a:chOff x="0" y="0"/>
            <a:chExt cx="1320" cy="1524"/>
          </a:xfrm>
        </p:grpSpPr>
        <p:sp>
          <p:nvSpPr>
            <p:cNvPr id="46097" name="Oval 17"/>
            <p:cNvSpPr>
              <a:spLocks/>
            </p:cNvSpPr>
            <p:nvPr/>
          </p:nvSpPr>
          <p:spPr bwMode="auto">
            <a:xfrm>
              <a:off x="0" y="0"/>
              <a:ext cx="1320" cy="1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6098" name="AutoShape 18"/>
            <p:cNvSpPr>
              <a:spLocks/>
            </p:cNvSpPr>
            <p:nvPr/>
          </p:nvSpPr>
          <p:spPr bwMode="auto">
            <a:xfrm rot="10800000" flipH="1">
              <a:off x="484" y="1244"/>
              <a:ext cx="368" cy="28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6102" name="Group 22"/>
          <p:cNvGrpSpPr>
            <a:grpSpLocks/>
          </p:cNvGrpSpPr>
          <p:nvPr/>
        </p:nvGrpSpPr>
        <p:grpSpPr bwMode="auto">
          <a:xfrm>
            <a:off x="10509250" y="3956050"/>
            <a:ext cx="2095500" cy="2419350"/>
            <a:chOff x="0" y="0"/>
            <a:chExt cx="1320" cy="1524"/>
          </a:xfrm>
        </p:grpSpPr>
        <p:sp>
          <p:nvSpPr>
            <p:cNvPr id="46100" name="Oval 20"/>
            <p:cNvSpPr>
              <a:spLocks/>
            </p:cNvSpPr>
            <p:nvPr/>
          </p:nvSpPr>
          <p:spPr bwMode="auto">
            <a:xfrm>
              <a:off x="0" y="0"/>
              <a:ext cx="1320" cy="1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6101" name="AutoShape 21"/>
            <p:cNvSpPr>
              <a:spLocks/>
            </p:cNvSpPr>
            <p:nvPr/>
          </p:nvSpPr>
          <p:spPr bwMode="auto">
            <a:xfrm rot="10800000" flipH="1">
              <a:off x="484" y="1244"/>
              <a:ext cx="368" cy="28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6105" name="Group 25"/>
          <p:cNvGrpSpPr>
            <a:grpSpLocks/>
          </p:cNvGrpSpPr>
          <p:nvPr/>
        </p:nvGrpSpPr>
        <p:grpSpPr bwMode="auto">
          <a:xfrm>
            <a:off x="15170150" y="4692650"/>
            <a:ext cx="2095500" cy="2419350"/>
            <a:chOff x="0" y="0"/>
            <a:chExt cx="1320" cy="1524"/>
          </a:xfrm>
        </p:grpSpPr>
        <p:sp>
          <p:nvSpPr>
            <p:cNvPr id="46103" name="Oval 23"/>
            <p:cNvSpPr>
              <a:spLocks/>
            </p:cNvSpPr>
            <p:nvPr/>
          </p:nvSpPr>
          <p:spPr bwMode="auto">
            <a:xfrm>
              <a:off x="0" y="0"/>
              <a:ext cx="1320" cy="1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6104" name="AutoShape 24"/>
            <p:cNvSpPr>
              <a:spLocks/>
            </p:cNvSpPr>
            <p:nvPr/>
          </p:nvSpPr>
          <p:spPr bwMode="auto">
            <a:xfrm rot="10800000" flipH="1">
              <a:off x="484" y="1244"/>
              <a:ext cx="368" cy="28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6108" name="Group 28"/>
          <p:cNvGrpSpPr>
            <a:grpSpLocks/>
          </p:cNvGrpSpPr>
          <p:nvPr/>
        </p:nvGrpSpPr>
        <p:grpSpPr bwMode="auto">
          <a:xfrm>
            <a:off x="19818350" y="3562350"/>
            <a:ext cx="2095500" cy="2419350"/>
            <a:chOff x="0" y="0"/>
            <a:chExt cx="1320" cy="1524"/>
          </a:xfrm>
        </p:grpSpPr>
        <p:sp>
          <p:nvSpPr>
            <p:cNvPr id="46106" name="Oval 26"/>
            <p:cNvSpPr>
              <a:spLocks/>
            </p:cNvSpPr>
            <p:nvPr/>
          </p:nvSpPr>
          <p:spPr bwMode="auto">
            <a:xfrm>
              <a:off x="0" y="0"/>
              <a:ext cx="1320" cy="1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6107" name="AutoShape 27"/>
            <p:cNvSpPr>
              <a:spLocks/>
            </p:cNvSpPr>
            <p:nvPr/>
          </p:nvSpPr>
          <p:spPr bwMode="auto">
            <a:xfrm rot="10800000" flipH="1">
              <a:off x="484" y="1244"/>
              <a:ext cx="368" cy="28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6109" name="AutoShape 29"/>
          <p:cNvSpPr>
            <a:spLocks/>
          </p:cNvSpPr>
          <p:nvPr/>
        </p:nvSpPr>
        <p:spPr bwMode="auto">
          <a:xfrm>
            <a:off x="4927600" y="3830638"/>
            <a:ext cx="774700" cy="5619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436" y="17550"/>
                </a:moveTo>
                <a:lnTo>
                  <a:pt x="10309" y="17550"/>
                </a:lnTo>
                <a:cubicBezTo>
                  <a:pt x="10580" y="17550"/>
                  <a:pt x="10800" y="17248"/>
                  <a:pt x="10800" y="16875"/>
                </a:cubicBezTo>
                <a:cubicBezTo>
                  <a:pt x="10800" y="16503"/>
                  <a:pt x="10580" y="16200"/>
                  <a:pt x="10309" y="16200"/>
                </a:cubicBezTo>
                <a:lnTo>
                  <a:pt x="3436" y="16200"/>
                </a:lnTo>
                <a:cubicBezTo>
                  <a:pt x="3166" y="16200"/>
                  <a:pt x="2945" y="16503"/>
                  <a:pt x="2945" y="16875"/>
                </a:cubicBezTo>
                <a:cubicBezTo>
                  <a:pt x="2945" y="17248"/>
                  <a:pt x="3166" y="17550"/>
                  <a:pt x="3436" y="17550"/>
                </a:cubicBezTo>
                <a:moveTo>
                  <a:pt x="3436" y="14850"/>
                </a:moveTo>
                <a:lnTo>
                  <a:pt x="12273" y="14850"/>
                </a:lnTo>
                <a:cubicBezTo>
                  <a:pt x="12544" y="14850"/>
                  <a:pt x="12764" y="14548"/>
                  <a:pt x="12764" y="14175"/>
                </a:cubicBezTo>
                <a:cubicBezTo>
                  <a:pt x="12764" y="13803"/>
                  <a:pt x="12544" y="13500"/>
                  <a:pt x="12273" y="13500"/>
                </a:cubicBezTo>
                <a:lnTo>
                  <a:pt x="3436" y="13500"/>
                </a:lnTo>
                <a:cubicBezTo>
                  <a:pt x="3166" y="13500"/>
                  <a:pt x="2945" y="13803"/>
                  <a:pt x="2945" y="14175"/>
                </a:cubicBezTo>
                <a:cubicBezTo>
                  <a:pt x="2945" y="14548"/>
                  <a:pt x="3166" y="14850"/>
                  <a:pt x="3436" y="14850"/>
                </a:cubicBezTo>
                <a:moveTo>
                  <a:pt x="20618" y="4050"/>
                </a:moveTo>
                <a:lnTo>
                  <a:pt x="982" y="40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4050"/>
                  <a:pt x="20618" y="4050"/>
                </a:cubicBezTo>
                <a:close/>
                <a:moveTo>
                  <a:pt x="20618" y="20250"/>
                </a:moveTo>
                <a:lnTo>
                  <a:pt x="982" y="20250"/>
                </a:lnTo>
                <a:lnTo>
                  <a:pt x="982" y="9450"/>
                </a:lnTo>
                <a:lnTo>
                  <a:pt x="20618" y="9450"/>
                </a:lnTo>
                <a:cubicBezTo>
                  <a:pt x="20618" y="94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16200" y="17550"/>
                </a:moveTo>
                <a:lnTo>
                  <a:pt x="18164" y="17550"/>
                </a:lnTo>
                <a:cubicBezTo>
                  <a:pt x="18434" y="17550"/>
                  <a:pt x="18655" y="17248"/>
                  <a:pt x="18655" y="16875"/>
                </a:cubicBezTo>
                <a:lnTo>
                  <a:pt x="18655" y="14175"/>
                </a:lnTo>
                <a:cubicBezTo>
                  <a:pt x="18655" y="13803"/>
                  <a:pt x="18434" y="13500"/>
                  <a:pt x="18164" y="13500"/>
                </a:cubicBezTo>
                <a:lnTo>
                  <a:pt x="16200" y="13500"/>
                </a:lnTo>
                <a:cubicBezTo>
                  <a:pt x="15929" y="13500"/>
                  <a:pt x="15709" y="13803"/>
                  <a:pt x="15709" y="14175"/>
                </a:cubicBezTo>
                <a:lnTo>
                  <a:pt x="15709" y="16875"/>
                </a:lnTo>
                <a:cubicBezTo>
                  <a:pt x="15709" y="17248"/>
                  <a:pt x="15929" y="17550"/>
                  <a:pt x="16200" y="1755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110" name="AutoShape 30"/>
          <p:cNvSpPr>
            <a:spLocks/>
          </p:cNvSpPr>
          <p:nvPr/>
        </p:nvSpPr>
        <p:spPr bwMode="auto">
          <a:xfrm>
            <a:off x="11063288" y="4727575"/>
            <a:ext cx="1016000" cy="5461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502" y="11838"/>
                </a:moveTo>
                <a:cubicBezTo>
                  <a:pt x="11425" y="11731"/>
                  <a:pt x="11338" y="11646"/>
                  <a:pt x="11242" y="11581"/>
                </a:cubicBezTo>
                <a:cubicBezTo>
                  <a:pt x="11144" y="11515"/>
                  <a:pt x="11102" y="11458"/>
                  <a:pt x="11001" y="11410"/>
                </a:cubicBezTo>
                <a:lnTo>
                  <a:pt x="11001" y="14261"/>
                </a:lnTo>
                <a:cubicBezTo>
                  <a:pt x="11238" y="14227"/>
                  <a:pt x="11377" y="14100"/>
                  <a:pt x="11528" y="13875"/>
                </a:cubicBezTo>
                <a:cubicBezTo>
                  <a:pt x="11680" y="13651"/>
                  <a:pt x="11756" y="13293"/>
                  <a:pt x="11756" y="12804"/>
                </a:cubicBezTo>
                <a:cubicBezTo>
                  <a:pt x="11756" y="12576"/>
                  <a:pt x="11733" y="12384"/>
                  <a:pt x="11686" y="12229"/>
                </a:cubicBezTo>
                <a:cubicBezTo>
                  <a:pt x="11640" y="12074"/>
                  <a:pt x="11579" y="11944"/>
                  <a:pt x="11502" y="11838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9" y="16200"/>
                  <a:pt x="15709" y="16602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2"/>
                  <a:pt x="17453" y="16200"/>
                  <a:pt x="17182" y="16200"/>
                </a:cubicBezTo>
                <a:moveTo>
                  <a:pt x="9917" y="8509"/>
                </a:moveTo>
                <a:cubicBezTo>
                  <a:pt x="9917" y="8706"/>
                  <a:pt x="9938" y="8872"/>
                  <a:pt x="9982" y="9011"/>
                </a:cubicBezTo>
                <a:cubicBezTo>
                  <a:pt x="10026" y="9150"/>
                  <a:pt x="10082" y="9268"/>
                  <a:pt x="10150" y="9366"/>
                </a:cubicBezTo>
                <a:cubicBezTo>
                  <a:pt x="10219" y="9464"/>
                  <a:pt x="10298" y="9544"/>
                  <a:pt x="10388" y="9605"/>
                </a:cubicBezTo>
                <a:cubicBezTo>
                  <a:pt x="10478" y="9665"/>
                  <a:pt x="10513" y="9717"/>
                  <a:pt x="10605" y="9757"/>
                </a:cubicBezTo>
                <a:lnTo>
                  <a:pt x="10605" y="7311"/>
                </a:lnTo>
                <a:cubicBezTo>
                  <a:pt x="10368" y="7311"/>
                  <a:pt x="10241" y="7402"/>
                  <a:pt x="10111" y="7585"/>
                </a:cubicBezTo>
                <a:cubicBezTo>
                  <a:pt x="9981" y="7769"/>
                  <a:pt x="9917" y="8077"/>
                  <a:pt x="9917" y="8509"/>
                </a:cubicBezTo>
                <a:moveTo>
                  <a:pt x="20127" y="3600"/>
                </a:moveTo>
                <a:cubicBezTo>
                  <a:pt x="19856" y="3600"/>
                  <a:pt x="19636" y="3197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9" y="1800"/>
                  <a:pt x="20618" y="2203"/>
                  <a:pt x="20618" y="2700"/>
                </a:cubicBezTo>
                <a:cubicBezTo>
                  <a:pt x="20618" y="3197"/>
                  <a:pt x="20399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08"/>
                  <a:pt x="18655" y="18900"/>
                </a:cubicBezTo>
                <a:cubicBezTo>
                  <a:pt x="18655" y="19217"/>
                  <a:pt x="18690" y="19517"/>
                  <a:pt x="18745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8"/>
                  <a:pt x="2286" y="16200"/>
                  <a:pt x="1473" y="16200"/>
                </a:cubicBezTo>
                <a:cubicBezTo>
                  <a:pt x="1300" y="16200"/>
                  <a:pt x="1136" y="16265"/>
                  <a:pt x="982" y="16365"/>
                </a:cubicBezTo>
                <a:lnTo>
                  <a:pt x="982" y="5234"/>
                </a:lnTo>
                <a:cubicBezTo>
                  <a:pt x="1136" y="5335"/>
                  <a:pt x="1300" y="5400"/>
                  <a:pt x="1473" y="5400"/>
                </a:cubicBezTo>
                <a:cubicBezTo>
                  <a:pt x="2286" y="5400"/>
                  <a:pt x="2945" y="4191"/>
                  <a:pt x="2945" y="2700"/>
                </a:cubicBezTo>
                <a:cubicBezTo>
                  <a:pt x="2945" y="2382"/>
                  <a:pt x="2910" y="2083"/>
                  <a:pt x="2855" y="1800"/>
                </a:cubicBezTo>
                <a:lnTo>
                  <a:pt x="18745" y="1800"/>
                </a:lnTo>
                <a:cubicBezTo>
                  <a:pt x="18690" y="2083"/>
                  <a:pt x="18655" y="2382"/>
                  <a:pt x="18655" y="2700"/>
                </a:cubicBezTo>
                <a:cubicBezTo>
                  <a:pt x="18655" y="4191"/>
                  <a:pt x="19314" y="5400"/>
                  <a:pt x="20127" y="5400"/>
                </a:cubicBezTo>
                <a:cubicBezTo>
                  <a:pt x="20300" y="5400"/>
                  <a:pt x="20464" y="5335"/>
                  <a:pt x="20618" y="5234"/>
                </a:cubicBezTo>
                <a:cubicBezTo>
                  <a:pt x="20618" y="5234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9" y="18000"/>
                  <a:pt x="20618" y="18403"/>
                  <a:pt x="20618" y="18900"/>
                </a:cubicBezTo>
                <a:cubicBezTo>
                  <a:pt x="20618" y="19397"/>
                  <a:pt x="20399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7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7"/>
                  <a:pt x="1744" y="3600"/>
                  <a:pt x="1473" y="3600"/>
                </a:cubicBezTo>
                <a:cubicBezTo>
                  <a:pt x="1201" y="3600"/>
                  <a:pt x="982" y="3197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  <a:moveTo>
                  <a:pt x="12385" y="13801"/>
                </a:moveTo>
                <a:cubicBezTo>
                  <a:pt x="12304" y="14141"/>
                  <a:pt x="12193" y="14422"/>
                  <a:pt x="12052" y="14646"/>
                </a:cubicBezTo>
                <a:cubicBezTo>
                  <a:pt x="11912" y="14871"/>
                  <a:pt x="11747" y="15042"/>
                  <a:pt x="11558" y="15160"/>
                </a:cubicBezTo>
                <a:cubicBezTo>
                  <a:pt x="11369" y="15278"/>
                  <a:pt x="11221" y="15345"/>
                  <a:pt x="11001" y="15362"/>
                </a:cubicBezTo>
                <a:lnTo>
                  <a:pt x="11001" y="16198"/>
                </a:lnTo>
                <a:lnTo>
                  <a:pt x="10605" y="16198"/>
                </a:lnTo>
                <a:lnTo>
                  <a:pt x="10605" y="15362"/>
                </a:lnTo>
                <a:cubicBezTo>
                  <a:pt x="10368" y="15353"/>
                  <a:pt x="10206" y="15284"/>
                  <a:pt x="10009" y="15154"/>
                </a:cubicBezTo>
                <a:cubicBezTo>
                  <a:pt x="9811" y="15023"/>
                  <a:pt x="9642" y="14837"/>
                  <a:pt x="9501" y="14596"/>
                </a:cubicBezTo>
                <a:cubicBezTo>
                  <a:pt x="9361" y="14356"/>
                  <a:pt x="9252" y="14061"/>
                  <a:pt x="9175" y="13710"/>
                </a:cubicBezTo>
                <a:cubicBezTo>
                  <a:pt x="9098" y="13359"/>
                  <a:pt x="9062" y="12956"/>
                  <a:pt x="9066" y="12498"/>
                </a:cubicBezTo>
                <a:lnTo>
                  <a:pt x="9818" y="12498"/>
                </a:lnTo>
                <a:cubicBezTo>
                  <a:pt x="9813" y="13036"/>
                  <a:pt x="9877" y="13461"/>
                  <a:pt x="10009" y="13770"/>
                </a:cubicBezTo>
                <a:cubicBezTo>
                  <a:pt x="10140" y="14081"/>
                  <a:pt x="10302" y="14244"/>
                  <a:pt x="10605" y="14261"/>
                </a:cubicBezTo>
                <a:lnTo>
                  <a:pt x="10605" y="11299"/>
                </a:lnTo>
                <a:cubicBezTo>
                  <a:pt x="10425" y="11209"/>
                  <a:pt x="10302" y="11101"/>
                  <a:pt x="10124" y="10974"/>
                </a:cubicBezTo>
                <a:cubicBezTo>
                  <a:pt x="9946" y="10849"/>
                  <a:pt x="9786" y="10686"/>
                  <a:pt x="9643" y="10485"/>
                </a:cubicBezTo>
                <a:cubicBezTo>
                  <a:pt x="9500" y="10285"/>
                  <a:pt x="9385" y="10035"/>
                  <a:pt x="9297" y="9733"/>
                </a:cubicBezTo>
                <a:cubicBezTo>
                  <a:pt x="9209" y="9431"/>
                  <a:pt x="9165" y="9056"/>
                  <a:pt x="9165" y="8607"/>
                </a:cubicBezTo>
                <a:cubicBezTo>
                  <a:pt x="9165" y="8216"/>
                  <a:pt x="9206" y="7871"/>
                  <a:pt x="9287" y="7574"/>
                </a:cubicBezTo>
                <a:cubicBezTo>
                  <a:pt x="9369" y="7276"/>
                  <a:pt x="9478" y="7026"/>
                  <a:pt x="9617" y="6827"/>
                </a:cubicBezTo>
                <a:cubicBezTo>
                  <a:pt x="9755" y="6627"/>
                  <a:pt x="9914" y="6474"/>
                  <a:pt x="10094" y="6368"/>
                </a:cubicBezTo>
                <a:cubicBezTo>
                  <a:pt x="10275" y="6262"/>
                  <a:pt x="10408" y="6209"/>
                  <a:pt x="10605" y="6209"/>
                </a:cubicBezTo>
                <a:lnTo>
                  <a:pt x="10605" y="5406"/>
                </a:lnTo>
                <a:lnTo>
                  <a:pt x="11001" y="5406"/>
                </a:lnTo>
                <a:lnTo>
                  <a:pt x="11001" y="6209"/>
                </a:lnTo>
                <a:cubicBezTo>
                  <a:pt x="11199" y="6209"/>
                  <a:pt x="11329" y="6257"/>
                  <a:pt x="11505" y="6356"/>
                </a:cubicBezTo>
                <a:cubicBezTo>
                  <a:pt x="11681" y="6454"/>
                  <a:pt x="11834" y="6601"/>
                  <a:pt x="11963" y="6796"/>
                </a:cubicBezTo>
                <a:cubicBezTo>
                  <a:pt x="12093" y="6992"/>
                  <a:pt x="12196" y="7241"/>
                  <a:pt x="12273" y="7543"/>
                </a:cubicBezTo>
                <a:cubicBezTo>
                  <a:pt x="12350" y="7845"/>
                  <a:pt x="12389" y="8195"/>
                  <a:pt x="12389" y="8594"/>
                </a:cubicBezTo>
                <a:lnTo>
                  <a:pt x="11637" y="8594"/>
                </a:lnTo>
                <a:cubicBezTo>
                  <a:pt x="11628" y="8179"/>
                  <a:pt x="11570" y="7861"/>
                  <a:pt x="11463" y="7641"/>
                </a:cubicBezTo>
                <a:cubicBezTo>
                  <a:pt x="11355" y="7420"/>
                  <a:pt x="11238" y="7311"/>
                  <a:pt x="11001" y="7311"/>
                </a:cubicBezTo>
                <a:lnTo>
                  <a:pt x="11001" y="9892"/>
                </a:lnTo>
                <a:cubicBezTo>
                  <a:pt x="11199" y="9990"/>
                  <a:pt x="11336" y="10104"/>
                  <a:pt x="11525" y="10235"/>
                </a:cubicBezTo>
                <a:cubicBezTo>
                  <a:pt x="11714" y="10365"/>
                  <a:pt x="11881" y="10532"/>
                  <a:pt x="12026" y="10736"/>
                </a:cubicBezTo>
                <a:cubicBezTo>
                  <a:pt x="12171" y="10940"/>
                  <a:pt x="12287" y="11193"/>
                  <a:pt x="12375" y="11495"/>
                </a:cubicBezTo>
                <a:cubicBezTo>
                  <a:pt x="12463" y="11797"/>
                  <a:pt x="12507" y="12168"/>
                  <a:pt x="12507" y="12608"/>
                </a:cubicBezTo>
                <a:cubicBezTo>
                  <a:pt x="12507" y="13065"/>
                  <a:pt x="12466" y="13463"/>
                  <a:pt x="12385" y="13801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6"/>
                  <a:pt x="8631" y="18000"/>
                  <a:pt x="10800" y="18000"/>
                </a:cubicBezTo>
                <a:cubicBezTo>
                  <a:pt x="12969" y="18000"/>
                  <a:pt x="14727" y="14776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2"/>
                  <a:pt x="3927" y="4500"/>
                </a:cubicBezTo>
                <a:cubicBezTo>
                  <a:pt x="3927" y="4997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7"/>
                  <a:pt x="5891" y="4500"/>
                </a:cubicBezTo>
                <a:cubicBezTo>
                  <a:pt x="5891" y="4002"/>
                  <a:pt x="5671" y="3600"/>
                  <a:pt x="5400" y="360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111" name="AutoShape 31"/>
          <p:cNvSpPr>
            <a:spLocks/>
          </p:cNvSpPr>
          <p:nvPr/>
        </p:nvSpPr>
        <p:spPr bwMode="auto">
          <a:xfrm>
            <a:off x="15840075" y="5335588"/>
            <a:ext cx="774700" cy="7715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851" y="17620"/>
                </a:moveTo>
                <a:cubicBezTo>
                  <a:pt x="17270" y="17122"/>
                  <a:pt x="16604" y="16682"/>
                  <a:pt x="15856" y="16324"/>
                </a:cubicBezTo>
                <a:cubicBezTo>
                  <a:pt x="15869" y="16284"/>
                  <a:pt x="15883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500" y="13488"/>
                </a:cubicBezTo>
                <a:cubicBezTo>
                  <a:pt x="16545" y="13166"/>
                  <a:pt x="16582" y="12839"/>
                  <a:pt x="16610" y="12507"/>
                </a:cubicBezTo>
                <a:cubicBezTo>
                  <a:pt x="16621" y="12383"/>
                  <a:pt x="16632" y="12260"/>
                  <a:pt x="16642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1" y="17620"/>
                </a:cubicBezTo>
                <a:moveTo>
                  <a:pt x="13714" y="20178"/>
                </a:moveTo>
                <a:cubicBezTo>
                  <a:pt x="13926" y="19957"/>
                  <a:pt x="14127" y="19710"/>
                  <a:pt x="14322" y="19444"/>
                </a:cubicBezTo>
                <a:cubicBezTo>
                  <a:pt x="14340" y="19419"/>
                  <a:pt x="14358" y="19394"/>
                  <a:pt x="14375" y="19369"/>
                </a:cubicBezTo>
                <a:cubicBezTo>
                  <a:pt x="14765" y="18822"/>
                  <a:pt x="15117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6" y="17329"/>
                  <a:pt x="15500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90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9" y="16493"/>
                  <a:pt x="14652" y="16869"/>
                </a:cubicBezTo>
                <a:cubicBezTo>
                  <a:pt x="13851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8" y="11291"/>
                </a:lnTo>
                <a:cubicBezTo>
                  <a:pt x="15655" y="12995"/>
                  <a:pt x="15393" y="14581"/>
                  <a:pt x="14971" y="15948"/>
                </a:cubicBezTo>
                <a:cubicBezTo>
                  <a:pt x="13856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6" y="6066"/>
                  <a:pt x="14971" y="5652"/>
                </a:cubicBezTo>
                <a:cubicBezTo>
                  <a:pt x="15393" y="7019"/>
                  <a:pt x="15655" y="8605"/>
                  <a:pt x="15698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1" y="2691"/>
                  <a:pt x="14652" y="4731"/>
                </a:cubicBezTo>
                <a:cubicBezTo>
                  <a:pt x="13639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500" y="4318"/>
                  <a:pt x="15486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7" y="3408"/>
                  <a:pt x="14765" y="2778"/>
                  <a:pt x="14375" y="2231"/>
                </a:cubicBezTo>
                <a:cubicBezTo>
                  <a:pt x="14358" y="2206"/>
                  <a:pt x="14340" y="2181"/>
                  <a:pt x="14322" y="2156"/>
                </a:cubicBezTo>
                <a:cubicBezTo>
                  <a:pt x="14127" y="1890"/>
                  <a:pt x="13926" y="1643"/>
                  <a:pt x="13714" y="1422"/>
                </a:cubicBezTo>
                <a:cubicBezTo>
                  <a:pt x="14990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2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2" y="8761"/>
                  <a:pt x="16545" y="8434"/>
                  <a:pt x="16500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3" y="5357"/>
                  <a:pt x="15869" y="5317"/>
                  <a:pt x="15856" y="5276"/>
                </a:cubicBezTo>
                <a:cubicBezTo>
                  <a:pt x="16604" y="4918"/>
                  <a:pt x="17270" y="4478"/>
                  <a:pt x="17851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2" y="5329"/>
                  <a:pt x="7961" y="5107"/>
                  <a:pt x="6947" y="4731"/>
                </a:cubicBezTo>
                <a:cubicBezTo>
                  <a:pt x="7749" y="2691"/>
                  <a:pt x="8946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2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2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6" y="20298"/>
                  <a:pt x="7749" y="18909"/>
                  <a:pt x="6947" y="16869"/>
                </a:cubicBezTo>
                <a:cubicBezTo>
                  <a:pt x="7961" y="16493"/>
                  <a:pt x="9102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5" y="17890"/>
                  <a:pt x="5476" y="17535"/>
                  <a:pt x="6083" y="17239"/>
                </a:cubicBezTo>
                <a:cubicBezTo>
                  <a:pt x="6101" y="17282"/>
                  <a:pt x="6115" y="17329"/>
                  <a:pt x="6133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5" y="19369"/>
                </a:cubicBezTo>
                <a:cubicBezTo>
                  <a:pt x="7243" y="19394"/>
                  <a:pt x="7261" y="19419"/>
                  <a:pt x="7279" y="19444"/>
                </a:cubicBezTo>
                <a:cubicBezTo>
                  <a:pt x="7473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6" y="11574"/>
                  <a:pt x="4940" y="11858"/>
                  <a:pt x="4959" y="12135"/>
                </a:cubicBezTo>
                <a:cubicBezTo>
                  <a:pt x="4967" y="12260"/>
                  <a:pt x="4979" y="12383"/>
                  <a:pt x="4990" y="12507"/>
                </a:cubicBezTo>
                <a:cubicBezTo>
                  <a:pt x="5018" y="12839"/>
                  <a:pt x="5056" y="13166"/>
                  <a:pt x="5101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2" y="16284"/>
                  <a:pt x="5745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5" y="5276"/>
                </a:cubicBezTo>
                <a:cubicBezTo>
                  <a:pt x="5732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1" y="8112"/>
                </a:cubicBezTo>
                <a:cubicBezTo>
                  <a:pt x="5056" y="8434"/>
                  <a:pt x="5018" y="8761"/>
                  <a:pt x="4990" y="9093"/>
                </a:cubicBezTo>
                <a:cubicBezTo>
                  <a:pt x="4979" y="9217"/>
                  <a:pt x="4967" y="9340"/>
                  <a:pt x="4959" y="9465"/>
                </a:cubicBezTo>
                <a:cubicBezTo>
                  <a:pt x="4940" y="9742"/>
                  <a:pt x="4936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3" y="1890"/>
                  <a:pt x="7279" y="2156"/>
                </a:cubicBezTo>
                <a:cubicBezTo>
                  <a:pt x="7261" y="2181"/>
                  <a:pt x="7243" y="2206"/>
                  <a:pt x="7225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3" y="4229"/>
                </a:cubicBezTo>
                <a:cubicBezTo>
                  <a:pt x="6115" y="4271"/>
                  <a:pt x="6101" y="4318"/>
                  <a:pt x="6083" y="4361"/>
                </a:cubicBezTo>
                <a:cubicBezTo>
                  <a:pt x="5476" y="4065"/>
                  <a:pt x="4935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112" name="AutoShape 32"/>
          <p:cNvSpPr>
            <a:spLocks/>
          </p:cNvSpPr>
          <p:nvPr/>
        </p:nvSpPr>
        <p:spPr bwMode="auto">
          <a:xfrm>
            <a:off x="20516850" y="4197350"/>
            <a:ext cx="749300" cy="749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5" y="6382"/>
                </a:moveTo>
                <a:cubicBezTo>
                  <a:pt x="7313" y="6382"/>
                  <a:pt x="6873" y="5943"/>
                  <a:pt x="6873" y="5400"/>
                </a:cubicBezTo>
                <a:cubicBezTo>
                  <a:pt x="6873" y="4858"/>
                  <a:pt x="7313" y="4418"/>
                  <a:pt x="7855" y="4418"/>
                </a:cubicBezTo>
                <a:cubicBezTo>
                  <a:pt x="8396" y="4418"/>
                  <a:pt x="8836" y="4858"/>
                  <a:pt x="8836" y="5400"/>
                </a:cubicBezTo>
                <a:cubicBezTo>
                  <a:pt x="8836" y="5943"/>
                  <a:pt x="8396" y="6382"/>
                  <a:pt x="7855" y="6382"/>
                </a:cubicBezTo>
                <a:moveTo>
                  <a:pt x="18164" y="4909"/>
                </a:moveTo>
                <a:lnTo>
                  <a:pt x="9749" y="4909"/>
                </a:lnTo>
                <a:cubicBezTo>
                  <a:pt x="9530" y="4064"/>
                  <a:pt x="8768" y="3436"/>
                  <a:pt x="7855" y="3436"/>
                </a:cubicBezTo>
                <a:cubicBezTo>
                  <a:pt x="6941" y="3436"/>
                  <a:pt x="6180" y="4064"/>
                  <a:pt x="5960" y="4909"/>
                </a:cubicBezTo>
                <a:lnTo>
                  <a:pt x="3436" y="4909"/>
                </a:lnTo>
                <a:cubicBezTo>
                  <a:pt x="3165" y="4909"/>
                  <a:pt x="2945" y="5129"/>
                  <a:pt x="2945" y="5400"/>
                </a:cubicBezTo>
                <a:cubicBezTo>
                  <a:pt x="2945" y="5671"/>
                  <a:pt x="3165" y="5891"/>
                  <a:pt x="3436" y="5891"/>
                </a:cubicBezTo>
                <a:lnTo>
                  <a:pt x="5960" y="5891"/>
                </a:lnTo>
                <a:cubicBezTo>
                  <a:pt x="6180" y="6737"/>
                  <a:pt x="6941" y="7364"/>
                  <a:pt x="7855" y="7364"/>
                </a:cubicBezTo>
                <a:cubicBezTo>
                  <a:pt x="8768" y="7364"/>
                  <a:pt x="9530" y="6737"/>
                  <a:pt x="9749" y="5891"/>
                </a:cubicBezTo>
                <a:lnTo>
                  <a:pt x="18164" y="5891"/>
                </a:lnTo>
                <a:cubicBezTo>
                  <a:pt x="18435" y="5891"/>
                  <a:pt x="18655" y="5671"/>
                  <a:pt x="18655" y="5400"/>
                </a:cubicBezTo>
                <a:cubicBezTo>
                  <a:pt x="18655" y="5129"/>
                  <a:pt x="18435" y="4909"/>
                  <a:pt x="18164" y="4909"/>
                </a:cubicBezTo>
                <a:moveTo>
                  <a:pt x="14727" y="11782"/>
                </a:moveTo>
                <a:cubicBezTo>
                  <a:pt x="14186" y="11782"/>
                  <a:pt x="13745" y="11342"/>
                  <a:pt x="13745" y="10800"/>
                </a:cubicBezTo>
                <a:cubicBezTo>
                  <a:pt x="13745" y="10258"/>
                  <a:pt x="14186" y="9818"/>
                  <a:pt x="14727" y="9818"/>
                </a:cubicBezTo>
                <a:cubicBezTo>
                  <a:pt x="15269" y="9818"/>
                  <a:pt x="15709" y="10258"/>
                  <a:pt x="15709" y="10800"/>
                </a:cubicBezTo>
                <a:cubicBezTo>
                  <a:pt x="15709" y="11342"/>
                  <a:pt x="15269" y="11782"/>
                  <a:pt x="14727" y="11782"/>
                </a:cubicBezTo>
                <a:moveTo>
                  <a:pt x="18164" y="10310"/>
                </a:moveTo>
                <a:lnTo>
                  <a:pt x="16621" y="10310"/>
                </a:lnTo>
                <a:cubicBezTo>
                  <a:pt x="16402" y="9464"/>
                  <a:pt x="15641" y="8836"/>
                  <a:pt x="14727" y="8836"/>
                </a:cubicBezTo>
                <a:cubicBezTo>
                  <a:pt x="13814" y="8836"/>
                  <a:pt x="13052" y="9464"/>
                  <a:pt x="12833" y="10310"/>
                </a:cubicBezTo>
                <a:lnTo>
                  <a:pt x="3436" y="10310"/>
                </a:lnTo>
                <a:cubicBezTo>
                  <a:pt x="3165" y="10310"/>
                  <a:pt x="2945" y="10529"/>
                  <a:pt x="2945" y="10800"/>
                </a:cubicBezTo>
                <a:cubicBezTo>
                  <a:pt x="2945" y="11071"/>
                  <a:pt x="3165" y="11291"/>
                  <a:pt x="3436" y="11291"/>
                </a:cubicBezTo>
                <a:lnTo>
                  <a:pt x="12833" y="11291"/>
                </a:lnTo>
                <a:cubicBezTo>
                  <a:pt x="13052" y="12137"/>
                  <a:pt x="13814" y="12764"/>
                  <a:pt x="14727" y="12764"/>
                </a:cubicBezTo>
                <a:cubicBezTo>
                  <a:pt x="15641" y="12764"/>
                  <a:pt x="16402" y="12137"/>
                  <a:pt x="16621" y="11291"/>
                </a:cubicBezTo>
                <a:lnTo>
                  <a:pt x="18164" y="11291"/>
                </a:lnTo>
                <a:cubicBezTo>
                  <a:pt x="18435" y="11291"/>
                  <a:pt x="18655" y="11071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9818" y="17182"/>
                </a:moveTo>
                <a:cubicBezTo>
                  <a:pt x="9276" y="17182"/>
                  <a:pt x="8836" y="16743"/>
                  <a:pt x="8836" y="16200"/>
                </a:cubicBezTo>
                <a:cubicBezTo>
                  <a:pt x="8836" y="15658"/>
                  <a:pt x="9276" y="15218"/>
                  <a:pt x="9818" y="15218"/>
                </a:cubicBezTo>
                <a:cubicBezTo>
                  <a:pt x="10360" y="15218"/>
                  <a:pt x="10800" y="15658"/>
                  <a:pt x="10800" y="16200"/>
                </a:cubicBezTo>
                <a:cubicBezTo>
                  <a:pt x="10800" y="16743"/>
                  <a:pt x="10360" y="17182"/>
                  <a:pt x="9818" y="17182"/>
                </a:cubicBezTo>
                <a:moveTo>
                  <a:pt x="18164" y="15709"/>
                </a:moveTo>
                <a:lnTo>
                  <a:pt x="11712" y="15709"/>
                </a:lnTo>
                <a:cubicBezTo>
                  <a:pt x="11493" y="14863"/>
                  <a:pt x="10732" y="14237"/>
                  <a:pt x="9818" y="14237"/>
                </a:cubicBezTo>
                <a:cubicBezTo>
                  <a:pt x="8904" y="14237"/>
                  <a:pt x="8143" y="14863"/>
                  <a:pt x="7924" y="15709"/>
                </a:cubicBezTo>
                <a:lnTo>
                  <a:pt x="3436" y="15709"/>
                </a:lnTo>
                <a:cubicBezTo>
                  <a:pt x="3165" y="15709"/>
                  <a:pt x="2945" y="15929"/>
                  <a:pt x="2945" y="16200"/>
                </a:cubicBezTo>
                <a:cubicBezTo>
                  <a:pt x="2945" y="16471"/>
                  <a:pt x="3165" y="16691"/>
                  <a:pt x="3436" y="16691"/>
                </a:cubicBezTo>
                <a:lnTo>
                  <a:pt x="7924" y="16691"/>
                </a:lnTo>
                <a:cubicBezTo>
                  <a:pt x="8143" y="17537"/>
                  <a:pt x="8904" y="18164"/>
                  <a:pt x="9818" y="18164"/>
                </a:cubicBezTo>
                <a:cubicBezTo>
                  <a:pt x="10732" y="18164"/>
                  <a:pt x="11493" y="17537"/>
                  <a:pt x="11712" y="16691"/>
                </a:cubicBezTo>
                <a:lnTo>
                  <a:pt x="18164" y="16691"/>
                </a:lnTo>
                <a:cubicBezTo>
                  <a:pt x="18435" y="16691"/>
                  <a:pt x="18655" y="16471"/>
                  <a:pt x="18655" y="16200"/>
                </a:cubicBezTo>
                <a:cubicBezTo>
                  <a:pt x="18655" y="15929"/>
                  <a:pt x="18435" y="15709"/>
                  <a:pt x="18164" y="15709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113" name="Rectangle 33"/>
          <p:cNvSpPr>
            <a:spLocks/>
          </p:cNvSpPr>
          <p:nvPr/>
        </p:nvSpPr>
        <p:spPr bwMode="auto">
          <a:xfrm>
            <a:off x="979488" y="10725150"/>
            <a:ext cx="22428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EA310-D367-3A45-9F5A-6D7D6BBF9B68}" type="slidenum">
              <a:rPr lang="en-US"/>
              <a:pPr/>
              <a:t>41</a:t>
            </a:fld>
            <a:endParaRPr lang="en-US"/>
          </a:p>
        </p:txBody>
      </p:sp>
      <p:sp>
        <p:nvSpPr>
          <p:cNvPr id="47105" name="Oval 1"/>
          <p:cNvSpPr>
            <a:spLocks/>
          </p:cNvSpPr>
          <p:nvPr/>
        </p:nvSpPr>
        <p:spPr bwMode="auto">
          <a:xfrm>
            <a:off x="11107738" y="908050"/>
            <a:ext cx="2222500" cy="22352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cap="flat">
                <a:solidFill>
                  <a:srgbClr val="54616A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06" name="Rectangle 2"/>
          <p:cNvSpPr>
            <a:spLocks/>
          </p:cNvSpPr>
          <p:nvPr/>
        </p:nvSpPr>
        <p:spPr bwMode="auto">
          <a:xfrm>
            <a:off x="8553450" y="4260850"/>
            <a:ext cx="73406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7107" name="Oval 3"/>
          <p:cNvSpPr>
            <a:spLocks/>
          </p:cNvSpPr>
          <p:nvPr/>
        </p:nvSpPr>
        <p:spPr bwMode="auto">
          <a:xfrm>
            <a:off x="11120438" y="7143750"/>
            <a:ext cx="2222500" cy="2235200"/>
          </a:xfrm>
          <a:prstGeom prst="ellipse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08" name="Oval 4"/>
          <p:cNvSpPr>
            <a:spLocks/>
          </p:cNvSpPr>
          <p:nvPr/>
        </p:nvSpPr>
        <p:spPr bwMode="auto">
          <a:xfrm>
            <a:off x="15489238" y="7143750"/>
            <a:ext cx="2222500" cy="2235200"/>
          </a:xfrm>
          <a:prstGeom prst="ellipse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09" name="Oval 5"/>
          <p:cNvSpPr>
            <a:spLocks/>
          </p:cNvSpPr>
          <p:nvPr/>
        </p:nvSpPr>
        <p:spPr bwMode="auto">
          <a:xfrm>
            <a:off x="6751638" y="7143750"/>
            <a:ext cx="2222500" cy="2235200"/>
          </a:xfrm>
          <a:prstGeom prst="ellipse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0" name="Rectangle 6"/>
          <p:cNvSpPr>
            <a:spLocks/>
          </p:cNvSpPr>
          <p:nvPr/>
        </p:nvSpPr>
        <p:spPr bwMode="auto">
          <a:xfrm>
            <a:off x="14846300" y="10617200"/>
            <a:ext cx="35306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7111" name="Freeform 7"/>
          <p:cNvSpPr>
            <a:spLocks/>
          </p:cNvSpPr>
          <p:nvPr/>
        </p:nvSpPr>
        <p:spPr bwMode="auto">
          <a:xfrm>
            <a:off x="7862888" y="5961063"/>
            <a:ext cx="3884612" cy="698500"/>
          </a:xfrm>
          <a:custGeom>
            <a:avLst/>
            <a:gdLst>
              <a:gd name="T0" fmla="*/ 21600 w 21600"/>
              <a:gd name="T1" fmla="*/ 0 h 21600"/>
              <a:gd name="T2" fmla="*/ 21600 w 21600"/>
              <a:gd name="T3" fmla="*/ 11572 h 21600"/>
              <a:gd name="T4" fmla="*/ 0 w 21600"/>
              <a:gd name="T5" fmla="*/ 11572 h 21600"/>
              <a:gd name="T6" fmla="*/ 0 w 21600"/>
              <a:gd name="T7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21600" y="11572"/>
                </a:lnTo>
                <a:lnTo>
                  <a:pt x="0" y="11572"/>
                </a:lnTo>
                <a:lnTo>
                  <a:pt x="0" y="21600"/>
                </a:lnTo>
              </a:path>
            </a:pathLst>
          </a:cu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2" name="Freeform 8"/>
          <p:cNvSpPr>
            <a:spLocks/>
          </p:cNvSpPr>
          <p:nvPr/>
        </p:nvSpPr>
        <p:spPr bwMode="auto">
          <a:xfrm flipH="1">
            <a:off x="12714288" y="5961063"/>
            <a:ext cx="3884612" cy="698500"/>
          </a:xfrm>
          <a:custGeom>
            <a:avLst/>
            <a:gdLst>
              <a:gd name="T0" fmla="*/ 21600 w 21600"/>
              <a:gd name="T1" fmla="*/ 0 h 21600"/>
              <a:gd name="T2" fmla="*/ 21600 w 21600"/>
              <a:gd name="T3" fmla="*/ 11572 h 21600"/>
              <a:gd name="T4" fmla="*/ 0 w 21600"/>
              <a:gd name="T5" fmla="*/ 11572 h 21600"/>
              <a:gd name="T6" fmla="*/ 0 w 21600"/>
              <a:gd name="T7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21600" y="11572"/>
                </a:lnTo>
                <a:lnTo>
                  <a:pt x="0" y="11572"/>
                </a:lnTo>
                <a:lnTo>
                  <a:pt x="0" y="21600"/>
                </a:lnTo>
              </a:path>
            </a:pathLst>
          </a:cu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3" name="Line 9"/>
          <p:cNvSpPr>
            <a:spLocks noChangeShapeType="1"/>
          </p:cNvSpPr>
          <p:nvPr/>
        </p:nvSpPr>
        <p:spPr bwMode="auto">
          <a:xfrm>
            <a:off x="12230100" y="5956300"/>
            <a:ext cx="0" cy="631825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4" name="AutoShape 10"/>
          <p:cNvSpPr>
            <a:spLocks/>
          </p:cNvSpPr>
          <p:nvPr/>
        </p:nvSpPr>
        <p:spPr bwMode="auto">
          <a:xfrm rot="10800000">
            <a:off x="16471900" y="6413500"/>
            <a:ext cx="254000" cy="25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5" name="AutoShape 11"/>
          <p:cNvSpPr>
            <a:spLocks/>
          </p:cNvSpPr>
          <p:nvPr/>
        </p:nvSpPr>
        <p:spPr bwMode="auto">
          <a:xfrm rot="10800000">
            <a:off x="12103100" y="6413500"/>
            <a:ext cx="254000" cy="25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6" name="AutoShape 12"/>
          <p:cNvSpPr>
            <a:spLocks/>
          </p:cNvSpPr>
          <p:nvPr/>
        </p:nvSpPr>
        <p:spPr bwMode="auto">
          <a:xfrm rot="10800000">
            <a:off x="7734300" y="6413500"/>
            <a:ext cx="254000" cy="25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7" name="Rectangle 13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7118" name="Line 1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9" name="AutoShape 15"/>
          <p:cNvSpPr>
            <a:spLocks/>
          </p:cNvSpPr>
          <p:nvPr/>
        </p:nvSpPr>
        <p:spPr bwMode="auto">
          <a:xfrm>
            <a:off x="11734800" y="1555750"/>
            <a:ext cx="1016000" cy="850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538"/>
                  <a:pt x="3927" y="1200"/>
                </a:cubicBezTo>
                <a:lnTo>
                  <a:pt x="3927" y="3000"/>
                </a:lnTo>
                <a:cubicBezTo>
                  <a:pt x="3927" y="3332"/>
                  <a:pt x="4147" y="3600"/>
                  <a:pt x="4418" y="3600"/>
                </a:cubicBezTo>
                <a:cubicBezTo>
                  <a:pt x="4689" y="3600"/>
                  <a:pt x="4909" y="3332"/>
                  <a:pt x="4909" y="3000"/>
                </a:cubicBezTo>
                <a:lnTo>
                  <a:pt x="4909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19145" y="15600"/>
                </a:lnTo>
                <a:cubicBezTo>
                  <a:pt x="18875" y="15600"/>
                  <a:pt x="18655" y="15869"/>
                  <a:pt x="18655" y="16200"/>
                </a:cubicBezTo>
                <a:cubicBezTo>
                  <a:pt x="18655" y="16532"/>
                  <a:pt x="18875" y="16800"/>
                  <a:pt x="19145" y="16800"/>
                </a:cubicBezTo>
                <a:lnTo>
                  <a:pt x="20618" y="16800"/>
                </a:lnTo>
                <a:cubicBezTo>
                  <a:pt x="21160" y="16800"/>
                  <a:pt x="21600" y="16262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6691" y="8400"/>
                </a:moveTo>
                <a:lnTo>
                  <a:pt x="982" y="8400"/>
                </a:lnTo>
                <a:lnTo>
                  <a:pt x="982" y="6000"/>
                </a:lnTo>
                <a:lnTo>
                  <a:pt x="16691" y="6000"/>
                </a:lnTo>
                <a:cubicBezTo>
                  <a:pt x="16691" y="6000"/>
                  <a:pt x="16691" y="8400"/>
                  <a:pt x="16691" y="8400"/>
                </a:cubicBezTo>
                <a:close/>
                <a:moveTo>
                  <a:pt x="16691" y="20400"/>
                </a:moveTo>
                <a:lnTo>
                  <a:pt x="982" y="20400"/>
                </a:lnTo>
                <a:lnTo>
                  <a:pt x="982" y="12000"/>
                </a:lnTo>
                <a:lnTo>
                  <a:pt x="16691" y="12000"/>
                </a:lnTo>
                <a:cubicBezTo>
                  <a:pt x="16691" y="12000"/>
                  <a:pt x="16691" y="20400"/>
                  <a:pt x="16691" y="20400"/>
                </a:cubicBezTo>
                <a:close/>
                <a:moveTo>
                  <a:pt x="16691" y="4800"/>
                </a:moveTo>
                <a:lnTo>
                  <a:pt x="982" y="4800"/>
                </a:lnTo>
                <a:cubicBezTo>
                  <a:pt x="440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062"/>
                  <a:pt x="17673" y="20400"/>
                </a:cubicBezTo>
                <a:lnTo>
                  <a:pt x="17673" y="6000"/>
                </a:lnTo>
                <a:cubicBezTo>
                  <a:pt x="17673" y="5338"/>
                  <a:pt x="17233" y="4800"/>
                  <a:pt x="16691" y="4800"/>
                </a:cubicBezTo>
                <a:moveTo>
                  <a:pt x="3436" y="18000"/>
                </a:moveTo>
                <a:lnTo>
                  <a:pt x="7364" y="18000"/>
                </a:lnTo>
                <a:cubicBezTo>
                  <a:pt x="7634" y="18000"/>
                  <a:pt x="7855" y="17732"/>
                  <a:pt x="7855" y="17400"/>
                </a:cubicBezTo>
                <a:cubicBezTo>
                  <a:pt x="7855" y="17069"/>
                  <a:pt x="7634" y="16800"/>
                  <a:pt x="7364" y="16800"/>
                </a:cubicBezTo>
                <a:lnTo>
                  <a:pt x="3436" y="16800"/>
                </a:lnTo>
                <a:cubicBezTo>
                  <a:pt x="3166" y="16800"/>
                  <a:pt x="2945" y="17069"/>
                  <a:pt x="2945" y="17400"/>
                </a:cubicBezTo>
                <a:cubicBezTo>
                  <a:pt x="2945" y="17732"/>
                  <a:pt x="3166" y="18000"/>
                  <a:pt x="3436" y="18000"/>
                </a:cubicBezTo>
                <a:moveTo>
                  <a:pt x="3436" y="15600"/>
                </a:moveTo>
                <a:lnTo>
                  <a:pt x="9327" y="15600"/>
                </a:lnTo>
                <a:cubicBezTo>
                  <a:pt x="9598" y="15600"/>
                  <a:pt x="9818" y="15332"/>
                  <a:pt x="9818" y="15000"/>
                </a:cubicBezTo>
                <a:cubicBezTo>
                  <a:pt x="9818" y="14668"/>
                  <a:pt x="9598" y="14400"/>
                  <a:pt x="9327" y="14400"/>
                </a:cubicBezTo>
                <a:lnTo>
                  <a:pt x="3436" y="14400"/>
                </a:lnTo>
                <a:cubicBezTo>
                  <a:pt x="3166" y="14400"/>
                  <a:pt x="2945" y="14668"/>
                  <a:pt x="2945" y="15000"/>
                </a:cubicBezTo>
                <a:cubicBezTo>
                  <a:pt x="2945" y="15332"/>
                  <a:pt x="3166" y="15600"/>
                  <a:pt x="3436" y="15600"/>
                </a:cubicBezTo>
                <a:moveTo>
                  <a:pt x="12273" y="18000"/>
                </a:moveTo>
                <a:lnTo>
                  <a:pt x="14236" y="18000"/>
                </a:lnTo>
                <a:cubicBezTo>
                  <a:pt x="14507" y="18000"/>
                  <a:pt x="14727" y="17732"/>
                  <a:pt x="14727" y="17400"/>
                </a:cubicBezTo>
                <a:lnTo>
                  <a:pt x="14727" y="15000"/>
                </a:lnTo>
                <a:cubicBezTo>
                  <a:pt x="14727" y="14668"/>
                  <a:pt x="14507" y="14400"/>
                  <a:pt x="14236" y="14400"/>
                </a:cubicBezTo>
                <a:lnTo>
                  <a:pt x="12273" y="14400"/>
                </a:lnTo>
                <a:cubicBezTo>
                  <a:pt x="12002" y="14400"/>
                  <a:pt x="11782" y="14668"/>
                  <a:pt x="11782" y="15000"/>
                </a:cubicBezTo>
                <a:lnTo>
                  <a:pt x="11782" y="17400"/>
                </a:lnTo>
                <a:cubicBezTo>
                  <a:pt x="11782" y="17732"/>
                  <a:pt x="12002" y="18000"/>
                  <a:pt x="12273" y="1800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20" name="AutoShape 16"/>
          <p:cNvSpPr>
            <a:spLocks/>
          </p:cNvSpPr>
          <p:nvPr/>
        </p:nvSpPr>
        <p:spPr bwMode="auto">
          <a:xfrm>
            <a:off x="11757025" y="7991475"/>
            <a:ext cx="866775" cy="6318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075" y="12150"/>
                </a:moveTo>
                <a:lnTo>
                  <a:pt x="17294" y="9450"/>
                </a:lnTo>
                <a:lnTo>
                  <a:pt x="19843" y="9450"/>
                </a:lnTo>
                <a:lnTo>
                  <a:pt x="19406" y="12150"/>
                </a:lnTo>
                <a:cubicBezTo>
                  <a:pt x="19406" y="12150"/>
                  <a:pt x="17075" y="12150"/>
                  <a:pt x="17075" y="12150"/>
                </a:cubicBezTo>
                <a:close/>
                <a:moveTo>
                  <a:pt x="18752" y="16200"/>
                </a:moveTo>
                <a:lnTo>
                  <a:pt x="16748" y="16200"/>
                </a:lnTo>
                <a:lnTo>
                  <a:pt x="16967" y="13500"/>
                </a:lnTo>
                <a:lnTo>
                  <a:pt x="19188" y="13500"/>
                </a:lnTo>
                <a:cubicBezTo>
                  <a:pt x="19188" y="13500"/>
                  <a:pt x="18752" y="16200"/>
                  <a:pt x="18752" y="16200"/>
                </a:cubicBezTo>
                <a:close/>
                <a:moveTo>
                  <a:pt x="17673" y="20250"/>
                </a:moveTo>
                <a:cubicBezTo>
                  <a:pt x="17131" y="20250"/>
                  <a:pt x="16691" y="19645"/>
                  <a:pt x="16691" y="18900"/>
                </a:cubicBezTo>
                <a:cubicBezTo>
                  <a:pt x="16691" y="18155"/>
                  <a:pt x="17131" y="17550"/>
                  <a:pt x="17673" y="17550"/>
                </a:cubicBezTo>
                <a:cubicBezTo>
                  <a:pt x="18215" y="17550"/>
                  <a:pt x="18655" y="18155"/>
                  <a:pt x="18655" y="18900"/>
                </a:cubicBezTo>
                <a:cubicBezTo>
                  <a:pt x="18655" y="19645"/>
                  <a:pt x="18215" y="20250"/>
                  <a:pt x="17673" y="20250"/>
                </a:cubicBezTo>
                <a:moveTo>
                  <a:pt x="16415" y="8100"/>
                </a:moveTo>
                <a:lnTo>
                  <a:pt x="13745" y="8100"/>
                </a:lnTo>
                <a:lnTo>
                  <a:pt x="13745" y="5400"/>
                </a:lnTo>
                <a:lnTo>
                  <a:pt x="16633" y="5400"/>
                </a:lnTo>
                <a:cubicBezTo>
                  <a:pt x="16633" y="5400"/>
                  <a:pt x="16415" y="8100"/>
                  <a:pt x="16415" y="8100"/>
                </a:cubicBezTo>
                <a:close/>
                <a:moveTo>
                  <a:pt x="16088" y="12150"/>
                </a:moveTo>
                <a:lnTo>
                  <a:pt x="13745" y="12150"/>
                </a:lnTo>
                <a:lnTo>
                  <a:pt x="13745" y="9450"/>
                </a:lnTo>
                <a:lnTo>
                  <a:pt x="16306" y="9450"/>
                </a:lnTo>
                <a:cubicBezTo>
                  <a:pt x="16306" y="9450"/>
                  <a:pt x="16088" y="12150"/>
                  <a:pt x="16088" y="12150"/>
                </a:cubicBezTo>
                <a:close/>
                <a:moveTo>
                  <a:pt x="15761" y="16200"/>
                </a:moveTo>
                <a:lnTo>
                  <a:pt x="13745" y="16200"/>
                </a:lnTo>
                <a:lnTo>
                  <a:pt x="13745" y="13500"/>
                </a:lnTo>
                <a:lnTo>
                  <a:pt x="15979" y="13500"/>
                </a:lnTo>
                <a:cubicBezTo>
                  <a:pt x="15979" y="13500"/>
                  <a:pt x="15761" y="16200"/>
                  <a:pt x="15761" y="16200"/>
                </a:cubicBezTo>
                <a:close/>
                <a:moveTo>
                  <a:pt x="12764" y="8100"/>
                </a:moveTo>
                <a:lnTo>
                  <a:pt x="10094" y="8100"/>
                </a:lnTo>
                <a:lnTo>
                  <a:pt x="9876" y="5400"/>
                </a:lnTo>
                <a:lnTo>
                  <a:pt x="12764" y="5400"/>
                </a:lnTo>
                <a:cubicBezTo>
                  <a:pt x="12764" y="5400"/>
                  <a:pt x="12764" y="8100"/>
                  <a:pt x="12764" y="8100"/>
                </a:cubicBezTo>
                <a:close/>
                <a:moveTo>
                  <a:pt x="12764" y="12150"/>
                </a:moveTo>
                <a:lnTo>
                  <a:pt x="10421" y="12150"/>
                </a:lnTo>
                <a:lnTo>
                  <a:pt x="10203" y="9450"/>
                </a:lnTo>
                <a:lnTo>
                  <a:pt x="12764" y="9450"/>
                </a:lnTo>
                <a:cubicBezTo>
                  <a:pt x="12764" y="9450"/>
                  <a:pt x="12764" y="12150"/>
                  <a:pt x="12764" y="12150"/>
                </a:cubicBezTo>
                <a:close/>
                <a:moveTo>
                  <a:pt x="12764" y="16200"/>
                </a:moveTo>
                <a:lnTo>
                  <a:pt x="10748" y="16200"/>
                </a:lnTo>
                <a:lnTo>
                  <a:pt x="10531" y="13500"/>
                </a:lnTo>
                <a:lnTo>
                  <a:pt x="12764" y="13500"/>
                </a:lnTo>
                <a:cubicBezTo>
                  <a:pt x="12764" y="13500"/>
                  <a:pt x="12764" y="16200"/>
                  <a:pt x="12764" y="16200"/>
                </a:cubicBezTo>
                <a:close/>
                <a:moveTo>
                  <a:pt x="8836" y="20250"/>
                </a:moveTo>
                <a:cubicBezTo>
                  <a:pt x="8294" y="20250"/>
                  <a:pt x="7855" y="19645"/>
                  <a:pt x="7855" y="18900"/>
                </a:cubicBezTo>
                <a:cubicBezTo>
                  <a:pt x="7855" y="18155"/>
                  <a:pt x="8294" y="17550"/>
                  <a:pt x="8836" y="17550"/>
                </a:cubicBezTo>
                <a:cubicBezTo>
                  <a:pt x="9379" y="17550"/>
                  <a:pt x="9818" y="18155"/>
                  <a:pt x="9818" y="18900"/>
                </a:cubicBezTo>
                <a:cubicBezTo>
                  <a:pt x="9818" y="19645"/>
                  <a:pt x="9379" y="20250"/>
                  <a:pt x="8836" y="20250"/>
                </a:cubicBezTo>
                <a:moveTo>
                  <a:pt x="7213" y="13500"/>
                </a:moveTo>
                <a:lnTo>
                  <a:pt x="9543" y="13500"/>
                </a:lnTo>
                <a:lnTo>
                  <a:pt x="9761" y="16200"/>
                </a:lnTo>
                <a:lnTo>
                  <a:pt x="7740" y="16200"/>
                </a:lnTo>
                <a:cubicBezTo>
                  <a:pt x="7740" y="16200"/>
                  <a:pt x="7213" y="13500"/>
                  <a:pt x="7213" y="13500"/>
                </a:cubicBezTo>
                <a:close/>
                <a:moveTo>
                  <a:pt x="6950" y="12150"/>
                </a:moveTo>
                <a:lnTo>
                  <a:pt x="6423" y="9450"/>
                </a:lnTo>
                <a:lnTo>
                  <a:pt x="9215" y="9450"/>
                </a:lnTo>
                <a:lnTo>
                  <a:pt x="9434" y="12150"/>
                </a:lnTo>
                <a:cubicBezTo>
                  <a:pt x="9434" y="12150"/>
                  <a:pt x="6950" y="12150"/>
                  <a:pt x="6950" y="12150"/>
                </a:cubicBezTo>
                <a:close/>
                <a:moveTo>
                  <a:pt x="5633" y="5400"/>
                </a:moveTo>
                <a:lnTo>
                  <a:pt x="8888" y="5400"/>
                </a:lnTo>
                <a:lnTo>
                  <a:pt x="9106" y="8100"/>
                </a:lnTo>
                <a:lnTo>
                  <a:pt x="6160" y="8100"/>
                </a:lnTo>
                <a:cubicBezTo>
                  <a:pt x="6160" y="8100"/>
                  <a:pt x="5633" y="5400"/>
                  <a:pt x="5633" y="5400"/>
                </a:cubicBezTo>
                <a:close/>
                <a:moveTo>
                  <a:pt x="17621" y="5400"/>
                </a:moveTo>
                <a:lnTo>
                  <a:pt x="20497" y="5400"/>
                </a:lnTo>
                <a:lnTo>
                  <a:pt x="20061" y="8100"/>
                </a:lnTo>
                <a:lnTo>
                  <a:pt x="17403" y="8100"/>
                </a:lnTo>
                <a:cubicBezTo>
                  <a:pt x="17403" y="8100"/>
                  <a:pt x="17621" y="5400"/>
                  <a:pt x="17621" y="5400"/>
                </a:cubicBezTo>
                <a:close/>
                <a:moveTo>
                  <a:pt x="19619" y="17038"/>
                </a:moveTo>
                <a:lnTo>
                  <a:pt x="19622" y="17038"/>
                </a:lnTo>
                <a:lnTo>
                  <a:pt x="21586" y="4889"/>
                </a:lnTo>
                <a:lnTo>
                  <a:pt x="21577" y="4886"/>
                </a:lnTo>
                <a:cubicBezTo>
                  <a:pt x="21586" y="4833"/>
                  <a:pt x="21600" y="4782"/>
                  <a:pt x="21600" y="4725"/>
                </a:cubicBezTo>
                <a:cubicBezTo>
                  <a:pt x="21600" y="4352"/>
                  <a:pt x="21380" y="4050"/>
                  <a:pt x="21109" y="4050"/>
                </a:cubicBezTo>
                <a:lnTo>
                  <a:pt x="5370" y="4050"/>
                </a:lnTo>
                <a:lnTo>
                  <a:pt x="4674" y="481"/>
                </a:lnTo>
                <a:lnTo>
                  <a:pt x="4667" y="484"/>
                </a:lnTo>
                <a:cubicBezTo>
                  <a:pt x="4605" y="207"/>
                  <a:pt x="4425" y="0"/>
                  <a:pt x="4203" y="0"/>
                </a:cubicBezTo>
                <a:lnTo>
                  <a:pt x="491" y="0"/>
                </a:lnTo>
                <a:cubicBezTo>
                  <a:pt x="220" y="0"/>
                  <a:pt x="0" y="302"/>
                  <a:pt x="0" y="675"/>
                </a:cubicBezTo>
                <a:cubicBezTo>
                  <a:pt x="0" y="1048"/>
                  <a:pt x="220" y="1350"/>
                  <a:pt x="491" y="1350"/>
                </a:cubicBezTo>
                <a:lnTo>
                  <a:pt x="3827" y="1350"/>
                </a:lnTo>
                <a:lnTo>
                  <a:pt x="6893" y="17069"/>
                </a:lnTo>
                <a:lnTo>
                  <a:pt x="6894" y="17069"/>
                </a:lnTo>
                <a:cubicBezTo>
                  <a:pt x="6936" y="17259"/>
                  <a:pt x="7037" y="17414"/>
                  <a:pt x="7168" y="17493"/>
                </a:cubicBezTo>
                <a:cubicBezTo>
                  <a:pt x="6984" y="17903"/>
                  <a:pt x="6873" y="18383"/>
                  <a:pt x="6873" y="18900"/>
                </a:cubicBezTo>
                <a:cubicBezTo>
                  <a:pt x="6873" y="20391"/>
                  <a:pt x="7752" y="21600"/>
                  <a:pt x="8836" y="21600"/>
                </a:cubicBezTo>
                <a:cubicBezTo>
                  <a:pt x="9921" y="21600"/>
                  <a:pt x="10800" y="20391"/>
                  <a:pt x="10800" y="18900"/>
                </a:cubicBezTo>
                <a:cubicBezTo>
                  <a:pt x="10800" y="18406"/>
                  <a:pt x="10696" y="17949"/>
                  <a:pt x="10528" y="17550"/>
                </a:cubicBezTo>
                <a:lnTo>
                  <a:pt x="15981" y="17550"/>
                </a:lnTo>
                <a:cubicBezTo>
                  <a:pt x="15813" y="17949"/>
                  <a:pt x="15709" y="18406"/>
                  <a:pt x="15709" y="18900"/>
                </a:cubicBezTo>
                <a:cubicBezTo>
                  <a:pt x="15709" y="20391"/>
                  <a:pt x="16588" y="21600"/>
                  <a:pt x="17673" y="21600"/>
                </a:cubicBezTo>
                <a:cubicBezTo>
                  <a:pt x="18757" y="21600"/>
                  <a:pt x="19636" y="20391"/>
                  <a:pt x="19636" y="18900"/>
                </a:cubicBezTo>
                <a:cubicBezTo>
                  <a:pt x="19636" y="18383"/>
                  <a:pt x="19525" y="17903"/>
                  <a:pt x="19341" y="17493"/>
                </a:cubicBezTo>
                <a:cubicBezTo>
                  <a:pt x="19479" y="17410"/>
                  <a:pt x="19581" y="17242"/>
                  <a:pt x="19619" y="17038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21" name="AutoShape 17"/>
          <p:cNvSpPr>
            <a:spLocks/>
          </p:cNvSpPr>
          <p:nvPr/>
        </p:nvSpPr>
        <p:spPr bwMode="auto">
          <a:xfrm>
            <a:off x="16165513" y="7835900"/>
            <a:ext cx="865187" cy="8667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291" y="20593"/>
                </a:moveTo>
                <a:lnTo>
                  <a:pt x="11291" y="19145"/>
                </a:lnTo>
                <a:cubicBezTo>
                  <a:pt x="11291" y="18875"/>
                  <a:pt x="11071" y="18655"/>
                  <a:pt x="10800" y="18655"/>
                </a:cubicBezTo>
                <a:cubicBezTo>
                  <a:pt x="10529" y="18655"/>
                  <a:pt x="10309" y="18875"/>
                  <a:pt x="10309" y="19145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2455" y="11291"/>
                </a:lnTo>
                <a:cubicBezTo>
                  <a:pt x="2725" y="11291"/>
                  <a:pt x="2945" y="11071"/>
                  <a:pt x="2945" y="10800"/>
                </a:cubicBezTo>
                <a:cubicBezTo>
                  <a:pt x="2945" y="10529"/>
                  <a:pt x="2725" y="10309"/>
                  <a:pt x="2455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2455"/>
                </a:lnTo>
                <a:cubicBezTo>
                  <a:pt x="10309" y="2726"/>
                  <a:pt x="10529" y="2945"/>
                  <a:pt x="10800" y="2945"/>
                </a:cubicBezTo>
                <a:cubicBezTo>
                  <a:pt x="11071" y="2945"/>
                  <a:pt x="11291" y="2726"/>
                  <a:pt x="11291" y="2455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9145" y="10309"/>
                </a:lnTo>
                <a:cubicBezTo>
                  <a:pt x="18875" y="10309"/>
                  <a:pt x="18655" y="10529"/>
                  <a:pt x="18655" y="10800"/>
                </a:cubicBezTo>
                <a:cubicBezTo>
                  <a:pt x="18655" y="11071"/>
                  <a:pt x="18875" y="11291"/>
                  <a:pt x="19145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4965" y="6634"/>
                </a:moveTo>
                <a:lnTo>
                  <a:pt x="12189" y="12188"/>
                </a:lnTo>
                <a:lnTo>
                  <a:pt x="6635" y="14966"/>
                </a:lnTo>
                <a:lnTo>
                  <a:pt x="9411" y="9412"/>
                </a:lnTo>
                <a:cubicBezTo>
                  <a:pt x="9411" y="9412"/>
                  <a:pt x="14965" y="6634"/>
                  <a:pt x="14965" y="6634"/>
                </a:cubicBezTo>
                <a:close/>
                <a:moveTo>
                  <a:pt x="4551" y="17048"/>
                </a:moveTo>
                <a:lnTo>
                  <a:pt x="12883" y="12883"/>
                </a:lnTo>
                <a:lnTo>
                  <a:pt x="17049" y="4551"/>
                </a:lnTo>
                <a:lnTo>
                  <a:pt x="8717" y="8717"/>
                </a:lnTo>
                <a:cubicBezTo>
                  <a:pt x="8717" y="8717"/>
                  <a:pt x="4551" y="17048"/>
                  <a:pt x="4551" y="17048"/>
                </a:cubicBezTo>
                <a:close/>
                <a:moveTo>
                  <a:pt x="11494" y="11494"/>
                </a:moveTo>
                <a:cubicBezTo>
                  <a:pt x="11878" y="11111"/>
                  <a:pt x="11878" y="10489"/>
                  <a:pt x="11494" y="10106"/>
                </a:cubicBezTo>
                <a:cubicBezTo>
                  <a:pt x="11111" y="9722"/>
                  <a:pt x="10489" y="9722"/>
                  <a:pt x="10106" y="10106"/>
                </a:cubicBezTo>
                <a:cubicBezTo>
                  <a:pt x="9722" y="10489"/>
                  <a:pt x="9722" y="11111"/>
                  <a:pt x="10106" y="11494"/>
                </a:cubicBezTo>
                <a:cubicBezTo>
                  <a:pt x="10489" y="11878"/>
                  <a:pt x="11111" y="11878"/>
                  <a:pt x="11494" y="11494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22" name="AutoShape 18"/>
          <p:cNvSpPr>
            <a:spLocks/>
          </p:cNvSpPr>
          <p:nvPr/>
        </p:nvSpPr>
        <p:spPr bwMode="auto">
          <a:xfrm>
            <a:off x="7429500" y="7831138"/>
            <a:ext cx="865188" cy="86836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595" y="9980"/>
                </a:moveTo>
                <a:cubicBezTo>
                  <a:pt x="19587" y="9894"/>
                  <a:pt x="19575" y="9811"/>
                  <a:pt x="19565" y="9726"/>
                </a:cubicBezTo>
                <a:cubicBezTo>
                  <a:pt x="19542" y="9539"/>
                  <a:pt x="19515" y="9355"/>
                  <a:pt x="19480" y="9172"/>
                </a:cubicBezTo>
                <a:cubicBezTo>
                  <a:pt x="19463" y="9078"/>
                  <a:pt x="19445" y="8986"/>
                  <a:pt x="19424" y="8893"/>
                </a:cubicBezTo>
                <a:cubicBezTo>
                  <a:pt x="19384" y="8712"/>
                  <a:pt x="19337" y="8533"/>
                  <a:pt x="19286" y="8356"/>
                </a:cubicBezTo>
                <a:cubicBezTo>
                  <a:pt x="19263" y="8276"/>
                  <a:pt x="19244" y="8195"/>
                  <a:pt x="19218" y="8116"/>
                </a:cubicBezTo>
                <a:cubicBezTo>
                  <a:pt x="19143" y="7879"/>
                  <a:pt x="19057" y="7646"/>
                  <a:pt x="18963" y="7418"/>
                </a:cubicBezTo>
                <a:cubicBezTo>
                  <a:pt x="18923" y="7321"/>
                  <a:pt x="18876" y="7229"/>
                  <a:pt x="18833" y="7134"/>
                </a:cubicBezTo>
                <a:cubicBezTo>
                  <a:pt x="18771" y="6999"/>
                  <a:pt x="18708" y="6865"/>
                  <a:pt x="18640" y="6734"/>
                </a:cubicBezTo>
                <a:cubicBezTo>
                  <a:pt x="18580" y="6618"/>
                  <a:pt x="18516" y="6504"/>
                  <a:pt x="18450" y="6391"/>
                </a:cubicBezTo>
                <a:cubicBezTo>
                  <a:pt x="18392" y="6291"/>
                  <a:pt x="18331" y="6192"/>
                  <a:pt x="18269" y="6094"/>
                </a:cubicBezTo>
                <a:cubicBezTo>
                  <a:pt x="18192" y="5971"/>
                  <a:pt x="18114" y="5849"/>
                  <a:pt x="18031" y="5731"/>
                </a:cubicBezTo>
                <a:cubicBezTo>
                  <a:pt x="17986" y="5667"/>
                  <a:pt x="17936" y="5605"/>
                  <a:pt x="17889" y="5541"/>
                </a:cubicBezTo>
                <a:cubicBezTo>
                  <a:pt x="17545" y="5080"/>
                  <a:pt x="17159" y="4651"/>
                  <a:pt x="16732" y="4265"/>
                </a:cubicBezTo>
                <a:cubicBezTo>
                  <a:pt x="16705" y="4241"/>
                  <a:pt x="16679" y="4216"/>
                  <a:pt x="16653" y="4192"/>
                </a:cubicBezTo>
                <a:cubicBezTo>
                  <a:pt x="16500" y="4058"/>
                  <a:pt x="16343" y="3927"/>
                  <a:pt x="16181" y="3803"/>
                </a:cubicBezTo>
                <a:cubicBezTo>
                  <a:pt x="16173" y="3796"/>
                  <a:pt x="16165" y="3790"/>
                  <a:pt x="16157" y="3784"/>
                </a:cubicBezTo>
                <a:cubicBezTo>
                  <a:pt x="15459" y="3252"/>
                  <a:pt x="14680" y="2821"/>
                  <a:pt x="13842" y="2513"/>
                </a:cubicBezTo>
                <a:cubicBezTo>
                  <a:pt x="13592" y="2912"/>
                  <a:pt x="13338" y="3420"/>
                  <a:pt x="13040" y="3590"/>
                </a:cubicBezTo>
                <a:cubicBezTo>
                  <a:pt x="12610" y="3835"/>
                  <a:pt x="12641" y="4817"/>
                  <a:pt x="13469" y="4725"/>
                </a:cubicBezTo>
                <a:cubicBezTo>
                  <a:pt x="13469" y="4725"/>
                  <a:pt x="13224" y="4970"/>
                  <a:pt x="13469" y="5860"/>
                </a:cubicBezTo>
                <a:cubicBezTo>
                  <a:pt x="13715" y="6750"/>
                  <a:pt x="14127" y="6943"/>
                  <a:pt x="15341" y="6443"/>
                </a:cubicBezTo>
                <a:cubicBezTo>
                  <a:pt x="15862" y="6228"/>
                  <a:pt x="16258" y="6340"/>
                  <a:pt x="16200" y="6873"/>
                </a:cubicBezTo>
                <a:cubicBezTo>
                  <a:pt x="16077" y="8008"/>
                  <a:pt x="15203" y="7960"/>
                  <a:pt x="15862" y="9787"/>
                </a:cubicBezTo>
                <a:cubicBezTo>
                  <a:pt x="16261" y="10892"/>
                  <a:pt x="17243" y="11322"/>
                  <a:pt x="17611" y="12181"/>
                </a:cubicBezTo>
                <a:cubicBezTo>
                  <a:pt x="17814" y="12653"/>
                  <a:pt x="18591" y="13088"/>
                  <a:pt x="19250" y="13384"/>
                </a:cubicBezTo>
                <a:cubicBezTo>
                  <a:pt x="19321" y="13153"/>
                  <a:pt x="19380" y="12917"/>
                  <a:pt x="19432" y="12677"/>
                </a:cubicBezTo>
                <a:cubicBezTo>
                  <a:pt x="19452" y="12587"/>
                  <a:pt x="19467" y="12494"/>
                  <a:pt x="19484" y="12402"/>
                </a:cubicBezTo>
                <a:cubicBezTo>
                  <a:pt x="19517" y="12224"/>
                  <a:pt x="19545" y="12044"/>
                  <a:pt x="19566" y="11862"/>
                </a:cubicBezTo>
                <a:cubicBezTo>
                  <a:pt x="19577" y="11776"/>
                  <a:pt x="19588" y="11691"/>
                  <a:pt x="19596" y="11604"/>
                </a:cubicBezTo>
                <a:cubicBezTo>
                  <a:pt x="19620" y="11340"/>
                  <a:pt x="19636" y="11072"/>
                  <a:pt x="19636" y="10800"/>
                </a:cubicBezTo>
                <a:cubicBezTo>
                  <a:pt x="19636" y="10523"/>
                  <a:pt x="19620" y="10250"/>
                  <a:pt x="19595" y="9980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8407" y="9726"/>
                </a:moveTo>
                <a:cubicBezTo>
                  <a:pt x="8468" y="9020"/>
                  <a:pt x="9603" y="8284"/>
                  <a:pt x="10370" y="7947"/>
                </a:cubicBezTo>
                <a:cubicBezTo>
                  <a:pt x="11137" y="7609"/>
                  <a:pt x="11843" y="7486"/>
                  <a:pt x="11751" y="6903"/>
                </a:cubicBezTo>
                <a:cubicBezTo>
                  <a:pt x="11659" y="6320"/>
                  <a:pt x="11444" y="5891"/>
                  <a:pt x="10248" y="5891"/>
                </a:cubicBezTo>
                <a:cubicBezTo>
                  <a:pt x="9051" y="5891"/>
                  <a:pt x="9573" y="7486"/>
                  <a:pt x="8591" y="6535"/>
                </a:cubicBezTo>
                <a:cubicBezTo>
                  <a:pt x="7609" y="5584"/>
                  <a:pt x="8806" y="5830"/>
                  <a:pt x="9297" y="5615"/>
                </a:cubicBezTo>
                <a:cubicBezTo>
                  <a:pt x="9788" y="5400"/>
                  <a:pt x="10278" y="4510"/>
                  <a:pt x="9419" y="4449"/>
                </a:cubicBezTo>
                <a:cubicBezTo>
                  <a:pt x="8560" y="4387"/>
                  <a:pt x="8744" y="4817"/>
                  <a:pt x="8069" y="4572"/>
                </a:cubicBezTo>
                <a:cubicBezTo>
                  <a:pt x="7394" y="4326"/>
                  <a:pt x="7088" y="5431"/>
                  <a:pt x="6658" y="5277"/>
                </a:cubicBezTo>
                <a:cubicBezTo>
                  <a:pt x="6374" y="5176"/>
                  <a:pt x="5613" y="4605"/>
                  <a:pt x="5110" y="4044"/>
                </a:cubicBezTo>
                <a:cubicBezTo>
                  <a:pt x="4094" y="4900"/>
                  <a:pt x="3277" y="5982"/>
                  <a:pt x="2730" y="7212"/>
                </a:cubicBezTo>
                <a:cubicBezTo>
                  <a:pt x="2875" y="8862"/>
                  <a:pt x="3774" y="9726"/>
                  <a:pt x="3774" y="9726"/>
                </a:cubicBezTo>
                <a:cubicBezTo>
                  <a:pt x="3774" y="9726"/>
                  <a:pt x="4234" y="10800"/>
                  <a:pt x="6995" y="12119"/>
                </a:cubicBezTo>
                <a:cubicBezTo>
                  <a:pt x="6995" y="12119"/>
                  <a:pt x="7517" y="12150"/>
                  <a:pt x="6903" y="11536"/>
                </a:cubicBezTo>
                <a:cubicBezTo>
                  <a:pt x="6290" y="10923"/>
                  <a:pt x="5615" y="10156"/>
                  <a:pt x="6382" y="9757"/>
                </a:cubicBezTo>
                <a:cubicBezTo>
                  <a:pt x="7149" y="9358"/>
                  <a:pt x="7364" y="9389"/>
                  <a:pt x="7548" y="10125"/>
                </a:cubicBezTo>
                <a:cubicBezTo>
                  <a:pt x="7732" y="10861"/>
                  <a:pt x="8345" y="10432"/>
                  <a:pt x="8407" y="9726"/>
                </a:cubicBezTo>
                <a:moveTo>
                  <a:pt x="16246" y="12871"/>
                </a:moveTo>
                <a:cubicBezTo>
                  <a:pt x="15893" y="13086"/>
                  <a:pt x="15909" y="13561"/>
                  <a:pt x="16200" y="13822"/>
                </a:cubicBezTo>
                <a:cubicBezTo>
                  <a:pt x="16491" y="14083"/>
                  <a:pt x="17074" y="14420"/>
                  <a:pt x="17259" y="13822"/>
                </a:cubicBezTo>
                <a:cubicBezTo>
                  <a:pt x="17443" y="13224"/>
                  <a:pt x="16599" y="12656"/>
                  <a:pt x="16246" y="12871"/>
                </a:cubicBezTo>
                <a:moveTo>
                  <a:pt x="12027" y="12948"/>
                </a:moveTo>
                <a:cubicBezTo>
                  <a:pt x="10984" y="12058"/>
                  <a:pt x="11107" y="11659"/>
                  <a:pt x="9788" y="11659"/>
                </a:cubicBezTo>
                <a:cubicBezTo>
                  <a:pt x="8468" y="11659"/>
                  <a:pt x="7640" y="11966"/>
                  <a:pt x="7977" y="13807"/>
                </a:cubicBezTo>
                <a:cubicBezTo>
                  <a:pt x="8315" y="15648"/>
                  <a:pt x="9297" y="14819"/>
                  <a:pt x="9205" y="16231"/>
                </a:cubicBezTo>
                <a:cubicBezTo>
                  <a:pt x="9113" y="17642"/>
                  <a:pt x="9450" y="17949"/>
                  <a:pt x="9665" y="18286"/>
                </a:cubicBezTo>
                <a:cubicBezTo>
                  <a:pt x="9880" y="18624"/>
                  <a:pt x="10524" y="19606"/>
                  <a:pt x="10769" y="18225"/>
                </a:cubicBezTo>
                <a:cubicBezTo>
                  <a:pt x="11015" y="16844"/>
                  <a:pt x="11475" y="16077"/>
                  <a:pt x="11997" y="15402"/>
                </a:cubicBezTo>
                <a:cubicBezTo>
                  <a:pt x="12518" y="14727"/>
                  <a:pt x="13070" y="13837"/>
                  <a:pt x="12027" y="12948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23" name="Rectangle 19"/>
          <p:cNvSpPr>
            <a:spLocks/>
          </p:cNvSpPr>
          <p:nvPr/>
        </p:nvSpPr>
        <p:spPr bwMode="auto">
          <a:xfrm>
            <a:off x="15265400" y="97028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Result</a:t>
            </a:r>
          </a:p>
        </p:txBody>
      </p:sp>
      <p:sp>
        <p:nvSpPr>
          <p:cNvPr id="47124" name="Rectangle 20"/>
          <p:cNvSpPr>
            <a:spLocks/>
          </p:cNvSpPr>
          <p:nvPr/>
        </p:nvSpPr>
        <p:spPr bwMode="auto">
          <a:xfrm>
            <a:off x="10477500" y="10617200"/>
            <a:ext cx="35306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7125" name="Rectangle 21"/>
          <p:cNvSpPr>
            <a:spLocks/>
          </p:cNvSpPr>
          <p:nvPr/>
        </p:nvSpPr>
        <p:spPr bwMode="auto">
          <a:xfrm>
            <a:off x="10896600" y="97028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Result</a:t>
            </a:r>
          </a:p>
        </p:txBody>
      </p:sp>
      <p:sp>
        <p:nvSpPr>
          <p:cNvPr id="47126" name="Rectangle 22"/>
          <p:cNvSpPr>
            <a:spLocks/>
          </p:cNvSpPr>
          <p:nvPr/>
        </p:nvSpPr>
        <p:spPr bwMode="auto">
          <a:xfrm>
            <a:off x="5981700" y="10617200"/>
            <a:ext cx="35306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7127" name="Rectangle 23"/>
          <p:cNvSpPr>
            <a:spLocks/>
          </p:cNvSpPr>
          <p:nvPr/>
        </p:nvSpPr>
        <p:spPr bwMode="auto">
          <a:xfrm>
            <a:off x="6400800" y="97028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Result</a:t>
            </a:r>
          </a:p>
        </p:txBody>
      </p:sp>
      <p:sp>
        <p:nvSpPr>
          <p:cNvPr id="47128" name="Rectangle 24"/>
          <p:cNvSpPr>
            <a:spLocks/>
          </p:cNvSpPr>
          <p:nvPr/>
        </p:nvSpPr>
        <p:spPr bwMode="auto">
          <a:xfrm>
            <a:off x="10893425" y="3251200"/>
            <a:ext cx="26543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Goal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C23F4-F887-7049-93E2-3E012D43FFC8}" type="slidenum">
              <a:rPr lang="en-US"/>
              <a:pPr/>
              <a:t>42</a:t>
            </a:fld>
            <a:endParaRPr lang="en-US"/>
          </a:p>
        </p:txBody>
      </p:sp>
      <p:sp>
        <p:nvSpPr>
          <p:cNvPr id="48129" name="AutoShape 1"/>
          <p:cNvSpPr>
            <a:spLocks/>
          </p:cNvSpPr>
          <p:nvPr/>
        </p:nvSpPr>
        <p:spPr bwMode="auto">
          <a:xfrm>
            <a:off x="18294350" y="1719263"/>
            <a:ext cx="1041400" cy="1589087"/>
          </a:xfrm>
          <a:custGeom>
            <a:avLst/>
            <a:gdLst/>
            <a:ahLst/>
            <a:cxnLst/>
            <a:rect l="0" t="0" r="r" b="b"/>
            <a:pathLst>
              <a:path w="21600" h="21488">
                <a:moveTo>
                  <a:pt x="21041" y="9750"/>
                </a:moveTo>
                <a:cubicBezTo>
                  <a:pt x="21041" y="9750"/>
                  <a:pt x="20863" y="9457"/>
                  <a:pt x="20719" y="9435"/>
                </a:cubicBezTo>
                <a:lnTo>
                  <a:pt x="20482" y="9115"/>
                </a:lnTo>
                <a:lnTo>
                  <a:pt x="20347" y="8988"/>
                </a:lnTo>
                <a:lnTo>
                  <a:pt x="20432" y="8645"/>
                </a:lnTo>
                <a:cubicBezTo>
                  <a:pt x="20432" y="8645"/>
                  <a:pt x="20448" y="8485"/>
                  <a:pt x="20253" y="8391"/>
                </a:cubicBezTo>
                <a:cubicBezTo>
                  <a:pt x="20059" y="8297"/>
                  <a:pt x="19449" y="7988"/>
                  <a:pt x="19279" y="7706"/>
                </a:cubicBezTo>
                <a:cubicBezTo>
                  <a:pt x="19109" y="7424"/>
                  <a:pt x="18838" y="7286"/>
                  <a:pt x="18432" y="7297"/>
                </a:cubicBezTo>
                <a:cubicBezTo>
                  <a:pt x="18026" y="7308"/>
                  <a:pt x="17686" y="7286"/>
                  <a:pt x="17686" y="7286"/>
                </a:cubicBezTo>
                <a:cubicBezTo>
                  <a:pt x="17686" y="7286"/>
                  <a:pt x="17289" y="7192"/>
                  <a:pt x="17145" y="7126"/>
                </a:cubicBezTo>
                <a:cubicBezTo>
                  <a:pt x="17001" y="7059"/>
                  <a:pt x="16713" y="7043"/>
                  <a:pt x="16416" y="7054"/>
                </a:cubicBezTo>
                <a:cubicBezTo>
                  <a:pt x="16120" y="7065"/>
                  <a:pt x="15637" y="7071"/>
                  <a:pt x="15637" y="7071"/>
                </a:cubicBezTo>
                <a:cubicBezTo>
                  <a:pt x="15637" y="7071"/>
                  <a:pt x="15273" y="7037"/>
                  <a:pt x="15129" y="6794"/>
                </a:cubicBezTo>
                <a:cubicBezTo>
                  <a:pt x="14984" y="6551"/>
                  <a:pt x="13917" y="4744"/>
                  <a:pt x="13917" y="4744"/>
                </a:cubicBezTo>
                <a:lnTo>
                  <a:pt x="12486" y="2197"/>
                </a:lnTo>
                <a:lnTo>
                  <a:pt x="11820" y="1031"/>
                </a:lnTo>
                <a:cubicBezTo>
                  <a:pt x="11820" y="1031"/>
                  <a:pt x="11481" y="703"/>
                  <a:pt x="11282" y="645"/>
                </a:cubicBezTo>
                <a:cubicBezTo>
                  <a:pt x="11085" y="586"/>
                  <a:pt x="10911" y="556"/>
                  <a:pt x="10752" y="600"/>
                </a:cubicBezTo>
                <a:cubicBezTo>
                  <a:pt x="10594" y="645"/>
                  <a:pt x="10244" y="611"/>
                  <a:pt x="9883" y="442"/>
                </a:cubicBezTo>
                <a:cubicBezTo>
                  <a:pt x="9521" y="273"/>
                  <a:pt x="9233" y="269"/>
                  <a:pt x="9070" y="269"/>
                </a:cubicBezTo>
                <a:cubicBezTo>
                  <a:pt x="8906" y="269"/>
                  <a:pt x="8668" y="372"/>
                  <a:pt x="8448" y="357"/>
                </a:cubicBezTo>
                <a:cubicBezTo>
                  <a:pt x="8228" y="343"/>
                  <a:pt x="7867" y="298"/>
                  <a:pt x="7590" y="173"/>
                </a:cubicBezTo>
                <a:cubicBezTo>
                  <a:pt x="7313" y="48"/>
                  <a:pt x="7019" y="0"/>
                  <a:pt x="7019" y="0"/>
                </a:cubicBezTo>
                <a:cubicBezTo>
                  <a:pt x="7019" y="0"/>
                  <a:pt x="6765" y="442"/>
                  <a:pt x="6297" y="567"/>
                </a:cubicBezTo>
                <a:cubicBezTo>
                  <a:pt x="5827" y="692"/>
                  <a:pt x="5320" y="788"/>
                  <a:pt x="5229" y="788"/>
                </a:cubicBezTo>
                <a:cubicBezTo>
                  <a:pt x="5139" y="788"/>
                  <a:pt x="4930" y="733"/>
                  <a:pt x="4721" y="534"/>
                </a:cubicBezTo>
                <a:cubicBezTo>
                  <a:pt x="4512" y="335"/>
                  <a:pt x="4235" y="29"/>
                  <a:pt x="3981" y="29"/>
                </a:cubicBezTo>
                <a:lnTo>
                  <a:pt x="1587" y="4170"/>
                </a:lnTo>
                <a:cubicBezTo>
                  <a:pt x="1587" y="4170"/>
                  <a:pt x="957" y="4999"/>
                  <a:pt x="1677" y="6186"/>
                </a:cubicBezTo>
                <a:cubicBezTo>
                  <a:pt x="2397" y="7374"/>
                  <a:pt x="2643" y="7717"/>
                  <a:pt x="2338" y="8043"/>
                </a:cubicBezTo>
                <a:cubicBezTo>
                  <a:pt x="2033" y="8369"/>
                  <a:pt x="1999" y="8606"/>
                  <a:pt x="2220" y="8894"/>
                </a:cubicBezTo>
                <a:cubicBezTo>
                  <a:pt x="2439" y="9181"/>
                  <a:pt x="2118" y="9413"/>
                  <a:pt x="1753" y="9513"/>
                </a:cubicBezTo>
                <a:cubicBezTo>
                  <a:pt x="1389" y="9612"/>
                  <a:pt x="1245" y="9689"/>
                  <a:pt x="1389" y="10043"/>
                </a:cubicBezTo>
                <a:cubicBezTo>
                  <a:pt x="1533" y="10397"/>
                  <a:pt x="1482" y="11137"/>
                  <a:pt x="534" y="11192"/>
                </a:cubicBezTo>
                <a:lnTo>
                  <a:pt x="0" y="11170"/>
                </a:lnTo>
                <a:lnTo>
                  <a:pt x="5427" y="20760"/>
                </a:lnTo>
                <a:cubicBezTo>
                  <a:pt x="5427" y="20760"/>
                  <a:pt x="5941" y="21600"/>
                  <a:pt x="6633" y="21475"/>
                </a:cubicBezTo>
                <a:cubicBezTo>
                  <a:pt x="6633" y="21475"/>
                  <a:pt x="7370" y="21066"/>
                  <a:pt x="7564" y="20768"/>
                </a:cubicBezTo>
                <a:cubicBezTo>
                  <a:pt x="7759" y="20469"/>
                  <a:pt x="7835" y="20011"/>
                  <a:pt x="7615" y="19856"/>
                </a:cubicBezTo>
                <a:cubicBezTo>
                  <a:pt x="7615" y="19856"/>
                  <a:pt x="8843" y="19641"/>
                  <a:pt x="8852" y="19044"/>
                </a:cubicBezTo>
                <a:cubicBezTo>
                  <a:pt x="8852" y="19044"/>
                  <a:pt x="8403" y="19182"/>
                  <a:pt x="8191" y="19049"/>
                </a:cubicBezTo>
                <a:cubicBezTo>
                  <a:pt x="7979" y="18917"/>
                  <a:pt x="8013" y="18773"/>
                  <a:pt x="8420" y="18635"/>
                </a:cubicBezTo>
                <a:cubicBezTo>
                  <a:pt x="8826" y="18497"/>
                  <a:pt x="9318" y="18336"/>
                  <a:pt x="9301" y="18121"/>
                </a:cubicBezTo>
                <a:cubicBezTo>
                  <a:pt x="9284" y="17905"/>
                  <a:pt x="8945" y="17707"/>
                  <a:pt x="8759" y="17596"/>
                </a:cubicBezTo>
                <a:cubicBezTo>
                  <a:pt x="8573" y="17486"/>
                  <a:pt x="8488" y="17204"/>
                  <a:pt x="8793" y="17071"/>
                </a:cubicBezTo>
                <a:cubicBezTo>
                  <a:pt x="9097" y="16939"/>
                  <a:pt x="9351" y="16856"/>
                  <a:pt x="9351" y="16856"/>
                </a:cubicBezTo>
                <a:cubicBezTo>
                  <a:pt x="9351" y="16856"/>
                  <a:pt x="9750" y="16696"/>
                  <a:pt x="9919" y="16944"/>
                </a:cubicBezTo>
                <a:cubicBezTo>
                  <a:pt x="10089" y="17193"/>
                  <a:pt x="10377" y="17861"/>
                  <a:pt x="10876" y="17651"/>
                </a:cubicBezTo>
                <a:cubicBezTo>
                  <a:pt x="11376" y="17441"/>
                  <a:pt x="11164" y="17281"/>
                  <a:pt x="10969" y="17165"/>
                </a:cubicBezTo>
                <a:cubicBezTo>
                  <a:pt x="10774" y="17049"/>
                  <a:pt x="10445" y="16723"/>
                  <a:pt x="10690" y="16425"/>
                </a:cubicBezTo>
                <a:cubicBezTo>
                  <a:pt x="10936" y="16126"/>
                  <a:pt x="11317" y="16005"/>
                  <a:pt x="11334" y="15762"/>
                </a:cubicBezTo>
                <a:cubicBezTo>
                  <a:pt x="11351" y="15519"/>
                  <a:pt x="11342" y="15331"/>
                  <a:pt x="11664" y="15281"/>
                </a:cubicBezTo>
                <a:cubicBezTo>
                  <a:pt x="11986" y="15231"/>
                  <a:pt x="12155" y="15347"/>
                  <a:pt x="12180" y="15513"/>
                </a:cubicBezTo>
                <a:cubicBezTo>
                  <a:pt x="12206" y="15679"/>
                  <a:pt x="12257" y="15894"/>
                  <a:pt x="12613" y="15817"/>
                </a:cubicBezTo>
                <a:cubicBezTo>
                  <a:pt x="12969" y="15740"/>
                  <a:pt x="13070" y="15651"/>
                  <a:pt x="12876" y="15447"/>
                </a:cubicBezTo>
                <a:cubicBezTo>
                  <a:pt x="12680" y="15242"/>
                  <a:pt x="12689" y="14977"/>
                  <a:pt x="12824" y="14717"/>
                </a:cubicBezTo>
                <a:cubicBezTo>
                  <a:pt x="12960" y="14458"/>
                  <a:pt x="12909" y="14043"/>
                  <a:pt x="12791" y="13618"/>
                </a:cubicBezTo>
                <a:cubicBezTo>
                  <a:pt x="12673" y="13192"/>
                  <a:pt x="12689" y="12579"/>
                  <a:pt x="12841" y="12413"/>
                </a:cubicBezTo>
                <a:cubicBezTo>
                  <a:pt x="12841" y="12413"/>
                  <a:pt x="13434" y="12480"/>
                  <a:pt x="13553" y="12911"/>
                </a:cubicBezTo>
                <a:cubicBezTo>
                  <a:pt x="13671" y="13342"/>
                  <a:pt x="13621" y="13579"/>
                  <a:pt x="13883" y="13546"/>
                </a:cubicBezTo>
                <a:cubicBezTo>
                  <a:pt x="14146" y="13513"/>
                  <a:pt x="14315" y="13463"/>
                  <a:pt x="14358" y="13198"/>
                </a:cubicBezTo>
                <a:cubicBezTo>
                  <a:pt x="14400" y="12933"/>
                  <a:pt x="14451" y="12717"/>
                  <a:pt x="14807" y="12717"/>
                </a:cubicBezTo>
                <a:cubicBezTo>
                  <a:pt x="15163" y="12717"/>
                  <a:pt x="15798" y="13137"/>
                  <a:pt x="15798" y="13137"/>
                </a:cubicBezTo>
                <a:cubicBezTo>
                  <a:pt x="15798" y="13137"/>
                  <a:pt x="16170" y="13402"/>
                  <a:pt x="16425" y="13237"/>
                </a:cubicBezTo>
                <a:cubicBezTo>
                  <a:pt x="16679" y="13071"/>
                  <a:pt x="16535" y="13005"/>
                  <a:pt x="16391" y="12883"/>
                </a:cubicBezTo>
                <a:cubicBezTo>
                  <a:pt x="16247" y="12762"/>
                  <a:pt x="16009" y="12518"/>
                  <a:pt x="16154" y="12408"/>
                </a:cubicBezTo>
                <a:cubicBezTo>
                  <a:pt x="16297" y="12297"/>
                  <a:pt x="16433" y="12353"/>
                  <a:pt x="16636" y="12513"/>
                </a:cubicBezTo>
                <a:cubicBezTo>
                  <a:pt x="16839" y="12673"/>
                  <a:pt x="17492" y="12850"/>
                  <a:pt x="17670" y="12850"/>
                </a:cubicBezTo>
                <a:cubicBezTo>
                  <a:pt x="17670" y="12850"/>
                  <a:pt x="17509" y="12507"/>
                  <a:pt x="17407" y="12424"/>
                </a:cubicBezTo>
                <a:cubicBezTo>
                  <a:pt x="17306" y="12342"/>
                  <a:pt x="17602" y="12054"/>
                  <a:pt x="17898" y="12270"/>
                </a:cubicBezTo>
                <a:cubicBezTo>
                  <a:pt x="18195" y="12485"/>
                  <a:pt x="18373" y="12463"/>
                  <a:pt x="18508" y="12336"/>
                </a:cubicBezTo>
                <a:cubicBezTo>
                  <a:pt x="18644" y="12209"/>
                  <a:pt x="18466" y="12065"/>
                  <a:pt x="18305" y="11993"/>
                </a:cubicBezTo>
                <a:cubicBezTo>
                  <a:pt x="18144" y="11922"/>
                  <a:pt x="17789" y="11795"/>
                  <a:pt x="17924" y="11618"/>
                </a:cubicBezTo>
                <a:cubicBezTo>
                  <a:pt x="18060" y="11441"/>
                  <a:pt x="18272" y="11491"/>
                  <a:pt x="18423" y="11573"/>
                </a:cubicBezTo>
                <a:cubicBezTo>
                  <a:pt x="18576" y="11657"/>
                  <a:pt x="18890" y="11833"/>
                  <a:pt x="19169" y="11601"/>
                </a:cubicBezTo>
                <a:cubicBezTo>
                  <a:pt x="19449" y="11369"/>
                  <a:pt x="19559" y="11065"/>
                  <a:pt x="19508" y="11032"/>
                </a:cubicBezTo>
                <a:cubicBezTo>
                  <a:pt x="19508" y="11032"/>
                  <a:pt x="20144" y="11082"/>
                  <a:pt x="20686" y="10778"/>
                </a:cubicBezTo>
                <a:cubicBezTo>
                  <a:pt x="21227" y="10474"/>
                  <a:pt x="21245" y="10142"/>
                  <a:pt x="21600" y="9949"/>
                </a:cubicBezTo>
                <a:cubicBezTo>
                  <a:pt x="21600" y="9949"/>
                  <a:pt x="21329" y="9750"/>
                  <a:pt x="21041" y="9750"/>
                </a:cubicBezTo>
                <a:close/>
                <a:moveTo>
                  <a:pt x="21041" y="975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0" name="AutoShape 2"/>
          <p:cNvSpPr>
            <a:spLocks/>
          </p:cNvSpPr>
          <p:nvPr/>
        </p:nvSpPr>
        <p:spPr bwMode="auto">
          <a:xfrm>
            <a:off x="8674100" y="4440238"/>
            <a:ext cx="2006600" cy="158591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272" y="7357"/>
                </a:moveTo>
                <a:lnTo>
                  <a:pt x="21600" y="3105"/>
                </a:lnTo>
                <a:lnTo>
                  <a:pt x="15911" y="2198"/>
                </a:lnTo>
                <a:lnTo>
                  <a:pt x="2336" y="42"/>
                </a:lnTo>
                <a:lnTo>
                  <a:pt x="2163" y="0"/>
                </a:lnTo>
                <a:lnTo>
                  <a:pt x="0" y="18267"/>
                </a:lnTo>
                <a:cubicBezTo>
                  <a:pt x="1006" y="18463"/>
                  <a:pt x="13703" y="20915"/>
                  <a:pt x="20182" y="21600"/>
                </a:cubicBezTo>
                <a:lnTo>
                  <a:pt x="20197" y="21415"/>
                </a:lnTo>
                <a:lnTo>
                  <a:pt x="20180" y="21415"/>
                </a:lnTo>
                <a:lnTo>
                  <a:pt x="20197" y="21415"/>
                </a:lnTo>
                <a:lnTo>
                  <a:pt x="21275" y="7357"/>
                </a:lnTo>
                <a:cubicBezTo>
                  <a:pt x="21274" y="7357"/>
                  <a:pt x="21272" y="7357"/>
                  <a:pt x="21272" y="7357"/>
                </a:cubicBezTo>
                <a:close/>
                <a:moveTo>
                  <a:pt x="21272" y="735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1" name="AutoShape 3"/>
          <p:cNvSpPr>
            <a:spLocks/>
          </p:cNvSpPr>
          <p:nvPr/>
        </p:nvSpPr>
        <p:spPr bwMode="auto">
          <a:xfrm>
            <a:off x="7277100" y="3873500"/>
            <a:ext cx="1579563" cy="19192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616" y="5392"/>
                </a:moveTo>
                <a:lnTo>
                  <a:pt x="15509" y="1638"/>
                </a:lnTo>
                <a:lnTo>
                  <a:pt x="5127" y="0"/>
                </a:lnTo>
                <a:lnTo>
                  <a:pt x="0" y="18791"/>
                </a:lnTo>
                <a:lnTo>
                  <a:pt x="18760" y="21600"/>
                </a:lnTo>
                <a:lnTo>
                  <a:pt x="18769" y="21551"/>
                </a:lnTo>
                <a:cubicBezTo>
                  <a:pt x="18769" y="21551"/>
                  <a:pt x="18799" y="21556"/>
                  <a:pt x="18852" y="21562"/>
                </a:cubicBezTo>
                <a:lnTo>
                  <a:pt x="21600" y="6487"/>
                </a:lnTo>
                <a:cubicBezTo>
                  <a:pt x="21600" y="6487"/>
                  <a:pt x="14616" y="5392"/>
                  <a:pt x="14616" y="5392"/>
                </a:cubicBezTo>
                <a:close/>
                <a:moveTo>
                  <a:pt x="14616" y="5392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2" name="AutoShape 4"/>
          <p:cNvSpPr>
            <a:spLocks/>
          </p:cNvSpPr>
          <p:nvPr/>
        </p:nvSpPr>
        <p:spPr bwMode="auto">
          <a:xfrm>
            <a:off x="14558963" y="2981325"/>
            <a:ext cx="1141412" cy="1425575"/>
          </a:xfrm>
          <a:custGeom>
            <a:avLst/>
            <a:gdLst/>
            <a:ahLst/>
            <a:cxnLst/>
            <a:rect l="0" t="0" r="r" b="b"/>
            <a:pathLst>
              <a:path w="21554" h="21600">
                <a:moveTo>
                  <a:pt x="10475" y="21404"/>
                </a:moveTo>
                <a:lnTo>
                  <a:pt x="18647" y="20874"/>
                </a:lnTo>
                <a:cubicBezTo>
                  <a:pt x="18647" y="20602"/>
                  <a:pt x="19025" y="20199"/>
                  <a:pt x="19232" y="19983"/>
                </a:cubicBezTo>
                <a:cubicBezTo>
                  <a:pt x="19441" y="19766"/>
                  <a:pt x="19695" y="19506"/>
                  <a:pt x="19703" y="19166"/>
                </a:cubicBezTo>
                <a:cubicBezTo>
                  <a:pt x="19710" y="18825"/>
                  <a:pt x="19842" y="18540"/>
                  <a:pt x="19988" y="18336"/>
                </a:cubicBezTo>
                <a:cubicBezTo>
                  <a:pt x="20135" y="18132"/>
                  <a:pt x="20420" y="17457"/>
                  <a:pt x="20420" y="17234"/>
                </a:cubicBezTo>
                <a:cubicBezTo>
                  <a:pt x="20420" y="17011"/>
                  <a:pt x="19927" y="16615"/>
                  <a:pt x="20081" y="16312"/>
                </a:cubicBezTo>
                <a:cubicBezTo>
                  <a:pt x="20235" y="16009"/>
                  <a:pt x="20582" y="16120"/>
                  <a:pt x="20674" y="16200"/>
                </a:cubicBezTo>
                <a:cubicBezTo>
                  <a:pt x="20767" y="16281"/>
                  <a:pt x="21214" y="16318"/>
                  <a:pt x="21291" y="15922"/>
                </a:cubicBezTo>
                <a:cubicBezTo>
                  <a:pt x="21369" y="15526"/>
                  <a:pt x="21600" y="15111"/>
                  <a:pt x="21546" y="14758"/>
                </a:cubicBezTo>
                <a:cubicBezTo>
                  <a:pt x="21492" y="14405"/>
                  <a:pt x="21376" y="14015"/>
                  <a:pt x="21130" y="13774"/>
                </a:cubicBezTo>
                <a:cubicBezTo>
                  <a:pt x="20883" y="13532"/>
                  <a:pt x="21014" y="13056"/>
                  <a:pt x="21006" y="12957"/>
                </a:cubicBezTo>
                <a:cubicBezTo>
                  <a:pt x="20998" y="12858"/>
                  <a:pt x="20867" y="12102"/>
                  <a:pt x="20667" y="11539"/>
                </a:cubicBezTo>
                <a:cubicBezTo>
                  <a:pt x="20467" y="10976"/>
                  <a:pt x="19958" y="9818"/>
                  <a:pt x="19518" y="9273"/>
                </a:cubicBezTo>
                <a:cubicBezTo>
                  <a:pt x="19078" y="8729"/>
                  <a:pt x="18037" y="8091"/>
                  <a:pt x="17258" y="8673"/>
                </a:cubicBezTo>
                <a:cubicBezTo>
                  <a:pt x="17258" y="8673"/>
                  <a:pt x="16896" y="9044"/>
                  <a:pt x="16749" y="9050"/>
                </a:cubicBezTo>
                <a:cubicBezTo>
                  <a:pt x="16603" y="9057"/>
                  <a:pt x="15786" y="9057"/>
                  <a:pt x="15786" y="9057"/>
                </a:cubicBezTo>
                <a:cubicBezTo>
                  <a:pt x="15786" y="9057"/>
                  <a:pt x="15754" y="9360"/>
                  <a:pt x="15855" y="9509"/>
                </a:cubicBezTo>
                <a:cubicBezTo>
                  <a:pt x="15955" y="9657"/>
                  <a:pt x="15970" y="9849"/>
                  <a:pt x="15855" y="9985"/>
                </a:cubicBezTo>
                <a:cubicBezTo>
                  <a:pt x="15740" y="10121"/>
                  <a:pt x="15485" y="10313"/>
                  <a:pt x="15284" y="10462"/>
                </a:cubicBezTo>
                <a:cubicBezTo>
                  <a:pt x="15084" y="10611"/>
                  <a:pt x="15007" y="10623"/>
                  <a:pt x="14921" y="10809"/>
                </a:cubicBezTo>
                <a:cubicBezTo>
                  <a:pt x="14837" y="10994"/>
                  <a:pt x="14636" y="11230"/>
                  <a:pt x="14236" y="11093"/>
                </a:cubicBezTo>
                <a:cubicBezTo>
                  <a:pt x="13835" y="10957"/>
                  <a:pt x="12940" y="10555"/>
                  <a:pt x="13056" y="9917"/>
                </a:cubicBezTo>
                <a:cubicBezTo>
                  <a:pt x="13171" y="9280"/>
                  <a:pt x="13703" y="8896"/>
                  <a:pt x="13919" y="8896"/>
                </a:cubicBezTo>
                <a:cubicBezTo>
                  <a:pt x="14135" y="8896"/>
                  <a:pt x="14444" y="8921"/>
                  <a:pt x="14444" y="8921"/>
                </a:cubicBezTo>
                <a:lnTo>
                  <a:pt x="14837" y="8568"/>
                </a:lnTo>
                <a:cubicBezTo>
                  <a:pt x="14837" y="8568"/>
                  <a:pt x="14652" y="8215"/>
                  <a:pt x="14875" y="7862"/>
                </a:cubicBezTo>
                <a:cubicBezTo>
                  <a:pt x="15099" y="7509"/>
                  <a:pt x="15570" y="6772"/>
                  <a:pt x="15516" y="6419"/>
                </a:cubicBezTo>
                <a:cubicBezTo>
                  <a:pt x="15462" y="6067"/>
                  <a:pt x="15231" y="5380"/>
                  <a:pt x="15061" y="4977"/>
                </a:cubicBezTo>
                <a:cubicBezTo>
                  <a:pt x="14891" y="4575"/>
                  <a:pt x="14798" y="4333"/>
                  <a:pt x="14598" y="4030"/>
                </a:cubicBezTo>
                <a:cubicBezTo>
                  <a:pt x="14398" y="3727"/>
                  <a:pt x="14297" y="3033"/>
                  <a:pt x="14636" y="3312"/>
                </a:cubicBezTo>
                <a:cubicBezTo>
                  <a:pt x="14976" y="3590"/>
                  <a:pt x="15469" y="3783"/>
                  <a:pt x="15231" y="3263"/>
                </a:cubicBezTo>
                <a:cubicBezTo>
                  <a:pt x="14991" y="2742"/>
                  <a:pt x="14983" y="2687"/>
                  <a:pt x="14914" y="2538"/>
                </a:cubicBezTo>
                <a:cubicBezTo>
                  <a:pt x="14845" y="2390"/>
                  <a:pt x="14798" y="2216"/>
                  <a:pt x="14567" y="2086"/>
                </a:cubicBezTo>
                <a:cubicBezTo>
                  <a:pt x="14336" y="1956"/>
                  <a:pt x="14050" y="1641"/>
                  <a:pt x="14004" y="1572"/>
                </a:cubicBezTo>
                <a:cubicBezTo>
                  <a:pt x="13958" y="1504"/>
                  <a:pt x="13603" y="1572"/>
                  <a:pt x="13449" y="1647"/>
                </a:cubicBezTo>
                <a:cubicBezTo>
                  <a:pt x="13295" y="1721"/>
                  <a:pt x="13009" y="1783"/>
                  <a:pt x="12670" y="1597"/>
                </a:cubicBezTo>
                <a:cubicBezTo>
                  <a:pt x="12331" y="1412"/>
                  <a:pt x="11922" y="1269"/>
                  <a:pt x="11567" y="1269"/>
                </a:cubicBezTo>
                <a:cubicBezTo>
                  <a:pt x="11213" y="1269"/>
                  <a:pt x="10719" y="1183"/>
                  <a:pt x="10719" y="1183"/>
                </a:cubicBezTo>
                <a:cubicBezTo>
                  <a:pt x="10719" y="1183"/>
                  <a:pt x="10465" y="1015"/>
                  <a:pt x="10272" y="1028"/>
                </a:cubicBezTo>
                <a:cubicBezTo>
                  <a:pt x="10079" y="1040"/>
                  <a:pt x="9925" y="1071"/>
                  <a:pt x="9647" y="811"/>
                </a:cubicBezTo>
                <a:cubicBezTo>
                  <a:pt x="9370" y="551"/>
                  <a:pt x="8761" y="0"/>
                  <a:pt x="8498" y="0"/>
                </a:cubicBezTo>
                <a:cubicBezTo>
                  <a:pt x="8236" y="0"/>
                  <a:pt x="8082" y="161"/>
                  <a:pt x="7797" y="173"/>
                </a:cubicBezTo>
                <a:cubicBezTo>
                  <a:pt x="7511" y="186"/>
                  <a:pt x="7295" y="204"/>
                  <a:pt x="7264" y="161"/>
                </a:cubicBezTo>
                <a:cubicBezTo>
                  <a:pt x="7233" y="118"/>
                  <a:pt x="7452" y="440"/>
                  <a:pt x="7226" y="605"/>
                </a:cubicBezTo>
                <a:cubicBezTo>
                  <a:pt x="7000" y="770"/>
                  <a:pt x="6568" y="1034"/>
                  <a:pt x="6959" y="1480"/>
                </a:cubicBezTo>
                <a:cubicBezTo>
                  <a:pt x="7349" y="1925"/>
                  <a:pt x="7391" y="2025"/>
                  <a:pt x="6938" y="2256"/>
                </a:cubicBezTo>
                <a:cubicBezTo>
                  <a:pt x="6486" y="2487"/>
                  <a:pt x="5478" y="2751"/>
                  <a:pt x="5704" y="3692"/>
                </a:cubicBezTo>
                <a:cubicBezTo>
                  <a:pt x="5930" y="4633"/>
                  <a:pt x="5416" y="5376"/>
                  <a:pt x="5416" y="5376"/>
                </a:cubicBezTo>
                <a:cubicBezTo>
                  <a:pt x="5416" y="5376"/>
                  <a:pt x="5025" y="5508"/>
                  <a:pt x="5087" y="5177"/>
                </a:cubicBezTo>
                <a:cubicBezTo>
                  <a:pt x="5087" y="5177"/>
                  <a:pt x="4532" y="5375"/>
                  <a:pt x="4594" y="4946"/>
                </a:cubicBezTo>
                <a:cubicBezTo>
                  <a:pt x="4655" y="4517"/>
                  <a:pt x="5046" y="3593"/>
                  <a:pt x="4841" y="3460"/>
                </a:cubicBezTo>
                <a:cubicBezTo>
                  <a:pt x="4635" y="3329"/>
                  <a:pt x="4408" y="3724"/>
                  <a:pt x="4245" y="3956"/>
                </a:cubicBezTo>
                <a:cubicBezTo>
                  <a:pt x="4080" y="4187"/>
                  <a:pt x="3360" y="4633"/>
                  <a:pt x="3258" y="4880"/>
                </a:cubicBezTo>
                <a:cubicBezTo>
                  <a:pt x="3154" y="5128"/>
                  <a:pt x="2702" y="5722"/>
                  <a:pt x="2003" y="5904"/>
                </a:cubicBezTo>
                <a:cubicBezTo>
                  <a:pt x="1303" y="6085"/>
                  <a:pt x="686" y="6515"/>
                  <a:pt x="1180" y="7439"/>
                </a:cubicBezTo>
                <a:cubicBezTo>
                  <a:pt x="1673" y="8363"/>
                  <a:pt x="1406" y="8776"/>
                  <a:pt x="1201" y="9106"/>
                </a:cubicBezTo>
                <a:cubicBezTo>
                  <a:pt x="995" y="9436"/>
                  <a:pt x="461" y="10179"/>
                  <a:pt x="831" y="10823"/>
                </a:cubicBezTo>
                <a:cubicBezTo>
                  <a:pt x="831" y="10823"/>
                  <a:pt x="995" y="11054"/>
                  <a:pt x="933" y="11384"/>
                </a:cubicBezTo>
                <a:cubicBezTo>
                  <a:pt x="871" y="11714"/>
                  <a:pt x="1098" y="12424"/>
                  <a:pt x="1386" y="12771"/>
                </a:cubicBezTo>
                <a:cubicBezTo>
                  <a:pt x="1673" y="13118"/>
                  <a:pt x="2537" y="14025"/>
                  <a:pt x="2599" y="14257"/>
                </a:cubicBezTo>
                <a:cubicBezTo>
                  <a:pt x="2660" y="14488"/>
                  <a:pt x="2805" y="14488"/>
                  <a:pt x="2743" y="15363"/>
                </a:cubicBezTo>
                <a:cubicBezTo>
                  <a:pt x="2681" y="16238"/>
                  <a:pt x="2866" y="16931"/>
                  <a:pt x="2660" y="17888"/>
                </a:cubicBezTo>
                <a:cubicBezTo>
                  <a:pt x="2455" y="18846"/>
                  <a:pt x="2497" y="19539"/>
                  <a:pt x="1571" y="20315"/>
                </a:cubicBezTo>
                <a:cubicBezTo>
                  <a:pt x="771" y="20986"/>
                  <a:pt x="310" y="21311"/>
                  <a:pt x="0" y="21600"/>
                </a:cubicBezTo>
                <a:lnTo>
                  <a:pt x="10352" y="21107"/>
                </a:lnTo>
                <a:cubicBezTo>
                  <a:pt x="10352" y="21107"/>
                  <a:pt x="10475" y="21404"/>
                  <a:pt x="10475" y="21404"/>
                </a:cubicBezTo>
                <a:close/>
                <a:moveTo>
                  <a:pt x="10475" y="21404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3" name="AutoShape 5"/>
          <p:cNvSpPr>
            <a:spLocks/>
          </p:cNvSpPr>
          <p:nvPr/>
        </p:nvSpPr>
        <p:spPr bwMode="auto">
          <a:xfrm>
            <a:off x="5849938" y="3487738"/>
            <a:ext cx="1804987" cy="2690812"/>
          </a:xfrm>
          <a:custGeom>
            <a:avLst/>
            <a:gdLst/>
            <a:ahLst/>
            <a:cxnLst/>
            <a:rect l="0" t="0" r="r" b="b"/>
            <a:pathLst>
              <a:path w="21472" h="21508">
                <a:moveTo>
                  <a:pt x="12986" y="1698"/>
                </a:moveTo>
                <a:lnTo>
                  <a:pt x="3354" y="0"/>
                </a:lnTo>
                <a:lnTo>
                  <a:pt x="467" y="6570"/>
                </a:lnTo>
                <a:cubicBezTo>
                  <a:pt x="467" y="6570"/>
                  <a:pt x="364" y="7040"/>
                  <a:pt x="778" y="6988"/>
                </a:cubicBezTo>
                <a:cubicBezTo>
                  <a:pt x="778" y="6988"/>
                  <a:pt x="157" y="7650"/>
                  <a:pt x="79" y="7772"/>
                </a:cubicBezTo>
                <a:cubicBezTo>
                  <a:pt x="1" y="7894"/>
                  <a:pt x="131" y="7998"/>
                  <a:pt x="1" y="8085"/>
                </a:cubicBezTo>
                <a:cubicBezTo>
                  <a:pt x="-128" y="8172"/>
                  <a:pt x="13025" y="21496"/>
                  <a:pt x="13025" y="21496"/>
                </a:cubicBezTo>
                <a:cubicBezTo>
                  <a:pt x="13025" y="21496"/>
                  <a:pt x="13491" y="21600"/>
                  <a:pt x="13491" y="21199"/>
                </a:cubicBezTo>
                <a:cubicBezTo>
                  <a:pt x="13491" y="20799"/>
                  <a:pt x="13439" y="20398"/>
                  <a:pt x="13310" y="20172"/>
                </a:cubicBezTo>
                <a:cubicBezTo>
                  <a:pt x="13180" y="19945"/>
                  <a:pt x="13284" y="19702"/>
                  <a:pt x="13388" y="19527"/>
                </a:cubicBezTo>
                <a:cubicBezTo>
                  <a:pt x="13491" y="19353"/>
                  <a:pt x="13672" y="19214"/>
                  <a:pt x="13672" y="18953"/>
                </a:cubicBezTo>
                <a:cubicBezTo>
                  <a:pt x="13672" y="18691"/>
                  <a:pt x="14009" y="18151"/>
                  <a:pt x="14760" y="18169"/>
                </a:cubicBezTo>
                <a:cubicBezTo>
                  <a:pt x="15511" y="18186"/>
                  <a:pt x="15459" y="18117"/>
                  <a:pt x="15614" y="18360"/>
                </a:cubicBezTo>
                <a:cubicBezTo>
                  <a:pt x="15770" y="18604"/>
                  <a:pt x="16262" y="18813"/>
                  <a:pt x="16262" y="18813"/>
                </a:cubicBezTo>
                <a:lnTo>
                  <a:pt x="17012" y="16497"/>
                </a:lnTo>
                <a:lnTo>
                  <a:pt x="21472" y="3161"/>
                </a:lnTo>
                <a:cubicBezTo>
                  <a:pt x="21472" y="3161"/>
                  <a:pt x="12986" y="1698"/>
                  <a:pt x="12986" y="1698"/>
                </a:cubicBezTo>
                <a:close/>
                <a:moveTo>
                  <a:pt x="12986" y="1698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4" name="AutoShape 6"/>
          <p:cNvSpPr>
            <a:spLocks/>
          </p:cNvSpPr>
          <p:nvPr/>
        </p:nvSpPr>
        <p:spPr bwMode="auto">
          <a:xfrm>
            <a:off x="10545763" y="4994275"/>
            <a:ext cx="2049462" cy="1112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48" y="5669"/>
                </a:moveTo>
                <a:cubicBezTo>
                  <a:pt x="20648" y="4146"/>
                  <a:pt x="21061" y="4358"/>
                  <a:pt x="21038" y="3596"/>
                </a:cubicBezTo>
                <a:cubicBezTo>
                  <a:pt x="21015" y="2835"/>
                  <a:pt x="19535" y="1481"/>
                  <a:pt x="19535" y="1481"/>
                </a:cubicBezTo>
                <a:cubicBezTo>
                  <a:pt x="15218" y="1796"/>
                  <a:pt x="1184" y="16"/>
                  <a:pt x="1056" y="0"/>
                </a:cubicBezTo>
                <a:lnTo>
                  <a:pt x="0" y="20004"/>
                </a:lnTo>
                <a:lnTo>
                  <a:pt x="21600" y="21600"/>
                </a:lnTo>
                <a:lnTo>
                  <a:pt x="21393" y="7828"/>
                </a:lnTo>
                <a:cubicBezTo>
                  <a:pt x="21393" y="7828"/>
                  <a:pt x="20648" y="7193"/>
                  <a:pt x="20648" y="5669"/>
                </a:cubicBezTo>
                <a:close/>
                <a:moveTo>
                  <a:pt x="20648" y="5669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5" name="AutoShape 7"/>
          <p:cNvSpPr>
            <a:spLocks/>
          </p:cNvSpPr>
          <p:nvPr/>
        </p:nvSpPr>
        <p:spPr bwMode="auto">
          <a:xfrm>
            <a:off x="8347075" y="3011488"/>
            <a:ext cx="1935163" cy="159861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437" y="3386"/>
                </a:moveTo>
                <a:lnTo>
                  <a:pt x="3208" y="0"/>
                </a:lnTo>
                <a:lnTo>
                  <a:pt x="2743" y="2367"/>
                </a:lnTo>
                <a:cubicBezTo>
                  <a:pt x="2772" y="2364"/>
                  <a:pt x="2789" y="2363"/>
                  <a:pt x="2789" y="2363"/>
                </a:cubicBezTo>
                <a:lnTo>
                  <a:pt x="729" y="13605"/>
                </a:lnTo>
                <a:lnTo>
                  <a:pt x="0" y="18110"/>
                </a:lnTo>
                <a:lnTo>
                  <a:pt x="5702" y="19424"/>
                </a:lnTo>
                <a:lnTo>
                  <a:pt x="5712" y="19347"/>
                </a:lnTo>
                <a:lnTo>
                  <a:pt x="5702" y="19424"/>
                </a:lnTo>
                <a:lnTo>
                  <a:pt x="5882" y="19465"/>
                </a:lnTo>
                <a:lnTo>
                  <a:pt x="19961" y="21600"/>
                </a:lnTo>
                <a:lnTo>
                  <a:pt x="19979" y="21467"/>
                </a:lnTo>
                <a:cubicBezTo>
                  <a:pt x="19906" y="20694"/>
                  <a:pt x="20726" y="12567"/>
                  <a:pt x="20726" y="12567"/>
                </a:cubicBezTo>
                <a:lnTo>
                  <a:pt x="21600" y="3392"/>
                </a:lnTo>
                <a:cubicBezTo>
                  <a:pt x="21529" y="3460"/>
                  <a:pt x="21437" y="3386"/>
                  <a:pt x="21437" y="3386"/>
                </a:cubicBezTo>
                <a:close/>
                <a:moveTo>
                  <a:pt x="21437" y="3386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6" name="AutoShape 8"/>
          <p:cNvSpPr>
            <a:spLocks/>
          </p:cNvSpPr>
          <p:nvPr/>
        </p:nvSpPr>
        <p:spPr bwMode="auto">
          <a:xfrm>
            <a:off x="12358688" y="4886325"/>
            <a:ext cx="1765300" cy="1495425"/>
          </a:xfrm>
          <a:custGeom>
            <a:avLst/>
            <a:gdLst/>
            <a:ahLst/>
            <a:cxnLst/>
            <a:rect l="0" t="0" r="r" b="b"/>
            <a:pathLst>
              <a:path w="21296" h="21555">
                <a:moveTo>
                  <a:pt x="26" y="937"/>
                </a:moveTo>
                <a:cubicBezTo>
                  <a:pt x="-63" y="1231"/>
                  <a:pt x="85" y="1361"/>
                  <a:pt x="322" y="1703"/>
                </a:cubicBezTo>
                <a:cubicBezTo>
                  <a:pt x="558" y="2044"/>
                  <a:pt x="509" y="2610"/>
                  <a:pt x="509" y="2610"/>
                </a:cubicBezTo>
                <a:cubicBezTo>
                  <a:pt x="509" y="2610"/>
                  <a:pt x="2203" y="3615"/>
                  <a:pt x="2229" y="4181"/>
                </a:cubicBezTo>
                <a:cubicBezTo>
                  <a:pt x="2255" y="4747"/>
                  <a:pt x="1783" y="4589"/>
                  <a:pt x="1783" y="5720"/>
                </a:cubicBezTo>
                <a:cubicBezTo>
                  <a:pt x="1783" y="6851"/>
                  <a:pt x="2636" y="7323"/>
                  <a:pt x="2636" y="7323"/>
                </a:cubicBezTo>
                <a:lnTo>
                  <a:pt x="2873" y="17549"/>
                </a:lnTo>
                <a:lnTo>
                  <a:pt x="2833" y="20189"/>
                </a:lnTo>
                <a:lnTo>
                  <a:pt x="17767" y="19670"/>
                </a:lnTo>
                <a:cubicBezTo>
                  <a:pt x="17767" y="19670"/>
                  <a:pt x="17781" y="19953"/>
                  <a:pt x="17912" y="20142"/>
                </a:cubicBezTo>
                <a:cubicBezTo>
                  <a:pt x="18043" y="20330"/>
                  <a:pt x="18069" y="20456"/>
                  <a:pt x="17964" y="20707"/>
                </a:cubicBezTo>
                <a:cubicBezTo>
                  <a:pt x="17859" y="20959"/>
                  <a:pt x="17859" y="21555"/>
                  <a:pt x="18175" y="21555"/>
                </a:cubicBezTo>
                <a:cubicBezTo>
                  <a:pt x="18490" y="21555"/>
                  <a:pt x="19593" y="21398"/>
                  <a:pt x="19593" y="21398"/>
                </a:cubicBezTo>
                <a:cubicBezTo>
                  <a:pt x="19593" y="21398"/>
                  <a:pt x="19829" y="21021"/>
                  <a:pt x="19829" y="20582"/>
                </a:cubicBezTo>
                <a:cubicBezTo>
                  <a:pt x="19829" y="20198"/>
                  <a:pt x="19909" y="19863"/>
                  <a:pt x="19930" y="19783"/>
                </a:cubicBezTo>
                <a:cubicBezTo>
                  <a:pt x="19922" y="19801"/>
                  <a:pt x="19908" y="19784"/>
                  <a:pt x="19908" y="19419"/>
                </a:cubicBezTo>
                <a:cubicBezTo>
                  <a:pt x="19908" y="18917"/>
                  <a:pt x="20250" y="19010"/>
                  <a:pt x="20250" y="19010"/>
                </a:cubicBezTo>
                <a:lnTo>
                  <a:pt x="20696" y="19042"/>
                </a:lnTo>
                <a:cubicBezTo>
                  <a:pt x="21537" y="18854"/>
                  <a:pt x="21327" y="17471"/>
                  <a:pt x="21064" y="17282"/>
                </a:cubicBezTo>
                <a:cubicBezTo>
                  <a:pt x="20802" y="17094"/>
                  <a:pt x="20013" y="16371"/>
                  <a:pt x="19829" y="15900"/>
                </a:cubicBezTo>
                <a:cubicBezTo>
                  <a:pt x="19646" y="15429"/>
                  <a:pt x="19751" y="14580"/>
                  <a:pt x="19620" y="14109"/>
                </a:cubicBezTo>
                <a:cubicBezTo>
                  <a:pt x="19488" y="13638"/>
                  <a:pt x="19225" y="13198"/>
                  <a:pt x="18989" y="13198"/>
                </a:cubicBezTo>
                <a:cubicBezTo>
                  <a:pt x="18752" y="13198"/>
                  <a:pt x="18490" y="12852"/>
                  <a:pt x="18490" y="12852"/>
                </a:cubicBezTo>
                <a:cubicBezTo>
                  <a:pt x="18490" y="12852"/>
                  <a:pt x="17544" y="11596"/>
                  <a:pt x="17124" y="11062"/>
                </a:cubicBezTo>
                <a:cubicBezTo>
                  <a:pt x="16704" y="10528"/>
                  <a:pt x="17097" y="10433"/>
                  <a:pt x="17097" y="10433"/>
                </a:cubicBezTo>
                <a:cubicBezTo>
                  <a:pt x="17097" y="10433"/>
                  <a:pt x="17623" y="9962"/>
                  <a:pt x="17439" y="8956"/>
                </a:cubicBezTo>
                <a:cubicBezTo>
                  <a:pt x="17255" y="7951"/>
                  <a:pt x="16756" y="7794"/>
                  <a:pt x="16388" y="7857"/>
                </a:cubicBezTo>
                <a:cubicBezTo>
                  <a:pt x="16021" y="7920"/>
                  <a:pt x="15679" y="7669"/>
                  <a:pt x="15653" y="7291"/>
                </a:cubicBezTo>
                <a:cubicBezTo>
                  <a:pt x="15627" y="6914"/>
                  <a:pt x="15495" y="6506"/>
                  <a:pt x="15153" y="6317"/>
                </a:cubicBezTo>
                <a:cubicBezTo>
                  <a:pt x="14812" y="6129"/>
                  <a:pt x="14812" y="5563"/>
                  <a:pt x="14812" y="5563"/>
                </a:cubicBezTo>
                <a:cubicBezTo>
                  <a:pt x="14812" y="5563"/>
                  <a:pt x="14234" y="5249"/>
                  <a:pt x="14024" y="5155"/>
                </a:cubicBezTo>
                <a:cubicBezTo>
                  <a:pt x="13814" y="5061"/>
                  <a:pt x="13577" y="4715"/>
                  <a:pt x="13262" y="4401"/>
                </a:cubicBezTo>
                <a:cubicBezTo>
                  <a:pt x="12947" y="4087"/>
                  <a:pt x="13367" y="3364"/>
                  <a:pt x="13314" y="2893"/>
                </a:cubicBezTo>
                <a:cubicBezTo>
                  <a:pt x="13262" y="2421"/>
                  <a:pt x="13026" y="1479"/>
                  <a:pt x="13026" y="1479"/>
                </a:cubicBezTo>
                <a:cubicBezTo>
                  <a:pt x="12882" y="1479"/>
                  <a:pt x="12763" y="1243"/>
                  <a:pt x="12711" y="1023"/>
                </a:cubicBezTo>
                <a:cubicBezTo>
                  <a:pt x="12658" y="803"/>
                  <a:pt x="12645" y="693"/>
                  <a:pt x="12435" y="693"/>
                </a:cubicBezTo>
                <a:cubicBezTo>
                  <a:pt x="12225" y="693"/>
                  <a:pt x="12198" y="646"/>
                  <a:pt x="12014" y="300"/>
                </a:cubicBezTo>
                <a:cubicBezTo>
                  <a:pt x="11831" y="-45"/>
                  <a:pt x="11462" y="2"/>
                  <a:pt x="11462" y="2"/>
                </a:cubicBezTo>
                <a:lnTo>
                  <a:pt x="26" y="206"/>
                </a:lnTo>
                <a:cubicBezTo>
                  <a:pt x="233" y="453"/>
                  <a:pt x="106" y="671"/>
                  <a:pt x="26" y="937"/>
                </a:cubicBezTo>
                <a:close/>
                <a:moveTo>
                  <a:pt x="26" y="93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7" name="AutoShape 9"/>
          <p:cNvSpPr>
            <a:spLocks/>
          </p:cNvSpPr>
          <p:nvPr/>
        </p:nvSpPr>
        <p:spPr bwMode="auto">
          <a:xfrm>
            <a:off x="10129838" y="3933825"/>
            <a:ext cx="2252662" cy="1125538"/>
          </a:xfrm>
          <a:custGeom>
            <a:avLst/>
            <a:gdLst/>
            <a:ahLst/>
            <a:cxnLst/>
            <a:rect l="0" t="0" r="r" b="b"/>
            <a:pathLst>
              <a:path w="21518" h="21328">
                <a:moveTo>
                  <a:pt x="15" y="12490"/>
                </a:moveTo>
                <a:lnTo>
                  <a:pt x="0" y="12676"/>
                </a:lnTo>
                <a:lnTo>
                  <a:pt x="5049" y="13936"/>
                </a:lnTo>
                <a:lnTo>
                  <a:pt x="4758" y="19846"/>
                </a:lnTo>
                <a:cubicBezTo>
                  <a:pt x="4758" y="19846"/>
                  <a:pt x="4760" y="19846"/>
                  <a:pt x="4761" y="19846"/>
                </a:cubicBezTo>
                <a:lnTo>
                  <a:pt x="4767" y="19722"/>
                </a:lnTo>
                <a:lnTo>
                  <a:pt x="4761" y="19846"/>
                </a:lnTo>
                <a:cubicBezTo>
                  <a:pt x="4877" y="19862"/>
                  <a:pt x="17601" y="21600"/>
                  <a:pt x="21514" y="21292"/>
                </a:cubicBezTo>
                <a:cubicBezTo>
                  <a:pt x="21514" y="21292"/>
                  <a:pt x="21553" y="20548"/>
                  <a:pt x="21366" y="20099"/>
                </a:cubicBezTo>
                <a:cubicBezTo>
                  <a:pt x="21179" y="19649"/>
                  <a:pt x="21062" y="19479"/>
                  <a:pt x="21132" y="19091"/>
                </a:cubicBezTo>
                <a:cubicBezTo>
                  <a:pt x="21195" y="18742"/>
                  <a:pt x="21296" y="18455"/>
                  <a:pt x="21132" y="18130"/>
                </a:cubicBezTo>
                <a:lnTo>
                  <a:pt x="21108" y="18131"/>
                </a:lnTo>
                <a:lnTo>
                  <a:pt x="21132" y="18130"/>
                </a:lnTo>
                <a:cubicBezTo>
                  <a:pt x="21114" y="18094"/>
                  <a:pt x="21094" y="18059"/>
                  <a:pt x="21069" y="18022"/>
                </a:cubicBezTo>
                <a:cubicBezTo>
                  <a:pt x="20820" y="17650"/>
                  <a:pt x="20438" y="17216"/>
                  <a:pt x="20430" y="15651"/>
                </a:cubicBezTo>
                <a:cubicBezTo>
                  <a:pt x="20422" y="14086"/>
                  <a:pt x="20445" y="12862"/>
                  <a:pt x="20188" y="12397"/>
                </a:cubicBezTo>
                <a:cubicBezTo>
                  <a:pt x="19931" y="11932"/>
                  <a:pt x="19884" y="9871"/>
                  <a:pt x="19884" y="9871"/>
                </a:cubicBezTo>
                <a:cubicBezTo>
                  <a:pt x="19884" y="9871"/>
                  <a:pt x="19845" y="9081"/>
                  <a:pt x="19634" y="8910"/>
                </a:cubicBezTo>
                <a:cubicBezTo>
                  <a:pt x="19634" y="8910"/>
                  <a:pt x="19564" y="8756"/>
                  <a:pt x="19564" y="8151"/>
                </a:cubicBezTo>
                <a:cubicBezTo>
                  <a:pt x="19564" y="7547"/>
                  <a:pt x="19143" y="6586"/>
                  <a:pt x="19143" y="6586"/>
                </a:cubicBezTo>
                <a:cubicBezTo>
                  <a:pt x="19143" y="6586"/>
                  <a:pt x="19158" y="5594"/>
                  <a:pt x="19088" y="5470"/>
                </a:cubicBezTo>
                <a:cubicBezTo>
                  <a:pt x="19018" y="5346"/>
                  <a:pt x="17567" y="3998"/>
                  <a:pt x="17567" y="3998"/>
                </a:cubicBezTo>
                <a:cubicBezTo>
                  <a:pt x="17567" y="3998"/>
                  <a:pt x="17122" y="3952"/>
                  <a:pt x="16880" y="3890"/>
                </a:cubicBezTo>
                <a:cubicBezTo>
                  <a:pt x="16639" y="3828"/>
                  <a:pt x="16366" y="3317"/>
                  <a:pt x="15812" y="3890"/>
                </a:cubicBezTo>
                <a:cubicBezTo>
                  <a:pt x="15258" y="4463"/>
                  <a:pt x="14837" y="4603"/>
                  <a:pt x="14618" y="4262"/>
                </a:cubicBezTo>
                <a:cubicBezTo>
                  <a:pt x="14400" y="3921"/>
                  <a:pt x="13963" y="3471"/>
                  <a:pt x="13737" y="3471"/>
                </a:cubicBezTo>
                <a:cubicBezTo>
                  <a:pt x="13511" y="3471"/>
                  <a:pt x="13245" y="3022"/>
                  <a:pt x="12964" y="3022"/>
                </a:cubicBezTo>
                <a:cubicBezTo>
                  <a:pt x="12684" y="3022"/>
                  <a:pt x="12224" y="2790"/>
                  <a:pt x="12005" y="2495"/>
                </a:cubicBezTo>
                <a:cubicBezTo>
                  <a:pt x="11787" y="2201"/>
                  <a:pt x="11685" y="2030"/>
                  <a:pt x="11451" y="2030"/>
                </a:cubicBezTo>
                <a:cubicBezTo>
                  <a:pt x="11217" y="2030"/>
                  <a:pt x="10835" y="1488"/>
                  <a:pt x="10835" y="1488"/>
                </a:cubicBezTo>
                <a:lnTo>
                  <a:pt x="655" y="0"/>
                </a:lnTo>
                <a:cubicBezTo>
                  <a:pt x="655" y="0"/>
                  <a:pt x="-47" y="11405"/>
                  <a:pt x="15" y="12490"/>
                </a:cubicBezTo>
                <a:close/>
                <a:moveTo>
                  <a:pt x="15" y="1249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8" name="AutoShape 10"/>
          <p:cNvSpPr>
            <a:spLocks/>
          </p:cNvSpPr>
          <p:nvPr/>
        </p:nvSpPr>
        <p:spPr bwMode="auto">
          <a:xfrm>
            <a:off x="14379575" y="6700838"/>
            <a:ext cx="1033463" cy="1703387"/>
          </a:xfrm>
          <a:custGeom>
            <a:avLst/>
            <a:gdLst/>
            <a:ahLst/>
            <a:cxnLst/>
            <a:rect l="0" t="0" r="r" b="b"/>
            <a:pathLst>
              <a:path w="21281" h="21552">
                <a:moveTo>
                  <a:pt x="5765" y="20497"/>
                </a:moveTo>
                <a:cubicBezTo>
                  <a:pt x="5765" y="20221"/>
                  <a:pt x="6662" y="20304"/>
                  <a:pt x="6617" y="20027"/>
                </a:cubicBezTo>
                <a:cubicBezTo>
                  <a:pt x="6572" y="19752"/>
                  <a:pt x="6169" y="19559"/>
                  <a:pt x="6169" y="19282"/>
                </a:cubicBezTo>
                <a:cubicBezTo>
                  <a:pt x="6169" y="19007"/>
                  <a:pt x="6303" y="17987"/>
                  <a:pt x="5720" y="17903"/>
                </a:cubicBezTo>
                <a:lnTo>
                  <a:pt x="20928" y="17297"/>
                </a:lnTo>
                <a:cubicBezTo>
                  <a:pt x="21152" y="16497"/>
                  <a:pt x="20434" y="15642"/>
                  <a:pt x="20165" y="14510"/>
                </a:cubicBezTo>
                <a:cubicBezTo>
                  <a:pt x="19896" y="13379"/>
                  <a:pt x="20254" y="12139"/>
                  <a:pt x="20928" y="11808"/>
                </a:cubicBezTo>
                <a:cubicBezTo>
                  <a:pt x="21600" y="11477"/>
                  <a:pt x="21107" y="10952"/>
                  <a:pt x="21107" y="10952"/>
                </a:cubicBezTo>
                <a:lnTo>
                  <a:pt x="18864" y="8497"/>
                </a:lnTo>
                <a:lnTo>
                  <a:pt x="15948" y="0"/>
                </a:lnTo>
                <a:cubicBezTo>
                  <a:pt x="9757" y="538"/>
                  <a:pt x="337" y="663"/>
                  <a:pt x="337" y="663"/>
                </a:cubicBezTo>
                <a:cubicBezTo>
                  <a:pt x="337" y="994"/>
                  <a:pt x="807" y="1200"/>
                  <a:pt x="807" y="1200"/>
                </a:cubicBezTo>
                <a:lnTo>
                  <a:pt x="0" y="14566"/>
                </a:lnTo>
                <a:lnTo>
                  <a:pt x="740" y="21083"/>
                </a:lnTo>
                <a:cubicBezTo>
                  <a:pt x="1245" y="21073"/>
                  <a:pt x="1531" y="21073"/>
                  <a:pt x="1716" y="20928"/>
                </a:cubicBezTo>
                <a:cubicBezTo>
                  <a:pt x="1901" y="20783"/>
                  <a:pt x="2035" y="20928"/>
                  <a:pt x="2254" y="20938"/>
                </a:cubicBezTo>
                <a:cubicBezTo>
                  <a:pt x="2473" y="20948"/>
                  <a:pt x="2944" y="20855"/>
                  <a:pt x="2944" y="20700"/>
                </a:cubicBezTo>
                <a:cubicBezTo>
                  <a:pt x="2944" y="20545"/>
                  <a:pt x="3045" y="20452"/>
                  <a:pt x="2860" y="20349"/>
                </a:cubicBezTo>
                <a:cubicBezTo>
                  <a:pt x="2675" y="20245"/>
                  <a:pt x="2759" y="19800"/>
                  <a:pt x="2759" y="19800"/>
                </a:cubicBezTo>
                <a:cubicBezTo>
                  <a:pt x="2759" y="19800"/>
                  <a:pt x="2624" y="19728"/>
                  <a:pt x="2809" y="19541"/>
                </a:cubicBezTo>
                <a:cubicBezTo>
                  <a:pt x="2995" y="19355"/>
                  <a:pt x="3045" y="19138"/>
                  <a:pt x="2742" y="18755"/>
                </a:cubicBezTo>
                <a:cubicBezTo>
                  <a:pt x="2440" y="18372"/>
                  <a:pt x="2339" y="18031"/>
                  <a:pt x="2894" y="17648"/>
                </a:cubicBezTo>
                <a:cubicBezTo>
                  <a:pt x="2894" y="17648"/>
                  <a:pt x="3011" y="17565"/>
                  <a:pt x="3011" y="17451"/>
                </a:cubicBezTo>
                <a:cubicBezTo>
                  <a:pt x="3011" y="17451"/>
                  <a:pt x="3112" y="17763"/>
                  <a:pt x="3230" y="18021"/>
                </a:cubicBezTo>
                <a:cubicBezTo>
                  <a:pt x="3348" y="18280"/>
                  <a:pt x="3718" y="18548"/>
                  <a:pt x="3718" y="18621"/>
                </a:cubicBezTo>
                <a:cubicBezTo>
                  <a:pt x="3718" y="18693"/>
                  <a:pt x="3348" y="18962"/>
                  <a:pt x="3415" y="19210"/>
                </a:cubicBezTo>
                <a:cubicBezTo>
                  <a:pt x="3482" y="19459"/>
                  <a:pt x="4172" y="19780"/>
                  <a:pt x="4189" y="19976"/>
                </a:cubicBezTo>
                <a:cubicBezTo>
                  <a:pt x="4205" y="20172"/>
                  <a:pt x="4121" y="20566"/>
                  <a:pt x="4391" y="20617"/>
                </a:cubicBezTo>
                <a:cubicBezTo>
                  <a:pt x="4660" y="20669"/>
                  <a:pt x="5063" y="20907"/>
                  <a:pt x="4273" y="21093"/>
                </a:cubicBezTo>
                <a:cubicBezTo>
                  <a:pt x="3482" y="21279"/>
                  <a:pt x="2860" y="21351"/>
                  <a:pt x="2876" y="21476"/>
                </a:cubicBezTo>
                <a:cubicBezTo>
                  <a:pt x="2894" y="21600"/>
                  <a:pt x="3432" y="21549"/>
                  <a:pt x="3734" y="21486"/>
                </a:cubicBezTo>
                <a:cubicBezTo>
                  <a:pt x="4038" y="21424"/>
                  <a:pt x="4205" y="21393"/>
                  <a:pt x="4643" y="21351"/>
                </a:cubicBezTo>
                <a:cubicBezTo>
                  <a:pt x="5080" y="21310"/>
                  <a:pt x="6224" y="21259"/>
                  <a:pt x="6342" y="20876"/>
                </a:cubicBezTo>
                <a:cubicBezTo>
                  <a:pt x="6342" y="20876"/>
                  <a:pt x="5765" y="20773"/>
                  <a:pt x="5765" y="20497"/>
                </a:cubicBezTo>
                <a:close/>
                <a:moveTo>
                  <a:pt x="5765" y="2049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9" name="AutoShape 11"/>
          <p:cNvSpPr>
            <a:spLocks/>
          </p:cNvSpPr>
          <p:nvPr/>
        </p:nvSpPr>
        <p:spPr bwMode="auto">
          <a:xfrm>
            <a:off x="14647863" y="8039100"/>
            <a:ext cx="2386012" cy="1931988"/>
          </a:xfrm>
          <a:custGeom>
            <a:avLst/>
            <a:gdLst/>
            <a:ahLst/>
            <a:cxnLst/>
            <a:rect l="0" t="0" r="r" b="b"/>
            <a:pathLst>
              <a:path w="21574" h="21600">
                <a:moveTo>
                  <a:pt x="15141" y="0"/>
                </a:moveTo>
                <a:cubicBezTo>
                  <a:pt x="14944" y="0"/>
                  <a:pt x="14984" y="488"/>
                  <a:pt x="14984" y="488"/>
                </a:cubicBezTo>
                <a:cubicBezTo>
                  <a:pt x="14984" y="488"/>
                  <a:pt x="14865" y="1292"/>
                  <a:pt x="14590" y="1389"/>
                </a:cubicBezTo>
                <a:cubicBezTo>
                  <a:pt x="14314" y="1487"/>
                  <a:pt x="14294" y="877"/>
                  <a:pt x="14294" y="877"/>
                </a:cubicBezTo>
                <a:lnTo>
                  <a:pt x="7128" y="1219"/>
                </a:lnTo>
                <a:lnTo>
                  <a:pt x="6675" y="342"/>
                </a:lnTo>
                <a:lnTo>
                  <a:pt x="0" y="877"/>
                </a:lnTo>
                <a:cubicBezTo>
                  <a:pt x="256" y="951"/>
                  <a:pt x="197" y="1853"/>
                  <a:pt x="197" y="2096"/>
                </a:cubicBezTo>
                <a:cubicBezTo>
                  <a:pt x="197" y="2340"/>
                  <a:pt x="374" y="2511"/>
                  <a:pt x="394" y="2754"/>
                </a:cubicBezTo>
                <a:cubicBezTo>
                  <a:pt x="413" y="2998"/>
                  <a:pt x="20" y="2925"/>
                  <a:pt x="20" y="3169"/>
                </a:cubicBezTo>
                <a:cubicBezTo>
                  <a:pt x="20" y="3412"/>
                  <a:pt x="273" y="3504"/>
                  <a:pt x="273" y="3504"/>
                </a:cubicBezTo>
                <a:cubicBezTo>
                  <a:pt x="273" y="3504"/>
                  <a:pt x="982" y="3476"/>
                  <a:pt x="953" y="3074"/>
                </a:cubicBezTo>
                <a:cubicBezTo>
                  <a:pt x="923" y="2672"/>
                  <a:pt x="805" y="2562"/>
                  <a:pt x="908" y="2553"/>
                </a:cubicBezTo>
                <a:cubicBezTo>
                  <a:pt x="1012" y="2544"/>
                  <a:pt x="982" y="2790"/>
                  <a:pt x="1085" y="2782"/>
                </a:cubicBezTo>
                <a:cubicBezTo>
                  <a:pt x="1189" y="2773"/>
                  <a:pt x="1229" y="2672"/>
                  <a:pt x="1270" y="2480"/>
                </a:cubicBezTo>
                <a:cubicBezTo>
                  <a:pt x="1311" y="2288"/>
                  <a:pt x="1325" y="2146"/>
                  <a:pt x="1429" y="2165"/>
                </a:cubicBezTo>
                <a:cubicBezTo>
                  <a:pt x="1532" y="2184"/>
                  <a:pt x="1750" y="2361"/>
                  <a:pt x="1584" y="2603"/>
                </a:cubicBezTo>
                <a:cubicBezTo>
                  <a:pt x="1418" y="2846"/>
                  <a:pt x="1152" y="3001"/>
                  <a:pt x="1174" y="3275"/>
                </a:cubicBezTo>
                <a:cubicBezTo>
                  <a:pt x="1196" y="3550"/>
                  <a:pt x="1455" y="3673"/>
                  <a:pt x="1746" y="3641"/>
                </a:cubicBezTo>
                <a:cubicBezTo>
                  <a:pt x="2038" y="3609"/>
                  <a:pt x="2592" y="3572"/>
                  <a:pt x="2595" y="3298"/>
                </a:cubicBezTo>
                <a:cubicBezTo>
                  <a:pt x="2599" y="3024"/>
                  <a:pt x="2145" y="3216"/>
                  <a:pt x="1953" y="3253"/>
                </a:cubicBezTo>
                <a:cubicBezTo>
                  <a:pt x="1761" y="3289"/>
                  <a:pt x="1525" y="3271"/>
                  <a:pt x="1532" y="3152"/>
                </a:cubicBezTo>
                <a:cubicBezTo>
                  <a:pt x="1540" y="3033"/>
                  <a:pt x="1805" y="2942"/>
                  <a:pt x="2041" y="2942"/>
                </a:cubicBezTo>
                <a:cubicBezTo>
                  <a:pt x="2278" y="2942"/>
                  <a:pt x="2514" y="2868"/>
                  <a:pt x="2514" y="2868"/>
                </a:cubicBezTo>
                <a:cubicBezTo>
                  <a:pt x="2514" y="2868"/>
                  <a:pt x="2636" y="2443"/>
                  <a:pt x="2909" y="2416"/>
                </a:cubicBezTo>
                <a:cubicBezTo>
                  <a:pt x="3182" y="2389"/>
                  <a:pt x="3706" y="2443"/>
                  <a:pt x="3699" y="2644"/>
                </a:cubicBezTo>
                <a:cubicBezTo>
                  <a:pt x="3692" y="2846"/>
                  <a:pt x="3474" y="2969"/>
                  <a:pt x="3367" y="2909"/>
                </a:cubicBezTo>
                <a:cubicBezTo>
                  <a:pt x="3260" y="2850"/>
                  <a:pt x="2953" y="2832"/>
                  <a:pt x="2953" y="2946"/>
                </a:cubicBezTo>
                <a:cubicBezTo>
                  <a:pt x="2953" y="3060"/>
                  <a:pt x="3105" y="3284"/>
                  <a:pt x="3337" y="3243"/>
                </a:cubicBezTo>
                <a:cubicBezTo>
                  <a:pt x="3570" y="3202"/>
                  <a:pt x="3954" y="2969"/>
                  <a:pt x="4135" y="3019"/>
                </a:cubicBezTo>
                <a:cubicBezTo>
                  <a:pt x="4316" y="3069"/>
                  <a:pt x="4629" y="3390"/>
                  <a:pt x="4711" y="3518"/>
                </a:cubicBezTo>
                <a:cubicBezTo>
                  <a:pt x="4792" y="3645"/>
                  <a:pt x="5087" y="3737"/>
                  <a:pt x="5028" y="3440"/>
                </a:cubicBezTo>
                <a:cubicBezTo>
                  <a:pt x="4969" y="3143"/>
                  <a:pt x="4991" y="2750"/>
                  <a:pt x="5264" y="2768"/>
                </a:cubicBezTo>
                <a:cubicBezTo>
                  <a:pt x="5538" y="2787"/>
                  <a:pt x="5515" y="3015"/>
                  <a:pt x="5468" y="3115"/>
                </a:cubicBezTo>
                <a:cubicBezTo>
                  <a:pt x="5419" y="3216"/>
                  <a:pt x="5423" y="3522"/>
                  <a:pt x="5571" y="3509"/>
                </a:cubicBezTo>
                <a:cubicBezTo>
                  <a:pt x="5718" y="3495"/>
                  <a:pt x="5881" y="3509"/>
                  <a:pt x="5888" y="3645"/>
                </a:cubicBezTo>
                <a:cubicBezTo>
                  <a:pt x="5896" y="3782"/>
                  <a:pt x="5807" y="3942"/>
                  <a:pt x="5652" y="3824"/>
                </a:cubicBezTo>
                <a:cubicBezTo>
                  <a:pt x="5497" y="3705"/>
                  <a:pt x="5242" y="3577"/>
                  <a:pt x="5242" y="3577"/>
                </a:cubicBezTo>
                <a:cubicBezTo>
                  <a:pt x="5242" y="3577"/>
                  <a:pt x="5261" y="3856"/>
                  <a:pt x="5379" y="3997"/>
                </a:cubicBezTo>
                <a:cubicBezTo>
                  <a:pt x="5497" y="4139"/>
                  <a:pt x="5951" y="4454"/>
                  <a:pt x="5951" y="4733"/>
                </a:cubicBezTo>
                <a:cubicBezTo>
                  <a:pt x="5951" y="5012"/>
                  <a:pt x="5966" y="5295"/>
                  <a:pt x="5966" y="5295"/>
                </a:cubicBezTo>
                <a:cubicBezTo>
                  <a:pt x="5966" y="5295"/>
                  <a:pt x="5969" y="5574"/>
                  <a:pt x="6158" y="5473"/>
                </a:cubicBezTo>
                <a:cubicBezTo>
                  <a:pt x="6346" y="5372"/>
                  <a:pt x="6483" y="5290"/>
                  <a:pt x="6652" y="5277"/>
                </a:cubicBezTo>
                <a:cubicBezTo>
                  <a:pt x="6822" y="5263"/>
                  <a:pt x="6867" y="5075"/>
                  <a:pt x="6867" y="5075"/>
                </a:cubicBezTo>
                <a:cubicBezTo>
                  <a:pt x="6867" y="5075"/>
                  <a:pt x="6959" y="5003"/>
                  <a:pt x="7066" y="5048"/>
                </a:cubicBezTo>
                <a:cubicBezTo>
                  <a:pt x="7173" y="5094"/>
                  <a:pt x="7376" y="4902"/>
                  <a:pt x="7417" y="4847"/>
                </a:cubicBezTo>
                <a:cubicBezTo>
                  <a:pt x="7457" y="4793"/>
                  <a:pt x="7620" y="4775"/>
                  <a:pt x="7638" y="4893"/>
                </a:cubicBezTo>
                <a:cubicBezTo>
                  <a:pt x="7657" y="5012"/>
                  <a:pt x="7660" y="5025"/>
                  <a:pt x="7550" y="5140"/>
                </a:cubicBezTo>
                <a:cubicBezTo>
                  <a:pt x="7439" y="5254"/>
                  <a:pt x="7221" y="5437"/>
                  <a:pt x="7320" y="5497"/>
                </a:cubicBezTo>
                <a:cubicBezTo>
                  <a:pt x="7420" y="5556"/>
                  <a:pt x="7657" y="5569"/>
                  <a:pt x="7815" y="5372"/>
                </a:cubicBezTo>
                <a:cubicBezTo>
                  <a:pt x="7974" y="5177"/>
                  <a:pt x="8074" y="4980"/>
                  <a:pt x="7963" y="4820"/>
                </a:cubicBezTo>
                <a:cubicBezTo>
                  <a:pt x="7963" y="4820"/>
                  <a:pt x="8181" y="4715"/>
                  <a:pt x="8125" y="4546"/>
                </a:cubicBezTo>
                <a:cubicBezTo>
                  <a:pt x="8070" y="4377"/>
                  <a:pt x="8432" y="4285"/>
                  <a:pt x="8594" y="4308"/>
                </a:cubicBezTo>
                <a:cubicBezTo>
                  <a:pt x="8757" y="4331"/>
                  <a:pt x="8923" y="4350"/>
                  <a:pt x="8867" y="4053"/>
                </a:cubicBezTo>
                <a:cubicBezTo>
                  <a:pt x="8812" y="3755"/>
                  <a:pt x="8827" y="3572"/>
                  <a:pt x="9008" y="3563"/>
                </a:cubicBezTo>
                <a:cubicBezTo>
                  <a:pt x="9189" y="3554"/>
                  <a:pt x="9222" y="3495"/>
                  <a:pt x="9222" y="3394"/>
                </a:cubicBezTo>
                <a:cubicBezTo>
                  <a:pt x="9222" y="3293"/>
                  <a:pt x="9458" y="3234"/>
                  <a:pt x="9583" y="3325"/>
                </a:cubicBezTo>
                <a:cubicBezTo>
                  <a:pt x="9709" y="3417"/>
                  <a:pt x="9853" y="3495"/>
                  <a:pt x="9960" y="3495"/>
                </a:cubicBezTo>
                <a:cubicBezTo>
                  <a:pt x="10067" y="3495"/>
                  <a:pt x="10333" y="3371"/>
                  <a:pt x="10337" y="3659"/>
                </a:cubicBezTo>
                <a:cubicBezTo>
                  <a:pt x="10341" y="3947"/>
                  <a:pt x="10285" y="4372"/>
                  <a:pt x="10529" y="4400"/>
                </a:cubicBezTo>
                <a:cubicBezTo>
                  <a:pt x="10773" y="4427"/>
                  <a:pt x="10791" y="4427"/>
                  <a:pt x="10938" y="4546"/>
                </a:cubicBezTo>
                <a:cubicBezTo>
                  <a:pt x="11086" y="4664"/>
                  <a:pt x="11219" y="4555"/>
                  <a:pt x="11252" y="4518"/>
                </a:cubicBezTo>
                <a:cubicBezTo>
                  <a:pt x="11285" y="4482"/>
                  <a:pt x="11525" y="4546"/>
                  <a:pt x="11437" y="4751"/>
                </a:cubicBezTo>
                <a:cubicBezTo>
                  <a:pt x="11348" y="4956"/>
                  <a:pt x="11271" y="5218"/>
                  <a:pt x="11558" y="5441"/>
                </a:cubicBezTo>
                <a:cubicBezTo>
                  <a:pt x="11847" y="5665"/>
                  <a:pt x="12220" y="5697"/>
                  <a:pt x="12220" y="6008"/>
                </a:cubicBezTo>
                <a:cubicBezTo>
                  <a:pt x="12220" y="6319"/>
                  <a:pt x="12238" y="6858"/>
                  <a:pt x="12238" y="6858"/>
                </a:cubicBezTo>
                <a:cubicBezTo>
                  <a:pt x="12238" y="6858"/>
                  <a:pt x="12729" y="6867"/>
                  <a:pt x="12999" y="6519"/>
                </a:cubicBezTo>
                <a:cubicBezTo>
                  <a:pt x="12999" y="6519"/>
                  <a:pt x="13091" y="6365"/>
                  <a:pt x="13190" y="6433"/>
                </a:cubicBezTo>
                <a:cubicBezTo>
                  <a:pt x="13290" y="6502"/>
                  <a:pt x="13334" y="6616"/>
                  <a:pt x="13253" y="6785"/>
                </a:cubicBezTo>
                <a:cubicBezTo>
                  <a:pt x="13172" y="6954"/>
                  <a:pt x="13253" y="7091"/>
                  <a:pt x="13375" y="7233"/>
                </a:cubicBezTo>
                <a:cubicBezTo>
                  <a:pt x="13497" y="7374"/>
                  <a:pt x="13693" y="7525"/>
                  <a:pt x="13726" y="7946"/>
                </a:cubicBezTo>
                <a:cubicBezTo>
                  <a:pt x="13759" y="8366"/>
                  <a:pt x="13811" y="8685"/>
                  <a:pt x="13785" y="8983"/>
                </a:cubicBezTo>
                <a:cubicBezTo>
                  <a:pt x="13759" y="9280"/>
                  <a:pt x="13744" y="9431"/>
                  <a:pt x="13622" y="9710"/>
                </a:cubicBezTo>
                <a:cubicBezTo>
                  <a:pt x="13500" y="9988"/>
                  <a:pt x="13408" y="10162"/>
                  <a:pt x="13356" y="10400"/>
                </a:cubicBezTo>
                <a:cubicBezTo>
                  <a:pt x="13305" y="10637"/>
                  <a:pt x="13209" y="10783"/>
                  <a:pt x="13231" y="11030"/>
                </a:cubicBezTo>
                <a:cubicBezTo>
                  <a:pt x="13253" y="11277"/>
                  <a:pt x="13187" y="11519"/>
                  <a:pt x="13408" y="11597"/>
                </a:cubicBezTo>
                <a:cubicBezTo>
                  <a:pt x="13630" y="11675"/>
                  <a:pt x="13726" y="11743"/>
                  <a:pt x="13744" y="11866"/>
                </a:cubicBezTo>
                <a:cubicBezTo>
                  <a:pt x="13763" y="11990"/>
                  <a:pt x="13818" y="12232"/>
                  <a:pt x="13936" y="12223"/>
                </a:cubicBezTo>
                <a:cubicBezTo>
                  <a:pt x="14054" y="12213"/>
                  <a:pt x="14224" y="11944"/>
                  <a:pt x="14062" y="11601"/>
                </a:cubicBezTo>
                <a:cubicBezTo>
                  <a:pt x="13899" y="11259"/>
                  <a:pt x="13825" y="11094"/>
                  <a:pt x="13792" y="10879"/>
                </a:cubicBezTo>
                <a:cubicBezTo>
                  <a:pt x="13759" y="10664"/>
                  <a:pt x="13958" y="10564"/>
                  <a:pt x="14065" y="10760"/>
                </a:cubicBezTo>
                <a:cubicBezTo>
                  <a:pt x="14172" y="10957"/>
                  <a:pt x="14158" y="11519"/>
                  <a:pt x="14283" y="11556"/>
                </a:cubicBezTo>
                <a:cubicBezTo>
                  <a:pt x="14409" y="11592"/>
                  <a:pt x="14442" y="11501"/>
                  <a:pt x="14434" y="11373"/>
                </a:cubicBezTo>
                <a:cubicBezTo>
                  <a:pt x="14427" y="11245"/>
                  <a:pt x="14438" y="11062"/>
                  <a:pt x="14523" y="11062"/>
                </a:cubicBezTo>
                <a:cubicBezTo>
                  <a:pt x="14608" y="11062"/>
                  <a:pt x="14789" y="11272"/>
                  <a:pt x="14759" y="11546"/>
                </a:cubicBezTo>
                <a:cubicBezTo>
                  <a:pt x="14730" y="11821"/>
                  <a:pt x="14619" y="12013"/>
                  <a:pt x="14590" y="12145"/>
                </a:cubicBezTo>
                <a:cubicBezTo>
                  <a:pt x="14560" y="12278"/>
                  <a:pt x="14497" y="12447"/>
                  <a:pt x="14645" y="12502"/>
                </a:cubicBezTo>
                <a:cubicBezTo>
                  <a:pt x="14792" y="12557"/>
                  <a:pt x="14933" y="12739"/>
                  <a:pt x="14774" y="12808"/>
                </a:cubicBezTo>
                <a:cubicBezTo>
                  <a:pt x="14616" y="12876"/>
                  <a:pt x="14538" y="12657"/>
                  <a:pt x="14501" y="12822"/>
                </a:cubicBezTo>
                <a:cubicBezTo>
                  <a:pt x="14464" y="12986"/>
                  <a:pt x="14457" y="13077"/>
                  <a:pt x="14361" y="13041"/>
                </a:cubicBezTo>
                <a:cubicBezTo>
                  <a:pt x="14265" y="13004"/>
                  <a:pt x="14088" y="12881"/>
                  <a:pt x="13973" y="12926"/>
                </a:cubicBezTo>
                <a:cubicBezTo>
                  <a:pt x="13858" y="12972"/>
                  <a:pt x="14029" y="13164"/>
                  <a:pt x="14029" y="13164"/>
                </a:cubicBezTo>
                <a:cubicBezTo>
                  <a:pt x="14029" y="13164"/>
                  <a:pt x="14194" y="13343"/>
                  <a:pt x="14180" y="13511"/>
                </a:cubicBezTo>
                <a:cubicBezTo>
                  <a:pt x="14165" y="13681"/>
                  <a:pt x="14040" y="13909"/>
                  <a:pt x="14040" y="13909"/>
                </a:cubicBezTo>
                <a:cubicBezTo>
                  <a:pt x="14040" y="13909"/>
                  <a:pt x="14084" y="14051"/>
                  <a:pt x="14136" y="14119"/>
                </a:cubicBezTo>
                <a:cubicBezTo>
                  <a:pt x="14187" y="14188"/>
                  <a:pt x="14246" y="14375"/>
                  <a:pt x="14346" y="14398"/>
                </a:cubicBezTo>
                <a:cubicBezTo>
                  <a:pt x="14446" y="14420"/>
                  <a:pt x="14512" y="14462"/>
                  <a:pt x="14582" y="14622"/>
                </a:cubicBezTo>
                <a:cubicBezTo>
                  <a:pt x="14652" y="14782"/>
                  <a:pt x="14674" y="14910"/>
                  <a:pt x="14781" y="14896"/>
                </a:cubicBezTo>
                <a:cubicBezTo>
                  <a:pt x="14889" y="14882"/>
                  <a:pt x="15036" y="14732"/>
                  <a:pt x="15099" y="14919"/>
                </a:cubicBezTo>
                <a:cubicBezTo>
                  <a:pt x="15162" y="15107"/>
                  <a:pt x="15224" y="15253"/>
                  <a:pt x="15302" y="15244"/>
                </a:cubicBezTo>
                <a:cubicBezTo>
                  <a:pt x="15380" y="15234"/>
                  <a:pt x="15424" y="15115"/>
                  <a:pt x="15435" y="14982"/>
                </a:cubicBezTo>
                <a:cubicBezTo>
                  <a:pt x="15446" y="14851"/>
                  <a:pt x="15490" y="14498"/>
                  <a:pt x="15793" y="14498"/>
                </a:cubicBezTo>
                <a:cubicBezTo>
                  <a:pt x="16096" y="14498"/>
                  <a:pt x="16166" y="14763"/>
                  <a:pt x="16022" y="14947"/>
                </a:cubicBezTo>
                <a:cubicBezTo>
                  <a:pt x="15878" y="15129"/>
                  <a:pt x="15712" y="15335"/>
                  <a:pt x="15874" y="15394"/>
                </a:cubicBezTo>
                <a:cubicBezTo>
                  <a:pt x="16037" y="15454"/>
                  <a:pt x="16166" y="15701"/>
                  <a:pt x="16085" y="15874"/>
                </a:cubicBezTo>
                <a:cubicBezTo>
                  <a:pt x="16004" y="16048"/>
                  <a:pt x="15734" y="16048"/>
                  <a:pt x="15572" y="15851"/>
                </a:cubicBezTo>
                <a:cubicBezTo>
                  <a:pt x="15409" y="15655"/>
                  <a:pt x="15276" y="15463"/>
                  <a:pt x="15169" y="15659"/>
                </a:cubicBezTo>
                <a:cubicBezTo>
                  <a:pt x="15062" y="15856"/>
                  <a:pt x="15361" y="16248"/>
                  <a:pt x="15361" y="16248"/>
                </a:cubicBezTo>
                <a:cubicBezTo>
                  <a:pt x="15361" y="16248"/>
                  <a:pt x="15269" y="16651"/>
                  <a:pt x="15450" y="16792"/>
                </a:cubicBezTo>
                <a:cubicBezTo>
                  <a:pt x="15631" y="16934"/>
                  <a:pt x="15782" y="16929"/>
                  <a:pt x="15874" y="16870"/>
                </a:cubicBezTo>
                <a:cubicBezTo>
                  <a:pt x="15967" y="16811"/>
                  <a:pt x="16110" y="16834"/>
                  <a:pt x="16162" y="16943"/>
                </a:cubicBezTo>
                <a:cubicBezTo>
                  <a:pt x="16214" y="17053"/>
                  <a:pt x="16365" y="17053"/>
                  <a:pt x="16395" y="16751"/>
                </a:cubicBezTo>
                <a:cubicBezTo>
                  <a:pt x="16424" y="16450"/>
                  <a:pt x="16542" y="16212"/>
                  <a:pt x="16690" y="16253"/>
                </a:cubicBezTo>
                <a:cubicBezTo>
                  <a:pt x="16838" y="16295"/>
                  <a:pt x="16845" y="16545"/>
                  <a:pt x="16852" y="16674"/>
                </a:cubicBezTo>
                <a:cubicBezTo>
                  <a:pt x="16860" y="16801"/>
                  <a:pt x="16915" y="17451"/>
                  <a:pt x="17015" y="17711"/>
                </a:cubicBezTo>
                <a:cubicBezTo>
                  <a:pt x="17114" y="17971"/>
                  <a:pt x="17214" y="18186"/>
                  <a:pt x="17333" y="18177"/>
                </a:cubicBezTo>
                <a:cubicBezTo>
                  <a:pt x="17451" y="18168"/>
                  <a:pt x="17484" y="18264"/>
                  <a:pt x="17491" y="18337"/>
                </a:cubicBezTo>
                <a:cubicBezTo>
                  <a:pt x="17499" y="18410"/>
                  <a:pt x="17587" y="18533"/>
                  <a:pt x="17668" y="18447"/>
                </a:cubicBezTo>
                <a:cubicBezTo>
                  <a:pt x="17750" y="18360"/>
                  <a:pt x="17982" y="18310"/>
                  <a:pt x="17897" y="18488"/>
                </a:cubicBezTo>
                <a:cubicBezTo>
                  <a:pt x="17812" y="18666"/>
                  <a:pt x="17727" y="18817"/>
                  <a:pt x="17905" y="18826"/>
                </a:cubicBezTo>
                <a:cubicBezTo>
                  <a:pt x="18082" y="18835"/>
                  <a:pt x="18396" y="18863"/>
                  <a:pt x="18477" y="18840"/>
                </a:cubicBezTo>
                <a:cubicBezTo>
                  <a:pt x="18558" y="18817"/>
                  <a:pt x="18728" y="18625"/>
                  <a:pt x="18857" y="18662"/>
                </a:cubicBezTo>
                <a:cubicBezTo>
                  <a:pt x="18986" y="18698"/>
                  <a:pt x="18971" y="19045"/>
                  <a:pt x="18979" y="19146"/>
                </a:cubicBezTo>
                <a:cubicBezTo>
                  <a:pt x="18986" y="19246"/>
                  <a:pt x="19045" y="19502"/>
                  <a:pt x="18846" y="19603"/>
                </a:cubicBezTo>
                <a:cubicBezTo>
                  <a:pt x="18647" y="19704"/>
                  <a:pt x="18196" y="19941"/>
                  <a:pt x="18337" y="20133"/>
                </a:cubicBezTo>
                <a:cubicBezTo>
                  <a:pt x="18477" y="20325"/>
                  <a:pt x="18780" y="20028"/>
                  <a:pt x="18857" y="19955"/>
                </a:cubicBezTo>
                <a:cubicBezTo>
                  <a:pt x="18935" y="19882"/>
                  <a:pt x="19034" y="19777"/>
                  <a:pt x="19067" y="19845"/>
                </a:cubicBezTo>
                <a:cubicBezTo>
                  <a:pt x="19101" y="19914"/>
                  <a:pt x="19038" y="20051"/>
                  <a:pt x="18754" y="20302"/>
                </a:cubicBezTo>
                <a:cubicBezTo>
                  <a:pt x="18469" y="20553"/>
                  <a:pt x="18846" y="20732"/>
                  <a:pt x="19101" y="20471"/>
                </a:cubicBezTo>
                <a:cubicBezTo>
                  <a:pt x="19356" y="20211"/>
                  <a:pt x="19466" y="20192"/>
                  <a:pt x="19573" y="20315"/>
                </a:cubicBezTo>
                <a:cubicBezTo>
                  <a:pt x="19680" y="20439"/>
                  <a:pt x="19758" y="20732"/>
                  <a:pt x="19522" y="20809"/>
                </a:cubicBezTo>
                <a:cubicBezTo>
                  <a:pt x="19285" y="20887"/>
                  <a:pt x="18876" y="20782"/>
                  <a:pt x="18717" y="20901"/>
                </a:cubicBezTo>
                <a:cubicBezTo>
                  <a:pt x="18558" y="21020"/>
                  <a:pt x="18514" y="21216"/>
                  <a:pt x="18514" y="21216"/>
                </a:cubicBezTo>
                <a:cubicBezTo>
                  <a:pt x="18514" y="21216"/>
                  <a:pt x="18680" y="21367"/>
                  <a:pt x="18791" y="21477"/>
                </a:cubicBezTo>
                <a:cubicBezTo>
                  <a:pt x="18901" y="21586"/>
                  <a:pt x="19060" y="21600"/>
                  <a:pt x="19164" y="21600"/>
                </a:cubicBezTo>
                <a:cubicBezTo>
                  <a:pt x="19267" y="21600"/>
                  <a:pt x="19503" y="21308"/>
                  <a:pt x="19603" y="21302"/>
                </a:cubicBezTo>
                <a:cubicBezTo>
                  <a:pt x="19703" y="21298"/>
                  <a:pt x="19754" y="21586"/>
                  <a:pt x="19942" y="21554"/>
                </a:cubicBezTo>
                <a:cubicBezTo>
                  <a:pt x="20131" y="21523"/>
                  <a:pt x="20079" y="21184"/>
                  <a:pt x="20079" y="21161"/>
                </a:cubicBezTo>
                <a:cubicBezTo>
                  <a:pt x="20079" y="21139"/>
                  <a:pt x="20079" y="20937"/>
                  <a:pt x="20396" y="20823"/>
                </a:cubicBezTo>
                <a:cubicBezTo>
                  <a:pt x="20714" y="20709"/>
                  <a:pt x="21028" y="20298"/>
                  <a:pt x="21028" y="20298"/>
                </a:cubicBezTo>
                <a:cubicBezTo>
                  <a:pt x="21028" y="20298"/>
                  <a:pt x="21135" y="20211"/>
                  <a:pt x="21024" y="20079"/>
                </a:cubicBezTo>
                <a:cubicBezTo>
                  <a:pt x="20913" y="19946"/>
                  <a:pt x="20755" y="19722"/>
                  <a:pt x="20747" y="19548"/>
                </a:cubicBezTo>
                <a:cubicBezTo>
                  <a:pt x="20740" y="19374"/>
                  <a:pt x="20721" y="19169"/>
                  <a:pt x="20799" y="18890"/>
                </a:cubicBezTo>
                <a:cubicBezTo>
                  <a:pt x="20877" y="18611"/>
                  <a:pt x="21024" y="18122"/>
                  <a:pt x="21187" y="17857"/>
                </a:cubicBezTo>
                <a:cubicBezTo>
                  <a:pt x="21349" y="17592"/>
                  <a:pt x="21541" y="17857"/>
                  <a:pt x="21571" y="17592"/>
                </a:cubicBezTo>
                <a:cubicBezTo>
                  <a:pt x="21600" y="17327"/>
                  <a:pt x="21434" y="16870"/>
                  <a:pt x="21419" y="16697"/>
                </a:cubicBezTo>
                <a:cubicBezTo>
                  <a:pt x="21404" y="16523"/>
                  <a:pt x="21367" y="16436"/>
                  <a:pt x="21393" y="16276"/>
                </a:cubicBezTo>
                <a:cubicBezTo>
                  <a:pt x="21419" y="16116"/>
                  <a:pt x="21482" y="15701"/>
                  <a:pt x="21475" y="15632"/>
                </a:cubicBezTo>
                <a:cubicBezTo>
                  <a:pt x="21467" y="15563"/>
                  <a:pt x="21319" y="15769"/>
                  <a:pt x="21268" y="15769"/>
                </a:cubicBezTo>
                <a:cubicBezTo>
                  <a:pt x="21216" y="15769"/>
                  <a:pt x="21131" y="15394"/>
                  <a:pt x="21176" y="15234"/>
                </a:cubicBezTo>
                <a:cubicBezTo>
                  <a:pt x="21220" y="15074"/>
                  <a:pt x="21371" y="15142"/>
                  <a:pt x="21371" y="15020"/>
                </a:cubicBezTo>
                <a:cubicBezTo>
                  <a:pt x="21371" y="14896"/>
                  <a:pt x="21367" y="14580"/>
                  <a:pt x="21146" y="14649"/>
                </a:cubicBezTo>
                <a:cubicBezTo>
                  <a:pt x="20924" y="14718"/>
                  <a:pt x="20803" y="14567"/>
                  <a:pt x="20803" y="14329"/>
                </a:cubicBezTo>
                <a:cubicBezTo>
                  <a:pt x="20803" y="14092"/>
                  <a:pt x="20751" y="13649"/>
                  <a:pt x="20714" y="13466"/>
                </a:cubicBezTo>
                <a:cubicBezTo>
                  <a:pt x="20677" y="13283"/>
                  <a:pt x="20677" y="13105"/>
                  <a:pt x="20552" y="12922"/>
                </a:cubicBezTo>
                <a:cubicBezTo>
                  <a:pt x="20426" y="12739"/>
                  <a:pt x="20356" y="12598"/>
                  <a:pt x="20363" y="12451"/>
                </a:cubicBezTo>
                <a:cubicBezTo>
                  <a:pt x="20371" y="12305"/>
                  <a:pt x="20430" y="12132"/>
                  <a:pt x="20507" y="12337"/>
                </a:cubicBezTo>
                <a:cubicBezTo>
                  <a:pt x="20585" y="12543"/>
                  <a:pt x="20810" y="12908"/>
                  <a:pt x="20862" y="13095"/>
                </a:cubicBezTo>
                <a:cubicBezTo>
                  <a:pt x="20913" y="13283"/>
                  <a:pt x="20943" y="14170"/>
                  <a:pt x="21227" y="14010"/>
                </a:cubicBezTo>
                <a:cubicBezTo>
                  <a:pt x="21512" y="13850"/>
                  <a:pt x="21024" y="12949"/>
                  <a:pt x="20902" y="12684"/>
                </a:cubicBezTo>
                <a:cubicBezTo>
                  <a:pt x="20780" y="12419"/>
                  <a:pt x="20618" y="11903"/>
                  <a:pt x="20467" y="11642"/>
                </a:cubicBezTo>
                <a:cubicBezTo>
                  <a:pt x="20315" y="11382"/>
                  <a:pt x="20245" y="11021"/>
                  <a:pt x="20172" y="10774"/>
                </a:cubicBezTo>
                <a:cubicBezTo>
                  <a:pt x="20097" y="10527"/>
                  <a:pt x="20042" y="10367"/>
                  <a:pt x="19935" y="10391"/>
                </a:cubicBezTo>
                <a:cubicBezTo>
                  <a:pt x="19828" y="10413"/>
                  <a:pt x="19847" y="10578"/>
                  <a:pt x="19942" y="10792"/>
                </a:cubicBezTo>
                <a:cubicBezTo>
                  <a:pt x="20038" y="11007"/>
                  <a:pt x="20072" y="11345"/>
                  <a:pt x="20009" y="11309"/>
                </a:cubicBezTo>
                <a:cubicBezTo>
                  <a:pt x="19946" y="11272"/>
                  <a:pt x="19806" y="11035"/>
                  <a:pt x="19666" y="10756"/>
                </a:cubicBezTo>
                <a:cubicBezTo>
                  <a:pt x="19525" y="10477"/>
                  <a:pt x="19540" y="10272"/>
                  <a:pt x="19540" y="10272"/>
                </a:cubicBezTo>
                <a:cubicBezTo>
                  <a:pt x="19540" y="10272"/>
                  <a:pt x="19618" y="10294"/>
                  <a:pt x="19695" y="10203"/>
                </a:cubicBezTo>
                <a:cubicBezTo>
                  <a:pt x="19773" y="10112"/>
                  <a:pt x="19743" y="9915"/>
                  <a:pt x="19703" y="9823"/>
                </a:cubicBezTo>
                <a:cubicBezTo>
                  <a:pt x="19662" y="9732"/>
                  <a:pt x="19503" y="9066"/>
                  <a:pt x="19367" y="9060"/>
                </a:cubicBezTo>
                <a:cubicBezTo>
                  <a:pt x="19230" y="9056"/>
                  <a:pt x="19352" y="9303"/>
                  <a:pt x="19352" y="9303"/>
                </a:cubicBezTo>
                <a:cubicBezTo>
                  <a:pt x="19352" y="9303"/>
                  <a:pt x="19403" y="9595"/>
                  <a:pt x="19403" y="9750"/>
                </a:cubicBezTo>
                <a:cubicBezTo>
                  <a:pt x="19403" y="9906"/>
                  <a:pt x="19359" y="9915"/>
                  <a:pt x="19359" y="9915"/>
                </a:cubicBezTo>
                <a:cubicBezTo>
                  <a:pt x="19359" y="9915"/>
                  <a:pt x="19119" y="9805"/>
                  <a:pt x="19019" y="9463"/>
                </a:cubicBezTo>
                <a:cubicBezTo>
                  <a:pt x="18920" y="9120"/>
                  <a:pt x="18868" y="8955"/>
                  <a:pt x="18709" y="8650"/>
                </a:cubicBezTo>
                <a:cubicBezTo>
                  <a:pt x="18551" y="8344"/>
                  <a:pt x="18337" y="7813"/>
                  <a:pt x="18337" y="7681"/>
                </a:cubicBezTo>
                <a:cubicBezTo>
                  <a:pt x="18337" y="7548"/>
                  <a:pt x="18466" y="7497"/>
                  <a:pt x="18529" y="7616"/>
                </a:cubicBezTo>
                <a:cubicBezTo>
                  <a:pt x="18591" y="7735"/>
                  <a:pt x="18746" y="7872"/>
                  <a:pt x="18813" y="7841"/>
                </a:cubicBezTo>
                <a:cubicBezTo>
                  <a:pt x="18879" y="7809"/>
                  <a:pt x="18960" y="8206"/>
                  <a:pt x="19086" y="8069"/>
                </a:cubicBezTo>
                <a:cubicBezTo>
                  <a:pt x="19212" y="7932"/>
                  <a:pt x="19156" y="7598"/>
                  <a:pt x="18842" y="7087"/>
                </a:cubicBezTo>
                <a:cubicBezTo>
                  <a:pt x="18529" y="6575"/>
                  <a:pt x="18477" y="6515"/>
                  <a:pt x="18396" y="6588"/>
                </a:cubicBezTo>
                <a:cubicBezTo>
                  <a:pt x="18315" y="6662"/>
                  <a:pt x="18344" y="6794"/>
                  <a:pt x="18344" y="6794"/>
                </a:cubicBezTo>
                <a:cubicBezTo>
                  <a:pt x="18344" y="6794"/>
                  <a:pt x="18248" y="6844"/>
                  <a:pt x="18167" y="6657"/>
                </a:cubicBezTo>
                <a:cubicBezTo>
                  <a:pt x="18085" y="6469"/>
                  <a:pt x="17949" y="6328"/>
                  <a:pt x="17779" y="6351"/>
                </a:cubicBezTo>
                <a:lnTo>
                  <a:pt x="17580" y="6063"/>
                </a:lnTo>
                <a:cubicBezTo>
                  <a:pt x="17580" y="6063"/>
                  <a:pt x="17506" y="5949"/>
                  <a:pt x="17591" y="5834"/>
                </a:cubicBezTo>
                <a:cubicBezTo>
                  <a:pt x="17676" y="5720"/>
                  <a:pt x="17772" y="5816"/>
                  <a:pt x="17772" y="5816"/>
                </a:cubicBezTo>
                <a:cubicBezTo>
                  <a:pt x="17772" y="5816"/>
                  <a:pt x="18037" y="6122"/>
                  <a:pt x="18093" y="6031"/>
                </a:cubicBezTo>
                <a:cubicBezTo>
                  <a:pt x="18148" y="5940"/>
                  <a:pt x="17967" y="5706"/>
                  <a:pt x="17967" y="5706"/>
                </a:cubicBezTo>
                <a:cubicBezTo>
                  <a:pt x="17967" y="5706"/>
                  <a:pt x="17812" y="5473"/>
                  <a:pt x="17779" y="5359"/>
                </a:cubicBezTo>
                <a:cubicBezTo>
                  <a:pt x="17746" y="5245"/>
                  <a:pt x="17672" y="5181"/>
                  <a:pt x="17580" y="5025"/>
                </a:cubicBezTo>
                <a:cubicBezTo>
                  <a:pt x="17487" y="4870"/>
                  <a:pt x="17325" y="4601"/>
                  <a:pt x="17266" y="4350"/>
                </a:cubicBezTo>
                <a:cubicBezTo>
                  <a:pt x="17207" y="4098"/>
                  <a:pt x="17207" y="3819"/>
                  <a:pt x="17140" y="3604"/>
                </a:cubicBezTo>
                <a:cubicBezTo>
                  <a:pt x="17074" y="3390"/>
                  <a:pt x="17030" y="3125"/>
                  <a:pt x="16927" y="2974"/>
                </a:cubicBezTo>
                <a:cubicBezTo>
                  <a:pt x="16823" y="2823"/>
                  <a:pt x="16756" y="2690"/>
                  <a:pt x="16749" y="2525"/>
                </a:cubicBezTo>
                <a:cubicBezTo>
                  <a:pt x="16742" y="2361"/>
                  <a:pt x="16742" y="1918"/>
                  <a:pt x="16672" y="1685"/>
                </a:cubicBezTo>
                <a:cubicBezTo>
                  <a:pt x="16602" y="1452"/>
                  <a:pt x="16554" y="1379"/>
                  <a:pt x="16494" y="1196"/>
                </a:cubicBezTo>
                <a:cubicBezTo>
                  <a:pt x="16435" y="1013"/>
                  <a:pt x="16391" y="790"/>
                  <a:pt x="16439" y="689"/>
                </a:cubicBezTo>
                <a:cubicBezTo>
                  <a:pt x="16487" y="588"/>
                  <a:pt x="16439" y="145"/>
                  <a:pt x="16439" y="113"/>
                </a:cubicBezTo>
                <a:lnTo>
                  <a:pt x="16362" y="97"/>
                </a:lnTo>
                <a:cubicBezTo>
                  <a:pt x="15771" y="488"/>
                  <a:pt x="15338" y="0"/>
                  <a:pt x="15141" y="0"/>
                </a:cubicBezTo>
                <a:close/>
                <a:moveTo>
                  <a:pt x="15141" y="0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0" name="AutoShape 12"/>
          <p:cNvSpPr>
            <a:spLocks/>
          </p:cNvSpPr>
          <p:nvPr/>
        </p:nvSpPr>
        <p:spPr bwMode="auto">
          <a:xfrm>
            <a:off x="15152688" y="6642100"/>
            <a:ext cx="1441450" cy="1531938"/>
          </a:xfrm>
          <a:custGeom>
            <a:avLst/>
            <a:gdLst/>
            <a:ahLst/>
            <a:cxnLst/>
            <a:rect l="0" t="0" r="r" b="b"/>
            <a:pathLst>
              <a:path w="21594" h="21491">
                <a:moveTo>
                  <a:pt x="18102" y="8844"/>
                </a:moveTo>
                <a:cubicBezTo>
                  <a:pt x="17857" y="8386"/>
                  <a:pt x="17221" y="8065"/>
                  <a:pt x="16634" y="7837"/>
                </a:cubicBezTo>
                <a:cubicBezTo>
                  <a:pt x="16047" y="7608"/>
                  <a:pt x="15557" y="6645"/>
                  <a:pt x="15557" y="6645"/>
                </a:cubicBezTo>
                <a:cubicBezTo>
                  <a:pt x="15557" y="6645"/>
                  <a:pt x="10567" y="2154"/>
                  <a:pt x="10078" y="1466"/>
                </a:cubicBezTo>
                <a:cubicBezTo>
                  <a:pt x="9589" y="779"/>
                  <a:pt x="10323" y="458"/>
                  <a:pt x="10323" y="458"/>
                </a:cubicBezTo>
                <a:lnTo>
                  <a:pt x="10372" y="0"/>
                </a:lnTo>
                <a:lnTo>
                  <a:pt x="0" y="1008"/>
                </a:lnTo>
                <a:lnTo>
                  <a:pt x="2120" y="10418"/>
                </a:lnTo>
                <a:lnTo>
                  <a:pt x="3751" y="13137"/>
                </a:lnTo>
                <a:cubicBezTo>
                  <a:pt x="3751" y="13137"/>
                  <a:pt x="4109" y="13718"/>
                  <a:pt x="3621" y="14085"/>
                </a:cubicBezTo>
                <a:cubicBezTo>
                  <a:pt x="3131" y="14451"/>
                  <a:pt x="2870" y="15826"/>
                  <a:pt x="3066" y="17078"/>
                </a:cubicBezTo>
                <a:cubicBezTo>
                  <a:pt x="3262" y="18332"/>
                  <a:pt x="3784" y="19278"/>
                  <a:pt x="3621" y="20165"/>
                </a:cubicBezTo>
                <a:lnTo>
                  <a:pt x="4371" y="21264"/>
                </a:lnTo>
                <a:lnTo>
                  <a:pt x="16243" y="20836"/>
                </a:lnTo>
                <a:cubicBezTo>
                  <a:pt x="16243" y="20836"/>
                  <a:pt x="16275" y="21600"/>
                  <a:pt x="16732" y="21478"/>
                </a:cubicBezTo>
                <a:cubicBezTo>
                  <a:pt x="17189" y="21356"/>
                  <a:pt x="17385" y="20348"/>
                  <a:pt x="17385" y="20348"/>
                </a:cubicBezTo>
                <a:cubicBezTo>
                  <a:pt x="17385" y="20348"/>
                  <a:pt x="17319" y="19736"/>
                  <a:pt x="17646" y="19736"/>
                </a:cubicBezTo>
                <a:cubicBezTo>
                  <a:pt x="17972" y="19736"/>
                  <a:pt x="18689" y="20348"/>
                  <a:pt x="19668" y="19858"/>
                </a:cubicBezTo>
                <a:lnTo>
                  <a:pt x="19796" y="19878"/>
                </a:lnTo>
                <a:cubicBezTo>
                  <a:pt x="19796" y="19838"/>
                  <a:pt x="19735" y="19683"/>
                  <a:pt x="19454" y="19374"/>
                </a:cubicBezTo>
                <a:cubicBezTo>
                  <a:pt x="19172" y="19064"/>
                  <a:pt x="19074" y="18589"/>
                  <a:pt x="19362" y="18291"/>
                </a:cubicBezTo>
                <a:cubicBezTo>
                  <a:pt x="19649" y="17993"/>
                  <a:pt x="19930" y="17821"/>
                  <a:pt x="19698" y="17512"/>
                </a:cubicBezTo>
                <a:cubicBezTo>
                  <a:pt x="19465" y="17203"/>
                  <a:pt x="19423" y="17099"/>
                  <a:pt x="19692" y="16887"/>
                </a:cubicBezTo>
                <a:cubicBezTo>
                  <a:pt x="19961" y="16675"/>
                  <a:pt x="19857" y="16549"/>
                  <a:pt x="19765" y="16332"/>
                </a:cubicBezTo>
                <a:cubicBezTo>
                  <a:pt x="19674" y="16114"/>
                  <a:pt x="19753" y="15529"/>
                  <a:pt x="20310" y="15502"/>
                </a:cubicBezTo>
                <a:cubicBezTo>
                  <a:pt x="20866" y="15472"/>
                  <a:pt x="20793" y="15140"/>
                  <a:pt x="20701" y="14848"/>
                </a:cubicBezTo>
                <a:cubicBezTo>
                  <a:pt x="20609" y="14556"/>
                  <a:pt x="20695" y="14436"/>
                  <a:pt x="20823" y="14196"/>
                </a:cubicBezTo>
                <a:cubicBezTo>
                  <a:pt x="20952" y="13955"/>
                  <a:pt x="21588" y="13531"/>
                  <a:pt x="21593" y="13176"/>
                </a:cubicBezTo>
                <a:cubicBezTo>
                  <a:pt x="21600" y="12821"/>
                  <a:pt x="21135" y="12092"/>
                  <a:pt x="20132" y="12586"/>
                </a:cubicBezTo>
                <a:cubicBezTo>
                  <a:pt x="20132" y="12586"/>
                  <a:pt x="19930" y="12689"/>
                  <a:pt x="19918" y="12356"/>
                </a:cubicBezTo>
                <a:cubicBezTo>
                  <a:pt x="19906" y="12024"/>
                  <a:pt x="19973" y="11440"/>
                  <a:pt x="19875" y="11234"/>
                </a:cubicBezTo>
                <a:cubicBezTo>
                  <a:pt x="19803" y="11080"/>
                  <a:pt x="19848" y="10979"/>
                  <a:pt x="19924" y="11006"/>
                </a:cubicBezTo>
                <a:cubicBezTo>
                  <a:pt x="19712" y="10815"/>
                  <a:pt x="19158" y="10329"/>
                  <a:pt x="18884" y="10219"/>
                </a:cubicBezTo>
                <a:cubicBezTo>
                  <a:pt x="18542" y="10082"/>
                  <a:pt x="18346" y="9303"/>
                  <a:pt x="18102" y="8844"/>
                </a:cubicBezTo>
                <a:close/>
                <a:moveTo>
                  <a:pt x="18102" y="8844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1" name="AutoShape 13"/>
          <p:cNvSpPr>
            <a:spLocks/>
          </p:cNvSpPr>
          <p:nvPr/>
        </p:nvSpPr>
        <p:spPr bwMode="auto">
          <a:xfrm>
            <a:off x="12715875" y="7473950"/>
            <a:ext cx="1504950" cy="1360488"/>
          </a:xfrm>
          <a:custGeom>
            <a:avLst/>
            <a:gdLst/>
            <a:ahLst/>
            <a:cxnLst/>
            <a:rect l="0" t="0" r="r" b="b"/>
            <a:pathLst>
              <a:path w="21550" h="21514">
                <a:moveTo>
                  <a:pt x="19283" y="14236"/>
                </a:moveTo>
                <a:cubicBezTo>
                  <a:pt x="19096" y="14133"/>
                  <a:pt x="18847" y="14098"/>
                  <a:pt x="18847" y="13823"/>
                </a:cubicBezTo>
                <a:cubicBezTo>
                  <a:pt x="18847" y="13546"/>
                  <a:pt x="18816" y="13306"/>
                  <a:pt x="18535" y="13030"/>
                </a:cubicBezTo>
                <a:cubicBezTo>
                  <a:pt x="18255" y="12754"/>
                  <a:pt x="18255" y="12272"/>
                  <a:pt x="18442" y="11927"/>
                </a:cubicBezTo>
                <a:cubicBezTo>
                  <a:pt x="18629" y="11581"/>
                  <a:pt x="18411" y="10910"/>
                  <a:pt x="18411" y="10910"/>
                </a:cubicBezTo>
                <a:cubicBezTo>
                  <a:pt x="18411" y="10910"/>
                  <a:pt x="10905" y="11283"/>
                  <a:pt x="10794" y="11117"/>
                </a:cubicBezTo>
                <a:cubicBezTo>
                  <a:pt x="10530" y="10720"/>
                  <a:pt x="11090" y="10548"/>
                  <a:pt x="11090" y="10101"/>
                </a:cubicBezTo>
                <a:cubicBezTo>
                  <a:pt x="11090" y="9652"/>
                  <a:pt x="11183" y="9066"/>
                  <a:pt x="11526" y="8583"/>
                </a:cubicBezTo>
                <a:cubicBezTo>
                  <a:pt x="11869" y="8100"/>
                  <a:pt x="11901" y="7963"/>
                  <a:pt x="12056" y="7652"/>
                </a:cubicBezTo>
                <a:cubicBezTo>
                  <a:pt x="12212" y="7342"/>
                  <a:pt x="12243" y="6963"/>
                  <a:pt x="12461" y="6584"/>
                </a:cubicBezTo>
                <a:cubicBezTo>
                  <a:pt x="12679" y="6204"/>
                  <a:pt x="12772" y="5584"/>
                  <a:pt x="12804" y="5067"/>
                </a:cubicBezTo>
                <a:cubicBezTo>
                  <a:pt x="12835" y="4550"/>
                  <a:pt x="13583" y="4067"/>
                  <a:pt x="13583" y="3619"/>
                </a:cubicBezTo>
                <a:cubicBezTo>
                  <a:pt x="13583" y="3171"/>
                  <a:pt x="13302" y="2929"/>
                  <a:pt x="13115" y="2620"/>
                </a:cubicBezTo>
                <a:cubicBezTo>
                  <a:pt x="12929" y="2309"/>
                  <a:pt x="13177" y="2137"/>
                  <a:pt x="12990" y="1792"/>
                </a:cubicBezTo>
                <a:cubicBezTo>
                  <a:pt x="12804" y="1447"/>
                  <a:pt x="12648" y="1206"/>
                  <a:pt x="12897" y="827"/>
                </a:cubicBezTo>
                <a:cubicBezTo>
                  <a:pt x="13146" y="449"/>
                  <a:pt x="12850" y="0"/>
                  <a:pt x="12850" y="0"/>
                </a:cubicBezTo>
                <a:lnTo>
                  <a:pt x="233" y="103"/>
                </a:lnTo>
                <a:lnTo>
                  <a:pt x="0" y="4654"/>
                </a:lnTo>
                <a:cubicBezTo>
                  <a:pt x="0" y="4654"/>
                  <a:pt x="748" y="5446"/>
                  <a:pt x="810" y="6205"/>
                </a:cubicBezTo>
                <a:cubicBezTo>
                  <a:pt x="873" y="6963"/>
                  <a:pt x="1153" y="7342"/>
                  <a:pt x="1402" y="7342"/>
                </a:cubicBezTo>
                <a:cubicBezTo>
                  <a:pt x="1651" y="7342"/>
                  <a:pt x="1714" y="8445"/>
                  <a:pt x="1714" y="8962"/>
                </a:cubicBezTo>
                <a:cubicBezTo>
                  <a:pt x="1714" y="9479"/>
                  <a:pt x="1558" y="10169"/>
                  <a:pt x="1963" y="10306"/>
                </a:cubicBezTo>
                <a:cubicBezTo>
                  <a:pt x="2368" y="10444"/>
                  <a:pt x="2679" y="10927"/>
                  <a:pt x="2492" y="11547"/>
                </a:cubicBezTo>
                <a:cubicBezTo>
                  <a:pt x="2305" y="12168"/>
                  <a:pt x="1932" y="13030"/>
                  <a:pt x="2181" y="13858"/>
                </a:cubicBezTo>
                <a:cubicBezTo>
                  <a:pt x="2430" y="14684"/>
                  <a:pt x="2337" y="16064"/>
                  <a:pt x="2150" y="16236"/>
                </a:cubicBezTo>
                <a:cubicBezTo>
                  <a:pt x="2065" y="16314"/>
                  <a:pt x="1994" y="16327"/>
                  <a:pt x="1941" y="16319"/>
                </a:cubicBezTo>
                <a:cubicBezTo>
                  <a:pt x="2099" y="16405"/>
                  <a:pt x="2352" y="16594"/>
                  <a:pt x="2056" y="16821"/>
                </a:cubicBezTo>
                <a:cubicBezTo>
                  <a:pt x="1651" y="17132"/>
                  <a:pt x="1285" y="17511"/>
                  <a:pt x="1577" y="18252"/>
                </a:cubicBezTo>
                <a:cubicBezTo>
                  <a:pt x="1612" y="18123"/>
                  <a:pt x="1752" y="18304"/>
                  <a:pt x="2266" y="18110"/>
                </a:cubicBezTo>
                <a:cubicBezTo>
                  <a:pt x="2781" y="17916"/>
                  <a:pt x="2956" y="17696"/>
                  <a:pt x="3236" y="17735"/>
                </a:cubicBezTo>
                <a:cubicBezTo>
                  <a:pt x="3517" y="17774"/>
                  <a:pt x="4135" y="17658"/>
                  <a:pt x="3902" y="17334"/>
                </a:cubicBezTo>
                <a:cubicBezTo>
                  <a:pt x="3668" y="17012"/>
                  <a:pt x="3376" y="16869"/>
                  <a:pt x="3365" y="16584"/>
                </a:cubicBezTo>
                <a:cubicBezTo>
                  <a:pt x="3353" y="16300"/>
                  <a:pt x="3318" y="15848"/>
                  <a:pt x="3610" y="15848"/>
                </a:cubicBezTo>
                <a:cubicBezTo>
                  <a:pt x="3902" y="15848"/>
                  <a:pt x="4066" y="16326"/>
                  <a:pt x="4066" y="16662"/>
                </a:cubicBezTo>
                <a:cubicBezTo>
                  <a:pt x="4066" y="16999"/>
                  <a:pt x="4007" y="17321"/>
                  <a:pt x="4007" y="17321"/>
                </a:cubicBezTo>
                <a:cubicBezTo>
                  <a:pt x="4007" y="17321"/>
                  <a:pt x="4696" y="17671"/>
                  <a:pt x="4743" y="17671"/>
                </a:cubicBezTo>
                <a:cubicBezTo>
                  <a:pt x="4790" y="17671"/>
                  <a:pt x="4860" y="17838"/>
                  <a:pt x="4871" y="18020"/>
                </a:cubicBezTo>
                <a:cubicBezTo>
                  <a:pt x="4883" y="18200"/>
                  <a:pt x="5128" y="18083"/>
                  <a:pt x="5409" y="18278"/>
                </a:cubicBezTo>
                <a:cubicBezTo>
                  <a:pt x="5689" y="18472"/>
                  <a:pt x="5876" y="18588"/>
                  <a:pt x="6238" y="18588"/>
                </a:cubicBezTo>
                <a:cubicBezTo>
                  <a:pt x="6601" y="18588"/>
                  <a:pt x="6951" y="18252"/>
                  <a:pt x="7511" y="18536"/>
                </a:cubicBezTo>
                <a:cubicBezTo>
                  <a:pt x="8072" y="18820"/>
                  <a:pt x="8586" y="18886"/>
                  <a:pt x="8902" y="18782"/>
                </a:cubicBezTo>
                <a:cubicBezTo>
                  <a:pt x="9212" y="18680"/>
                  <a:pt x="9397" y="18741"/>
                  <a:pt x="9437" y="18707"/>
                </a:cubicBezTo>
                <a:cubicBezTo>
                  <a:pt x="9444" y="18688"/>
                  <a:pt x="9453" y="18664"/>
                  <a:pt x="9463" y="18627"/>
                </a:cubicBezTo>
                <a:cubicBezTo>
                  <a:pt x="9509" y="18445"/>
                  <a:pt x="9299" y="18123"/>
                  <a:pt x="9007" y="18123"/>
                </a:cubicBezTo>
                <a:cubicBezTo>
                  <a:pt x="8715" y="18123"/>
                  <a:pt x="8411" y="17877"/>
                  <a:pt x="8540" y="17541"/>
                </a:cubicBezTo>
                <a:cubicBezTo>
                  <a:pt x="8668" y="17206"/>
                  <a:pt x="8727" y="17076"/>
                  <a:pt x="9171" y="17050"/>
                </a:cubicBezTo>
                <a:cubicBezTo>
                  <a:pt x="9614" y="17024"/>
                  <a:pt x="9708" y="16895"/>
                  <a:pt x="10012" y="17257"/>
                </a:cubicBezTo>
                <a:cubicBezTo>
                  <a:pt x="10315" y="17619"/>
                  <a:pt x="10619" y="17852"/>
                  <a:pt x="10572" y="17490"/>
                </a:cubicBezTo>
                <a:cubicBezTo>
                  <a:pt x="10525" y="17127"/>
                  <a:pt x="10607" y="16714"/>
                  <a:pt x="11004" y="17024"/>
                </a:cubicBezTo>
                <a:cubicBezTo>
                  <a:pt x="11402" y="17334"/>
                  <a:pt x="11086" y="18291"/>
                  <a:pt x="11086" y="18291"/>
                </a:cubicBezTo>
                <a:cubicBezTo>
                  <a:pt x="11086" y="18291"/>
                  <a:pt x="10829" y="18730"/>
                  <a:pt x="11238" y="18795"/>
                </a:cubicBezTo>
                <a:cubicBezTo>
                  <a:pt x="11647" y="18859"/>
                  <a:pt x="11997" y="18769"/>
                  <a:pt x="12044" y="18330"/>
                </a:cubicBezTo>
                <a:cubicBezTo>
                  <a:pt x="12091" y="17890"/>
                  <a:pt x="12243" y="17748"/>
                  <a:pt x="12406" y="17787"/>
                </a:cubicBezTo>
                <a:cubicBezTo>
                  <a:pt x="12570" y="17826"/>
                  <a:pt x="12687" y="17929"/>
                  <a:pt x="12546" y="18317"/>
                </a:cubicBezTo>
                <a:cubicBezTo>
                  <a:pt x="12406" y="18705"/>
                  <a:pt x="12418" y="19441"/>
                  <a:pt x="12698" y="19480"/>
                </a:cubicBezTo>
                <a:cubicBezTo>
                  <a:pt x="12698" y="19480"/>
                  <a:pt x="11892" y="19791"/>
                  <a:pt x="12044" y="20087"/>
                </a:cubicBezTo>
                <a:cubicBezTo>
                  <a:pt x="12196" y="20385"/>
                  <a:pt x="12441" y="20540"/>
                  <a:pt x="12885" y="20321"/>
                </a:cubicBezTo>
                <a:cubicBezTo>
                  <a:pt x="13329" y="20101"/>
                  <a:pt x="13949" y="19842"/>
                  <a:pt x="13960" y="20191"/>
                </a:cubicBezTo>
                <a:cubicBezTo>
                  <a:pt x="13972" y="20540"/>
                  <a:pt x="13668" y="20824"/>
                  <a:pt x="13995" y="20954"/>
                </a:cubicBezTo>
                <a:cubicBezTo>
                  <a:pt x="14322" y="21083"/>
                  <a:pt x="14801" y="20967"/>
                  <a:pt x="15116" y="21265"/>
                </a:cubicBezTo>
                <a:cubicBezTo>
                  <a:pt x="15432" y="21561"/>
                  <a:pt x="16004" y="21058"/>
                  <a:pt x="16040" y="20683"/>
                </a:cubicBezTo>
                <a:cubicBezTo>
                  <a:pt x="16075" y="20308"/>
                  <a:pt x="15490" y="19958"/>
                  <a:pt x="15572" y="19635"/>
                </a:cubicBezTo>
                <a:cubicBezTo>
                  <a:pt x="15654" y="19312"/>
                  <a:pt x="16086" y="19868"/>
                  <a:pt x="16121" y="19907"/>
                </a:cubicBezTo>
                <a:cubicBezTo>
                  <a:pt x="16156" y="19946"/>
                  <a:pt x="16296" y="20126"/>
                  <a:pt x="16425" y="19933"/>
                </a:cubicBezTo>
                <a:cubicBezTo>
                  <a:pt x="16553" y="19739"/>
                  <a:pt x="16787" y="19816"/>
                  <a:pt x="16705" y="19984"/>
                </a:cubicBezTo>
                <a:cubicBezTo>
                  <a:pt x="16624" y="20152"/>
                  <a:pt x="16472" y="20398"/>
                  <a:pt x="16542" y="20605"/>
                </a:cubicBezTo>
                <a:cubicBezTo>
                  <a:pt x="16612" y="20812"/>
                  <a:pt x="16705" y="21096"/>
                  <a:pt x="17044" y="20992"/>
                </a:cubicBezTo>
                <a:cubicBezTo>
                  <a:pt x="17383" y="20889"/>
                  <a:pt x="17488" y="20773"/>
                  <a:pt x="17663" y="20644"/>
                </a:cubicBezTo>
                <a:cubicBezTo>
                  <a:pt x="17838" y="20514"/>
                  <a:pt x="18037" y="20437"/>
                  <a:pt x="17745" y="20037"/>
                </a:cubicBezTo>
                <a:cubicBezTo>
                  <a:pt x="17453" y="19635"/>
                  <a:pt x="17407" y="19015"/>
                  <a:pt x="17663" y="18911"/>
                </a:cubicBezTo>
                <a:cubicBezTo>
                  <a:pt x="17920" y="18809"/>
                  <a:pt x="18142" y="18886"/>
                  <a:pt x="18306" y="19105"/>
                </a:cubicBezTo>
                <a:cubicBezTo>
                  <a:pt x="18469" y="19325"/>
                  <a:pt x="18656" y="19558"/>
                  <a:pt x="18843" y="19558"/>
                </a:cubicBezTo>
                <a:cubicBezTo>
                  <a:pt x="19030" y="19558"/>
                  <a:pt x="19299" y="19791"/>
                  <a:pt x="19007" y="19971"/>
                </a:cubicBezTo>
                <a:cubicBezTo>
                  <a:pt x="18715" y="20152"/>
                  <a:pt x="18820" y="20333"/>
                  <a:pt x="19170" y="20385"/>
                </a:cubicBezTo>
                <a:cubicBezTo>
                  <a:pt x="19520" y="20437"/>
                  <a:pt x="19743" y="20812"/>
                  <a:pt x="19427" y="21161"/>
                </a:cubicBezTo>
                <a:cubicBezTo>
                  <a:pt x="19112" y="21510"/>
                  <a:pt x="19591" y="21600"/>
                  <a:pt x="19707" y="21432"/>
                </a:cubicBezTo>
                <a:cubicBezTo>
                  <a:pt x="19825" y="21265"/>
                  <a:pt x="20011" y="21161"/>
                  <a:pt x="20011" y="21161"/>
                </a:cubicBezTo>
                <a:cubicBezTo>
                  <a:pt x="20011" y="21161"/>
                  <a:pt x="19964" y="21432"/>
                  <a:pt x="20222" y="21470"/>
                </a:cubicBezTo>
                <a:cubicBezTo>
                  <a:pt x="20478" y="21510"/>
                  <a:pt x="20677" y="21212"/>
                  <a:pt x="20677" y="21212"/>
                </a:cubicBezTo>
                <a:cubicBezTo>
                  <a:pt x="20677" y="21212"/>
                  <a:pt x="20666" y="21419"/>
                  <a:pt x="20794" y="21445"/>
                </a:cubicBezTo>
                <a:cubicBezTo>
                  <a:pt x="20922" y="21470"/>
                  <a:pt x="21507" y="21367"/>
                  <a:pt x="21413" y="20915"/>
                </a:cubicBezTo>
                <a:cubicBezTo>
                  <a:pt x="21320" y="20462"/>
                  <a:pt x="20852" y="20747"/>
                  <a:pt x="20852" y="20747"/>
                </a:cubicBezTo>
                <a:cubicBezTo>
                  <a:pt x="20852" y="20747"/>
                  <a:pt x="20245" y="20566"/>
                  <a:pt x="20011" y="20255"/>
                </a:cubicBezTo>
                <a:cubicBezTo>
                  <a:pt x="19778" y="19946"/>
                  <a:pt x="19964" y="19791"/>
                  <a:pt x="20268" y="20037"/>
                </a:cubicBezTo>
                <a:cubicBezTo>
                  <a:pt x="20572" y="20282"/>
                  <a:pt x="20992" y="20346"/>
                  <a:pt x="21156" y="20346"/>
                </a:cubicBezTo>
                <a:cubicBezTo>
                  <a:pt x="21320" y="20346"/>
                  <a:pt x="21600" y="20269"/>
                  <a:pt x="21542" y="20139"/>
                </a:cubicBezTo>
                <a:cubicBezTo>
                  <a:pt x="21483" y="20010"/>
                  <a:pt x="21343" y="19920"/>
                  <a:pt x="21074" y="19920"/>
                </a:cubicBezTo>
                <a:cubicBezTo>
                  <a:pt x="20806" y="19920"/>
                  <a:pt x="20303" y="19441"/>
                  <a:pt x="20105" y="19351"/>
                </a:cubicBezTo>
                <a:cubicBezTo>
                  <a:pt x="19906" y="19261"/>
                  <a:pt x="19439" y="18937"/>
                  <a:pt x="19357" y="18602"/>
                </a:cubicBezTo>
                <a:cubicBezTo>
                  <a:pt x="19275" y="18265"/>
                  <a:pt x="19299" y="18136"/>
                  <a:pt x="19486" y="18187"/>
                </a:cubicBezTo>
                <a:cubicBezTo>
                  <a:pt x="19673" y="18240"/>
                  <a:pt x="19999" y="18278"/>
                  <a:pt x="19883" y="18123"/>
                </a:cubicBezTo>
                <a:cubicBezTo>
                  <a:pt x="19766" y="17968"/>
                  <a:pt x="19602" y="17812"/>
                  <a:pt x="19497" y="17812"/>
                </a:cubicBezTo>
                <a:cubicBezTo>
                  <a:pt x="19392" y="17812"/>
                  <a:pt x="19182" y="17696"/>
                  <a:pt x="19252" y="17581"/>
                </a:cubicBezTo>
                <a:cubicBezTo>
                  <a:pt x="19322" y="17464"/>
                  <a:pt x="19451" y="17412"/>
                  <a:pt x="19555" y="17424"/>
                </a:cubicBezTo>
                <a:cubicBezTo>
                  <a:pt x="19661" y="17437"/>
                  <a:pt x="19825" y="17709"/>
                  <a:pt x="20023" y="17696"/>
                </a:cubicBezTo>
                <a:cubicBezTo>
                  <a:pt x="20023" y="17696"/>
                  <a:pt x="20408" y="17826"/>
                  <a:pt x="20315" y="17477"/>
                </a:cubicBezTo>
                <a:cubicBezTo>
                  <a:pt x="20222" y="17127"/>
                  <a:pt x="20058" y="17024"/>
                  <a:pt x="20140" y="16778"/>
                </a:cubicBezTo>
                <a:cubicBezTo>
                  <a:pt x="20222" y="16533"/>
                  <a:pt x="20525" y="16339"/>
                  <a:pt x="20502" y="16106"/>
                </a:cubicBezTo>
                <a:cubicBezTo>
                  <a:pt x="20478" y="15873"/>
                  <a:pt x="20385" y="15538"/>
                  <a:pt x="20128" y="15577"/>
                </a:cubicBezTo>
                <a:cubicBezTo>
                  <a:pt x="19871" y="15615"/>
                  <a:pt x="19544" y="15861"/>
                  <a:pt x="19532" y="16391"/>
                </a:cubicBezTo>
                <a:cubicBezTo>
                  <a:pt x="19520" y="16921"/>
                  <a:pt x="19392" y="17115"/>
                  <a:pt x="19229" y="16855"/>
                </a:cubicBezTo>
                <a:cubicBezTo>
                  <a:pt x="19065" y="16598"/>
                  <a:pt x="18808" y="16869"/>
                  <a:pt x="18750" y="16972"/>
                </a:cubicBezTo>
                <a:cubicBezTo>
                  <a:pt x="18691" y="17076"/>
                  <a:pt x="18247" y="17179"/>
                  <a:pt x="18142" y="16843"/>
                </a:cubicBezTo>
                <a:cubicBezTo>
                  <a:pt x="18037" y="16507"/>
                  <a:pt x="17990" y="16223"/>
                  <a:pt x="18329" y="16262"/>
                </a:cubicBezTo>
                <a:cubicBezTo>
                  <a:pt x="18353" y="16264"/>
                  <a:pt x="18373" y="16267"/>
                  <a:pt x="18391" y="16269"/>
                </a:cubicBezTo>
                <a:lnTo>
                  <a:pt x="18469" y="16119"/>
                </a:lnTo>
                <a:lnTo>
                  <a:pt x="18656" y="16002"/>
                </a:lnTo>
                <a:cubicBezTo>
                  <a:pt x="18656" y="16002"/>
                  <a:pt x="19719" y="15796"/>
                  <a:pt x="19602" y="15421"/>
                </a:cubicBezTo>
                <a:lnTo>
                  <a:pt x="18189" y="15330"/>
                </a:lnTo>
                <a:cubicBezTo>
                  <a:pt x="18189" y="15330"/>
                  <a:pt x="17628" y="15447"/>
                  <a:pt x="17266" y="15770"/>
                </a:cubicBezTo>
                <a:cubicBezTo>
                  <a:pt x="16904" y="16093"/>
                  <a:pt x="16693" y="16507"/>
                  <a:pt x="16308" y="16171"/>
                </a:cubicBezTo>
                <a:cubicBezTo>
                  <a:pt x="15923" y="15834"/>
                  <a:pt x="15584" y="15305"/>
                  <a:pt x="15268" y="15499"/>
                </a:cubicBezTo>
                <a:cubicBezTo>
                  <a:pt x="14953" y="15693"/>
                  <a:pt x="14392" y="15809"/>
                  <a:pt x="14416" y="15266"/>
                </a:cubicBezTo>
                <a:cubicBezTo>
                  <a:pt x="14439" y="14723"/>
                  <a:pt x="14673" y="14556"/>
                  <a:pt x="15105" y="14852"/>
                </a:cubicBezTo>
                <a:cubicBezTo>
                  <a:pt x="15537" y="15149"/>
                  <a:pt x="16075" y="15175"/>
                  <a:pt x="15934" y="14840"/>
                </a:cubicBezTo>
                <a:cubicBezTo>
                  <a:pt x="15794" y="14503"/>
                  <a:pt x="15607" y="14154"/>
                  <a:pt x="16098" y="14167"/>
                </a:cubicBezTo>
                <a:cubicBezTo>
                  <a:pt x="16588" y="14181"/>
                  <a:pt x="17407" y="14219"/>
                  <a:pt x="17407" y="14219"/>
                </a:cubicBezTo>
                <a:cubicBezTo>
                  <a:pt x="17407" y="14219"/>
                  <a:pt x="17862" y="14064"/>
                  <a:pt x="18084" y="14349"/>
                </a:cubicBezTo>
                <a:cubicBezTo>
                  <a:pt x="18306" y="14633"/>
                  <a:pt x="19053" y="15266"/>
                  <a:pt x="19649" y="15085"/>
                </a:cubicBezTo>
                <a:cubicBezTo>
                  <a:pt x="19517" y="14728"/>
                  <a:pt x="19470" y="14340"/>
                  <a:pt x="19283" y="14236"/>
                </a:cubicBezTo>
                <a:close/>
                <a:moveTo>
                  <a:pt x="19283" y="14236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2" name="AutoShape 14"/>
          <p:cNvSpPr>
            <a:spLocks/>
          </p:cNvSpPr>
          <p:nvPr/>
        </p:nvSpPr>
        <p:spPr bwMode="auto">
          <a:xfrm>
            <a:off x="15806738" y="6492875"/>
            <a:ext cx="1363662" cy="1006475"/>
          </a:xfrm>
          <a:custGeom>
            <a:avLst/>
            <a:gdLst/>
            <a:ahLst/>
            <a:cxnLst/>
            <a:rect l="0" t="0" r="r" b="b"/>
            <a:pathLst>
              <a:path w="21266" h="21536">
                <a:moveTo>
                  <a:pt x="11383" y="2027"/>
                </a:moveTo>
                <a:lnTo>
                  <a:pt x="8938" y="0"/>
                </a:lnTo>
                <a:lnTo>
                  <a:pt x="3283" y="420"/>
                </a:lnTo>
                <a:lnTo>
                  <a:pt x="481" y="2657"/>
                </a:lnTo>
                <a:lnTo>
                  <a:pt x="430" y="3355"/>
                </a:lnTo>
                <a:cubicBezTo>
                  <a:pt x="430" y="3355"/>
                  <a:pt x="-334" y="3844"/>
                  <a:pt x="175" y="4893"/>
                </a:cubicBezTo>
                <a:cubicBezTo>
                  <a:pt x="684" y="5942"/>
                  <a:pt x="5881" y="12792"/>
                  <a:pt x="5881" y="12792"/>
                </a:cubicBezTo>
                <a:cubicBezTo>
                  <a:pt x="5881" y="12792"/>
                  <a:pt x="6391" y="14260"/>
                  <a:pt x="7002" y="14609"/>
                </a:cubicBezTo>
                <a:cubicBezTo>
                  <a:pt x="7613" y="14959"/>
                  <a:pt x="8276" y="15448"/>
                  <a:pt x="8530" y="16146"/>
                </a:cubicBezTo>
                <a:cubicBezTo>
                  <a:pt x="8785" y="16846"/>
                  <a:pt x="8989" y="18034"/>
                  <a:pt x="9345" y="18244"/>
                </a:cubicBezTo>
                <a:cubicBezTo>
                  <a:pt x="9630" y="18412"/>
                  <a:pt x="10207" y="19152"/>
                  <a:pt x="10428" y="19444"/>
                </a:cubicBezTo>
                <a:cubicBezTo>
                  <a:pt x="10455" y="19459"/>
                  <a:pt x="10486" y="19496"/>
                  <a:pt x="10517" y="19563"/>
                </a:cubicBezTo>
                <a:cubicBezTo>
                  <a:pt x="10638" y="19826"/>
                  <a:pt x="10645" y="20515"/>
                  <a:pt x="10893" y="20805"/>
                </a:cubicBezTo>
                <a:cubicBezTo>
                  <a:pt x="11141" y="21093"/>
                  <a:pt x="11491" y="21399"/>
                  <a:pt x="11848" y="21373"/>
                </a:cubicBezTo>
                <a:cubicBezTo>
                  <a:pt x="12205" y="21347"/>
                  <a:pt x="12230" y="21084"/>
                  <a:pt x="12230" y="21084"/>
                </a:cubicBezTo>
                <a:cubicBezTo>
                  <a:pt x="12230" y="21084"/>
                  <a:pt x="12517" y="21600"/>
                  <a:pt x="12701" y="21529"/>
                </a:cubicBezTo>
                <a:cubicBezTo>
                  <a:pt x="12886" y="21460"/>
                  <a:pt x="12816" y="21241"/>
                  <a:pt x="12816" y="21180"/>
                </a:cubicBezTo>
                <a:cubicBezTo>
                  <a:pt x="12816" y="21119"/>
                  <a:pt x="12727" y="20760"/>
                  <a:pt x="13268" y="20734"/>
                </a:cubicBezTo>
                <a:cubicBezTo>
                  <a:pt x="13268" y="20734"/>
                  <a:pt x="13752" y="20717"/>
                  <a:pt x="13727" y="20420"/>
                </a:cubicBezTo>
                <a:cubicBezTo>
                  <a:pt x="13701" y="20123"/>
                  <a:pt x="13580" y="19746"/>
                  <a:pt x="12873" y="19746"/>
                </a:cubicBezTo>
                <a:cubicBezTo>
                  <a:pt x="12166" y="19746"/>
                  <a:pt x="12249" y="19213"/>
                  <a:pt x="12249" y="19213"/>
                </a:cubicBezTo>
                <a:cubicBezTo>
                  <a:pt x="12249" y="19213"/>
                  <a:pt x="12408" y="18699"/>
                  <a:pt x="12778" y="18786"/>
                </a:cubicBezTo>
                <a:cubicBezTo>
                  <a:pt x="13147" y="18873"/>
                  <a:pt x="13561" y="19266"/>
                  <a:pt x="13561" y="19266"/>
                </a:cubicBezTo>
                <a:cubicBezTo>
                  <a:pt x="13561" y="19266"/>
                  <a:pt x="13586" y="18541"/>
                  <a:pt x="13797" y="18532"/>
                </a:cubicBezTo>
                <a:cubicBezTo>
                  <a:pt x="14007" y="18523"/>
                  <a:pt x="14121" y="19126"/>
                  <a:pt x="14344" y="19074"/>
                </a:cubicBezTo>
                <a:cubicBezTo>
                  <a:pt x="14567" y="19022"/>
                  <a:pt x="15064" y="18742"/>
                  <a:pt x="15663" y="17790"/>
                </a:cubicBezTo>
                <a:cubicBezTo>
                  <a:pt x="16261" y="16837"/>
                  <a:pt x="16516" y="16672"/>
                  <a:pt x="16700" y="16452"/>
                </a:cubicBezTo>
                <a:cubicBezTo>
                  <a:pt x="16885" y="16235"/>
                  <a:pt x="17203" y="15649"/>
                  <a:pt x="17184" y="14906"/>
                </a:cubicBezTo>
                <a:cubicBezTo>
                  <a:pt x="17165" y="14163"/>
                  <a:pt x="17115" y="13989"/>
                  <a:pt x="17331" y="13832"/>
                </a:cubicBezTo>
                <a:cubicBezTo>
                  <a:pt x="17548" y="13675"/>
                  <a:pt x="17770" y="13937"/>
                  <a:pt x="17808" y="14068"/>
                </a:cubicBezTo>
                <a:cubicBezTo>
                  <a:pt x="17846" y="14198"/>
                  <a:pt x="18102" y="14486"/>
                  <a:pt x="18165" y="14094"/>
                </a:cubicBezTo>
                <a:cubicBezTo>
                  <a:pt x="18229" y="13701"/>
                  <a:pt x="18197" y="13351"/>
                  <a:pt x="18490" y="13010"/>
                </a:cubicBezTo>
                <a:cubicBezTo>
                  <a:pt x="18783" y="12668"/>
                  <a:pt x="19069" y="12294"/>
                  <a:pt x="18999" y="12102"/>
                </a:cubicBezTo>
                <a:cubicBezTo>
                  <a:pt x="18930" y="11909"/>
                  <a:pt x="18923" y="11586"/>
                  <a:pt x="19012" y="11254"/>
                </a:cubicBezTo>
                <a:cubicBezTo>
                  <a:pt x="19101" y="10921"/>
                  <a:pt x="19267" y="10424"/>
                  <a:pt x="19267" y="10424"/>
                </a:cubicBezTo>
                <a:cubicBezTo>
                  <a:pt x="19267" y="10424"/>
                  <a:pt x="19432" y="10205"/>
                  <a:pt x="19547" y="9995"/>
                </a:cubicBezTo>
                <a:cubicBezTo>
                  <a:pt x="19662" y="9786"/>
                  <a:pt x="19776" y="9219"/>
                  <a:pt x="20114" y="8738"/>
                </a:cubicBezTo>
                <a:cubicBezTo>
                  <a:pt x="20451" y="8257"/>
                  <a:pt x="21266" y="7182"/>
                  <a:pt x="21266" y="7182"/>
                </a:cubicBezTo>
                <a:lnTo>
                  <a:pt x="15510" y="1049"/>
                </a:lnTo>
                <a:cubicBezTo>
                  <a:pt x="15510" y="1049"/>
                  <a:pt x="11383" y="2027"/>
                  <a:pt x="11383" y="2027"/>
                </a:cubicBezTo>
                <a:close/>
                <a:moveTo>
                  <a:pt x="11383" y="202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3" name="AutoShape 15"/>
          <p:cNvSpPr>
            <a:spLocks/>
          </p:cNvSpPr>
          <p:nvPr/>
        </p:nvSpPr>
        <p:spPr bwMode="auto">
          <a:xfrm>
            <a:off x="13458825" y="6731000"/>
            <a:ext cx="946150" cy="1684338"/>
          </a:xfrm>
          <a:custGeom>
            <a:avLst/>
            <a:gdLst/>
            <a:ahLst/>
            <a:cxnLst/>
            <a:rect l="0" t="0" r="r" b="b"/>
            <a:pathLst>
              <a:path w="21295" h="21484">
                <a:moveTo>
                  <a:pt x="21295" y="753"/>
                </a:moveTo>
                <a:cubicBezTo>
                  <a:pt x="21295" y="753"/>
                  <a:pt x="20781" y="545"/>
                  <a:pt x="20781" y="212"/>
                </a:cubicBezTo>
                <a:lnTo>
                  <a:pt x="8791" y="3"/>
                </a:lnTo>
                <a:cubicBezTo>
                  <a:pt x="8791" y="3"/>
                  <a:pt x="8472" y="-39"/>
                  <a:pt x="8521" y="239"/>
                </a:cubicBezTo>
                <a:cubicBezTo>
                  <a:pt x="8570" y="518"/>
                  <a:pt x="8130" y="628"/>
                  <a:pt x="7933" y="767"/>
                </a:cubicBezTo>
                <a:cubicBezTo>
                  <a:pt x="7737" y="907"/>
                  <a:pt x="7296" y="1184"/>
                  <a:pt x="7296" y="1184"/>
                </a:cubicBezTo>
                <a:cubicBezTo>
                  <a:pt x="7296" y="1184"/>
                  <a:pt x="7541" y="1240"/>
                  <a:pt x="7345" y="1518"/>
                </a:cubicBezTo>
                <a:cubicBezTo>
                  <a:pt x="7148" y="1796"/>
                  <a:pt x="6609" y="2240"/>
                  <a:pt x="6609" y="2380"/>
                </a:cubicBezTo>
                <a:cubicBezTo>
                  <a:pt x="6609" y="2518"/>
                  <a:pt x="5383" y="3519"/>
                  <a:pt x="4942" y="3825"/>
                </a:cubicBezTo>
                <a:cubicBezTo>
                  <a:pt x="4501" y="4131"/>
                  <a:pt x="3079" y="5187"/>
                  <a:pt x="3127" y="6021"/>
                </a:cubicBezTo>
                <a:cubicBezTo>
                  <a:pt x="3176" y="6856"/>
                  <a:pt x="4305" y="6856"/>
                  <a:pt x="3961" y="7161"/>
                </a:cubicBezTo>
                <a:cubicBezTo>
                  <a:pt x="3618" y="7466"/>
                  <a:pt x="4108" y="7745"/>
                  <a:pt x="4108" y="7884"/>
                </a:cubicBezTo>
                <a:cubicBezTo>
                  <a:pt x="4108" y="8022"/>
                  <a:pt x="2931" y="8662"/>
                  <a:pt x="3348" y="9302"/>
                </a:cubicBezTo>
                <a:cubicBezTo>
                  <a:pt x="3348" y="9302"/>
                  <a:pt x="3814" y="9663"/>
                  <a:pt x="3421" y="9969"/>
                </a:cubicBezTo>
                <a:cubicBezTo>
                  <a:pt x="3029" y="10274"/>
                  <a:pt x="3274" y="10468"/>
                  <a:pt x="3568" y="10747"/>
                </a:cubicBezTo>
                <a:cubicBezTo>
                  <a:pt x="3863" y="11025"/>
                  <a:pt x="3471" y="11164"/>
                  <a:pt x="3765" y="11414"/>
                </a:cubicBezTo>
                <a:cubicBezTo>
                  <a:pt x="4059" y="11664"/>
                  <a:pt x="4501" y="11859"/>
                  <a:pt x="4501" y="12220"/>
                </a:cubicBezTo>
                <a:cubicBezTo>
                  <a:pt x="4501" y="12582"/>
                  <a:pt x="3324" y="12971"/>
                  <a:pt x="3274" y="13388"/>
                </a:cubicBezTo>
                <a:cubicBezTo>
                  <a:pt x="3225" y="13805"/>
                  <a:pt x="3079" y="14305"/>
                  <a:pt x="2735" y="14611"/>
                </a:cubicBezTo>
                <a:cubicBezTo>
                  <a:pt x="2392" y="14917"/>
                  <a:pt x="2343" y="15223"/>
                  <a:pt x="2098" y="15472"/>
                </a:cubicBezTo>
                <a:cubicBezTo>
                  <a:pt x="1853" y="15723"/>
                  <a:pt x="1803" y="15834"/>
                  <a:pt x="1264" y="16223"/>
                </a:cubicBezTo>
                <a:cubicBezTo>
                  <a:pt x="724" y="16613"/>
                  <a:pt x="578" y="17085"/>
                  <a:pt x="578" y="17447"/>
                </a:cubicBezTo>
                <a:cubicBezTo>
                  <a:pt x="578" y="17808"/>
                  <a:pt x="-305" y="17947"/>
                  <a:pt x="111" y="18267"/>
                </a:cubicBezTo>
                <a:cubicBezTo>
                  <a:pt x="287" y="18400"/>
                  <a:pt x="12101" y="18100"/>
                  <a:pt x="12101" y="18100"/>
                </a:cubicBezTo>
                <a:cubicBezTo>
                  <a:pt x="12101" y="18100"/>
                  <a:pt x="12444" y="18641"/>
                  <a:pt x="12150" y="18920"/>
                </a:cubicBezTo>
                <a:cubicBezTo>
                  <a:pt x="11856" y="19198"/>
                  <a:pt x="11856" y="19587"/>
                  <a:pt x="12297" y="19809"/>
                </a:cubicBezTo>
                <a:cubicBezTo>
                  <a:pt x="12739" y="20032"/>
                  <a:pt x="12788" y="20226"/>
                  <a:pt x="12788" y="20449"/>
                </a:cubicBezTo>
                <a:cubicBezTo>
                  <a:pt x="12788" y="20671"/>
                  <a:pt x="13180" y="20699"/>
                  <a:pt x="13474" y="20782"/>
                </a:cubicBezTo>
                <a:cubicBezTo>
                  <a:pt x="13768" y="20866"/>
                  <a:pt x="13842" y="21179"/>
                  <a:pt x="14049" y="21467"/>
                </a:cubicBezTo>
                <a:cubicBezTo>
                  <a:pt x="14049" y="21467"/>
                  <a:pt x="14584" y="21561"/>
                  <a:pt x="15098" y="21310"/>
                </a:cubicBezTo>
                <a:cubicBezTo>
                  <a:pt x="15613" y="21060"/>
                  <a:pt x="16164" y="20726"/>
                  <a:pt x="16734" y="20800"/>
                </a:cubicBezTo>
                <a:cubicBezTo>
                  <a:pt x="17304" y="20873"/>
                  <a:pt x="17506" y="20862"/>
                  <a:pt x="18096" y="20862"/>
                </a:cubicBezTo>
                <a:cubicBezTo>
                  <a:pt x="18684" y="20862"/>
                  <a:pt x="19198" y="20528"/>
                  <a:pt x="19658" y="20528"/>
                </a:cubicBezTo>
                <a:cubicBezTo>
                  <a:pt x="20118" y="20528"/>
                  <a:pt x="20670" y="20800"/>
                  <a:pt x="21222" y="20789"/>
                </a:cubicBezTo>
                <a:lnTo>
                  <a:pt x="20412" y="14222"/>
                </a:lnTo>
                <a:cubicBezTo>
                  <a:pt x="20412" y="14222"/>
                  <a:pt x="21295" y="753"/>
                  <a:pt x="21295" y="753"/>
                </a:cubicBezTo>
                <a:close/>
                <a:moveTo>
                  <a:pt x="21295" y="753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4" name="AutoShape 16"/>
          <p:cNvSpPr>
            <a:spLocks/>
          </p:cNvSpPr>
          <p:nvPr/>
        </p:nvSpPr>
        <p:spPr bwMode="auto">
          <a:xfrm>
            <a:off x="4779963" y="3160713"/>
            <a:ext cx="2259012" cy="3792537"/>
          </a:xfrm>
          <a:custGeom>
            <a:avLst/>
            <a:gdLst/>
            <a:ahLst/>
            <a:cxnLst/>
            <a:rect l="0" t="0" r="r" b="b"/>
            <a:pathLst>
              <a:path w="21435" h="21459">
                <a:moveTo>
                  <a:pt x="19631" y="21328"/>
                </a:moveTo>
                <a:cubicBezTo>
                  <a:pt x="19888" y="21463"/>
                  <a:pt x="20016" y="21214"/>
                  <a:pt x="19920" y="21137"/>
                </a:cubicBezTo>
                <a:cubicBezTo>
                  <a:pt x="19824" y="21060"/>
                  <a:pt x="19727" y="20850"/>
                  <a:pt x="19374" y="20562"/>
                </a:cubicBezTo>
                <a:cubicBezTo>
                  <a:pt x="19021" y="20275"/>
                  <a:pt x="19856" y="19757"/>
                  <a:pt x="19856" y="19757"/>
                </a:cubicBezTo>
                <a:lnTo>
                  <a:pt x="19952" y="19470"/>
                </a:lnTo>
                <a:cubicBezTo>
                  <a:pt x="20209" y="19470"/>
                  <a:pt x="20498" y="19335"/>
                  <a:pt x="20498" y="19144"/>
                </a:cubicBezTo>
                <a:cubicBezTo>
                  <a:pt x="20498" y="18952"/>
                  <a:pt x="20755" y="18741"/>
                  <a:pt x="21173" y="18645"/>
                </a:cubicBezTo>
                <a:cubicBezTo>
                  <a:pt x="21590" y="18550"/>
                  <a:pt x="21430" y="18243"/>
                  <a:pt x="21237" y="18185"/>
                </a:cubicBezTo>
                <a:cubicBezTo>
                  <a:pt x="21044" y="18128"/>
                  <a:pt x="21044" y="17994"/>
                  <a:pt x="20883" y="17783"/>
                </a:cubicBezTo>
                <a:cubicBezTo>
                  <a:pt x="20723" y="17572"/>
                  <a:pt x="20787" y="17553"/>
                  <a:pt x="20787" y="17342"/>
                </a:cubicBezTo>
                <a:cubicBezTo>
                  <a:pt x="20787" y="17131"/>
                  <a:pt x="20483" y="17027"/>
                  <a:pt x="20483" y="17027"/>
                </a:cubicBezTo>
                <a:cubicBezTo>
                  <a:pt x="20483" y="17027"/>
                  <a:pt x="9986" y="7593"/>
                  <a:pt x="10090" y="7532"/>
                </a:cubicBezTo>
                <a:cubicBezTo>
                  <a:pt x="10193" y="7470"/>
                  <a:pt x="10090" y="7396"/>
                  <a:pt x="10152" y="7310"/>
                </a:cubicBezTo>
                <a:cubicBezTo>
                  <a:pt x="10214" y="7223"/>
                  <a:pt x="10709" y="6755"/>
                  <a:pt x="10709" y="6755"/>
                </a:cubicBezTo>
                <a:cubicBezTo>
                  <a:pt x="10379" y="6792"/>
                  <a:pt x="10461" y="6459"/>
                  <a:pt x="10461" y="6459"/>
                </a:cubicBezTo>
                <a:lnTo>
                  <a:pt x="12765" y="1807"/>
                </a:lnTo>
                <a:lnTo>
                  <a:pt x="2821" y="0"/>
                </a:lnTo>
                <a:cubicBezTo>
                  <a:pt x="2795" y="51"/>
                  <a:pt x="2713" y="85"/>
                  <a:pt x="2599" y="51"/>
                </a:cubicBezTo>
                <a:cubicBezTo>
                  <a:pt x="2485" y="17"/>
                  <a:pt x="2299" y="63"/>
                  <a:pt x="2297" y="126"/>
                </a:cubicBezTo>
                <a:cubicBezTo>
                  <a:pt x="2294" y="190"/>
                  <a:pt x="2426" y="321"/>
                  <a:pt x="2529" y="396"/>
                </a:cubicBezTo>
                <a:cubicBezTo>
                  <a:pt x="2632" y="472"/>
                  <a:pt x="2625" y="526"/>
                  <a:pt x="2602" y="637"/>
                </a:cubicBezTo>
                <a:cubicBezTo>
                  <a:pt x="2578" y="748"/>
                  <a:pt x="2496" y="1016"/>
                  <a:pt x="2475" y="1068"/>
                </a:cubicBezTo>
                <a:cubicBezTo>
                  <a:pt x="2454" y="1121"/>
                  <a:pt x="2250" y="1458"/>
                  <a:pt x="2026" y="1463"/>
                </a:cubicBezTo>
                <a:lnTo>
                  <a:pt x="1953" y="1466"/>
                </a:lnTo>
                <a:cubicBezTo>
                  <a:pt x="1953" y="1466"/>
                  <a:pt x="1873" y="1925"/>
                  <a:pt x="1873" y="1939"/>
                </a:cubicBezTo>
                <a:cubicBezTo>
                  <a:pt x="1873" y="1953"/>
                  <a:pt x="1876" y="2066"/>
                  <a:pt x="1682" y="2150"/>
                </a:cubicBezTo>
                <a:cubicBezTo>
                  <a:pt x="1488" y="2235"/>
                  <a:pt x="1220" y="2382"/>
                  <a:pt x="1005" y="2559"/>
                </a:cubicBezTo>
                <a:cubicBezTo>
                  <a:pt x="791" y="2736"/>
                  <a:pt x="649" y="2952"/>
                  <a:pt x="643" y="2981"/>
                </a:cubicBezTo>
                <a:cubicBezTo>
                  <a:pt x="639" y="3011"/>
                  <a:pt x="602" y="3168"/>
                  <a:pt x="706" y="3285"/>
                </a:cubicBezTo>
                <a:cubicBezTo>
                  <a:pt x="809" y="3402"/>
                  <a:pt x="1023" y="3598"/>
                  <a:pt x="1023" y="3598"/>
                </a:cubicBezTo>
                <a:lnTo>
                  <a:pt x="1031" y="3754"/>
                </a:lnTo>
                <a:lnTo>
                  <a:pt x="1139" y="3894"/>
                </a:lnTo>
                <a:cubicBezTo>
                  <a:pt x="1139" y="3894"/>
                  <a:pt x="1230" y="4102"/>
                  <a:pt x="1227" y="4285"/>
                </a:cubicBezTo>
                <a:cubicBezTo>
                  <a:pt x="1225" y="4469"/>
                  <a:pt x="1220" y="4600"/>
                  <a:pt x="1096" y="4743"/>
                </a:cubicBezTo>
                <a:cubicBezTo>
                  <a:pt x="972" y="4887"/>
                  <a:pt x="786" y="5007"/>
                  <a:pt x="760" y="5085"/>
                </a:cubicBezTo>
                <a:cubicBezTo>
                  <a:pt x="734" y="5164"/>
                  <a:pt x="848" y="5255"/>
                  <a:pt x="848" y="5343"/>
                </a:cubicBezTo>
                <a:cubicBezTo>
                  <a:pt x="848" y="5431"/>
                  <a:pt x="783" y="5483"/>
                  <a:pt x="656" y="5512"/>
                </a:cubicBezTo>
                <a:cubicBezTo>
                  <a:pt x="530" y="5542"/>
                  <a:pt x="494" y="5569"/>
                  <a:pt x="491" y="5643"/>
                </a:cubicBezTo>
                <a:cubicBezTo>
                  <a:pt x="489" y="5717"/>
                  <a:pt x="468" y="5742"/>
                  <a:pt x="362" y="5768"/>
                </a:cubicBezTo>
                <a:cubicBezTo>
                  <a:pt x="256" y="5794"/>
                  <a:pt x="11" y="5862"/>
                  <a:pt x="0" y="5924"/>
                </a:cubicBezTo>
                <a:cubicBezTo>
                  <a:pt x="-10" y="5986"/>
                  <a:pt x="93" y="6009"/>
                  <a:pt x="194" y="6037"/>
                </a:cubicBezTo>
                <a:cubicBezTo>
                  <a:pt x="295" y="6064"/>
                  <a:pt x="411" y="6117"/>
                  <a:pt x="473" y="6107"/>
                </a:cubicBezTo>
                <a:cubicBezTo>
                  <a:pt x="535" y="6098"/>
                  <a:pt x="641" y="6026"/>
                  <a:pt x="734" y="6035"/>
                </a:cubicBezTo>
                <a:cubicBezTo>
                  <a:pt x="827" y="6044"/>
                  <a:pt x="1005" y="6206"/>
                  <a:pt x="1015" y="6299"/>
                </a:cubicBezTo>
                <a:cubicBezTo>
                  <a:pt x="1026" y="6391"/>
                  <a:pt x="987" y="6471"/>
                  <a:pt x="1098" y="6551"/>
                </a:cubicBezTo>
                <a:cubicBezTo>
                  <a:pt x="1209" y="6632"/>
                  <a:pt x="1413" y="6732"/>
                  <a:pt x="1460" y="6832"/>
                </a:cubicBezTo>
                <a:cubicBezTo>
                  <a:pt x="1506" y="6932"/>
                  <a:pt x="1540" y="7054"/>
                  <a:pt x="1646" y="7069"/>
                </a:cubicBezTo>
                <a:cubicBezTo>
                  <a:pt x="1752" y="7085"/>
                  <a:pt x="1809" y="7076"/>
                  <a:pt x="1816" y="7109"/>
                </a:cubicBezTo>
                <a:cubicBezTo>
                  <a:pt x="1824" y="7143"/>
                  <a:pt x="1958" y="7495"/>
                  <a:pt x="2039" y="7539"/>
                </a:cubicBezTo>
                <a:cubicBezTo>
                  <a:pt x="2039" y="7539"/>
                  <a:pt x="1612" y="7441"/>
                  <a:pt x="1439" y="7596"/>
                </a:cubicBezTo>
                <a:cubicBezTo>
                  <a:pt x="1266" y="7752"/>
                  <a:pt x="1343" y="8023"/>
                  <a:pt x="1467" y="8105"/>
                </a:cubicBezTo>
                <a:cubicBezTo>
                  <a:pt x="1591" y="8187"/>
                  <a:pt x="1705" y="8191"/>
                  <a:pt x="1741" y="8134"/>
                </a:cubicBezTo>
                <a:cubicBezTo>
                  <a:pt x="1777" y="8077"/>
                  <a:pt x="1847" y="7999"/>
                  <a:pt x="1940" y="8000"/>
                </a:cubicBezTo>
                <a:cubicBezTo>
                  <a:pt x="2033" y="8002"/>
                  <a:pt x="2134" y="8042"/>
                  <a:pt x="2118" y="8184"/>
                </a:cubicBezTo>
                <a:cubicBezTo>
                  <a:pt x="2103" y="8326"/>
                  <a:pt x="2289" y="8455"/>
                  <a:pt x="2506" y="8444"/>
                </a:cubicBezTo>
                <a:cubicBezTo>
                  <a:pt x="2723" y="8433"/>
                  <a:pt x="2878" y="8326"/>
                  <a:pt x="2930" y="8190"/>
                </a:cubicBezTo>
                <a:cubicBezTo>
                  <a:pt x="2981" y="8054"/>
                  <a:pt x="3172" y="7866"/>
                  <a:pt x="3469" y="7962"/>
                </a:cubicBezTo>
                <a:cubicBezTo>
                  <a:pt x="3766" y="8057"/>
                  <a:pt x="4136" y="8088"/>
                  <a:pt x="4430" y="8042"/>
                </a:cubicBezTo>
                <a:cubicBezTo>
                  <a:pt x="4725" y="7996"/>
                  <a:pt x="5479" y="7894"/>
                  <a:pt x="5396" y="8085"/>
                </a:cubicBezTo>
                <a:cubicBezTo>
                  <a:pt x="5314" y="8276"/>
                  <a:pt x="5104" y="8400"/>
                  <a:pt x="4851" y="8400"/>
                </a:cubicBezTo>
                <a:cubicBezTo>
                  <a:pt x="4598" y="8400"/>
                  <a:pt x="4417" y="8187"/>
                  <a:pt x="4053" y="8187"/>
                </a:cubicBezTo>
                <a:cubicBezTo>
                  <a:pt x="3689" y="8187"/>
                  <a:pt x="3312" y="8090"/>
                  <a:pt x="3208" y="8178"/>
                </a:cubicBezTo>
                <a:cubicBezTo>
                  <a:pt x="3105" y="8266"/>
                  <a:pt x="3208" y="8356"/>
                  <a:pt x="3208" y="8356"/>
                </a:cubicBezTo>
                <a:cubicBezTo>
                  <a:pt x="3208" y="8356"/>
                  <a:pt x="3353" y="8378"/>
                  <a:pt x="3338" y="8484"/>
                </a:cubicBezTo>
                <a:cubicBezTo>
                  <a:pt x="3322" y="8591"/>
                  <a:pt x="3304" y="8803"/>
                  <a:pt x="3332" y="8873"/>
                </a:cubicBezTo>
                <a:cubicBezTo>
                  <a:pt x="3361" y="8942"/>
                  <a:pt x="3397" y="9143"/>
                  <a:pt x="3459" y="9246"/>
                </a:cubicBezTo>
                <a:cubicBezTo>
                  <a:pt x="3521" y="9349"/>
                  <a:pt x="3707" y="9594"/>
                  <a:pt x="3650" y="9653"/>
                </a:cubicBezTo>
                <a:cubicBezTo>
                  <a:pt x="3593" y="9711"/>
                  <a:pt x="3379" y="9752"/>
                  <a:pt x="3368" y="9657"/>
                </a:cubicBezTo>
                <a:cubicBezTo>
                  <a:pt x="3358" y="9563"/>
                  <a:pt x="3252" y="9516"/>
                  <a:pt x="3193" y="9477"/>
                </a:cubicBezTo>
                <a:cubicBezTo>
                  <a:pt x="3133" y="9439"/>
                  <a:pt x="3118" y="9391"/>
                  <a:pt x="3100" y="9258"/>
                </a:cubicBezTo>
                <a:cubicBezTo>
                  <a:pt x="3082" y="9126"/>
                  <a:pt x="3118" y="8763"/>
                  <a:pt x="3004" y="8645"/>
                </a:cubicBezTo>
                <a:cubicBezTo>
                  <a:pt x="3004" y="8645"/>
                  <a:pt x="2676" y="8651"/>
                  <a:pt x="2614" y="8731"/>
                </a:cubicBezTo>
                <a:cubicBezTo>
                  <a:pt x="2552" y="8811"/>
                  <a:pt x="2336" y="8762"/>
                  <a:pt x="2315" y="8894"/>
                </a:cubicBezTo>
                <a:cubicBezTo>
                  <a:pt x="2294" y="9027"/>
                  <a:pt x="2268" y="9209"/>
                  <a:pt x="2268" y="9334"/>
                </a:cubicBezTo>
                <a:cubicBezTo>
                  <a:pt x="2268" y="9459"/>
                  <a:pt x="2175" y="9634"/>
                  <a:pt x="1997" y="9768"/>
                </a:cubicBezTo>
                <a:cubicBezTo>
                  <a:pt x="1997" y="9768"/>
                  <a:pt x="2178" y="9941"/>
                  <a:pt x="2157" y="10132"/>
                </a:cubicBezTo>
                <a:cubicBezTo>
                  <a:pt x="2137" y="10323"/>
                  <a:pt x="2023" y="10473"/>
                  <a:pt x="1974" y="10545"/>
                </a:cubicBezTo>
                <a:cubicBezTo>
                  <a:pt x="1925" y="10618"/>
                  <a:pt x="1961" y="10716"/>
                  <a:pt x="2090" y="10723"/>
                </a:cubicBezTo>
                <a:cubicBezTo>
                  <a:pt x="2219" y="10729"/>
                  <a:pt x="2609" y="10820"/>
                  <a:pt x="2681" y="11148"/>
                </a:cubicBezTo>
                <a:cubicBezTo>
                  <a:pt x="2681" y="11148"/>
                  <a:pt x="2452" y="11224"/>
                  <a:pt x="2475" y="11359"/>
                </a:cubicBezTo>
                <a:cubicBezTo>
                  <a:pt x="2498" y="11495"/>
                  <a:pt x="2710" y="11614"/>
                  <a:pt x="2852" y="11751"/>
                </a:cubicBezTo>
                <a:cubicBezTo>
                  <a:pt x="2994" y="11888"/>
                  <a:pt x="3221" y="12192"/>
                  <a:pt x="3294" y="12318"/>
                </a:cubicBezTo>
                <a:cubicBezTo>
                  <a:pt x="3366" y="12444"/>
                  <a:pt x="3524" y="12529"/>
                  <a:pt x="3549" y="12649"/>
                </a:cubicBezTo>
                <a:cubicBezTo>
                  <a:pt x="3575" y="12770"/>
                  <a:pt x="3528" y="13066"/>
                  <a:pt x="3766" y="13072"/>
                </a:cubicBezTo>
                <a:cubicBezTo>
                  <a:pt x="4004" y="13078"/>
                  <a:pt x="4045" y="13118"/>
                  <a:pt x="4035" y="13223"/>
                </a:cubicBezTo>
                <a:cubicBezTo>
                  <a:pt x="4025" y="13328"/>
                  <a:pt x="3937" y="13389"/>
                  <a:pt x="4107" y="13485"/>
                </a:cubicBezTo>
                <a:cubicBezTo>
                  <a:pt x="4278" y="13581"/>
                  <a:pt x="4516" y="13679"/>
                  <a:pt x="4541" y="13747"/>
                </a:cubicBezTo>
                <a:cubicBezTo>
                  <a:pt x="4567" y="13815"/>
                  <a:pt x="4629" y="13827"/>
                  <a:pt x="4505" y="13988"/>
                </a:cubicBezTo>
                <a:cubicBezTo>
                  <a:pt x="4381" y="14148"/>
                  <a:pt x="4397" y="14222"/>
                  <a:pt x="4557" y="14259"/>
                </a:cubicBezTo>
                <a:cubicBezTo>
                  <a:pt x="4717" y="14296"/>
                  <a:pt x="4836" y="14518"/>
                  <a:pt x="4712" y="14691"/>
                </a:cubicBezTo>
                <a:cubicBezTo>
                  <a:pt x="4588" y="14863"/>
                  <a:pt x="4469" y="14919"/>
                  <a:pt x="4578" y="15187"/>
                </a:cubicBezTo>
                <a:cubicBezTo>
                  <a:pt x="4578" y="15187"/>
                  <a:pt x="4283" y="15316"/>
                  <a:pt x="4283" y="15418"/>
                </a:cubicBezTo>
                <a:cubicBezTo>
                  <a:pt x="4283" y="15520"/>
                  <a:pt x="4397" y="15612"/>
                  <a:pt x="4484" y="15717"/>
                </a:cubicBezTo>
                <a:cubicBezTo>
                  <a:pt x="4572" y="15822"/>
                  <a:pt x="4774" y="15890"/>
                  <a:pt x="4986" y="15902"/>
                </a:cubicBezTo>
                <a:cubicBezTo>
                  <a:pt x="5197" y="15914"/>
                  <a:pt x="5611" y="16041"/>
                  <a:pt x="5905" y="16143"/>
                </a:cubicBezTo>
                <a:cubicBezTo>
                  <a:pt x="6200" y="16244"/>
                  <a:pt x="6158" y="16238"/>
                  <a:pt x="6334" y="16223"/>
                </a:cubicBezTo>
                <a:cubicBezTo>
                  <a:pt x="6510" y="16207"/>
                  <a:pt x="6747" y="16189"/>
                  <a:pt x="6918" y="16285"/>
                </a:cubicBezTo>
                <a:cubicBezTo>
                  <a:pt x="7088" y="16380"/>
                  <a:pt x="7274" y="16488"/>
                  <a:pt x="7289" y="16488"/>
                </a:cubicBezTo>
                <a:cubicBezTo>
                  <a:pt x="7305" y="16488"/>
                  <a:pt x="7362" y="16534"/>
                  <a:pt x="7486" y="16534"/>
                </a:cubicBezTo>
                <a:cubicBezTo>
                  <a:pt x="7610" y="16534"/>
                  <a:pt x="7853" y="16719"/>
                  <a:pt x="8008" y="16849"/>
                </a:cubicBezTo>
                <a:cubicBezTo>
                  <a:pt x="8163" y="16978"/>
                  <a:pt x="8426" y="17077"/>
                  <a:pt x="8426" y="17077"/>
                </a:cubicBezTo>
                <a:cubicBezTo>
                  <a:pt x="8426" y="17077"/>
                  <a:pt x="8473" y="17311"/>
                  <a:pt x="8777" y="17274"/>
                </a:cubicBezTo>
                <a:cubicBezTo>
                  <a:pt x="9082" y="17237"/>
                  <a:pt x="9128" y="17228"/>
                  <a:pt x="9340" y="17336"/>
                </a:cubicBezTo>
                <a:cubicBezTo>
                  <a:pt x="9552" y="17444"/>
                  <a:pt x="9976" y="17585"/>
                  <a:pt x="9950" y="17702"/>
                </a:cubicBezTo>
                <a:cubicBezTo>
                  <a:pt x="9924" y="17820"/>
                  <a:pt x="9759" y="17900"/>
                  <a:pt x="9671" y="17909"/>
                </a:cubicBezTo>
                <a:cubicBezTo>
                  <a:pt x="9583" y="17919"/>
                  <a:pt x="9609" y="17992"/>
                  <a:pt x="9609" y="18045"/>
                </a:cubicBezTo>
                <a:cubicBezTo>
                  <a:pt x="9609" y="18097"/>
                  <a:pt x="9506" y="18310"/>
                  <a:pt x="9676" y="18313"/>
                </a:cubicBezTo>
                <a:cubicBezTo>
                  <a:pt x="9847" y="18316"/>
                  <a:pt x="9888" y="18304"/>
                  <a:pt x="10058" y="18291"/>
                </a:cubicBezTo>
                <a:cubicBezTo>
                  <a:pt x="10229" y="18279"/>
                  <a:pt x="10420" y="18233"/>
                  <a:pt x="10585" y="18304"/>
                </a:cubicBezTo>
                <a:cubicBezTo>
                  <a:pt x="10751" y="18375"/>
                  <a:pt x="11009" y="18365"/>
                  <a:pt x="11081" y="18362"/>
                </a:cubicBezTo>
                <a:cubicBezTo>
                  <a:pt x="11154" y="18359"/>
                  <a:pt x="11464" y="18411"/>
                  <a:pt x="11309" y="18575"/>
                </a:cubicBezTo>
                <a:cubicBezTo>
                  <a:pt x="11154" y="18738"/>
                  <a:pt x="11164" y="18923"/>
                  <a:pt x="11376" y="19065"/>
                </a:cubicBezTo>
                <a:cubicBezTo>
                  <a:pt x="11588" y="19207"/>
                  <a:pt x="12058" y="19485"/>
                  <a:pt x="12058" y="19485"/>
                </a:cubicBezTo>
                <a:cubicBezTo>
                  <a:pt x="12058" y="19485"/>
                  <a:pt x="12471" y="19743"/>
                  <a:pt x="12311" y="19950"/>
                </a:cubicBezTo>
                <a:cubicBezTo>
                  <a:pt x="12151" y="20157"/>
                  <a:pt x="11753" y="20410"/>
                  <a:pt x="11753" y="20410"/>
                </a:cubicBezTo>
                <a:cubicBezTo>
                  <a:pt x="11753" y="20410"/>
                  <a:pt x="11613" y="20557"/>
                  <a:pt x="11743" y="20619"/>
                </a:cubicBezTo>
                <a:cubicBezTo>
                  <a:pt x="11872" y="20681"/>
                  <a:pt x="12027" y="20604"/>
                  <a:pt x="12037" y="20570"/>
                </a:cubicBezTo>
                <a:cubicBezTo>
                  <a:pt x="12047" y="20536"/>
                  <a:pt x="12213" y="20453"/>
                  <a:pt x="12213" y="20453"/>
                </a:cubicBezTo>
                <a:cubicBezTo>
                  <a:pt x="12213" y="20453"/>
                  <a:pt x="12388" y="20493"/>
                  <a:pt x="12357" y="20613"/>
                </a:cubicBezTo>
                <a:cubicBezTo>
                  <a:pt x="12326" y="20733"/>
                  <a:pt x="12089" y="20856"/>
                  <a:pt x="12089" y="20856"/>
                </a:cubicBezTo>
                <a:lnTo>
                  <a:pt x="12202" y="20980"/>
                </a:lnTo>
                <a:lnTo>
                  <a:pt x="13747" y="21048"/>
                </a:lnTo>
                <a:lnTo>
                  <a:pt x="18779" y="21285"/>
                </a:lnTo>
                <a:cubicBezTo>
                  <a:pt x="18779" y="21285"/>
                  <a:pt x="19032" y="21279"/>
                  <a:pt x="19084" y="21359"/>
                </a:cubicBezTo>
                <a:cubicBezTo>
                  <a:pt x="19563" y="21600"/>
                  <a:pt x="19631" y="21328"/>
                  <a:pt x="19631" y="21328"/>
                </a:cubicBezTo>
                <a:close/>
                <a:moveTo>
                  <a:pt x="19631" y="21328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5" name="AutoShape 17"/>
          <p:cNvSpPr>
            <a:spLocks/>
          </p:cNvSpPr>
          <p:nvPr/>
        </p:nvSpPr>
        <p:spPr bwMode="auto">
          <a:xfrm>
            <a:off x="6742113" y="5540375"/>
            <a:ext cx="1916112" cy="21685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139" y="0"/>
                </a:moveTo>
                <a:lnTo>
                  <a:pt x="5428" y="2886"/>
                </a:lnTo>
                <a:cubicBezTo>
                  <a:pt x="5428" y="2886"/>
                  <a:pt x="4962" y="2626"/>
                  <a:pt x="4814" y="2322"/>
                </a:cubicBezTo>
                <a:cubicBezTo>
                  <a:pt x="4667" y="2018"/>
                  <a:pt x="4716" y="2105"/>
                  <a:pt x="4005" y="2083"/>
                </a:cubicBezTo>
                <a:cubicBezTo>
                  <a:pt x="3293" y="2062"/>
                  <a:pt x="2974" y="2735"/>
                  <a:pt x="2974" y="3060"/>
                </a:cubicBezTo>
                <a:cubicBezTo>
                  <a:pt x="2974" y="3386"/>
                  <a:pt x="2803" y="3559"/>
                  <a:pt x="2705" y="3776"/>
                </a:cubicBezTo>
                <a:cubicBezTo>
                  <a:pt x="2606" y="3993"/>
                  <a:pt x="2508" y="4297"/>
                  <a:pt x="2631" y="4579"/>
                </a:cubicBezTo>
                <a:cubicBezTo>
                  <a:pt x="2754" y="4861"/>
                  <a:pt x="2803" y="5361"/>
                  <a:pt x="2803" y="5860"/>
                </a:cubicBezTo>
                <a:cubicBezTo>
                  <a:pt x="2803" y="6359"/>
                  <a:pt x="2361" y="6229"/>
                  <a:pt x="2361" y="6229"/>
                </a:cubicBezTo>
                <a:cubicBezTo>
                  <a:pt x="2361" y="6229"/>
                  <a:pt x="2722" y="6412"/>
                  <a:pt x="2722" y="6783"/>
                </a:cubicBezTo>
                <a:cubicBezTo>
                  <a:pt x="2722" y="7154"/>
                  <a:pt x="2645" y="7187"/>
                  <a:pt x="2836" y="7559"/>
                </a:cubicBezTo>
                <a:cubicBezTo>
                  <a:pt x="3027" y="7930"/>
                  <a:pt x="3027" y="8166"/>
                  <a:pt x="3256" y="8267"/>
                </a:cubicBezTo>
                <a:cubicBezTo>
                  <a:pt x="3485" y="8368"/>
                  <a:pt x="3675" y="8908"/>
                  <a:pt x="3179" y="9077"/>
                </a:cubicBezTo>
                <a:cubicBezTo>
                  <a:pt x="2684" y="9245"/>
                  <a:pt x="2379" y="9616"/>
                  <a:pt x="2379" y="9954"/>
                </a:cubicBezTo>
                <a:cubicBezTo>
                  <a:pt x="2379" y="10291"/>
                  <a:pt x="2036" y="10527"/>
                  <a:pt x="1731" y="10527"/>
                </a:cubicBezTo>
                <a:lnTo>
                  <a:pt x="1616" y="11033"/>
                </a:lnTo>
                <a:cubicBezTo>
                  <a:pt x="1616" y="11033"/>
                  <a:pt x="625" y="11944"/>
                  <a:pt x="1044" y="12449"/>
                </a:cubicBezTo>
                <a:cubicBezTo>
                  <a:pt x="1464" y="12956"/>
                  <a:pt x="1578" y="13327"/>
                  <a:pt x="1692" y="13462"/>
                </a:cubicBezTo>
                <a:cubicBezTo>
                  <a:pt x="1807" y="13596"/>
                  <a:pt x="1654" y="14035"/>
                  <a:pt x="1349" y="13798"/>
                </a:cubicBezTo>
                <a:cubicBezTo>
                  <a:pt x="1349" y="13798"/>
                  <a:pt x="1269" y="14276"/>
                  <a:pt x="699" y="13852"/>
                </a:cubicBezTo>
                <a:cubicBezTo>
                  <a:pt x="699" y="13852"/>
                  <a:pt x="80" y="14232"/>
                  <a:pt x="0" y="14655"/>
                </a:cubicBezTo>
                <a:lnTo>
                  <a:pt x="11800" y="20559"/>
                </a:lnTo>
                <a:lnTo>
                  <a:pt x="18638" y="21600"/>
                </a:lnTo>
                <a:lnTo>
                  <a:pt x="21600" y="2485"/>
                </a:lnTo>
                <a:cubicBezTo>
                  <a:pt x="21600" y="2485"/>
                  <a:pt x="6139" y="0"/>
                  <a:pt x="6139" y="0"/>
                </a:cubicBezTo>
                <a:close/>
                <a:moveTo>
                  <a:pt x="6139" y="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6" name="AutoShape 18"/>
          <p:cNvSpPr>
            <a:spLocks/>
          </p:cNvSpPr>
          <p:nvPr/>
        </p:nvSpPr>
        <p:spPr bwMode="auto">
          <a:xfrm>
            <a:off x="9120188" y="6165850"/>
            <a:ext cx="3786187" cy="3744913"/>
          </a:xfrm>
          <a:custGeom>
            <a:avLst/>
            <a:gdLst/>
            <a:ahLst/>
            <a:cxnLst/>
            <a:rect l="0" t="0" r="r" b="b"/>
            <a:pathLst>
              <a:path w="21548" h="21522">
                <a:moveTo>
                  <a:pt x="20448" y="6543"/>
                </a:moveTo>
                <a:lnTo>
                  <a:pt x="20276" y="6453"/>
                </a:lnTo>
                <a:lnTo>
                  <a:pt x="20016" y="6324"/>
                </a:lnTo>
                <a:cubicBezTo>
                  <a:pt x="20016" y="6392"/>
                  <a:pt x="19992" y="6427"/>
                  <a:pt x="19953" y="6438"/>
                </a:cubicBezTo>
                <a:cubicBezTo>
                  <a:pt x="19894" y="6473"/>
                  <a:pt x="19780" y="6456"/>
                  <a:pt x="19560" y="6269"/>
                </a:cubicBezTo>
                <a:cubicBezTo>
                  <a:pt x="19440" y="6185"/>
                  <a:pt x="19325" y="6088"/>
                  <a:pt x="19255" y="6023"/>
                </a:cubicBezTo>
                <a:cubicBezTo>
                  <a:pt x="19095" y="5908"/>
                  <a:pt x="19007" y="5879"/>
                  <a:pt x="18903" y="5880"/>
                </a:cubicBezTo>
                <a:cubicBezTo>
                  <a:pt x="18887" y="5881"/>
                  <a:pt x="18848" y="5884"/>
                  <a:pt x="18795" y="5888"/>
                </a:cubicBezTo>
                <a:cubicBezTo>
                  <a:pt x="18788" y="5889"/>
                  <a:pt x="18782" y="5890"/>
                  <a:pt x="18775" y="5890"/>
                </a:cubicBezTo>
                <a:cubicBezTo>
                  <a:pt x="18621" y="5908"/>
                  <a:pt x="18460" y="5915"/>
                  <a:pt x="18363" y="5917"/>
                </a:cubicBezTo>
                <a:cubicBezTo>
                  <a:pt x="18146" y="5930"/>
                  <a:pt x="18267" y="5954"/>
                  <a:pt x="18045" y="5954"/>
                </a:cubicBezTo>
                <a:cubicBezTo>
                  <a:pt x="17822" y="5954"/>
                  <a:pt x="17760" y="5954"/>
                  <a:pt x="17587" y="5954"/>
                </a:cubicBezTo>
                <a:cubicBezTo>
                  <a:pt x="17494" y="5954"/>
                  <a:pt x="17388" y="6015"/>
                  <a:pt x="17289" y="6072"/>
                </a:cubicBezTo>
                <a:cubicBezTo>
                  <a:pt x="17216" y="6119"/>
                  <a:pt x="17147" y="6162"/>
                  <a:pt x="17103" y="6162"/>
                </a:cubicBezTo>
                <a:cubicBezTo>
                  <a:pt x="17102" y="6162"/>
                  <a:pt x="17102" y="6162"/>
                  <a:pt x="17101" y="6162"/>
                </a:cubicBezTo>
                <a:cubicBezTo>
                  <a:pt x="17089" y="6165"/>
                  <a:pt x="17077" y="6167"/>
                  <a:pt x="17067" y="6167"/>
                </a:cubicBezTo>
                <a:cubicBezTo>
                  <a:pt x="16943" y="6167"/>
                  <a:pt x="16930" y="6079"/>
                  <a:pt x="16918" y="5992"/>
                </a:cubicBezTo>
                <a:cubicBezTo>
                  <a:pt x="16894" y="5921"/>
                  <a:pt x="16823" y="5829"/>
                  <a:pt x="16733" y="5804"/>
                </a:cubicBezTo>
                <a:cubicBezTo>
                  <a:pt x="16713" y="5803"/>
                  <a:pt x="16681" y="5800"/>
                  <a:pt x="16642" y="5795"/>
                </a:cubicBezTo>
                <a:cubicBezTo>
                  <a:pt x="16545" y="5790"/>
                  <a:pt x="16449" y="5769"/>
                  <a:pt x="16360" y="5712"/>
                </a:cubicBezTo>
                <a:cubicBezTo>
                  <a:pt x="16272" y="5655"/>
                  <a:pt x="16212" y="5612"/>
                  <a:pt x="16161" y="5626"/>
                </a:cubicBezTo>
                <a:cubicBezTo>
                  <a:pt x="16096" y="5663"/>
                  <a:pt x="16051" y="5780"/>
                  <a:pt x="16051" y="5892"/>
                </a:cubicBezTo>
                <a:cubicBezTo>
                  <a:pt x="16052" y="5901"/>
                  <a:pt x="16052" y="5911"/>
                  <a:pt x="16049" y="5921"/>
                </a:cubicBezTo>
                <a:cubicBezTo>
                  <a:pt x="16042" y="5978"/>
                  <a:pt x="16014" y="6005"/>
                  <a:pt x="15982" y="6009"/>
                </a:cubicBezTo>
                <a:cubicBezTo>
                  <a:pt x="15945" y="6031"/>
                  <a:pt x="15903" y="6033"/>
                  <a:pt x="15877" y="5984"/>
                </a:cubicBezTo>
                <a:cubicBezTo>
                  <a:pt x="15821" y="5881"/>
                  <a:pt x="15812" y="5787"/>
                  <a:pt x="15719" y="5815"/>
                </a:cubicBezTo>
                <a:cubicBezTo>
                  <a:pt x="15651" y="5835"/>
                  <a:pt x="15647" y="5901"/>
                  <a:pt x="15600" y="5935"/>
                </a:cubicBezTo>
                <a:cubicBezTo>
                  <a:pt x="15541" y="6004"/>
                  <a:pt x="15386" y="5957"/>
                  <a:pt x="15221" y="5879"/>
                </a:cubicBezTo>
                <a:cubicBezTo>
                  <a:pt x="15211" y="5874"/>
                  <a:pt x="15202" y="5871"/>
                  <a:pt x="15193" y="5868"/>
                </a:cubicBezTo>
                <a:cubicBezTo>
                  <a:pt x="15173" y="5864"/>
                  <a:pt x="15153" y="5862"/>
                  <a:pt x="15134" y="5862"/>
                </a:cubicBezTo>
                <a:cubicBezTo>
                  <a:pt x="15102" y="5862"/>
                  <a:pt x="15070" y="5870"/>
                  <a:pt x="15037" y="5882"/>
                </a:cubicBezTo>
                <a:cubicBezTo>
                  <a:pt x="14947" y="5924"/>
                  <a:pt x="14858" y="6004"/>
                  <a:pt x="14713" y="6004"/>
                </a:cubicBezTo>
                <a:cubicBezTo>
                  <a:pt x="14567" y="6012"/>
                  <a:pt x="14483" y="5871"/>
                  <a:pt x="14400" y="5740"/>
                </a:cubicBezTo>
                <a:cubicBezTo>
                  <a:pt x="14383" y="5713"/>
                  <a:pt x="14365" y="5668"/>
                  <a:pt x="14344" y="5617"/>
                </a:cubicBezTo>
                <a:cubicBezTo>
                  <a:pt x="14297" y="5524"/>
                  <a:pt x="14256" y="5430"/>
                  <a:pt x="14220" y="5358"/>
                </a:cubicBezTo>
                <a:cubicBezTo>
                  <a:pt x="14149" y="5251"/>
                  <a:pt x="14056" y="5194"/>
                  <a:pt x="13926" y="5307"/>
                </a:cubicBezTo>
                <a:cubicBezTo>
                  <a:pt x="13880" y="5348"/>
                  <a:pt x="13852" y="5389"/>
                  <a:pt x="13833" y="5427"/>
                </a:cubicBezTo>
                <a:cubicBezTo>
                  <a:pt x="13838" y="5496"/>
                  <a:pt x="13859" y="5625"/>
                  <a:pt x="13819" y="5624"/>
                </a:cubicBezTo>
                <a:cubicBezTo>
                  <a:pt x="13834" y="5670"/>
                  <a:pt x="13848" y="5676"/>
                  <a:pt x="13795" y="5613"/>
                </a:cubicBezTo>
                <a:cubicBezTo>
                  <a:pt x="13781" y="5602"/>
                  <a:pt x="13762" y="5581"/>
                  <a:pt x="13738" y="5549"/>
                </a:cubicBezTo>
                <a:cubicBezTo>
                  <a:pt x="13575" y="5377"/>
                  <a:pt x="13384" y="5313"/>
                  <a:pt x="13233" y="5295"/>
                </a:cubicBezTo>
                <a:cubicBezTo>
                  <a:pt x="13173" y="5290"/>
                  <a:pt x="13127" y="5289"/>
                  <a:pt x="13105" y="5290"/>
                </a:cubicBezTo>
                <a:cubicBezTo>
                  <a:pt x="13100" y="5290"/>
                  <a:pt x="13095" y="5290"/>
                  <a:pt x="13090" y="5290"/>
                </a:cubicBezTo>
                <a:cubicBezTo>
                  <a:pt x="13090" y="5290"/>
                  <a:pt x="13059" y="5265"/>
                  <a:pt x="13009" y="5234"/>
                </a:cubicBezTo>
                <a:cubicBezTo>
                  <a:pt x="12961" y="5207"/>
                  <a:pt x="12885" y="5171"/>
                  <a:pt x="12768" y="5127"/>
                </a:cubicBezTo>
                <a:cubicBezTo>
                  <a:pt x="12759" y="5124"/>
                  <a:pt x="12751" y="5120"/>
                  <a:pt x="12742" y="5117"/>
                </a:cubicBezTo>
                <a:cubicBezTo>
                  <a:pt x="12725" y="5114"/>
                  <a:pt x="12708" y="5111"/>
                  <a:pt x="12691" y="5110"/>
                </a:cubicBezTo>
                <a:cubicBezTo>
                  <a:pt x="12505" y="5101"/>
                  <a:pt x="12384" y="4829"/>
                  <a:pt x="12347" y="4763"/>
                </a:cubicBezTo>
                <a:cubicBezTo>
                  <a:pt x="12324" y="4721"/>
                  <a:pt x="12241" y="4606"/>
                  <a:pt x="12128" y="4526"/>
                </a:cubicBezTo>
                <a:cubicBezTo>
                  <a:pt x="12063" y="4492"/>
                  <a:pt x="11989" y="4465"/>
                  <a:pt x="11913" y="4444"/>
                </a:cubicBezTo>
                <a:cubicBezTo>
                  <a:pt x="11909" y="4444"/>
                  <a:pt x="11905" y="4443"/>
                  <a:pt x="11901" y="4443"/>
                </a:cubicBezTo>
                <a:cubicBezTo>
                  <a:pt x="11678" y="4443"/>
                  <a:pt x="11316" y="4387"/>
                  <a:pt x="11214" y="4349"/>
                </a:cubicBezTo>
                <a:cubicBezTo>
                  <a:pt x="11181" y="4337"/>
                  <a:pt x="11147" y="4326"/>
                  <a:pt x="11117" y="4317"/>
                </a:cubicBezTo>
                <a:cubicBezTo>
                  <a:pt x="11048" y="4298"/>
                  <a:pt x="11003" y="4282"/>
                  <a:pt x="11003" y="4282"/>
                </a:cubicBezTo>
                <a:lnTo>
                  <a:pt x="11115" y="468"/>
                </a:lnTo>
                <a:lnTo>
                  <a:pt x="6471" y="0"/>
                </a:lnTo>
                <a:lnTo>
                  <a:pt x="5745" y="8829"/>
                </a:lnTo>
                <a:lnTo>
                  <a:pt x="97" y="8284"/>
                </a:lnTo>
                <a:lnTo>
                  <a:pt x="60" y="8641"/>
                </a:lnTo>
                <a:lnTo>
                  <a:pt x="0" y="8632"/>
                </a:lnTo>
                <a:cubicBezTo>
                  <a:pt x="37" y="8658"/>
                  <a:pt x="135" y="8730"/>
                  <a:pt x="139" y="8772"/>
                </a:cubicBezTo>
                <a:cubicBezTo>
                  <a:pt x="144" y="8824"/>
                  <a:pt x="157" y="8946"/>
                  <a:pt x="157" y="8946"/>
                </a:cubicBezTo>
                <a:lnTo>
                  <a:pt x="376" y="9294"/>
                </a:lnTo>
                <a:cubicBezTo>
                  <a:pt x="376" y="9294"/>
                  <a:pt x="506" y="9406"/>
                  <a:pt x="594" y="9420"/>
                </a:cubicBezTo>
                <a:cubicBezTo>
                  <a:pt x="682" y="9435"/>
                  <a:pt x="989" y="9740"/>
                  <a:pt x="1063" y="9937"/>
                </a:cubicBezTo>
                <a:cubicBezTo>
                  <a:pt x="1137" y="10134"/>
                  <a:pt x="1189" y="10228"/>
                  <a:pt x="1286" y="10308"/>
                </a:cubicBezTo>
                <a:cubicBezTo>
                  <a:pt x="1384" y="10388"/>
                  <a:pt x="1621" y="10656"/>
                  <a:pt x="1639" y="10708"/>
                </a:cubicBezTo>
                <a:cubicBezTo>
                  <a:pt x="1658" y="10759"/>
                  <a:pt x="1718" y="10759"/>
                  <a:pt x="1741" y="10759"/>
                </a:cubicBezTo>
                <a:cubicBezTo>
                  <a:pt x="1765" y="10759"/>
                  <a:pt x="1830" y="10792"/>
                  <a:pt x="1848" y="10858"/>
                </a:cubicBezTo>
                <a:cubicBezTo>
                  <a:pt x="1867" y="10923"/>
                  <a:pt x="1923" y="11008"/>
                  <a:pt x="2048" y="11088"/>
                </a:cubicBezTo>
                <a:cubicBezTo>
                  <a:pt x="2173" y="11168"/>
                  <a:pt x="2378" y="11351"/>
                  <a:pt x="2406" y="11501"/>
                </a:cubicBezTo>
                <a:cubicBezTo>
                  <a:pt x="2433" y="11651"/>
                  <a:pt x="2517" y="12126"/>
                  <a:pt x="2564" y="12300"/>
                </a:cubicBezTo>
                <a:cubicBezTo>
                  <a:pt x="2610" y="12474"/>
                  <a:pt x="2726" y="12826"/>
                  <a:pt x="2745" y="12967"/>
                </a:cubicBezTo>
                <a:cubicBezTo>
                  <a:pt x="2763" y="13108"/>
                  <a:pt x="2847" y="13277"/>
                  <a:pt x="2884" y="13300"/>
                </a:cubicBezTo>
                <a:cubicBezTo>
                  <a:pt x="2921" y="13324"/>
                  <a:pt x="2940" y="13465"/>
                  <a:pt x="3102" y="13639"/>
                </a:cubicBezTo>
                <a:cubicBezTo>
                  <a:pt x="3265" y="13812"/>
                  <a:pt x="3525" y="14000"/>
                  <a:pt x="3651" y="14000"/>
                </a:cubicBezTo>
                <a:lnTo>
                  <a:pt x="3901" y="14216"/>
                </a:lnTo>
                <a:cubicBezTo>
                  <a:pt x="3901" y="14216"/>
                  <a:pt x="4073" y="14244"/>
                  <a:pt x="4129" y="14240"/>
                </a:cubicBezTo>
                <a:cubicBezTo>
                  <a:pt x="4129" y="14240"/>
                  <a:pt x="4254" y="14357"/>
                  <a:pt x="4370" y="14371"/>
                </a:cubicBezTo>
                <a:cubicBezTo>
                  <a:pt x="4486" y="14385"/>
                  <a:pt x="4514" y="14517"/>
                  <a:pt x="4584" y="14587"/>
                </a:cubicBezTo>
                <a:cubicBezTo>
                  <a:pt x="4654" y="14658"/>
                  <a:pt x="4886" y="14935"/>
                  <a:pt x="5058" y="14888"/>
                </a:cubicBezTo>
                <a:cubicBezTo>
                  <a:pt x="5230" y="14841"/>
                  <a:pt x="5295" y="14564"/>
                  <a:pt x="5397" y="14475"/>
                </a:cubicBezTo>
                <a:cubicBezTo>
                  <a:pt x="5499" y="14385"/>
                  <a:pt x="5620" y="14108"/>
                  <a:pt x="5624" y="13958"/>
                </a:cubicBezTo>
                <a:cubicBezTo>
                  <a:pt x="5629" y="13808"/>
                  <a:pt x="5745" y="13629"/>
                  <a:pt x="5880" y="13558"/>
                </a:cubicBezTo>
                <a:cubicBezTo>
                  <a:pt x="6015" y="13488"/>
                  <a:pt x="6103" y="13286"/>
                  <a:pt x="6103" y="13286"/>
                </a:cubicBezTo>
                <a:cubicBezTo>
                  <a:pt x="6103" y="13286"/>
                  <a:pt x="6289" y="13075"/>
                  <a:pt x="6479" y="13202"/>
                </a:cubicBezTo>
                <a:cubicBezTo>
                  <a:pt x="6670" y="13328"/>
                  <a:pt x="6823" y="13286"/>
                  <a:pt x="6823" y="13286"/>
                </a:cubicBezTo>
                <a:cubicBezTo>
                  <a:pt x="6823" y="13286"/>
                  <a:pt x="6860" y="13352"/>
                  <a:pt x="7037" y="13380"/>
                </a:cubicBezTo>
                <a:cubicBezTo>
                  <a:pt x="7213" y="13408"/>
                  <a:pt x="7367" y="13455"/>
                  <a:pt x="7385" y="13507"/>
                </a:cubicBezTo>
                <a:cubicBezTo>
                  <a:pt x="7385" y="13507"/>
                  <a:pt x="7524" y="13417"/>
                  <a:pt x="7603" y="13516"/>
                </a:cubicBezTo>
                <a:cubicBezTo>
                  <a:pt x="7682" y="13615"/>
                  <a:pt x="7784" y="13563"/>
                  <a:pt x="7784" y="13544"/>
                </a:cubicBezTo>
                <a:cubicBezTo>
                  <a:pt x="7784" y="13526"/>
                  <a:pt x="7984" y="13568"/>
                  <a:pt x="8128" y="13695"/>
                </a:cubicBezTo>
                <a:cubicBezTo>
                  <a:pt x="8272" y="13822"/>
                  <a:pt x="8425" y="13826"/>
                  <a:pt x="8542" y="13869"/>
                </a:cubicBezTo>
                <a:cubicBezTo>
                  <a:pt x="8658" y="13911"/>
                  <a:pt x="8727" y="13934"/>
                  <a:pt x="8760" y="14089"/>
                </a:cubicBezTo>
                <a:cubicBezTo>
                  <a:pt x="8792" y="14244"/>
                  <a:pt x="9136" y="14512"/>
                  <a:pt x="9220" y="14564"/>
                </a:cubicBezTo>
                <a:cubicBezTo>
                  <a:pt x="9303" y="14615"/>
                  <a:pt x="9336" y="14841"/>
                  <a:pt x="9201" y="14822"/>
                </a:cubicBezTo>
                <a:cubicBezTo>
                  <a:pt x="9201" y="14822"/>
                  <a:pt x="9791" y="15179"/>
                  <a:pt x="9670" y="15456"/>
                </a:cubicBezTo>
                <a:cubicBezTo>
                  <a:pt x="9670" y="15456"/>
                  <a:pt x="9642" y="15498"/>
                  <a:pt x="9698" y="15573"/>
                </a:cubicBezTo>
                <a:cubicBezTo>
                  <a:pt x="9754" y="15649"/>
                  <a:pt x="10023" y="16104"/>
                  <a:pt x="10084" y="16245"/>
                </a:cubicBezTo>
                <a:cubicBezTo>
                  <a:pt x="10144" y="16386"/>
                  <a:pt x="10204" y="16447"/>
                  <a:pt x="10260" y="16466"/>
                </a:cubicBezTo>
                <a:cubicBezTo>
                  <a:pt x="10260" y="16466"/>
                  <a:pt x="10269" y="16565"/>
                  <a:pt x="10293" y="16640"/>
                </a:cubicBezTo>
                <a:cubicBezTo>
                  <a:pt x="10316" y="16715"/>
                  <a:pt x="10632" y="17321"/>
                  <a:pt x="10632" y="17321"/>
                </a:cubicBezTo>
                <a:cubicBezTo>
                  <a:pt x="10632" y="17321"/>
                  <a:pt x="10729" y="17575"/>
                  <a:pt x="10882" y="17668"/>
                </a:cubicBezTo>
                <a:cubicBezTo>
                  <a:pt x="11036" y="17762"/>
                  <a:pt x="11310" y="17875"/>
                  <a:pt x="11310" y="18119"/>
                </a:cubicBezTo>
                <a:cubicBezTo>
                  <a:pt x="11310" y="18363"/>
                  <a:pt x="11310" y="18584"/>
                  <a:pt x="11412" y="18730"/>
                </a:cubicBezTo>
                <a:cubicBezTo>
                  <a:pt x="11514" y="18876"/>
                  <a:pt x="11505" y="19125"/>
                  <a:pt x="11482" y="19186"/>
                </a:cubicBezTo>
                <a:cubicBezTo>
                  <a:pt x="11459" y="19247"/>
                  <a:pt x="11491" y="19303"/>
                  <a:pt x="11542" y="19355"/>
                </a:cubicBezTo>
                <a:cubicBezTo>
                  <a:pt x="11593" y="19406"/>
                  <a:pt x="11695" y="19641"/>
                  <a:pt x="11807" y="19665"/>
                </a:cubicBezTo>
                <a:cubicBezTo>
                  <a:pt x="11918" y="19688"/>
                  <a:pt x="12081" y="19857"/>
                  <a:pt x="12081" y="20050"/>
                </a:cubicBezTo>
                <a:cubicBezTo>
                  <a:pt x="12081" y="20242"/>
                  <a:pt x="12304" y="20435"/>
                  <a:pt x="12448" y="20487"/>
                </a:cubicBezTo>
                <a:cubicBezTo>
                  <a:pt x="12592" y="20538"/>
                  <a:pt x="12657" y="20637"/>
                  <a:pt x="12666" y="20740"/>
                </a:cubicBezTo>
                <a:cubicBezTo>
                  <a:pt x="12676" y="20844"/>
                  <a:pt x="12782" y="20891"/>
                  <a:pt x="12801" y="20839"/>
                </a:cubicBezTo>
                <a:cubicBezTo>
                  <a:pt x="12820" y="20787"/>
                  <a:pt x="13001" y="20815"/>
                  <a:pt x="13070" y="20914"/>
                </a:cubicBezTo>
                <a:cubicBezTo>
                  <a:pt x="13140" y="21013"/>
                  <a:pt x="13252" y="21013"/>
                  <a:pt x="13330" y="21013"/>
                </a:cubicBezTo>
                <a:cubicBezTo>
                  <a:pt x="13409" y="21013"/>
                  <a:pt x="14218" y="20994"/>
                  <a:pt x="14218" y="20994"/>
                </a:cubicBezTo>
                <a:cubicBezTo>
                  <a:pt x="14218" y="20994"/>
                  <a:pt x="14520" y="20975"/>
                  <a:pt x="14603" y="21154"/>
                </a:cubicBezTo>
                <a:cubicBezTo>
                  <a:pt x="14687" y="21332"/>
                  <a:pt x="14891" y="21600"/>
                  <a:pt x="15105" y="21501"/>
                </a:cubicBezTo>
                <a:cubicBezTo>
                  <a:pt x="15318" y="21403"/>
                  <a:pt x="15165" y="21125"/>
                  <a:pt x="15137" y="21111"/>
                </a:cubicBezTo>
                <a:cubicBezTo>
                  <a:pt x="15110" y="21097"/>
                  <a:pt x="15281" y="20853"/>
                  <a:pt x="15281" y="20853"/>
                </a:cubicBezTo>
                <a:cubicBezTo>
                  <a:pt x="15281" y="20853"/>
                  <a:pt x="15388" y="20778"/>
                  <a:pt x="15342" y="20576"/>
                </a:cubicBezTo>
                <a:cubicBezTo>
                  <a:pt x="15295" y="20374"/>
                  <a:pt x="15235" y="20313"/>
                  <a:pt x="15263" y="20134"/>
                </a:cubicBezTo>
                <a:cubicBezTo>
                  <a:pt x="15291" y="19956"/>
                  <a:pt x="15100" y="19561"/>
                  <a:pt x="15133" y="19171"/>
                </a:cubicBezTo>
                <a:cubicBezTo>
                  <a:pt x="15165" y="18782"/>
                  <a:pt x="15226" y="18570"/>
                  <a:pt x="15323" y="18349"/>
                </a:cubicBezTo>
                <a:cubicBezTo>
                  <a:pt x="15421" y="18129"/>
                  <a:pt x="15272" y="18091"/>
                  <a:pt x="15156" y="18307"/>
                </a:cubicBezTo>
                <a:cubicBezTo>
                  <a:pt x="15040" y="18523"/>
                  <a:pt x="14914" y="18833"/>
                  <a:pt x="14942" y="19237"/>
                </a:cubicBezTo>
                <a:cubicBezTo>
                  <a:pt x="14970" y="19641"/>
                  <a:pt x="15058" y="19829"/>
                  <a:pt x="15072" y="20069"/>
                </a:cubicBezTo>
                <a:cubicBezTo>
                  <a:pt x="15086" y="20308"/>
                  <a:pt x="15133" y="20520"/>
                  <a:pt x="15188" y="20576"/>
                </a:cubicBezTo>
                <a:cubicBezTo>
                  <a:pt x="15244" y="20632"/>
                  <a:pt x="15202" y="20792"/>
                  <a:pt x="15156" y="20736"/>
                </a:cubicBezTo>
                <a:cubicBezTo>
                  <a:pt x="15110" y="20679"/>
                  <a:pt x="15007" y="20468"/>
                  <a:pt x="14956" y="20407"/>
                </a:cubicBezTo>
                <a:cubicBezTo>
                  <a:pt x="14905" y="20346"/>
                  <a:pt x="14905" y="20228"/>
                  <a:pt x="14910" y="20120"/>
                </a:cubicBezTo>
                <a:cubicBezTo>
                  <a:pt x="14914" y="20012"/>
                  <a:pt x="14910" y="19754"/>
                  <a:pt x="14822" y="19641"/>
                </a:cubicBezTo>
                <a:cubicBezTo>
                  <a:pt x="14733" y="19528"/>
                  <a:pt x="14645" y="19378"/>
                  <a:pt x="14650" y="19171"/>
                </a:cubicBezTo>
                <a:cubicBezTo>
                  <a:pt x="14654" y="18965"/>
                  <a:pt x="14608" y="18894"/>
                  <a:pt x="14468" y="18833"/>
                </a:cubicBezTo>
                <a:cubicBezTo>
                  <a:pt x="14329" y="18772"/>
                  <a:pt x="14264" y="18631"/>
                  <a:pt x="14273" y="18594"/>
                </a:cubicBezTo>
                <a:cubicBezTo>
                  <a:pt x="14283" y="18556"/>
                  <a:pt x="14324" y="18561"/>
                  <a:pt x="14357" y="18603"/>
                </a:cubicBezTo>
                <a:cubicBezTo>
                  <a:pt x="14390" y="18645"/>
                  <a:pt x="14408" y="18636"/>
                  <a:pt x="14455" y="18636"/>
                </a:cubicBezTo>
                <a:cubicBezTo>
                  <a:pt x="14501" y="18636"/>
                  <a:pt x="14682" y="18298"/>
                  <a:pt x="14682" y="18298"/>
                </a:cubicBezTo>
                <a:lnTo>
                  <a:pt x="14719" y="18852"/>
                </a:lnTo>
                <a:cubicBezTo>
                  <a:pt x="14719" y="18852"/>
                  <a:pt x="14849" y="18965"/>
                  <a:pt x="14863" y="18824"/>
                </a:cubicBezTo>
                <a:cubicBezTo>
                  <a:pt x="14877" y="18683"/>
                  <a:pt x="14989" y="18349"/>
                  <a:pt x="15077" y="18162"/>
                </a:cubicBezTo>
                <a:cubicBezTo>
                  <a:pt x="15165" y="17974"/>
                  <a:pt x="15119" y="17668"/>
                  <a:pt x="14900" y="17631"/>
                </a:cubicBezTo>
                <a:cubicBezTo>
                  <a:pt x="14682" y="17593"/>
                  <a:pt x="14496" y="17457"/>
                  <a:pt x="14510" y="17457"/>
                </a:cubicBezTo>
                <a:cubicBezTo>
                  <a:pt x="14524" y="17457"/>
                  <a:pt x="14794" y="17513"/>
                  <a:pt x="14924" y="17452"/>
                </a:cubicBezTo>
                <a:cubicBezTo>
                  <a:pt x="15054" y="17391"/>
                  <a:pt x="15216" y="17420"/>
                  <a:pt x="15240" y="17527"/>
                </a:cubicBezTo>
                <a:cubicBezTo>
                  <a:pt x="15263" y="17636"/>
                  <a:pt x="15351" y="17612"/>
                  <a:pt x="15388" y="17527"/>
                </a:cubicBezTo>
                <a:cubicBezTo>
                  <a:pt x="15425" y="17443"/>
                  <a:pt x="15569" y="17415"/>
                  <a:pt x="15685" y="16818"/>
                </a:cubicBezTo>
                <a:cubicBezTo>
                  <a:pt x="15685" y="16818"/>
                  <a:pt x="15685" y="16771"/>
                  <a:pt x="15797" y="16771"/>
                </a:cubicBezTo>
                <a:cubicBezTo>
                  <a:pt x="15908" y="16771"/>
                  <a:pt x="15973" y="16804"/>
                  <a:pt x="16001" y="16677"/>
                </a:cubicBezTo>
                <a:cubicBezTo>
                  <a:pt x="16029" y="16551"/>
                  <a:pt x="16094" y="16217"/>
                  <a:pt x="16299" y="16541"/>
                </a:cubicBezTo>
                <a:lnTo>
                  <a:pt x="16331" y="16593"/>
                </a:lnTo>
                <a:cubicBezTo>
                  <a:pt x="16331" y="16593"/>
                  <a:pt x="15960" y="16776"/>
                  <a:pt x="15760" y="17142"/>
                </a:cubicBezTo>
                <a:cubicBezTo>
                  <a:pt x="15760" y="17142"/>
                  <a:pt x="15625" y="17358"/>
                  <a:pt x="15602" y="17495"/>
                </a:cubicBezTo>
                <a:cubicBezTo>
                  <a:pt x="15579" y="17631"/>
                  <a:pt x="15718" y="17607"/>
                  <a:pt x="15774" y="17513"/>
                </a:cubicBezTo>
                <a:cubicBezTo>
                  <a:pt x="15829" y="17420"/>
                  <a:pt x="15806" y="17269"/>
                  <a:pt x="15945" y="17142"/>
                </a:cubicBezTo>
                <a:cubicBezTo>
                  <a:pt x="16085" y="17015"/>
                  <a:pt x="16466" y="16785"/>
                  <a:pt x="16507" y="16696"/>
                </a:cubicBezTo>
                <a:cubicBezTo>
                  <a:pt x="16549" y="16607"/>
                  <a:pt x="16610" y="16541"/>
                  <a:pt x="16610" y="16541"/>
                </a:cubicBezTo>
                <a:cubicBezTo>
                  <a:pt x="16610" y="16541"/>
                  <a:pt x="16628" y="16499"/>
                  <a:pt x="16517" y="16348"/>
                </a:cubicBezTo>
                <a:cubicBezTo>
                  <a:pt x="16405" y="16198"/>
                  <a:pt x="16261" y="15940"/>
                  <a:pt x="16317" y="15879"/>
                </a:cubicBezTo>
                <a:cubicBezTo>
                  <a:pt x="16373" y="15818"/>
                  <a:pt x="16554" y="15963"/>
                  <a:pt x="16610" y="16039"/>
                </a:cubicBezTo>
                <a:cubicBezTo>
                  <a:pt x="16665" y="16114"/>
                  <a:pt x="16545" y="15794"/>
                  <a:pt x="16684" y="15827"/>
                </a:cubicBezTo>
                <a:cubicBezTo>
                  <a:pt x="16823" y="15860"/>
                  <a:pt x="16782" y="15940"/>
                  <a:pt x="16782" y="15940"/>
                </a:cubicBezTo>
                <a:cubicBezTo>
                  <a:pt x="16782" y="15940"/>
                  <a:pt x="16986" y="15705"/>
                  <a:pt x="17046" y="15794"/>
                </a:cubicBezTo>
                <a:cubicBezTo>
                  <a:pt x="17107" y="15884"/>
                  <a:pt x="16893" y="16086"/>
                  <a:pt x="16884" y="16137"/>
                </a:cubicBezTo>
                <a:cubicBezTo>
                  <a:pt x="16874" y="16189"/>
                  <a:pt x="16638" y="16386"/>
                  <a:pt x="16642" y="16461"/>
                </a:cubicBezTo>
                <a:cubicBezTo>
                  <a:pt x="16647" y="16537"/>
                  <a:pt x="16656" y="16551"/>
                  <a:pt x="16763" y="16508"/>
                </a:cubicBezTo>
                <a:cubicBezTo>
                  <a:pt x="16870" y="16466"/>
                  <a:pt x="17590" y="16043"/>
                  <a:pt x="17590" y="16043"/>
                </a:cubicBezTo>
                <a:cubicBezTo>
                  <a:pt x="17590" y="16043"/>
                  <a:pt x="17627" y="15987"/>
                  <a:pt x="17520" y="16034"/>
                </a:cubicBezTo>
                <a:cubicBezTo>
                  <a:pt x="17413" y="16081"/>
                  <a:pt x="17269" y="16170"/>
                  <a:pt x="17269" y="16170"/>
                </a:cubicBezTo>
                <a:cubicBezTo>
                  <a:pt x="17269" y="16170"/>
                  <a:pt x="17009" y="16175"/>
                  <a:pt x="17107" y="16095"/>
                </a:cubicBezTo>
                <a:cubicBezTo>
                  <a:pt x="17204" y="16015"/>
                  <a:pt x="17548" y="15855"/>
                  <a:pt x="17581" y="15926"/>
                </a:cubicBezTo>
                <a:cubicBezTo>
                  <a:pt x="17613" y="15996"/>
                  <a:pt x="17590" y="16048"/>
                  <a:pt x="17622" y="16048"/>
                </a:cubicBezTo>
                <a:cubicBezTo>
                  <a:pt x="17655" y="16048"/>
                  <a:pt x="17882" y="15893"/>
                  <a:pt x="17947" y="15794"/>
                </a:cubicBezTo>
                <a:cubicBezTo>
                  <a:pt x="18013" y="15696"/>
                  <a:pt x="18166" y="15701"/>
                  <a:pt x="18226" y="15715"/>
                </a:cubicBezTo>
                <a:cubicBezTo>
                  <a:pt x="18286" y="15729"/>
                  <a:pt x="18356" y="15724"/>
                  <a:pt x="18459" y="15663"/>
                </a:cubicBezTo>
                <a:cubicBezTo>
                  <a:pt x="18561" y="15602"/>
                  <a:pt x="18602" y="15573"/>
                  <a:pt x="18677" y="15573"/>
                </a:cubicBezTo>
                <a:cubicBezTo>
                  <a:pt x="18751" y="15573"/>
                  <a:pt x="18951" y="15423"/>
                  <a:pt x="18955" y="15287"/>
                </a:cubicBezTo>
                <a:cubicBezTo>
                  <a:pt x="18955" y="15287"/>
                  <a:pt x="19109" y="15245"/>
                  <a:pt x="19150" y="15165"/>
                </a:cubicBezTo>
                <a:cubicBezTo>
                  <a:pt x="19150" y="15165"/>
                  <a:pt x="19271" y="15400"/>
                  <a:pt x="19401" y="15231"/>
                </a:cubicBezTo>
                <a:cubicBezTo>
                  <a:pt x="19531" y="15062"/>
                  <a:pt x="19689" y="14935"/>
                  <a:pt x="19592" y="14892"/>
                </a:cubicBezTo>
                <a:cubicBezTo>
                  <a:pt x="19494" y="14850"/>
                  <a:pt x="19299" y="14930"/>
                  <a:pt x="19271" y="14982"/>
                </a:cubicBezTo>
                <a:cubicBezTo>
                  <a:pt x="19243" y="15034"/>
                  <a:pt x="19220" y="14935"/>
                  <a:pt x="19220" y="14794"/>
                </a:cubicBezTo>
                <a:cubicBezTo>
                  <a:pt x="19220" y="14653"/>
                  <a:pt x="19243" y="14395"/>
                  <a:pt x="19095" y="14268"/>
                </a:cubicBezTo>
                <a:cubicBezTo>
                  <a:pt x="18946" y="14141"/>
                  <a:pt x="19099" y="14052"/>
                  <a:pt x="19211" y="14047"/>
                </a:cubicBezTo>
                <a:cubicBezTo>
                  <a:pt x="19322" y="14042"/>
                  <a:pt x="19550" y="13864"/>
                  <a:pt x="19550" y="13864"/>
                </a:cubicBezTo>
                <a:cubicBezTo>
                  <a:pt x="19550" y="13864"/>
                  <a:pt x="19782" y="13737"/>
                  <a:pt x="19726" y="13911"/>
                </a:cubicBezTo>
                <a:cubicBezTo>
                  <a:pt x="19671" y="14085"/>
                  <a:pt x="19624" y="14240"/>
                  <a:pt x="19666" y="14306"/>
                </a:cubicBezTo>
                <a:cubicBezTo>
                  <a:pt x="19708" y="14371"/>
                  <a:pt x="19838" y="14446"/>
                  <a:pt x="19940" y="14367"/>
                </a:cubicBezTo>
                <a:cubicBezTo>
                  <a:pt x="19940" y="14367"/>
                  <a:pt x="19736" y="14493"/>
                  <a:pt x="19606" y="14540"/>
                </a:cubicBezTo>
                <a:cubicBezTo>
                  <a:pt x="19476" y="14587"/>
                  <a:pt x="19494" y="14723"/>
                  <a:pt x="19671" y="14691"/>
                </a:cubicBezTo>
                <a:cubicBezTo>
                  <a:pt x="19847" y="14658"/>
                  <a:pt x="20154" y="14498"/>
                  <a:pt x="20154" y="14498"/>
                </a:cubicBezTo>
                <a:cubicBezTo>
                  <a:pt x="20154" y="14498"/>
                  <a:pt x="20302" y="14254"/>
                  <a:pt x="20428" y="14202"/>
                </a:cubicBezTo>
                <a:cubicBezTo>
                  <a:pt x="20553" y="14150"/>
                  <a:pt x="20809" y="14193"/>
                  <a:pt x="20897" y="14193"/>
                </a:cubicBezTo>
                <a:cubicBezTo>
                  <a:pt x="20985" y="14193"/>
                  <a:pt x="21148" y="14136"/>
                  <a:pt x="21162" y="14089"/>
                </a:cubicBezTo>
                <a:cubicBezTo>
                  <a:pt x="21046" y="13820"/>
                  <a:pt x="21191" y="13682"/>
                  <a:pt x="21352" y="13569"/>
                </a:cubicBezTo>
                <a:cubicBezTo>
                  <a:pt x="21470" y="13487"/>
                  <a:pt x="21369" y="13418"/>
                  <a:pt x="21307" y="13387"/>
                </a:cubicBezTo>
                <a:cubicBezTo>
                  <a:pt x="21281" y="13384"/>
                  <a:pt x="21266" y="13369"/>
                  <a:pt x="21266" y="13369"/>
                </a:cubicBezTo>
                <a:cubicBezTo>
                  <a:pt x="21266" y="13369"/>
                  <a:pt x="21284" y="13376"/>
                  <a:pt x="21307" y="13387"/>
                </a:cubicBezTo>
                <a:cubicBezTo>
                  <a:pt x="21328" y="13390"/>
                  <a:pt x="21356" y="13385"/>
                  <a:pt x="21389" y="13357"/>
                </a:cubicBezTo>
                <a:cubicBezTo>
                  <a:pt x="21464" y="13294"/>
                  <a:pt x="21501" y="12793"/>
                  <a:pt x="21402" y="12493"/>
                </a:cubicBezTo>
                <a:cubicBezTo>
                  <a:pt x="21303" y="12192"/>
                  <a:pt x="21451" y="11879"/>
                  <a:pt x="21526" y="11653"/>
                </a:cubicBezTo>
                <a:cubicBezTo>
                  <a:pt x="21600" y="11428"/>
                  <a:pt x="21476" y="11252"/>
                  <a:pt x="21315" y="11202"/>
                </a:cubicBezTo>
                <a:cubicBezTo>
                  <a:pt x="21154" y="11152"/>
                  <a:pt x="21216" y="10902"/>
                  <a:pt x="21216" y="10714"/>
                </a:cubicBezTo>
                <a:cubicBezTo>
                  <a:pt x="21216" y="10526"/>
                  <a:pt x="21191" y="10125"/>
                  <a:pt x="21092" y="10125"/>
                </a:cubicBezTo>
                <a:cubicBezTo>
                  <a:pt x="20993" y="10125"/>
                  <a:pt x="20882" y="9987"/>
                  <a:pt x="20857" y="9712"/>
                </a:cubicBezTo>
                <a:cubicBezTo>
                  <a:pt x="20832" y="9436"/>
                  <a:pt x="20535" y="9148"/>
                  <a:pt x="20535" y="9148"/>
                </a:cubicBezTo>
                <a:lnTo>
                  <a:pt x="20627" y="7495"/>
                </a:lnTo>
                <a:lnTo>
                  <a:pt x="20592" y="6610"/>
                </a:lnTo>
                <a:cubicBezTo>
                  <a:pt x="20592" y="6610"/>
                  <a:pt x="20448" y="6543"/>
                  <a:pt x="20448" y="6543"/>
                </a:cubicBezTo>
                <a:close/>
                <a:moveTo>
                  <a:pt x="20448" y="6543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7" name="AutoShape 19"/>
          <p:cNvSpPr>
            <a:spLocks/>
          </p:cNvSpPr>
          <p:nvPr/>
        </p:nvSpPr>
        <p:spPr bwMode="auto">
          <a:xfrm>
            <a:off x="8405813" y="5778500"/>
            <a:ext cx="1870075" cy="1955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512" y="20101"/>
                </a:moveTo>
                <a:lnTo>
                  <a:pt x="19978" y="21148"/>
                </a:lnTo>
                <a:lnTo>
                  <a:pt x="21600" y="2409"/>
                </a:lnTo>
                <a:lnTo>
                  <a:pt x="21198" y="2357"/>
                </a:lnTo>
                <a:cubicBezTo>
                  <a:pt x="13959" y="1581"/>
                  <a:pt x="4029" y="134"/>
                  <a:pt x="3113" y="0"/>
                </a:cubicBezTo>
                <a:lnTo>
                  <a:pt x="0" y="21239"/>
                </a:lnTo>
                <a:lnTo>
                  <a:pt x="2314" y="21600"/>
                </a:lnTo>
                <a:lnTo>
                  <a:pt x="2691" y="19987"/>
                </a:lnTo>
                <a:lnTo>
                  <a:pt x="8286" y="20751"/>
                </a:lnTo>
                <a:cubicBezTo>
                  <a:pt x="8286" y="20751"/>
                  <a:pt x="8298" y="20759"/>
                  <a:pt x="8315" y="20770"/>
                </a:cubicBezTo>
                <a:lnTo>
                  <a:pt x="8436" y="20787"/>
                </a:lnTo>
                <a:cubicBezTo>
                  <a:pt x="8436" y="20787"/>
                  <a:pt x="8512" y="20101"/>
                  <a:pt x="8512" y="20101"/>
                </a:cubicBezTo>
                <a:close/>
                <a:moveTo>
                  <a:pt x="8512" y="20101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8" name="AutoShape 20"/>
          <p:cNvSpPr>
            <a:spLocks/>
          </p:cNvSpPr>
          <p:nvPr/>
        </p:nvSpPr>
        <p:spPr bwMode="auto">
          <a:xfrm>
            <a:off x="10248900" y="6016625"/>
            <a:ext cx="2379663" cy="1281113"/>
          </a:xfrm>
          <a:custGeom>
            <a:avLst/>
            <a:gdLst/>
            <a:ahLst/>
            <a:cxnLst/>
            <a:rect l="0" t="0" r="r" b="b"/>
            <a:pathLst>
              <a:path w="21600" h="21543">
                <a:moveTo>
                  <a:pt x="0" y="2698"/>
                </a:moveTo>
                <a:lnTo>
                  <a:pt x="7407" y="4067"/>
                </a:lnTo>
                <a:lnTo>
                  <a:pt x="7229" y="15225"/>
                </a:lnTo>
                <a:cubicBezTo>
                  <a:pt x="7229" y="15225"/>
                  <a:pt x="7309" y="15266"/>
                  <a:pt x="7410" y="15327"/>
                </a:cubicBezTo>
                <a:cubicBezTo>
                  <a:pt x="7552" y="15396"/>
                  <a:pt x="7759" y="15480"/>
                  <a:pt x="7970" y="15501"/>
                </a:cubicBezTo>
                <a:cubicBezTo>
                  <a:pt x="8155" y="15518"/>
                  <a:pt x="8425" y="15572"/>
                  <a:pt x="8680" y="15700"/>
                </a:cubicBezTo>
                <a:cubicBezTo>
                  <a:pt x="8805" y="15709"/>
                  <a:pt x="8922" y="15807"/>
                  <a:pt x="9024" y="15938"/>
                </a:cubicBezTo>
                <a:cubicBezTo>
                  <a:pt x="9146" y="16055"/>
                  <a:pt x="9249" y="16198"/>
                  <a:pt x="9314" y="16379"/>
                </a:cubicBezTo>
                <a:cubicBezTo>
                  <a:pt x="9543" y="17017"/>
                  <a:pt x="9607" y="17380"/>
                  <a:pt x="10002" y="17668"/>
                </a:cubicBezTo>
                <a:cubicBezTo>
                  <a:pt x="10160" y="17724"/>
                  <a:pt x="10321" y="17882"/>
                  <a:pt x="10429" y="18009"/>
                </a:cubicBezTo>
                <a:cubicBezTo>
                  <a:pt x="10532" y="18115"/>
                  <a:pt x="10558" y="18175"/>
                  <a:pt x="10558" y="18175"/>
                </a:cubicBezTo>
                <a:cubicBezTo>
                  <a:pt x="10558" y="18175"/>
                  <a:pt x="10567" y="18174"/>
                  <a:pt x="10581" y="18174"/>
                </a:cubicBezTo>
                <a:cubicBezTo>
                  <a:pt x="10641" y="18171"/>
                  <a:pt x="10710" y="18174"/>
                  <a:pt x="10786" y="18190"/>
                </a:cubicBezTo>
                <a:cubicBezTo>
                  <a:pt x="11020" y="18233"/>
                  <a:pt x="11377" y="18381"/>
                  <a:pt x="11566" y="18871"/>
                </a:cubicBezTo>
                <a:cubicBezTo>
                  <a:pt x="11575" y="18896"/>
                  <a:pt x="11583" y="18912"/>
                  <a:pt x="11591" y="18933"/>
                </a:cubicBezTo>
                <a:cubicBezTo>
                  <a:pt x="11597" y="18944"/>
                  <a:pt x="11604" y="18955"/>
                  <a:pt x="11610" y="18968"/>
                </a:cubicBezTo>
                <a:cubicBezTo>
                  <a:pt x="11641" y="19030"/>
                  <a:pt x="11663" y="19078"/>
                  <a:pt x="11682" y="19120"/>
                </a:cubicBezTo>
                <a:cubicBezTo>
                  <a:pt x="11698" y="19141"/>
                  <a:pt x="11711" y="19152"/>
                  <a:pt x="11721" y="19152"/>
                </a:cubicBezTo>
                <a:cubicBezTo>
                  <a:pt x="11700" y="19031"/>
                  <a:pt x="11681" y="18817"/>
                  <a:pt x="11743" y="18575"/>
                </a:cubicBezTo>
                <a:cubicBezTo>
                  <a:pt x="11741" y="18527"/>
                  <a:pt x="11741" y="18489"/>
                  <a:pt x="11744" y="18469"/>
                </a:cubicBezTo>
                <a:cubicBezTo>
                  <a:pt x="11764" y="18321"/>
                  <a:pt x="12159" y="17661"/>
                  <a:pt x="12336" y="18285"/>
                </a:cubicBezTo>
                <a:cubicBezTo>
                  <a:pt x="12344" y="18312"/>
                  <a:pt x="12353" y="18342"/>
                  <a:pt x="12360" y="18372"/>
                </a:cubicBezTo>
                <a:cubicBezTo>
                  <a:pt x="12441" y="18594"/>
                  <a:pt x="12505" y="18890"/>
                  <a:pt x="12558" y="19132"/>
                </a:cubicBezTo>
                <a:cubicBezTo>
                  <a:pt x="12712" y="19700"/>
                  <a:pt x="12904" y="20263"/>
                  <a:pt x="13147" y="20263"/>
                </a:cubicBezTo>
                <a:cubicBezTo>
                  <a:pt x="13323" y="20247"/>
                  <a:pt x="13498" y="20017"/>
                  <a:pt x="13662" y="19907"/>
                </a:cubicBezTo>
                <a:cubicBezTo>
                  <a:pt x="13740" y="19841"/>
                  <a:pt x="13818" y="19809"/>
                  <a:pt x="13911" y="19866"/>
                </a:cubicBezTo>
                <a:cubicBezTo>
                  <a:pt x="14088" y="19924"/>
                  <a:pt x="14264" y="20123"/>
                  <a:pt x="14440" y="20123"/>
                </a:cubicBezTo>
                <a:cubicBezTo>
                  <a:pt x="14496" y="20123"/>
                  <a:pt x="14533" y="20097"/>
                  <a:pt x="14561" y="20061"/>
                </a:cubicBezTo>
                <a:cubicBezTo>
                  <a:pt x="14572" y="20036"/>
                  <a:pt x="14582" y="20006"/>
                  <a:pt x="14589" y="19970"/>
                </a:cubicBezTo>
                <a:cubicBezTo>
                  <a:pt x="14648" y="19641"/>
                  <a:pt x="14905" y="19531"/>
                  <a:pt x="14964" y="19934"/>
                </a:cubicBezTo>
                <a:cubicBezTo>
                  <a:pt x="14998" y="20160"/>
                  <a:pt x="15093" y="20293"/>
                  <a:pt x="15170" y="20277"/>
                </a:cubicBezTo>
                <a:cubicBezTo>
                  <a:pt x="15221" y="20220"/>
                  <a:pt x="15265" y="20118"/>
                  <a:pt x="15277" y="20020"/>
                </a:cubicBezTo>
                <a:cubicBezTo>
                  <a:pt x="15279" y="19994"/>
                  <a:pt x="15280" y="19965"/>
                  <a:pt x="15280" y="19934"/>
                </a:cubicBezTo>
                <a:cubicBezTo>
                  <a:pt x="15261" y="19718"/>
                  <a:pt x="15329" y="19298"/>
                  <a:pt x="15418" y="19188"/>
                </a:cubicBezTo>
                <a:cubicBezTo>
                  <a:pt x="15430" y="19173"/>
                  <a:pt x="15443" y="19162"/>
                  <a:pt x="15456" y="19157"/>
                </a:cubicBezTo>
                <a:cubicBezTo>
                  <a:pt x="15515" y="19094"/>
                  <a:pt x="15584" y="19105"/>
                  <a:pt x="15656" y="19237"/>
                </a:cubicBezTo>
                <a:cubicBezTo>
                  <a:pt x="15794" y="19494"/>
                  <a:pt x="16049" y="19608"/>
                  <a:pt x="16223" y="19652"/>
                </a:cubicBezTo>
                <a:cubicBezTo>
                  <a:pt x="16246" y="19654"/>
                  <a:pt x="16269" y="19655"/>
                  <a:pt x="16292" y="19655"/>
                </a:cubicBezTo>
                <a:cubicBezTo>
                  <a:pt x="16319" y="19655"/>
                  <a:pt x="16344" y="19663"/>
                  <a:pt x="16368" y="19677"/>
                </a:cubicBezTo>
                <a:cubicBezTo>
                  <a:pt x="16375" y="19677"/>
                  <a:pt x="16382" y="19678"/>
                  <a:pt x="16387" y="19678"/>
                </a:cubicBezTo>
                <a:cubicBezTo>
                  <a:pt x="16486" y="19678"/>
                  <a:pt x="16644" y="19971"/>
                  <a:pt x="16663" y="20227"/>
                </a:cubicBezTo>
                <a:cubicBezTo>
                  <a:pt x="16708" y="20468"/>
                  <a:pt x="16809" y="20721"/>
                  <a:pt x="16955" y="20726"/>
                </a:cubicBezTo>
                <a:cubicBezTo>
                  <a:pt x="17040" y="20688"/>
                  <a:pt x="17144" y="20579"/>
                  <a:pt x="17256" y="20461"/>
                </a:cubicBezTo>
                <a:cubicBezTo>
                  <a:pt x="17388" y="20305"/>
                  <a:pt x="17531" y="20136"/>
                  <a:pt x="17641" y="20123"/>
                </a:cubicBezTo>
                <a:cubicBezTo>
                  <a:pt x="17848" y="20094"/>
                  <a:pt x="18461" y="20118"/>
                  <a:pt x="18461" y="20118"/>
                </a:cubicBezTo>
                <a:lnTo>
                  <a:pt x="18826" y="20012"/>
                </a:lnTo>
                <a:cubicBezTo>
                  <a:pt x="18826" y="20012"/>
                  <a:pt x="18881" y="20012"/>
                  <a:pt x="18969" y="20008"/>
                </a:cubicBezTo>
                <a:cubicBezTo>
                  <a:pt x="18971" y="20007"/>
                  <a:pt x="18973" y="20007"/>
                  <a:pt x="18975" y="20007"/>
                </a:cubicBezTo>
                <a:cubicBezTo>
                  <a:pt x="19195" y="19985"/>
                  <a:pt x="19475" y="19949"/>
                  <a:pt x="19657" y="19923"/>
                </a:cubicBezTo>
                <a:cubicBezTo>
                  <a:pt x="19720" y="19910"/>
                  <a:pt x="19777" y="19901"/>
                  <a:pt x="19830" y="19899"/>
                </a:cubicBezTo>
                <a:cubicBezTo>
                  <a:pt x="19839" y="19899"/>
                  <a:pt x="19844" y="19898"/>
                  <a:pt x="19844" y="19898"/>
                </a:cubicBezTo>
                <a:cubicBezTo>
                  <a:pt x="19844" y="19898"/>
                  <a:pt x="20061" y="19750"/>
                  <a:pt x="20358" y="20263"/>
                </a:cubicBezTo>
                <a:cubicBezTo>
                  <a:pt x="20368" y="20281"/>
                  <a:pt x="20379" y="20300"/>
                  <a:pt x="20390" y="20319"/>
                </a:cubicBezTo>
                <a:cubicBezTo>
                  <a:pt x="20517" y="20487"/>
                  <a:pt x="20670" y="20716"/>
                  <a:pt x="20871" y="21029"/>
                </a:cubicBezTo>
                <a:cubicBezTo>
                  <a:pt x="20874" y="21032"/>
                  <a:pt x="20876" y="21036"/>
                  <a:pt x="20878" y="21039"/>
                </a:cubicBezTo>
                <a:cubicBezTo>
                  <a:pt x="21118" y="21349"/>
                  <a:pt x="21368" y="21600"/>
                  <a:pt x="21504" y="21532"/>
                </a:cubicBezTo>
                <a:cubicBezTo>
                  <a:pt x="21573" y="21455"/>
                  <a:pt x="21594" y="21297"/>
                  <a:pt x="21600" y="21196"/>
                </a:cubicBezTo>
                <a:lnTo>
                  <a:pt x="21597" y="21194"/>
                </a:lnTo>
                <a:lnTo>
                  <a:pt x="21188" y="4672"/>
                </a:lnTo>
                <a:lnTo>
                  <a:pt x="21158" y="1590"/>
                </a:lnTo>
                <a:lnTo>
                  <a:pt x="2618" y="212"/>
                </a:lnTo>
                <a:lnTo>
                  <a:pt x="2606" y="440"/>
                </a:lnTo>
                <a:cubicBezTo>
                  <a:pt x="2047" y="353"/>
                  <a:pt x="1433" y="244"/>
                  <a:pt x="781" y="118"/>
                </a:cubicBezTo>
                <a:lnTo>
                  <a:pt x="117" y="0"/>
                </a:lnTo>
                <a:cubicBezTo>
                  <a:pt x="117" y="0"/>
                  <a:pt x="0" y="2698"/>
                  <a:pt x="0" y="2698"/>
                </a:cubicBezTo>
                <a:close/>
                <a:moveTo>
                  <a:pt x="0" y="2698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9" name="AutoShape 21"/>
          <p:cNvSpPr>
            <a:spLocks/>
          </p:cNvSpPr>
          <p:nvPr/>
        </p:nvSpPr>
        <p:spPr bwMode="auto">
          <a:xfrm>
            <a:off x="12577763" y="6254750"/>
            <a:ext cx="1398587" cy="1222375"/>
          </a:xfrm>
          <a:custGeom>
            <a:avLst/>
            <a:gdLst/>
            <a:ahLst/>
            <a:cxnLst/>
            <a:rect l="0" t="0" r="r" b="b"/>
            <a:pathLst>
              <a:path w="21596" h="21600">
                <a:moveTo>
                  <a:pt x="21596" y="3891"/>
                </a:moveTo>
                <a:cubicBezTo>
                  <a:pt x="21600" y="3718"/>
                  <a:pt x="21546" y="3504"/>
                  <a:pt x="21474" y="3282"/>
                </a:cubicBezTo>
                <a:cubicBezTo>
                  <a:pt x="21391" y="3084"/>
                  <a:pt x="21313" y="2866"/>
                  <a:pt x="21358" y="2505"/>
                </a:cubicBezTo>
                <a:cubicBezTo>
                  <a:pt x="21380" y="2272"/>
                  <a:pt x="21440" y="2118"/>
                  <a:pt x="21440" y="2118"/>
                </a:cubicBezTo>
                <a:cubicBezTo>
                  <a:pt x="21440" y="2118"/>
                  <a:pt x="20029" y="2310"/>
                  <a:pt x="19626" y="2310"/>
                </a:cubicBezTo>
                <a:cubicBezTo>
                  <a:pt x="19173" y="2363"/>
                  <a:pt x="19146" y="1565"/>
                  <a:pt x="19357" y="1271"/>
                </a:cubicBezTo>
                <a:cubicBezTo>
                  <a:pt x="19492" y="963"/>
                  <a:pt x="19458" y="809"/>
                  <a:pt x="19290" y="578"/>
                </a:cubicBezTo>
                <a:cubicBezTo>
                  <a:pt x="19106" y="458"/>
                  <a:pt x="19105" y="0"/>
                  <a:pt x="19105" y="0"/>
                </a:cubicBezTo>
                <a:lnTo>
                  <a:pt x="0" y="635"/>
                </a:lnTo>
                <a:cubicBezTo>
                  <a:pt x="338" y="4511"/>
                  <a:pt x="514" y="8636"/>
                  <a:pt x="606" y="11883"/>
                </a:cubicBezTo>
                <a:cubicBezTo>
                  <a:pt x="710" y="14435"/>
                  <a:pt x="767" y="16737"/>
                  <a:pt x="706" y="17904"/>
                </a:cubicBezTo>
                <a:cubicBezTo>
                  <a:pt x="709" y="17940"/>
                  <a:pt x="710" y="17972"/>
                  <a:pt x="710" y="18003"/>
                </a:cubicBezTo>
                <a:lnTo>
                  <a:pt x="1416" y="18399"/>
                </a:lnTo>
                <a:lnTo>
                  <a:pt x="773" y="18020"/>
                </a:lnTo>
                <a:lnTo>
                  <a:pt x="1416" y="18399"/>
                </a:lnTo>
                <a:lnTo>
                  <a:pt x="2272" y="18879"/>
                </a:lnTo>
                <a:lnTo>
                  <a:pt x="2268" y="18770"/>
                </a:lnTo>
                <a:lnTo>
                  <a:pt x="2319" y="18905"/>
                </a:lnTo>
                <a:lnTo>
                  <a:pt x="2369" y="21600"/>
                </a:lnTo>
                <a:lnTo>
                  <a:pt x="15979" y="21485"/>
                </a:lnTo>
                <a:cubicBezTo>
                  <a:pt x="15611" y="20787"/>
                  <a:pt x="16474" y="19613"/>
                  <a:pt x="16500" y="19521"/>
                </a:cubicBezTo>
                <a:cubicBezTo>
                  <a:pt x="16500" y="19513"/>
                  <a:pt x="16500" y="19505"/>
                  <a:pt x="16498" y="19495"/>
                </a:cubicBezTo>
                <a:cubicBezTo>
                  <a:pt x="16464" y="19387"/>
                  <a:pt x="16138" y="19142"/>
                  <a:pt x="16323" y="18717"/>
                </a:cubicBezTo>
                <a:cubicBezTo>
                  <a:pt x="16327" y="18707"/>
                  <a:pt x="16331" y="18697"/>
                  <a:pt x="16335" y="18686"/>
                </a:cubicBezTo>
                <a:cubicBezTo>
                  <a:pt x="16342" y="18657"/>
                  <a:pt x="16351" y="18628"/>
                  <a:pt x="16363" y="18598"/>
                </a:cubicBezTo>
                <a:cubicBezTo>
                  <a:pt x="16458" y="18207"/>
                  <a:pt x="16146" y="17968"/>
                  <a:pt x="16146" y="17968"/>
                </a:cubicBezTo>
                <a:cubicBezTo>
                  <a:pt x="16116" y="17912"/>
                  <a:pt x="16092" y="17859"/>
                  <a:pt x="16066" y="17805"/>
                </a:cubicBezTo>
                <a:cubicBezTo>
                  <a:pt x="15946" y="17615"/>
                  <a:pt x="15840" y="17352"/>
                  <a:pt x="15828" y="16941"/>
                </a:cubicBezTo>
                <a:cubicBezTo>
                  <a:pt x="15823" y="16766"/>
                  <a:pt x="15844" y="16583"/>
                  <a:pt x="15879" y="16397"/>
                </a:cubicBezTo>
                <a:cubicBezTo>
                  <a:pt x="15922" y="16151"/>
                  <a:pt x="15995" y="15915"/>
                  <a:pt x="16084" y="15696"/>
                </a:cubicBezTo>
                <a:cubicBezTo>
                  <a:pt x="16322" y="15073"/>
                  <a:pt x="16672" y="14493"/>
                  <a:pt x="16909" y="14137"/>
                </a:cubicBezTo>
                <a:cubicBezTo>
                  <a:pt x="17208" y="13608"/>
                  <a:pt x="17510" y="13098"/>
                  <a:pt x="17785" y="12741"/>
                </a:cubicBezTo>
                <a:cubicBezTo>
                  <a:pt x="17807" y="12712"/>
                  <a:pt x="17826" y="12686"/>
                  <a:pt x="17843" y="12663"/>
                </a:cubicBezTo>
                <a:cubicBezTo>
                  <a:pt x="17895" y="12573"/>
                  <a:pt x="17942" y="12488"/>
                  <a:pt x="17986" y="12407"/>
                </a:cubicBezTo>
                <a:cubicBezTo>
                  <a:pt x="18027" y="12273"/>
                  <a:pt x="18021" y="12139"/>
                  <a:pt x="18337" y="11540"/>
                </a:cubicBezTo>
                <a:cubicBezTo>
                  <a:pt x="18430" y="11339"/>
                  <a:pt x="18555" y="11096"/>
                  <a:pt x="18647" y="10884"/>
                </a:cubicBezTo>
                <a:cubicBezTo>
                  <a:pt x="18824" y="10378"/>
                  <a:pt x="18612" y="10366"/>
                  <a:pt x="18685" y="10242"/>
                </a:cubicBezTo>
                <a:cubicBezTo>
                  <a:pt x="18698" y="10219"/>
                  <a:pt x="18728" y="10182"/>
                  <a:pt x="18766" y="10137"/>
                </a:cubicBezTo>
                <a:cubicBezTo>
                  <a:pt x="18865" y="10010"/>
                  <a:pt x="19031" y="9794"/>
                  <a:pt x="19122" y="9665"/>
                </a:cubicBezTo>
                <a:cubicBezTo>
                  <a:pt x="19239" y="9496"/>
                  <a:pt x="19484" y="9358"/>
                  <a:pt x="19522" y="9069"/>
                </a:cubicBezTo>
                <a:cubicBezTo>
                  <a:pt x="19522" y="9066"/>
                  <a:pt x="19523" y="9062"/>
                  <a:pt x="19523" y="9058"/>
                </a:cubicBezTo>
                <a:cubicBezTo>
                  <a:pt x="19525" y="9045"/>
                  <a:pt x="19523" y="9027"/>
                  <a:pt x="19524" y="9012"/>
                </a:cubicBezTo>
                <a:cubicBezTo>
                  <a:pt x="19523" y="8979"/>
                  <a:pt x="19522" y="8948"/>
                  <a:pt x="19525" y="8917"/>
                </a:cubicBezTo>
                <a:cubicBezTo>
                  <a:pt x="19513" y="8744"/>
                  <a:pt x="19553" y="8665"/>
                  <a:pt x="19600" y="8630"/>
                </a:cubicBezTo>
                <a:cubicBezTo>
                  <a:pt x="19638" y="8546"/>
                  <a:pt x="19675" y="8495"/>
                  <a:pt x="19675" y="8495"/>
                </a:cubicBezTo>
                <a:cubicBezTo>
                  <a:pt x="19675" y="8495"/>
                  <a:pt x="19844" y="8104"/>
                  <a:pt x="19930" y="7617"/>
                </a:cubicBezTo>
                <a:cubicBezTo>
                  <a:pt x="19934" y="7405"/>
                  <a:pt x="19966" y="7195"/>
                  <a:pt x="20027" y="6993"/>
                </a:cubicBezTo>
                <a:cubicBezTo>
                  <a:pt x="20093" y="6640"/>
                  <a:pt x="20203" y="6327"/>
                  <a:pt x="20482" y="6127"/>
                </a:cubicBezTo>
                <a:cubicBezTo>
                  <a:pt x="20885" y="5839"/>
                  <a:pt x="21037" y="5122"/>
                  <a:pt x="21037" y="5122"/>
                </a:cubicBezTo>
                <a:lnTo>
                  <a:pt x="21239" y="4891"/>
                </a:lnTo>
                <a:lnTo>
                  <a:pt x="21105" y="4274"/>
                </a:lnTo>
                <a:cubicBezTo>
                  <a:pt x="21105" y="4274"/>
                  <a:pt x="21507" y="4192"/>
                  <a:pt x="21596" y="3891"/>
                </a:cubicBezTo>
                <a:close/>
                <a:moveTo>
                  <a:pt x="21596" y="3891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0" name="AutoShape 22"/>
          <p:cNvSpPr>
            <a:spLocks/>
          </p:cNvSpPr>
          <p:nvPr/>
        </p:nvSpPr>
        <p:spPr bwMode="auto">
          <a:xfrm>
            <a:off x="13428663" y="4202113"/>
            <a:ext cx="1060450" cy="1890712"/>
          </a:xfrm>
          <a:custGeom>
            <a:avLst/>
            <a:gdLst/>
            <a:ahLst/>
            <a:cxnLst/>
            <a:rect l="0" t="0" r="r" b="b"/>
            <a:pathLst>
              <a:path w="21427" h="21594">
                <a:moveTo>
                  <a:pt x="13735" y="21574"/>
                </a:moveTo>
                <a:cubicBezTo>
                  <a:pt x="13757" y="21561"/>
                  <a:pt x="13780" y="21547"/>
                  <a:pt x="13804" y="21530"/>
                </a:cubicBezTo>
                <a:cubicBezTo>
                  <a:pt x="13894" y="21430"/>
                  <a:pt x="13835" y="21218"/>
                  <a:pt x="14039" y="20927"/>
                </a:cubicBezTo>
                <a:cubicBezTo>
                  <a:pt x="14111" y="20824"/>
                  <a:pt x="14229" y="20762"/>
                  <a:pt x="14375" y="20726"/>
                </a:cubicBezTo>
                <a:cubicBezTo>
                  <a:pt x="14523" y="20653"/>
                  <a:pt x="14746" y="20621"/>
                  <a:pt x="15097" y="20668"/>
                </a:cubicBezTo>
                <a:cubicBezTo>
                  <a:pt x="15996" y="20790"/>
                  <a:pt x="16187" y="21051"/>
                  <a:pt x="16684" y="20881"/>
                </a:cubicBezTo>
                <a:cubicBezTo>
                  <a:pt x="16930" y="20752"/>
                  <a:pt x="17099" y="20491"/>
                  <a:pt x="17274" y="20311"/>
                </a:cubicBezTo>
                <a:cubicBezTo>
                  <a:pt x="17555" y="20022"/>
                  <a:pt x="17901" y="20040"/>
                  <a:pt x="18264" y="20040"/>
                </a:cubicBezTo>
                <a:cubicBezTo>
                  <a:pt x="18379" y="20031"/>
                  <a:pt x="18477" y="20007"/>
                  <a:pt x="18556" y="19969"/>
                </a:cubicBezTo>
                <a:cubicBezTo>
                  <a:pt x="18795" y="19844"/>
                  <a:pt x="18973" y="19550"/>
                  <a:pt x="18926" y="19051"/>
                </a:cubicBezTo>
                <a:cubicBezTo>
                  <a:pt x="18926" y="19051"/>
                  <a:pt x="18763" y="18447"/>
                  <a:pt x="19270" y="18317"/>
                </a:cubicBezTo>
                <a:cubicBezTo>
                  <a:pt x="19302" y="18307"/>
                  <a:pt x="19321" y="18304"/>
                  <a:pt x="19321" y="18304"/>
                </a:cubicBezTo>
                <a:cubicBezTo>
                  <a:pt x="19321" y="18304"/>
                  <a:pt x="19278" y="17980"/>
                  <a:pt x="19278" y="17706"/>
                </a:cubicBezTo>
                <a:cubicBezTo>
                  <a:pt x="19278" y="17572"/>
                  <a:pt x="19331" y="17425"/>
                  <a:pt x="19385" y="17293"/>
                </a:cubicBezTo>
                <a:cubicBezTo>
                  <a:pt x="19404" y="17219"/>
                  <a:pt x="19425" y="17149"/>
                  <a:pt x="19452" y="17091"/>
                </a:cubicBezTo>
                <a:cubicBezTo>
                  <a:pt x="19465" y="17065"/>
                  <a:pt x="19477" y="17040"/>
                  <a:pt x="19489" y="17016"/>
                </a:cubicBezTo>
                <a:cubicBezTo>
                  <a:pt x="19494" y="16996"/>
                  <a:pt x="19498" y="16977"/>
                  <a:pt x="19498" y="16960"/>
                </a:cubicBezTo>
                <a:cubicBezTo>
                  <a:pt x="19498" y="16890"/>
                  <a:pt x="19574" y="16825"/>
                  <a:pt x="19656" y="16741"/>
                </a:cubicBezTo>
                <a:cubicBezTo>
                  <a:pt x="19722" y="16644"/>
                  <a:pt x="19783" y="16551"/>
                  <a:pt x="19840" y="16415"/>
                </a:cubicBezTo>
                <a:cubicBezTo>
                  <a:pt x="19844" y="16389"/>
                  <a:pt x="19850" y="16365"/>
                  <a:pt x="19850" y="16337"/>
                </a:cubicBezTo>
                <a:cubicBezTo>
                  <a:pt x="19850" y="15989"/>
                  <a:pt x="20334" y="15765"/>
                  <a:pt x="20422" y="15640"/>
                </a:cubicBezTo>
                <a:cubicBezTo>
                  <a:pt x="20486" y="15551"/>
                  <a:pt x="20780" y="15277"/>
                  <a:pt x="21070" y="14880"/>
                </a:cubicBezTo>
                <a:cubicBezTo>
                  <a:pt x="21092" y="14845"/>
                  <a:pt x="21114" y="14813"/>
                  <a:pt x="21136" y="14776"/>
                </a:cubicBezTo>
                <a:cubicBezTo>
                  <a:pt x="21450" y="14262"/>
                  <a:pt x="21468" y="13825"/>
                  <a:pt x="21385" y="13490"/>
                </a:cubicBezTo>
                <a:cubicBezTo>
                  <a:pt x="21241" y="13117"/>
                  <a:pt x="20994" y="12828"/>
                  <a:pt x="20994" y="12828"/>
                </a:cubicBezTo>
                <a:lnTo>
                  <a:pt x="20989" y="12786"/>
                </a:lnTo>
                <a:cubicBezTo>
                  <a:pt x="20979" y="12776"/>
                  <a:pt x="20971" y="12769"/>
                  <a:pt x="20971" y="12769"/>
                </a:cubicBezTo>
                <a:lnTo>
                  <a:pt x="19762" y="2598"/>
                </a:lnTo>
                <a:cubicBezTo>
                  <a:pt x="19762" y="2598"/>
                  <a:pt x="19552" y="2558"/>
                  <a:pt x="19370" y="2296"/>
                </a:cubicBezTo>
                <a:cubicBezTo>
                  <a:pt x="19188" y="2035"/>
                  <a:pt x="18413" y="1251"/>
                  <a:pt x="17901" y="728"/>
                </a:cubicBezTo>
                <a:cubicBezTo>
                  <a:pt x="17397" y="213"/>
                  <a:pt x="17469" y="7"/>
                  <a:pt x="17472" y="1"/>
                </a:cubicBezTo>
                <a:cubicBezTo>
                  <a:pt x="17472" y="1"/>
                  <a:pt x="17472" y="0"/>
                  <a:pt x="17471" y="0"/>
                </a:cubicBezTo>
                <a:lnTo>
                  <a:pt x="17407" y="9"/>
                </a:lnTo>
                <a:cubicBezTo>
                  <a:pt x="17407" y="9"/>
                  <a:pt x="4094" y="244"/>
                  <a:pt x="2891" y="278"/>
                </a:cubicBezTo>
                <a:lnTo>
                  <a:pt x="4709" y="1017"/>
                </a:lnTo>
                <a:cubicBezTo>
                  <a:pt x="4709" y="1017"/>
                  <a:pt x="4939" y="1414"/>
                  <a:pt x="5135" y="1680"/>
                </a:cubicBezTo>
                <a:lnTo>
                  <a:pt x="5582" y="2112"/>
                </a:lnTo>
                <a:cubicBezTo>
                  <a:pt x="5620" y="2135"/>
                  <a:pt x="5666" y="2157"/>
                  <a:pt x="5720" y="2178"/>
                </a:cubicBezTo>
                <a:lnTo>
                  <a:pt x="6117" y="2249"/>
                </a:lnTo>
                <a:cubicBezTo>
                  <a:pt x="6117" y="2249"/>
                  <a:pt x="6602" y="2548"/>
                  <a:pt x="6470" y="2996"/>
                </a:cubicBezTo>
                <a:cubicBezTo>
                  <a:pt x="6457" y="3042"/>
                  <a:pt x="6425" y="3090"/>
                  <a:pt x="6386" y="3138"/>
                </a:cubicBezTo>
                <a:cubicBezTo>
                  <a:pt x="6383" y="3144"/>
                  <a:pt x="6383" y="3149"/>
                  <a:pt x="6380" y="3155"/>
                </a:cubicBezTo>
                <a:cubicBezTo>
                  <a:pt x="6267" y="3453"/>
                  <a:pt x="5670" y="3721"/>
                  <a:pt x="5087" y="3927"/>
                </a:cubicBezTo>
                <a:cubicBezTo>
                  <a:pt x="4825" y="4042"/>
                  <a:pt x="4603" y="4126"/>
                  <a:pt x="4511" y="4153"/>
                </a:cubicBezTo>
                <a:cubicBezTo>
                  <a:pt x="4226" y="4241"/>
                  <a:pt x="3719" y="4340"/>
                  <a:pt x="3719" y="4452"/>
                </a:cubicBezTo>
                <a:cubicBezTo>
                  <a:pt x="3719" y="4563"/>
                  <a:pt x="3675" y="4761"/>
                  <a:pt x="2983" y="4873"/>
                </a:cubicBezTo>
                <a:cubicBezTo>
                  <a:pt x="2921" y="4896"/>
                  <a:pt x="2855" y="4916"/>
                  <a:pt x="2783" y="4928"/>
                </a:cubicBezTo>
                <a:cubicBezTo>
                  <a:pt x="2757" y="4933"/>
                  <a:pt x="2735" y="4939"/>
                  <a:pt x="2712" y="4945"/>
                </a:cubicBezTo>
                <a:cubicBezTo>
                  <a:pt x="2571" y="4999"/>
                  <a:pt x="2460" y="5072"/>
                  <a:pt x="2374" y="5149"/>
                </a:cubicBezTo>
                <a:cubicBezTo>
                  <a:pt x="2220" y="5325"/>
                  <a:pt x="2146" y="5590"/>
                  <a:pt x="2111" y="5923"/>
                </a:cubicBezTo>
                <a:cubicBezTo>
                  <a:pt x="2118" y="6156"/>
                  <a:pt x="2115" y="6445"/>
                  <a:pt x="2068" y="6605"/>
                </a:cubicBezTo>
                <a:cubicBezTo>
                  <a:pt x="2022" y="6763"/>
                  <a:pt x="1846" y="6899"/>
                  <a:pt x="1614" y="7048"/>
                </a:cubicBezTo>
                <a:cubicBezTo>
                  <a:pt x="1435" y="7181"/>
                  <a:pt x="1218" y="7304"/>
                  <a:pt x="978" y="7450"/>
                </a:cubicBezTo>
                <a:cubicBezTo>
                  <a:pt x="953" y="7467"/>
                  <a:pt x="927" y="7483"/>
                  <a:pt x="902" y="7501"/>
                </a:cubicBezTo>
                <a:cubicBezTo>
                  <a:pt x="374" y="7875"/>
                  <a:pt x="154" y="9069"/>
                  <a:pt x="154" y="9069"/>
                </a:cubicBezTo>
                <a:lnTo>
                  <a:pt x="0" y="9069"/>
                </a:lnTo>
                <a:cubicBezTo>
                  <a:pt x="0" y="9069"/>
                  <a:pt x="396" y="9816"/>
                  <a:pt x="484" y="10190"/>
                </a:cubicBezTo>
                <a:cubicBezTo>
                  <a:pt x="572" y="10563"/>
                  <a:pt x="-132" y="11135"/>
                  <a:pt x="396" y="11384"/>
                </a:cubicBezTo>
                <a:cubicBezTo>
                  <a:pt x="924" y="11633"/>
                  <a:pt x="1320" y="11907"/>
                  <a:pt x="1672" y="11982"/>
                </a:cubicBezTo>
                <a:cubicBezTo>
                  <a:pt x="2024" y="12056"/>
                  <a:pt x="2993" y="12305"/>
                  <a:pt x="2993" y="12305"/>
                </a:cubicBezTo>
                <a:cubicBezTo>
                  <a:pt x="2993" y="12305"/>
                  <a:pt x="2993" y="12753"/>
                  <a:pt x="3565" y="12902"/>
                </a:cubicBezTo>
                <a:cubicBezTo>
                  <a:pt x="4137" y="13052"/>
                  <a:pt x="4358" y="13376"/>
                  <a:pt x="4401" y="13674"/>
                </a:cubicBezTo>
                <a:cubicBezTo>
                  <a:pt x="4445" y="13973"/>
                  <a:pt x="5018" y="14172"/>
                  <a:pt x="5633" y="14122"/>
                </a:cubicBezTo>
                <a:cubicBezTo>
                  <a:pt x="6249" y="14073"/>
                  <a:pt x="7086" y="14197"/>
                  <a:pt x="7394" y="14993"/>
                </a:cubicBezTo>
                <a:cubicBezTo>
                  <a:pt x="7702" y="15790"/>
                  <a:pt x="6822" y="16163"/>
                  <a:pt x="6822" y="16163"/>
                </a:cubicBezTo>
                <a:cubicBezTo>
                  <a:pt x="6822" y="16163"/>
                  <a:pt x="6162" y="16238"/>
                  <a:pt x="6866" y="16661"/>
                </a:cubicBezTo>
                <a:cubicBezTo>
                  <a:pt x="7570" y="17084"/>
                  <a:pt x="9155" y="18080"/>
                  <a:pt x="9155" y="18080"/>
                </a:cubicBezTo>
                <a:cubicBezTo>
                  <a:pt x="9155" y="18080"/>
                  <a:pt x="9595" y="18354"/>
                  <a:pt x="9991" y="18354"/>
                </a:cubicBezTo>
                <a:cubicBezTo>
                  <a:pt x="10387" y="18354"/>
                  <a:pt x="10828" y="18702"/>
                  <a:pt x="11048" y="19075"/>
                </a:cubicBezTo>
                <a:cubicBezTo>
                  <a:pt x="11267" y="19449"/>
                  <a:pt x="11092" y="20121"/>
                  <a:pt x="11399" y="20494"/>
                </a:cubicBezTo>
                <a:cubicBezTo>
                  <a:pt x="11707" y="20867"/>
                  <a:pt x="13028" y="21440"/>
                  <a:pt x="13468" y="21589"/>
                </a:cubicBezTo>
                <a:cubicBezTo>
                  <a:pt x="13597" y="21600"/>
                  <a:pt x="13679" y="21594"/>
                  <a:pt x="13735" y="21574"/>
                </a:cubicBezTo>
                <a:close/>
                <a:moveTo>
                  <a:pt x="13735" y="21574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1" name="AutoShape 23"/>
          <p:cNvSpPr>
            <a:spLocks/>
          </p:cNvSpPr>
          <p:nvPr/>
        </p:nvSpPr>
        <p:spPr bwMode="auto">
          <a:xfrm>
            <a:off x="15628938" y="4945063"/>
            <a:ext cx="2170112" cy="1141412"/>
          </a:xfrm>
          <a:custGeom>
            <a:avLst/>
            <a:gdLst/>
            <a:ahLst/>
            <a:cxnLst/>
            <a:rect l="0" t="0" r="r" b="b"/>
            <a:pathLst>
              <a:path w="21600" h="21450">
                <a:moveTo>
                  <a:pt x="21311" y="13697"/>
                </a:moveTo>
                <a:cubicBezTo>
                  <a:pt x="21311" y="13697"/>
                  <a:pt x="21376" y="14120"/>
                  <a:pt x="21251" y="14281"/>
                </a:cubicBezTo>
                <a:cubicBezTo>
                  <a:pt x="21124" y="14442"/>
                  <a:pt x="21011" y="14304"/>
                  <a:pt x="20917" y="14143"/>
                </a:cubicBezTo>
                <a:cubicBezTo>
                  <a:pt x="20824" y="13982"/>
                  <a:pt x="20604" y="13890"/>
                  <a:pt x="20446" y="14181"/>
                </a:cubicBezTo>
                <a:cubicBezTo>
                  <a:pt x="20288" y="14473"/>
                  <a:pt x="19942" y="14727"/>
                  <a:pt x="19621" y="14251"/>
                </a:cubicBezTo>
                <a:cubicBezTo>
                  <a:pt x="19300" y="13774"/>
                  <a:pt x="18801" y="12214"/>
                  <a:pt x="17183" y="12522"/>
                </a:cubicBezTo>
                <a:cubicBezTo>
                  <a:pt x="17183" y="12522"/>
                  <a:pt x="17984" y="11492"/>
                  <a:pt x="18821" y="12160"/>
                </a:cubicBezTo>
                <a:cubicBezTo>
                  <a:pt x="19658" y="12829"/>
                  <a:pt x="19702" y="13836"/>
                  <a:pt x="20182" y="13697"/>
                </a:cubicBezTo>
                <a:cubicBezTo>
                  <a:pt x="20182" y="13697"/>
                  <a:pt x="20320" y="12576"/>
                  <a:pt x="19520" y="11800"/>
                </a:cubicBezTo>
                <a:cubicBezTo>
                  <a:pt x="19520" y="11800"/>
                  <a:pt x="20080" y="11169"/>
                  <a:pt x="19211" y="10755"/>
                </a:cubicBezTo>
                <a:cubicBezTo>
                  <a:pt x="18341" y="10340"/>
                  <a:pt x="18390" y="10186"/>
                  <a:pt x="18390" y="9856"/>
                </a:cubicBezTo>
                <a:cubicBezTo>
                  <a:pt x="18390" y="9856"/>
                  <a:pt x="18939" y="9495"/>
                  <a:pt x="19296" y="9787"/>
                </a:cubicBezTo>
                <a:cubicBezTo>
                  <a:pt x="19296" y="9787"/>
                  <a:pt x="19544" y="9956"/>
                  <a:pt x="19662" y="9795"/>
                </a:cubicBezTo>
                <a:cubicBezTo>
                  <a:pt x="19662" y="9795"/>
                  <a:pt x="19593" y="9280"/>
                  <a:pt x="19219" y="9280"/>
                </a:cubicBezTo>
                <a:cubicBezTo>
                  <a:pt x="19219" y="9280"/>
                  <a:pt x="19552" y="8888"/>
                  <a:pt x="19203" y="7544"/>
                </a:cubicBezTo>
                <a:cubicBezTo>
                  <a:pt x="18738" y="6632"/>
                  <a:pt x="18129" y="6898"/>
                  <a:pt x="17739" y="6406"/>
                </a:cubicBezTo>
                <a:cubicBezTo>
                  <a:pt x="17349" y="5915"/>
                  <a:pt x="17305" y="5874"/>
                  <a:pt x="17024" y="5915"/>
                </a:cubicBezTo>
                <a:cubicBezTo>
                  <a:pt x="16742" y="5955"/>
                  <a:pt x="16590" y="5955"/>
                  <a:pt x="16373" y="5095"/>
                </a:cubicBezTo>
                <a:cubicBezTo>
                  <a:pt x="16157" y="4234"/>
                  <a:pt x="16677" y="3866"/>
                  <a:pt x="16720" y="3251"/>
                </a:cubicBezTo>
                <a:cubicBezTo>
                  <a:pt x="16764" y="2636"/>
                  <a:pt x="16222" y="1734"/>
                  <a:pt x="16005" y="1734"/>
                </a:cubicBezTo>
                <a:cubicBezTo>
                  <a:pt x="15788" y="1734"/>
                  <a:pt x="15333" y="1489"/>
                  <a:pt x="15117" y="670"/>
                </a:cubicBezTo>
                <a:cubicBezTo>
                  <a:pt x="14900" y="-150"/>
                  <a:pt x="14553" y="14"/>
                  <a:pt x="14402" y="14"/>
                </a:cubicBezTo>
                <a:cubicBezTo>
                  <a:pt x="14402" y="14"/>
                  <a:pt x="14055" y="547"/>
                  <a:pt x="13903" y="1120"/>
                </a:cubicBezTo>
                <a:cubicBezTo>
                  <a:pt x="13752" y="1694"/>
                  <a:pt x="13687" y="1776"/>
                  <a:pt x="13318" y="1858"/>
                </a:cubicBezTo>
                <a:cubicBezTo>
                  <a:pt x="12950" y="1940"/>
                  <a:pt x="12755" y="2432"/>
                  <a:pt x="12733" y="2800"/>
                </a:cubicBezTo>
                <a:cubicBezTo>
                  <a:pt x="12711" y="3169"/>
                  <a:pt x="12560" y="4193"/>
                  <a:pt x="12278" y="4357"/>
                </a:cubicBezTo>
                <a:cubicBezTo>
                  <a:pt x="11997" y="4521"/>
                  <a:pt x="11671" y="5299"/>
                  <a:pt x="11671" y="5955"/>
                </a:cubicBezTo>
                <a:cubicBezTo>
                  <a:pt x="11671" y="6611"/>
                  <a:pt x="10978" y="7308"/>
                  <a:pt x="10588" y="6898"/>
                </a:cubicBezTo>
                <a:cubicBezTo>
                  <a:pt x="10198" y="6488"/>
                  <a:pt x="9743" y="6366"/>
                  <a:pt x="9916" y="7390"/>
                </a:cubicBezTo>
                <a:cubicBezTo>
                  <a:pt x="10089" y="8414"/>
                  <a:pt x="9786" y="9070"/>
                  <a:pt x="9309" y="9070"/>
                </a:cubicBezTo>
                <a:cubicBezTo>
                  <a:pt x="8833" y="9070"/>
                  <a:pt x="8291" y="10135"/>
                  <a:pt x="8226" y="11241"/>
                </a:cubicBezTo>
                <a:cubicBezTo>
                  <a:pt x="8161" y="12348"/>
                  <a:pt x="8139" y="12962"/>
                  <a:pt x="7641" y="12962"/>
                </a:cubicBezTo>
                <a:cubicBezTo>
                  <a:pt x="7143" y="12962"/>
                  <a:pt x="6947" y="13045"/>
                  <a:pt x="6947" y="13045"/>
                </a:cubicBezTo>
                <a:cubicBezTo>
                  <a:pt x="6947" y="13045"/>
                  <a:pt x="6687" y="13373"/>
                  <a:pt x="6709" y="13741"/>
                </a:cubicBezTo>
                <a:cubicBezTo>
                  <a:pt x="6709" y="13741"/>
                  <a:pt x="6189" y="13945"/>
                  <a:pt x="5951" y="13127"/>
                </a:cubicBezTo>
                <a:cubicBezTo>
                  <a:pt x="5951" y="13127"/>
                  <a:pt x="5431" y="14028"/>
                  <a:pt x="5279" y="14970"/>
                </a:cubicBezTo>
                <a:cubicBezTo>
                  <a:pt x="5127" y="15913"/>
                  <a:pt x="4564" y="14888"/>
                  <a:pt x="4390" y="14519"/>
                </a:cubicBezTo>
                <a:cubicBezTo>
                  <a:pt x="4217" y="14151"/>
                  <a:pt x="3978" y="13208"/>
                  <a:pt x="3632" y="13208"/>
                </a:cubicBezTo>
                <a:cubicBezTo>
                  <a:pt x="3632" y="13208"/>
                  <a:pt x="3631" y="13243"/>
                  <a:pt x="3629" y="13300"/>
                </a:cubicBezTo>
                <a:cubicBezTo>
                  <a:pt x="3629" y="13756"/>
                  <a:pt x="3599" y="14803"/>
                  <a:pt x="3322" y="15191"/>
                </a:cubicBezTo>
                <a:cubicBezTo>
                  <a:pt x="2965" y="15693"/>
                  <a:pt x="2206" y="16462"/>
                  <a:pt x="2066" y="17250"/>
                </a:cubicBezTo>
                <a:cubicBezTo>
                  <a:pt x="2049" y="17342"/>
                  <a:pt x="2033" y="17431"/>
                  <a:pt x="2016" y="17515"/>
                </a:cubicBezTo>
                <a:cubicBezTo>
                  <a:pt x="2013" y="17541"/>
                  <a:pt x="2009" y="17567"/>
                  <a:pt x="2007" y="17593"/>
                </a:cubicBezTo>
                <a:cubicBezTo>
                  <a:pt x="1966" y="18111"/>
                  <a:pt x="1850" y="18277"/>
                  <a:pt x="1737" y="18309"/>
                </a:cubicBezTo>
                <a:cubicBezTo>
                  <a:pt x="1667" y="18362"/>
                  <a:pt x="1586" y="18339"/>
                  <a:pt x="1487" y="18207"/>
                </a:cubicBezTo>
                <a:cubicBezTo>
                  <a:pt x="1487" y="18207"/>
                  <a:pt x="1498" y="19042"/>
                  <a:pt x="1248" y="19232"/>
                </a:cubicBezTo>
                <a:cubicBezTo>
                  <a:pt x="1063" y="19408"/>
                  <a:pt x="354" y="20333"/>
                  <a:pt x="86" y="21059"/>
                </a:cubicBezTo>
                <a:cubicBezTo>
                  <a:pt x="38" y="21201"/>
                  <a:pt x="8" y="21332"/>
                  <a:pt x="0" y="21450"/>
                </a:cubicBezTo>
                <a:lnTo>
                  <a:pt x="5799" y="20420"/>
                </a:lnTo>
                <a:lnTo>
                  <a:pt x="5927" y="20383"/>
                </a:lnTo>
                <a:cubicBezTo>
                  <a:pt x="5927" y="20382"/>
                  <a:pt x="5929" y="20379"/>
                  <a:pt x="5929" y="20379"/>
                </a:cubicBezTo>
                <a:cubicBezTo>
                  <a:pt x="5929" y="20379"/>
                  <a:pt x="5927" y="20382"/>
                  <a:pt x="5927" y="20383"/>
                </a:cubicBezTo>
                <a:lnTo>
                  <a:pt x="21543" y="15779"/>
                </a:lnTo>
                <a:lnTo>
                  <a:pt x="21600" y="14366"/>
                </a:lnTo>
                <a:cubicBezTo>
                  <a:pt x="21600" y="14366"/>
                  <a:pt x="21482" y="13890"/>
                  <a:pt x="21311" y="13697"/>
                </a:cubicBezTo>
                <a:close/>
                <a:moveTo>
                  <a:pt x="21311" y="1369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2" name="AutoShape 24"/>
          <p:cNvSpPr>
            <a:spLocks/>
          </p:cNvSpPr>
          <p:nvPr/>
        </p:nvSpPr>
        <p:spPr bwMode="auto">
          <a:xfrm>
            <a:off x="13993813" y="5243513"/>
            <a:ext cx="1978025" cy="1006475"/>
          </a:xfrm>
          <a:custGeom>
            <a:avLst/>
            <a:gdLst/>
            <a:ahLst/>
            <a:cxnLst/>
            <a:rect l="0" t="0" r="r" b="b"/>
            <a:pathLst>
              <a:path w="21600" h="21258">
                <a:moveTo>
                  <a:pt x="17611" y="17636"/>
                </a:moveTo>
                <a:cubicBezTo>
                  <a:pt x="17628" y="17518"/>
                  <a:pt x="17665" y="17386"/>
                  <a:pt x="17715" y="17250"/>
                </a:cubicBezTo>
                <a:cubicBezTo>
                  <a:pt x="17989" y="16432"/>
                  <a:pt x="18764" y="15374"/>
                  <a:pt x="18989" y="15198"/>
                </a:cubicBezTo>
                <a:cubicBezTo>
                  <a:pt x="19227" y="14968"/>
                  <a:pt x="19251" y="14048"/>
                  <a:pt x="19251" y="14048"/>
                </a:cubicBezTo>
                <a:cubicBezTo>
                  <a:pt x="19251" y="14048"/>
                  <a:pt x="19385" y="14203"/>
                  <a:pt x="19525" y="14162"/>
                </a:cubicBezTo>
                <a:cubicBezTo>
                  <a:pt x="19653" y="14063"/>
                  <a:pt x="19745" y="13721"/>
                  <a:pt x="19832" y="13271"/>
                </a:cubicBezTo>
                <a:cubicBezTo>
                  <a:pt x="19962" y="12072"/>
                  <a:pt x="20852" y="11141"/>
                  <a:pt x="21199" y="10736"/>
                </a:cubicBezTo>
                <a:cubicBezTo>
                  <a:pt x="21507" y="10380"/>
                  <a:pt x="21584" y="8935"/>
                  <a:pt x="21600" y="8540"/>
                </a:cubicBezTo>
                <a:cubicBezTo>
                  <a:pt x="21600" y="8471"/>
                  <a:pt x="21599" y="8411"/>
                  <a:pt x="21599" y="8369"/>
                </a:cubicBezTo>
                <a:cubicBezTo>
                  <a:pt x="21585" y="8208"/>
                  <a:pt x="21529" y="7793"/>
                  <a:pt x="21318" y="7793"/>
                </a:cubicBezTo>
                <a:cubicBezTo>
                  <a:pt x="21057" y="7793"/>
                  <a:pt x="21104" y="7701"/>
                  <a:pt x="21081" y="7241"/>
                </a:cubicBezTo>
                <a:cubicBezTo>
                  <a:pt x="21057" y="6781"/>
                  <a:pt x="20843" y="6873"/>
                  <a:pt x="20843" y="6873"/>
                </a:cubicBezTo>
                <a:cubicBezTo>
                  <a:pt x="20843" y="6873"/>
                  <a:pt x="20653" y="5907"/>
                  <a:pt x="20653" y="5080"/>
                </a:cubicBezTo>
                <a:cubicBezTo>
                  <a:pt x="20653" y="4314"/>
                  <a:pt x="20834" y="3713"/>
                  <a:pt x="20861" y="3625"/>
                </a:cubicBezTo>
                <a:cubicBezTo>
                  <a:pt x="20646" y="3674"/>
                  <a:pt x="20259" y="3656"/>
                  <a:pt x="19892" y="3101"/>
                </a:cubicBezTo>
                <a:cubicBezTo>
                  <a:pt x="19346" y="2274"/>
                  <a:pt x="19037" y="1492"/>
                  <a:pt x="18799" y="1676"/>
                </a:cubicBezTo>
                <a:cubicBezTo>
                  <a:pt x="18561" y="1860"/>
                  <a:pt x="18538" y="2227"/>
                  <a:pt x="18276" y="2227"/>
                </a:cubicBezTo>
                <a:cubicBezTo>
                  <a:pt x="18015" y="2227"/>
                  <a:pt x="17777" y="1951"/>
                  <a:pt x="17445" y="1951"/>
                </a:cubicBezTo>
                <a:cubicBezTo>
                  <a:pt x="17112" y="1951"/>
                  <a:pt x="16922" y="2458"/>
                  <a:pt x="16684" y="2044"/>
                </a:cubicBezTo>
                <a:cubicBezTo>
                  <a:pt x="16447" y="1630"/>
                  <a:pt x="16256" y="1216"/>
                  <a:pt x="15828" y="1216"/>
                </a:cubicBezTo>
                <a:cubicBezTo>
                  <a:pt x="15401" y="1216"/>
                  <a:pt x="14426" y="1077"/>
                  <a:pt x="14236" y="710"/>
                </a:cubicBezTo>
                <a:cubicBezTo>
                  <a:pt x="14049" y="348"/>
                  <a:pt x="13609" y="-323"/>
                  <a:pt x="13187" y="180"/>
                </a:cubicBezTo>
                <a:cubicBezTo>
                  <a:pt x="13202" y="290"/>
                  <a:pt x="13226" y="512"/>
                  <a:pt x="13241" y="769"/>
                </a:cubicBezTo>
                <a:cubicBezTo>
                  <a:pt x="13241" y="772"/>
                  <a:pt x="13241" y="775"/>
                  <a:pt x="13241" y="779"/>
                </a:cubicBezTo>
                <a:cubicBezTo>
                  <a:pt x="13242" y="786"/>
                  <a:pt x="13242" y="794"/>
                  <a:pt x="13242" y="801"/>
                </a:cubicBezTo>
                <a:cubicBezTo>
                  <a:pt x="13244" y="842"/>
                  <a:pt x="13246" y="883"/>
                  <a:pt x="13247" y="924"/>
                </a:cubicBezTo>
                <a:cubicBezTo>
                  <a:pt x="13248" y="964"/>
                  <a:pt x="13249" y="1005"/>
                  <a:pt x="13249" y="1045"/>
                </a:cubicBezTo>
                <a:cubicBezTo>
                  <a:pt x="13252" y="1347"/>
                  <a:pt x="13232" y="1654"/>
                  <a:pt x="13154" y="1854"/>
                </a:cubicBezTo>
                <a:cubicBezTo>
                  <a:pt x="12952" y="2371"/>
                  <a:pt x="12720" y="2843"/>
                  <a:pt x="12382" y="3027"/>
                </a:cubicBezTo>
                <a:cubicBezTo>
                  <a:pt x="12215" y="3118"/>
                  <a:pt x="12020" y="3298"/>
                  <a:pt x="11864" y="3527"/>
                </a:cubicBezTo>
                <a:cubicBezTo>
                  <a:pt x="11666" y="3861"/>
                  <a:pt x="11548" y="4342"/>
                  <a:pt x="11598" y="4895"/>
                </a:cubicBezTo>
                <a:cubicBezTo>
                  <a:pt x="11620" y="5136"/>
                  <a:pt x="11613" y="5362"/>
                  <a:pt x="11589" y="5580"/>
                </a:cubicBezTo>
                <a:cubicBezTo>
                  <a:pt x="11579" y="5816"/>
                  <a:pt x="11554" y="6033"/>
                  <a:pt x="11496" y="6201"/>
                </a:cubicBezTo>
                <a:cubicBezTo>
                  <a:pt x="11469" y="6280"/>
                  <a:pt x="11427" y="6394"/>
                  <a:pt x="11376" y="6527"/>
                </a:cubicBezTo>
                <a:cubicBezTo>
                  <a:pt x="11332" y="6660"/>
                  <a:pt x="11287" y="6791"/>
                  <a:pt x="11242" y="6920"/>
                </a:cubicBezTo>
                <a:cubicBezTo>
                  <a:pt x="11067" y="7409"/>
                  <a:pt x="10574" y="8697"/>
                  <a:pt x="10192" y="8948"/>
                </a:cubicBezTo>
                <a:cubicBezTo>
                  <a:pt x="10151" y="8989"/>
                  <a:pt x="10108" y="9004"/>
                  <a:pt x="10060" y="8988"/>
                </a:cubicBezTo>
                <a:cubicBezTo>
                  <a:pt x="10025" y="8985"/>
                  <a:pt x="9990" y="8974"/>
                  <a:pt x="9958" y="8943"/>
                </a:cubicBezTo>
                <a:cubicBezTo>
                  <a:pt x="9721" y="8714"/>
                  <a:pt x="9539" y="8161"/>
                  <a:pt x="9384" y="7778"/>
                </a:cubicBezTo>
                <a:cubicBezTo>
                  <a:pt x="9268" y="7566"/>
                  <a:pt x="9167" y="7415"/>
                  <a:pt x="9095" y="7390"/>
                </a:cubicBezTo>
                <a:cubicBezTo>
                  <a:pt x="9047" y="7418"/>
                  <a:pt x="9012" y="7510"/>
                  <a:pt x="8987" y="7636"/>
                </a:cubicBezTo>
                <a:cubicBezTo>
                  <a:pt x="8950" y="8285"/>
                  <a:pt x="8866" y="9779"/>
                  <a:pt x="8633" y="9904"/>
                </a:cubicBezTo>
                <a:cubicBezTo>
                  <a:pt x="8621" y="9910"/>
                  <a:pt x="8610" y="9909"/>
                  <a:pt x="8599" y="9912"/>
                </a:cubicBezTo>
                <a:cubicBezTo>
                  <a:pt x="8554" y="9994"/>
                  <a:pt x="8501" y="10047"/>
                  <a:pt x="8437" y="10047"/>
                </a:cubicBezTo>
                <a:cubicBezTo>
                  <a:pt x="8188" y="10047"/>
                  <a:pt x="8066" y="9696"/>
                  <a:pt x="7912" y="9639"/>
                </a:cubicBezTo>
                <a:cubicBezTo>
                  <a:pt x="7722" y="9763"/>
                  <a:pt x="7680" y="10299"/>
                  <a:pt x="7438" y="10375"/>
                </a:cubicBezTo>
                <a:cubicBezTo>
                  <a:pt x="7422" y="10380"/>
                  <a:pt x="7404" y="10382"/>
                  <a:pt x="7385" y="10381"/>
                </a:cubicBezTo>
                <a:cubicBezTo>
                  <a:pt x="7345" y="10403"/>
                  <a:pt x="7300" y="10415"/>
                  <a:pt x="7249" y="10415"/>
                </a:cubicBezTo>
                <a:cubicBezTo>
                  <a:pt x="6867" y="10415"/>
                  <a:pt x="6383" y="9929"/>
                  <a:pt x="6170" y="9874"/>
                </a:cubicBezTo>
                <a:cubicBezTo>
                  <a:pt x="5838" y="10015"/>
                  <a:pt x="5608" y="10766"/>
                  <a:pt x="5402" y="10635"/>
                </a:cubicBezTo>
                <a:cubicBezTo>
                  <a:pt x="5337" y="10642"/>
                  <a:pt x="5274" y="10534"/>
                  <a:pt x="5214" y="10436"/>
                </a:cubicBezTo>
                <a:cubicBezTo>
                  <a:pt x="5119" y="10326"/>
                  <a:pt x="5065" y="10285"/>
                  <a:pt x="4991" y="10415"/>
                </a:cubicBezTo>
                <a:cubicBezTo>
                  <a:pt x="4864" y="10823"/>
                  <a:pt x="4868" y="11518"/>
                  <a:pt x="4407" y="11542"/>
                </a:cubicBezTo>
                <a:cubicBezTo>
                  <a:pt x="4346" y="11561"/>
                  <a:pt x="4280" y="11558"/>
                  <a:pt x="4206" y="11519"/>
                </a:cubicBezTo>
                <a:cubicBezTo>
                  <a:pt x="4196" y="11525"/>
                  <a:pt x="4188" y="11534"/>
                  <a:pt x="4178" y="11543"/>
                </a:cubicBezTo>
                <a:cubicBezTo>
                  <a:pt x="4115" y="11614"/>
                  <a:pt x="3965" y="11888"/>
                  <a:pt x="3993" y="12899"/>
                </a:cubicBezTo>
                <a:cubicBezTo>
                  <a:pt x="3993" y="12899"/>
                  <a:pt x="4057" y="14165"/>
                  <a:pt x="3793" y="14596"/>
                </a:cubicBezTo>
                <a:cubicBezTo>
                  <a:pt x="3744" y="14683"/>
                  <a:pt x="3690" y="14728"/>
                  <a:pt x="3635" y="14728"/>
                </a:cubicBezTo>
                <a:cubicBezTo>
                  <a:pt x="3619" y="14732"/>
                  <a:pt x="3605" y="14739"/>
                  <a:pt x="3588" y="14739"/>
                </a:cubicBezTo>
                <a:cubicBezTo>
                  <a:pt x="3089" y="14739"/>
                  <a:pt x="3089" y="15888"/>
                  <a:pt x="2804" y="16256"/>
                </a:cubicBezTo>
                <a:cubicBezTo>
                  <a:pt x="2797" y="16266"/>
                  <a:pt x="2789" y="16273"/>
                  <a:pt x="2782" y="16282"/>
                </a:cubicBezTo>
                <a:cubicBezTo>
                  <a:pt x="2702" y="16427"/>
                  <a:pt x="2606" y="16482"/>
                  <a:pt x="2485" y="16367"/>
                </a:cubicBezTo>
                <a:cubicBezTo>
                  <a:pt x="2238" y="16126"/>
                  <a:pt x="1800" y="15766"/>
                  <a:pt x="1535" y="15994"/>
                </a:cubicBezTo>
                <a:cubicBezTo>
                  <a:pt x="1405" y="16213"/>
                  <a:pt x="1384" y="16632"/>
                  <a:pt x="1355" y="16946"/>
                </a:cubicBezTo>
                <a:cubicBezTo>
                  <a:pt x="1332" y="17185"/>
                  <a:pt x="1278" y="17360"/>
                  <a:pt x="1227" y="17481"/>
                </a:cubicBezTo>
                <a:cubicBezTo>
                  <a:pt x="1214" y="17512"/>
                  <a:pt x="1202" y="17538"/>
                  <a:pt x="1190" y="17562"/>
                </a:cubicBezTo>
                <a:cubicBezTo>
                  <a:pt x="1149" y="17642"/>
                  <a:pt x="1117" y="17683"/>
                  <a:pt x="1117" y="17683"/>
                </a:cubicBezTo>
                <a:cubicBezTo>
                  <a:pt x="1117" y="17683"/>
                  <a:pt x="1149" y="17642"/>
                  <a:pt x="1190" y="17562"/>
                </a:cubicBezTo>
                <a:cubicBezTo>
                  <a:pt x="1159" y="17598"/>
                  <a:pt x="1115" y="17610"/>
                  <a:pt x="1046" y="17590"/>
                </a:cubicBezTo>
                <a:cubicBezTo>
                  <a:pt x="1283" y="17866"/>
                  <a:pt x="1473" y="19890"/>
                  <a:pt x="713" y="20166"/>
                </a:cubicBezTo>
                <a:lnTo>
                  <a:pt x="309" y="20120"/>
                </a:lnTo>
                <a:cubicBezTo>
                  <a:pt x="309" y="20120"/>
                  <a:pt x="0" y="19983"/>
                  <a:pt x="0" y="20718"/>
                </a:cubicBezTo>
                <a:cubicBezTo>
                  <a:pt x="0" y="21253"/>
                  <a:pt x="12" y="21277"/>
                  <a:pt x="19" y="21251"/>
                </a:cubicBezTo>
                <a:cubicBezTo>
                  <a:pt x="22" y="21233"/>
                  <a:pt x="23" y="21224"/>
                  <a:pt x="23" y="21224"/>
                </a:cubicBezTo>
                <a:lnTo>
                  <a:pt x="4302" y="20534"/>
                </a:lnTo>
                <a:lnTo>
                  <a:pt x="3909" y="19637"/>
                </a:lnTo>
                <a:lnTo>
                  <a:pt x="17527" y="17705"/>
                </a:lnTo>
                <a:lnTo>
                  <a:pt x="17620" y="17688"/>
                </a:lnTo>
                <a:cubicBezTo>
                  <a:pt x="17628" y="17556"/>
                  <a:pt x="17661" y="17408"/>
                  <a:pt x="17715" y="17250"/>
                </a:cubicBezTo>
                <a:cubicBezTo>
                  <a:pt x="17665" y="17386"/>
                  <a:pt x="17628" y="17518"/>
                  <a:pt x="17611" y="17636"/>
                </a:cubicBezTo>
                <a:close/>
                <a:moveTo>
                  <a:pt x="17611" y="17636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3" name="AutoShape 25"/>
          <p:cNvSpPr>
            <a:spLocks/>
          </p:cNvSpPr>
          <p:nvPr/>
        </p:nvSpPr>
        <p:spPr bwMode="auto">
          <a:xfrm>
            <a:off x="12072938" y="3873500"/>
            <a:ext cx="1670050" cy="1098550"/>
          </a:xfrm>
          <a:custGeom>
            <a:avLst/>
            <a:gdLst/>
            <a:ahLst/>
            <a:cxnLst/>
            <a:rect l="0" t="0" r="r" b="b"/>
            <a:pathLst>
              <a:path w="21519" h="21600">
                <a:moveTo>
                  <a:pt x="17509" y="21600"/>
                </a:moveTo>
                <a:cubicBezTo>
                  <a:pt x="17509" y="21600"/>
                  <a:pt x="17480" y="19774"/>
                  <a:pt x="17922" y="19002"/>
                </a:cubicBezTo>
                <a:cubicBezTo>
                  <a:pt x="17961" y="18935"/>
                  <a:pt x="17998" y="18873"/>
                  <a:pt x="18035" y="18812"/>
                </a:cubicBezTo>
                <a:cubicBezTo>
                  <a:pt x="18178" y="18549"/>
                  <a:pt x="18321" y="18327"/>
                  <a:pt x="18440" y="18120"/>
                </a:cubicBezTo>
                <a:cubicBezTo>
                  <a:pt x="18616" y="17766"/>
                  <a:pt x="18731" y="17365"/>
                  <a:pt x="18743" y="16688"/>
                </a:cubicBezTo>
                <a:cubicBezTo>
                  <a:pt x="18746" y="16511"/>
                  <a:pt x="18751" y="16342"/>
                  <a:pt x="18757" y="16182"/>
                </a:cubicBezTo>
                <a:cubicBezTo>
                  <a:pt x="18753" y="15834"/>
                  <a:pt x="18744" y="15557"/>
                  <a:pt x="18744" y="15557"/>
                </a:cubicBezTo>
                <a:cubicBezTo>
                  <a:pt x="18744" y="15557"/>
                  <a:pt x="18787" y="15183"/>
                  <a:pt x="18925" y="14851"/>
                </a:cubicBezTo>
                <a:cubicBezTo>
                  <a:pt x="18979" y="14683"/>
                  <a:pt x="19049" y="14563"/>
                  <a:pt x="19140" y="14499"/>
                </a:cubicBezTo>
                <a:cubicBezTo>
                  <a:pt x="19189" y="14447"/>
                  <a:pt x="19244" y="14405"/>
                  <a:pt x="19305" y="14379"/>
                </a:cubicBezTo>
                <a:cubicBezTo>
                  <a:pt x="19308" y="14377"/>
                  <a:pt x="19310" y="14376"/>
                  <a:pt x="19313" y="14375"/>
                </a:cubicBezTo>
                <a:cubicBezTo>
                  <a:pt x="19560" y="14129"/>
                  <a:pt x="19691" y="13594"/>
                  <a:pt x="19964" y="13345"/>
                </a:cubicBezTo>
                <a:cubicBezTo>
                  <a:pt x="20099" y="13221"/>
                  <a:pt x="20374" y="13014"/>
                  <a:pt x="20654" y="12746"/>
                </a:cubicBezTo>
                <a:cubicBezTo>
                  <a:pt x="20955" y="12391"/>
                  <a:pt x="21338" y="11861"/>
                  <a:pt x="21482" y="11387"/>
                </a:cubicBezTo>
                <a:cubicBezTo>
                  <a:pt x="21600" y="10506"/>
                  <a:pt x="21413" y="10001"/>
                  <a:pt x="21184" y="9842"/>
                </a:cubicBezTo>
                <a:cubicBezTo>
                  <a:pt x="21134" y="9806"/>
                  <a:pt x="21093" y="9771"/>
                  <a:pt x="21058" y="9734"/>
                </a:cubicBezTo>
                <a:lnTo>
                  <a:pt x="21003" y="9707"/>
                </a:lnTo>
                <a:lnTo>
                  <a:pt x="20970" y="9620"/>
                </a:lnTo>
                <a:cubicBezTo>
                  <a:pt x="20902" y="9512"/>
                  <a:pt x="20856" y="9382"/>
                  <a:pt x="20784" y="9199"/>
                </a:cubicBezTo>
                <a:cubicBezTo>
                  <a:pt x="20756" y="9126"/>
                  <a:pt x="20721" y="9011"/>
                  <a:pt x="20685" y="8877"/>
                </a:cubicBezTo>
                <a:lnTo>
                  <a:pt x="20568" y="8571"/>
                </a:lnTo>
                <a:cubicBezTo>
                  <a:pt x="20568" y="8571"/>
                  <a:pt x="20413" y="7950"/>
                  <a:pt x="20413" y="7736"/>
                </a:cubicBezTo>
                <a:cubicBezTo>
                  <a:pt x="20413" y="7736"/>
                  <a:pt x="19360" y="6899"/>
                  <a:pt x="19200" y="6466"/>
                </a:cubicBezTo>
                <a:cubicBezTo>
                  <a:pt x="19015" y="6478"/>
                  <a:pt x="18709" y="6041"/>
                  <a:pt x="18403" y="5490"/>
                </a:cubicBezTo>
                <a:cubicBezTo>
                  <a:pt x="18262" y="5290"/>
                  <a:pt x="18134" y="5047"/>
                  <a:pt x="18070" y="4864"/>
                </a:cubicBezTo>
                <a:cubicBezTo>
                  <a:pt x="18061" y="4838"/>
                  <a:pt x="18049" y="4810"/>
                  <a:pt x="18037" y="4782"/>
                </a:cubicBezTo>
                <a:cubicBezTo>
                  <a:pt x="17959" y="4622"/>
                  <a:pt x="17885" y="4463"/>
                  <a:pt x="17817" y="4313"/>
                </a:cubicBezTo>
                <a:cubicBezTo>
                  <a:pt x="17399" y="3386"/>
                  <a:pt x="17750" y="2206"/>
                  <a:pt x="17919" y="1656"/>
                </a:cubicBezTo>
                <a:cubicBezTo>
                  <a:pt x="17926" y="1613"/>
                  <a:pt x="17930" y="1573"/>
                  <a:pt x="17930" y="1543"/>
                </a:cubicBezTo>
                <a:cubicBezTo>
                  <a:pt x="17930" y="1264"/>
                  <a:pt x="17425" y="129"/>
                  <a:pt x="17425" y="129"/>
                </a:cubicBezTo>
                <a:lnTo>
                  <a:pt x="674" y="0"/>
                </a:lnTo>
                <a:lnTo>
                  <a:pt x="0" y="32"/>
                </a:lnTo>
                <a:cubicBezTo>
                  <a:pt x="164" y="178"/>
                  <a:pt x="291" y="371"/>
                  <a:pt x="392" y="589"/>
                </a:cubicBezTo>
                <a:cubicBezTo>
                  <a:pt x="666" y="1089"/>
                  <a:pt x="897" y="1973"/>
                  <a:pt x="729" y="3509"/>
                </a:cubicBezTo>
                <a:cubicBezTo>
                  <a:pt x="716" y="3627"/>
                  <a:pt x="704" y="3736"/>
                  <a:pt x="691" y="3843"/>
                </a:cubicBezTo>
                <a:cubicBezTo>
                  <a:pt x="684" y="3926"/>
                  <a:pt x="677" y="3999"/>
                  <a:pt x="674" y="4050"/>
                </a:cubicBezTo>
                <a:cubicBezTo>
                  <a:pt x="631" y="4596"/>
                  <a:pt x="547" y="5239"/>
                  <a:pt x="653" y="5657"/>
                </a:cubicBezTo>
                <a:cubicBezTo>
                  <a:pt x="758" y="6075"/>
                  <a:pt x="716" y="6621"/>
                  <a:pt x="716" y="6621"/>
                </a:cubicBezTo>
                <a:cubicBezTo>
                  <a:pt x="1025" y="7001"/>
                  <a:pt x="842" y="7891"/>
                  <a:pt x="842" y="7891"/>
                </a:cubicBezTo>
                <a:cubicBezTo>
                  <a:pt x="1166" y="8362"/>
                  <a:pt x="1431" y="9113"/>
                  <a:pt x="1410" y="9514"/>
                </a:cubicBezTo>
                <a:cubicBezTo>
                  <a:pt x="1410" y="9652"/>
                  <a:pt x="1416" y="9764"/>
                  <a:pt x="1422" y="9860"/>
                </a:cubicBezTo>
                <a:cubicBezTo>
                  <a:pt x="1450" y="10111"/>
                  <a:pt x="1505" y="10302"/>
                  <a:pt x="1505" y="10302"/>
                </a:cubicBezTo>
                <a:cubicBezTo>
                  <a:pt x="1748" y="10334"/>
                  <a:pt x="1907" y="11085"/>
                  <a:pt x="1907" y="11663"/>
                </a:cubicBezTo>
                <a:cubicBezTo>
                  <a:pt x="1907" y="11870"/>
                  <a:pt x="1902" y="12131"/>
                  <a:pt x="1915" y="12407"/>
                </a:cubicBezTo>
                <a:cubicBezTo>
                  <a:pt x="1943" y="12699"/>
                  <a:pt x="1983" y="13006"/>
                  <a:pt x="2035" y="13273"/>
                </a:cubicBezTo>
                <a:cubicBezTo>
                  <a:pt x="2092" y="13481"/>
                  <a:pt x="2172" y="13679"/>
                  <a:pt x="2286" y="13849"/>
                </a:cubicBezTo>
                <a:cubicBezTo>
                  <a:pt x="2707" y="14470"/>
                  <a:pt x="2595" y="16249"/>
                  <a:pt x="2595" y="17663"/>
                </a:cubicBezTo>
                <a:cubicBezTo>
                  <a:pt x="2595" y="17706"/>
                  <a:pt x="2599" y="17746"/>
                  <a:pt x="2600" y="17788"/>
                </a:cubicBezTo>
                <a:cubicBezTo>
                  <a:pt x="2622" y="18051"/>
                  <a:pt x="2659" y="18277"/>
                  <a:pt x="2708" y="18471"/>
                </a:cubicBezTo>
                <a:cubicBezTo>
                  <a:pt x="2815" y="18852"/>
                  <a:pt x="2981" y="19165"/>
                  <a:pt x="3141" y="19400"/>
                </a:cubicBezTo>
                <a:cubicBezTo>
                  <a:pt x="3245" y="19537"/>
                  <a:pt x="3350" y="19647"/>
                  <a:pt x="3441" y="19752"/>
                </a:cubicBezTo>
                <a:cubicBezTo>
                  <a:pt x="3475" y="19790"/>
                  <a:pt x="3501" y="19827"/>
                  <a:pt x="3525" y="19864"/>
                </a:cubicBezTo>
                <a:lnTo>
                  <a:pt x="13655" y="19633"/>
                </a:lnTo>
                <a:lnTo>
                  <a:pt x="15152" y="19592"/>
                </a:lnTo>
                <a:cubicBezTo>
                  <a:pt x="15152" y="19592"/>
                  <a:pt x="15965" y="19463"/>
                  <a:pt x="16106" y="19613"/>
                </a:cubicBezTo>
                <a:cubicBezTo>
                  <a:pt x="16246" y="19763"/>
                  <a:pt x="16568" y="20470"/>
                  <a:pt x="16610" y="20470"/>
                </a:cubicBezTo>
                <a:cubicBezTo>
                  <a:pt x="16649" y="20470"/>
                  <a:pt x="16866" y="20232"/>
                  <a:pt x="16982" y="20628"/>
                </a:cubicBezTo>
                <a:cubicBezTo>
                  <a:pt x="17026" y="20703"/>
                  <a:pt x="17045" y="20819"/>
                  <a:pt x="17075" y="20979"/>
                </a:cubicBezTo>
                <a:cubicBezTo>
                  <a:pt x="17081" y="21012"/>
                  <a:pt x="17088" y="21046"/>
                  <a:pt x="17096" y="21079"/>
                </a:cubicBezTo>
                <a:cubicBezTo>
                  <a:pt x="17246" y="21469"/>
                  <a:pt x="17509" y="21600"/>
                  <a:pt x="17509" y="21600"/>
                </a:cubicBezTo>
                <a:close/>
                <a:moveTo>
                  <a:pt x="17509" y="2160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4" name="AutoShape 26"/>
          <p:cNvSpPr>
            <a:spLocks/>
          </p:cNvSpPr>
          <p:nvPr/>
        </p:nvSpPr>
        <p:spPr bwMode="auto">
          <a:xfrm>
            <a:off x="10199688" y="2922588"/>
            <a:ext cx="1939925" cy="1365250"/>
          </a:xfrm>
          <a:custGeom>
            <a:avLst/>
            <a:gdLst/>
            <a:ahLst/>
            <a:cxnLst/>
            <a:rect l="0" t="0" r="r" b="b"/>
            <a:pathLst>
              <a:path w="21489" h="21600">
                <a:moveTo>
                  <a:pt x="21334" y="20579"/>
                </a:moveTo>
                <a:cubicBezTo>
                  <a:pt x="20915" y="20097"/>
                  <a:pt x="21076" y="20232"/>
                  <a:pt x="21313" y="18343"/>
                </a:cubicBezTo>
                <a:cubicBezTo>
                  <a:pt x="21361" y="17809"/>
                  <a:pt x="21458" y="16532"/>
                  <a:pt x="21056" y="15726"/>
                </a:cubicBezTo>
                <a:cubicBezTo>
                  <a:pt x="20821" y="15323"/>
                  <a:pt x="20549" y="15231"/>
                  <a:pt x="20549" y="15231"/>
                </a:cubicBezTo>
                <a:lnTo>
                  <a:pt x="21298" y="15192"/>
                </a:lnTo>
                <a:lnTo>
                  <a:pt x="21388" y="5193"/>
                </a:lnTo>
                <a:cubicBezTo>
                  <a:pt x="21388" y="5193"/>
                  <a:pt x="21081" y="4650"/>
                  <a:pt x="21135" y="3952"/>
                </a:cubicBezTo>
                <a:cubicBezTo>
                  <a:pt x="21189" y="3254"/>
                  <a:pt x="21406" y="2090"/>
                  <a:pt x="21207" y="1650"/>
                </a:cubicBezTo>
                <a:cubicBezTo>
                  <a:pt x="21207" y="1650"/>
                  <a:pt x="7687" y="1340"/>
                  <a:pt x="1380" y="0"/>
                </a:cubicBezTo>
                <a:cubicBezTo>
                  <a:pt x="1135" y="2802"/>
                  <a:pt x="954" y="4886"/>
                  <a:pt x="947" y="5046"/>
                </a:cubicBezTo>
                <a:cubicBezTo>
                  <a:pt x="938" y="5229"/>
                  <a:pt x="905" y="5320"/>
                  <a:pt x="867" y="5363"/>
                </a:cubicBezTo>
                <a:lnTo>
                  <a:pt x="0" y="16105"/>
                </a:lnTo>
                <a:lnTo>
                  <a:pt x="11807" y="17346"/>
                </a:lnTo>
                <a:cubicBezTo>
                  <a:pt x="11807" y="17346"/>
                  <a:pt x="12250" y="17799"/>
                  <a:pt x="12522" y="17799"/>
                </a:cubicBezTo>
                <a:cubicBezTo>
                  <a:pt x="12793" y="17799"/>
                  <a:pt x="12911" y="17941"/>
                  <a:pt x="13164" y="18187"/>
                </a:cubicBezTo>
                <a:cubicBezTo>
                  <a:pt x="13418" y="18432"/>
                  <a:pt x="13951" y="18626"/>
                  <a:pt x="14277" y="18626"/>
                </a:cubicBezTo>
                <a:cubicBezTo>
                  <a:pt x="14603" y="18626"/>
                  <a:pt x="14910" y="19001"/>
                  <a:pt x="15173" y="19001"/>
                </a:cubicBezTo>
                <a:cubicBezTo>
                  <a:pt x="15435" y="19001"/>
                  <a:pt x="15942" y="19376"/>
                  <a:pt x="16195" y="19661"/>
                </a:cubicBezTo>
                <a:cubicBezTo>
                  <a:pt x="16448" y="19945"/>
                  <a:pt x="16937" y="19829"/>
                  <a:pt x="17579" y="19350"/>
                </a:cubicBezTo>
                <a:cubicBezTo>
                  <a:pt x="18222" y="18872"/>
                  <a:pt x="18538" y="19299"/>
                  <a:pt x="18819" y="19350"/>
                </a:cubicBezTo>
                <a:cubicBezTo>
                  <a:pt x="19099" y="19402"/>
                  <a:pt x="19615" y="19441"/>
                  <a:pt x="19615" y="19441"/>
                </a:cubicBezTo>
                <a:cubicBezTo>
                  <a:pt x="19615" y="19441"/>
                  <a:pt x="21298" y="20566"/>
                  <a:pt x="21379" y="20669"/>
                </a:cubicBezTo>
                <a:cubicBezTo>
                  <a:pt x="21460" y="20773"/>
                  <a:pt x="21442" y="21600"/>
                  <a:pt x="21442" y="21600"/>
                </a:cubicBezTo>
                <a:cubicBezTo>
                  <a:pt x="21442" y="21600"/>
                  <a:pt x="21600" y="20884"/>
                  <a:pt x="21334" y="20579"/>
                </a:cubicBezTo>
                <a:close/>
                <a:moveTo>
                  <a:pt x="21334" y="20579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5" name="AutoShape 27"/>
          <p:cNvSpPr>
            <a:spLocks/>
          </p:cNvSpPr>
          <p:nvPr/>
        </p:nvSpPr>
        <p:spPr bwMode="auto">
          <a:xfrm>
            <a:off x="14379575" y="4349750"/>
            <a:ext cx="828675" cy="1433513"/>
          </a:xfrm>
          <a:custGeom>
            <a:avLst/>
            <a:gdLst/>
            <a:ahLst/>
            <a:cxnLst/>
            <a:rect l="0" t="0" r="r" b="b"/>
            <a:pathLst>
              <a:path w="21562" h="21598">
                <a:moveTo>
                  <a:pt x="2155" y="14300"/>
                </a:moveTo>
                <a:cubicBezTo>
                  <a:pt x="2238" y="14382"/>
                  <a:pt x="2538" y="14711"/>
                  <a:pt x="2664" y="15228"/>
                </a:cubicBezTo>
                <a:cubicBezTo>
                  <a:pt x="2800" y="15591"/>
                  <a:pt x="2863" y="16014"/>
                  <a:pt x="2671" y="16391"/>
                </a:cubicBezTo>
                <a:cubicBezTo>
                  <a:pt x="2545" y="16637"/>
                  <a:pt x="2402" y="16860"/>
                  <a:pt x="2259" y="17062"/>
                </a:cubicBezTo>
                <a:cubicBezTo>
                  <a:pt x="1362" y="18503"/>
                  <a:pt x="937" y="18237"/>
                  <a:pt x="771" y="18810"/>
                </a:cubicBezTo>
                <a:cubicBezTo>
                  <a:pt x="740" y="18917"/>
                  <a:pt x="709" y="19008"/>
                  <a:pt x="676" y="19088"/>
                </a:cubicBezTo>
                <a:cubicBezTo>
                  <a:pt x="646" y="19276"/>
                  <a:pt x="541" y="19411"/>
                  <a:pt x="439" y="19519"/>
                </a:cubicBezTo>
                <a:cubicBezTo>
                  <a:pt x="371" y="19623"/>
                  <a:pt x="300" y="19732"/>
                  <a:pt x="224" y="19881"/>
                </a:cubicBezTo>
                <a:cubicBezTo>
                  <a:pt x="202" y="19979"/>
                  <a:pt x="146" y="20106"/>
                  <a:pt x="90" y="20246"/>
                </a:cubicBezTo>
                <a:cubicBezTo>
                  <a:pt x="-38" y="20794"/>
                  <a:pt x="8" y="21581"/>
                  <a:pt x="8" y="21581"/>
                </a:cubicBezTo>
                <a:cubicBezTo>
                  <a:pt x="189" y="21596"/>
                  <a:pt x="345" y="21600"/>
                  <a:pt x="485" y="21597"/>
                </a:cubicBezTo>
                <a:cubicBezTo>
                  <a:pt x="1292" y="21524"/>
                  <a:pt x="1661" y="20908"/>
                  <a:pt x="1878" y="20792"/>
                </a:cubicBezTo>
                <a:cubicBezTo>
                  <a:pt x="2043" y="20634"/>
                  <a:pt x="2220" y="20713"/>
                  <a:pt x="2411" y="20807"/>
                </a:cubicBezTo>
                <a:cubicBezTo>
                  <a:pt x="2515" y="20842"/>
                  <a:pt x="2637" y="20887"/>
                  <a:pt x="2797" y="20936"/>
                </a:cubicBezTo>
                <a:cubicBezTo>
                  <a:pt x="2818" y="20943"/>
                  <a:pt x="2838" y="20946"/>
                  <a:pt x="2859" y="20949"/>
                </a:cubicBezTo>
                <a:cubicBezTo>
                  <a:pt x="2927" y="20948"/>
                  <a:pt x="2997" y="20932"/>
                  <a:pt x="3068" y="20891"/>
                </a:cubicBezTo>
                <a:cubicBezTo>
                  <a:pt x="3522" y="20628"/>
                  <a:pt x="4144" y="20398"/>
                  <a:pt x="4597" y="20398"/>
                </a:cubicBezTo>
                <a:cubicBezTo>
                  <a:pt x="4623" y="20398"/>
                  <a:pt x="4659" y="20403"/>
                  <a:pt x="4689" y="20406"/>
                </a:cubicBezTo>
                <a:cubicBezTo>
                  <a:pt x="4696" y="20404"/>
                  <a:pt x="4702" y="20404"/>
                  <a:pt x="4709" y="20403"/>
                </a:cubicBezTo>
                <a:cubicBezTo>
                  <a:pt x="5492" y="20310"/>
                  <a:pt x="6909" y="20759"/>
                  <a:pt x="7586" y="20768"/>
                </a:cubicBezTo>
                <a:cubicBezTo>
                  <a:pt x="8230" y="20665"/>
                  <a:pt x="8282" y="20262"/>
                  <a:pt x="8676" y="20234"/>
                </a:cubicBezTo>
                <a:cubicBezTo>
                  <a:pt x="8734" y="20230"/>
                  <a:pt x="8788" y="20231"/>
                  <a:pt x="8842" y="20238"/>
                </a:cubicBezTo>
                <a:cubicBezTo>
                  <a:pt x="8866" y="20233"/>
                  <a:pt x="8888" y="20225"/>
                  <a:pt x="8915" y="20222"/>
                </a:cubicBezTo>
                <a:cubicBezTo>
                  <a:pt x="9415" y="20167"/>
                  <a:pt x="9939" y="20481"/>
                  <a:pt x="10479" y="20433"/>
                </a:cubicBezTo>
                <a:cubicBezTo>
                  <a:pt x="10848" y="20230"/>
                  <a:pt x="10981" y="19762"/>
                  <a:pt x="11112" y="19610"/>
                </a:cubicBezTo>
                <a:cubicBezTo>
                  <a:pt x="11230" y="19473"/>
                  <a:pt x="11239" y="19053"/>
                  <a:pt x="11404" y="18808"/>
                </a:cubicBezTo>
                <a:cubicBezTo>
                  <a:pt x="11406" y="18801"/>
                  <a:pt x="11407" y="18792"/>
                  <a:pt x="11409" y="18785"/>
                </a:cubicBezTo>
                <a:cubicBezTo>
                  <a:pt x="11431" y="18659"/>
                  <a:pt x="11523" y="18618"/>
                  <a:pt x="11661" y="18632"/>
                </a:cubicBezTo>
                <a:cubicBezTo>
                  <a:pt x="11684" y="18628"/>
                  <a:pt x="11709" y="18624"/>
                  <a:pt x="11736" y="18624"/>
                </a:cubicBezTo>
                <a:cubicBezTo>
                  <a:pt x="11927" y="18624"/>
                  <a:pt x="12127" y="18745"/>
                  <a:pt x="12350" y="18909"/>
                </a:cubicBezTo>
                <a:cubicBezTo>
                  <a:pt x="12641" y="19071"/>
                  <a:pt x="12967" y="19281"/>
                  <a:pt x="13278" y="19483"/>
                </a:cubicBezTo>
                <a:cubicBezTo>
                  <a:pt x="13567" y="19671"/>
                  <a:pt x="13780" y="19753"/>
                  <a:pt x="13962" y="19773"/>
                </a:cubicBezTo>
                <a:cubicBezTo>
                  <a:pt x="14062" y="19775"/>
                  <a:pt x="14166" y="19766"/>
                  <a:pt x="14276" y="19745"/>
                </a:cubicBezTo>
                <a:cubicBezTo>
                  <a:pt x="14477" y="19686"/>
                  <a:pt x="14668" y="19562"/>
                  <a:pt x="14935" y="19450"/>
                </a:cubicBezTo>
                <a:cubicBezTo>
                  <a:pt x="15436" y="19240"/>
                  <a:pt x="16523" y="18462"/>
                  <a:pt x="17097" y="18016"/>
                </a:cubicBezTo>
                <a:cubicBezTo>
                  <a:pt x="17326" y="17803"/>
                  <a:pt x="17517" y="17580"/>
                  <a:pt x="17606" y="17339"/>
                </a:cubicBezTo>
                <a:cubicBezTo>
                  <a:pt x="17643" y="17057"/>
                  <a:pt x="17575" y="16736"/>
                  <a:pt x="17583" y="16469"/>
                </a:cubicBezTo>
                <a:cubicBezTo>
                  <a:pt x="17590" y="16252"/>
                  <a:pt x="17875" y="16043"/>
                  <a:pt x="18261" y="15874"/>
                </a:cubicBezTo>
                <a:cubicBezTo>
                  <a:pt x="18457" y="15775"/>
                  <a:pt x="18682" y="15693"/>
                  <a:pt x="18930" y="15635"/>
                </a:cubicBezTo>
                <a:cubicBezTo>
                  <a:pt x="19780" y="15438"/>
                  <a:pt x="20630" y="15175"/>
                  <a:pt x="21253" y="14683"/>
                </a:cubicBezTo>
                <a:cubicBezTo>
                  <a:pt x="21483" y="14501"/>
                  <a:pt x="21558" y="14292"/>
                  <a:pt x="21562" y="14101"/>
                </a:cubicBezTo>
                <a:cubicBezTo>
                  <a:pt x="21560" y="14073"/>
                  <a:pt x="21562" y="14043"/>
                  <a:pt x="21559" y="14014"/>
                </a:cubicBezTo>
                <a:cubicBezTo>
                  <a:pt x="21556" y="13985"/>
                  <a:pt x="21552" y="13956"/>
                  <a:pt x="21546" y="13927"/>
                </a:cubicBezTo>
                <a:cubicBezTo>
                  <a:pt x="21546" y="13921"/>
                  <a:pt x="21545" y="13916"/>
                  <a:pt x="21544" y="13911"/>
                </a:cubicBezTo>
                <a:cubicBezTo>
                  <a:pt x="21544" y="13908"/>
                  <a:pt x="21543" y="13906"/>
                  <a:pt x="21543" y="13903"/>
                </a:cubicBezTo>
                <a:cubicBezTo>
                  <a:pt x="21492" y="13671"/>
                  <a:pt x="21366" y="13500"/>
                  <a:pt x="21366" y="13500"/>
                </a:cubicBezTo>
                <a:lnTo>
                  <a:pt x="18817" y="295"/>
                </a:lnTo>
                <a:lnTo>
                  <a:pt x="18647" y="0"/>
                </a:lnTo>
                <a:lnTo>
                  <a:pt x="4493" y="487"/>
                </a:lnTo>
                <a:cubicBezTo>
                  <a:pt x="4353" y="589"/>
                  <a:pt x="4075" y="774"/>
                  <a:pt x="3689" y="934"/>
                </a:cubicBezTo>
                <a:cubicBezTo>
                  <a:pt x="3573" y="986"/>
                  <a:pt x="3446" y="1031"/>
                  <a:pt x="3309" y="1069"/>
                </a:cubicBezTo>
                <a:cubicBezTo>
                  <a:pt x="3300" y="1072"/>
                  <a:pt x="3292" y="1074"/>
                  <a:pt x="3283" y="1077"/>
                </a:cubicBezTo>
                <a:cubicBezTo>
                  <a:pt x="3260" y="1083"/>
                  <a:pt x="3238" y="1090"/>
                  <a:pt x="3214" y="1096"/>
                </a:cubicBezTo>
                <a:cubicBezTo>
                  <a:pt x="2837" y="1200"/>
                  <a:pt x="2398" y="1260"/>
                  <a:pt x="1911" y="1219"/>
                </a:cubicBezTo>
                <a:cubicBezTo>
                  <a:pt x="1538" y="1203"/>
                  <a:pt x="1177" y="1131"/>
                  <a:pt x="830" y="962"/>
                </a:cubicBezTo>
                <a:cubicBezTo>
                  <a:pt x="745" y="929"/>
                  <a:pt x="661" y="894"/>
                  <a:pt x="575" y="854"/>
                </a:cubicBezTo>
                <a:cubicBezTo>
                  <a:pt x="575" y="854"/>
                  <a:pt x="2155" y="14300"/>
                  <a:pt x="2155" y="14300"/>
                </a:cubicBezTo>
                <a:close/>
                <a:moveTo>
                  <a:pt x="2155" y="1430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6" name="AutoShape 28"/>
          <p:cNvSpPr>
            <a:spLocks/>
          </p:cNvSpPr>
          <p:nvPr/>
        </p:nvSpPr>
        <p:spPr bwMode="auto">
          <a:xfrm>
            <a:off x="17619663" y="4648200"/>
            <a:ext cx="336550" cy="533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449" y="18919"/>
                </a:moveTo>
                <a:cubicBezTo>
                  <a:pt x="18794" y="19382"/>
                  <a:pt x="17533" y="19233"/>
                  <a:pt x="17351" y="18853"/>
                </a:cubicBezTo>
                <a:cubicBezTo>
                  <a:pt x="17166" y="18474"/>
                  <a:pt x="17692" y="18159"/>
                  <a:pt x="18242" y="18159"/>
                </a:cubicBezTo>
                <a:cubicBezTo>
                  <a:pt x="18794" y="18159"/>
                  <a:pt x="19423" y="17532"/>
                  <a:pt x="18610" y="17102"/>
                </a:cubicBezTo>
                <a:cubicBezTo>
                  <a:pt x="17796" y="16672"/>
                  <a:pt x="18688" y="16540"/>
                  <a:pt x="19160" y="16540"/>
                </a:cubicBezTo>
                <a:cubicBezTo>
                  <a:pt x="19634" y="16540"/>
                  <a:pt x="21154" y="15649"/>
                  <a:pt x="18873" y="15368"/>
                </a:cubicBezTo>
                <a:cubicBezTo>
                  <a:pt x="16589" y="15087"/>
                  <a:pt x="15015" y="14525"/>
                  <a:pt x="14517" y="13897"/>
                </a:cubicBezTo>
                <a:cubicBezTo>
                  <a:pt x="14017" y="13270"/>
                  <a:pt x="13651" y="12543"/>
                  <a:pt x="12734" y="12229"/>
                </a:cubicBezTo>
                <a:cubicBezTo>
                  <a:pt x="11814" y="11916"/>
                  <a:pt x="11553" y="11090"/>
                  <a:pt x="11474" y="10495"/>
                </a:cubicBezTo>
                <a:cubicBezTo>
                  <a:pt x="11394" y="9900"/>
                  <a:pt x="10633" y="8463"/>
                  <a:pt x="9165" y="7951"/>
                </a:cubicBezTo>
                <a:cubicBezTo>
                  <a:pt x="7697" y="7439"/>
                  <a:pt x="6201" y="6514"/>
                  <a:pt x="6201" y="6250"/>
                </a:cubicBezTo>
                <a:cubicBezTo>
                  <a:pt x="6201" y="5986"/>
                  <a:pt x="7119" y="4598"/>
                  <a:pt x="4887" y="4367"/>
                </a:cubicBezTo>
                <a:cubicBezTo>
                  <a:pt x="4887" y="4367"/>
                  <a:pt x="4981" y="4035"/>
                  <a:pt x="5240" y="3847"/>
                </a:cubicBezTo>
                <a:cubicBezTo>
                  <a:pt x="5089" y="3751"/>
                  <a:pt x="4554" y="3410"/>
                  <a:pt x="2987" y="2397"/>
                </a:cubicBezTo>
                <a:cubicBezTo>
                  <a:pt x="1259" y="1280"/>
                  <a:pt x="1940" y="868"/>
                  <a:pt x="2520" y="0"/>
                </a:cubicBezTo>
                <a:lnTo>
                  <a:pt x="0" y="2537"/>
                </a:lnTo>
                <a:lnTo>
                  <a:pt x="308" y="2506"/>
                </a:lnTo>
                <a:lnTo>
                  <a:pt x="2199" y="415"/>
                </a:lnTo>
                <a:lnTo>
                  <a:pt x="308" y="2506"/>
                </a:lnTo>
                <a:lnTo>
                  <a:pt x="526" y="2483"/>
                </a:lnTo>
                <a:lnTo>
                  <a:pt x="9340" y="21600"/>
                </a:lnTo>
                <a:lnTo>
                  <a:pt x="21180" y="20423"/>
                </a:lnTo>
                <a:cubicBezTo>
                  <a:pt x="21128" y="20290"/>
                  <a:pt x="21600" y="20043"/>
                  <a:pt x="21600" y="19448"/>
                </a:cubicBezTo>
                <a:cubicBezTo>
                  <a:pt x="21600" y="18853"/>
                  <a:pt x="20106" y="18456"/>
                  <a:pt x="19449" y="18919"/>
                </a:cubicBezTo>
                <a:close/>
                <a:moveTo>
                  <a:pt x="19449" y="18919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7" name="AutoShape 29"/>
          <p:cNvSpPr>
            <a:spLocks/>
          </p:cNvSpPr>
          <p:nvPr/>
        </p:nvSpPr>
        <p:spPr bwMode="auto">
          <a:xfrm>
            <a:off x="16194088" y="3933825"/>
            <a:ext cx="1573212" cy="995363"/>
          </a:xfrm>
          <a:custGeom>
            <a:avLst/>
            <a:gdLst/>
            <a:ahLst/>
            <a:cxnLst/>
            <a:rect l="0" t="0" r="r" b="b"/>
            <a:pathLst>
              <a:path w="21589" h="21310">
                <a:moveTo>
                  <a:pt x="20160" y="15193"/>
                </a:moveTo>
                <a:cubicBezTo>
                  <a:pt x="20200" y="15003"/>
                  <a:pt x="20285" y="14855"/>
                  <a:pt x="20398" y="14737"/>
                </a:cubicBezTo>
                <a:cubicBezTo>
                  <a:pt x="20500" y="14584"/>
                  <a:pt x="20697" y="14359"/>
                  <a:pt x="20975" y="14359"/>
                </a:cubicBezTo>
                <a:cubicBezTo>
                  <a:pt x="20978" y="14359"/>
                  <a:pt x="20980" y="14358"/>
                  <a:pt x="20982" y="14358"/>
                </a:cubicBezTo>
                <a:cubicBezTo>
                  <a:pt x="21071" y="14318"/>
                  <a:pt x="21159" y="14279"/>
                  <a:pt x="21245" y="14241"/>
                </a:cubicBezTo>
                <a:cubicBezTo>
                  <a:pt x="21466" y="14031"/>
                  <a:pt x="21600" y="13565"/>
                  <a:pt x="21588" y="13028"/>
                </a:cubicBezTo>
                <a:cubicBezTo>
                  <a:pt x="21578" y="12803"/>
                  <a:pt x="21547" y="12566"/>
                  <a:pt x="21492" y="12334"/>
                </a:cubicBezTo>
                <a:cubicBezTo>
                  <a:pt x="21488" y="12320"/>
                  <a:pt x="21485" y="12306"/>
                  <a:pt x="21481" y="12293"/>
                </a:cubicBezTo>
                <a:cubicBezTo>
                  <a:pt x="21470" y="12247"/>
                  <a:pt x="21456" y="12201"/>
                  <a:pt x="21443" y="12156"/>
                </a:cubicBezTo>
                <a:cubicBezTo>
                  <a:pt x="21278" y="11647"/>
                  <a:pt x="20988" y="11273"/>
                  <a:pt x="20617" y="11000"/>
                </a:cubicBezTo>
                <a:cubicBezTo>
                  <a:pt x="20340" y="10797"/>
                  <a:pt x="20170" y="10329"/>
                  <a:pt x="20068" y="9780"/>
                </a:cubicBezTo>
                <a:cubicBezTo>
                  <a:pt x="19693" y="8335"/>
                  <a:pt x="19722" y="6219"/>
                  <a:pt x="20199" y="5681"/>
                </a:cubicBezTo>
                <a:cubicBezTo>
                  <a:pt x="20295" y="5515"/>
                  <a:pt x="20402" y="5365"/>
                  <a:pt x="20488" y="5202"/>
                </a:cubicBezTo>
                <a:cubicBezTo>
                  <a:pt x="20622" y="4861"/>
                  <a:pt x="20635" y="4509"/>
                  <a:pt x="20616" y="4239"/>
                </a:cubicBezTo>
                <a:cubicBezTo>
                  <a:pt x="20601" y="4164"/>
                  <a:pt x="20582" y="4087"/>
                  <a:pt x="20557" y="4002"/>
                </a:cubicBezTo>
                <a:cubicBezTo>
                  <a:pt x="20582" y="4087"/>
                  <a:pt x="20601" y="4164"/>
                  <a:pt x="20616" y="4239"/>
                </a:cubicBezTo>
                <a:cubicBezTo>
                  <a:pt x="20607" y="4116"/>
                  <a:pt x="20592" y="4011"/>
                  <a:pt x="20577" y="3932"/>
                </a:cubicBezTo>
                <a:cubicBezTo>
                  <a:pt x="20503" y="3885"/>
                  <a:pt x="20453" y="3845"/>
                  <a:pt x="20438" y="3815"/>
                </a:cubicBezTo>
                <a:cubicBezTo>
                  <a:pt x="20288" y="3535"/>
                  <a:pt x="19780" y="3582"/>
                  <a:pt x="19451" y="3069"/>
                </a:cubicBezTo>
                <a:cubicBezTo>
                  <a:pt x="19123" y="2556"/>
                  <a:pt x="18824" y="1389"/>
                  <a:pt x="18197" y="550"/>
                </a:cubicBezTo>
                <a:cubicBezTo>
                  <a:pt x="17570" y="-290"/>
                  <a:pt x="16853" y="83"/>
                  <a:pt x="16853" y="83"/>
                </a:cubicBezTo>
                <a:lnTo>
                  <a:pt x="2515" y="4515"/>
                </a:lnTo>
                <a:lnTo>
                  <a:pt x="2319" y="2967"/>
                </a:lnTo>
                <a:cubicBezTo>
                  <a:pt x="2319" y="2967"/>
                  <a:pt x="1876" y="3439"/>
                  <a:pt x="1686" y="3754"/>
                </a:cubicBezTo>
                <a:cubicBezTo>
                  <a:pt x="1495" y="4069"/>
                  <a:pt x="1361" y="4384"/>
                  <a:pt x="1120" y="4463"/>
                </a:cubicBezTo>
                <a:cubicBezTo>
                  <a:pt x="879" y="4542"/>
                  <a:pt x="454" y="5206"/>
                  <a:pt x="347" y="5267"/>
                </a:cubicBezTo>
                <a:cubicBezTo>
                  <a:pt x="241" y="5329"/>
                  <a:pt x="0" y="5355"/>
                  <a:pt x="0" y="5355"/>
                </a:cubicBezTo>
                <a:lnTo>
                  <a:pt x="1439" y="21310"/>
                </a:lnTo>
                <a:lnTo>
                  <a:pt x="19579" y="16720"/>
                </a:lnTo>
                <a:lnTo>
                  <a:pt x="20117" y="15376"/>
                </a:lnTo>
                <a:cubicBezTo>
                  <a:pt x="20131" y="15319"/>
                  <a:pt x="20146" y="15259"/>
                  <a:pt x="20160" y="15193"/>
                </a:cubicBezTo>
                <a:close/>
                <a:moveTo>
                  <a:pt x="20160" y="15193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8" name="AutoShape 30"/>
          <p:cNvSpPr>
            <a:spLocks/>
          </p:cNvSpPr>
          <p:nvPr/>
        </p:nvSpPr>
        <p:spPr bwMode="auto">
          <a:xfrm>
            <a:off x="17649825" y="4111625"/>
            <a:ext cx="301625" cy="714375"/>
          </a:xfrm>
          <a:custGeom>
            <a:avLst/>
            <a:gdLst/>
            <a:ahLst/>
            <a:cxnLst/>
            <a:rect l="0" t="0" r="r" b="b"/>
            <a:pathLst>
              <a:path w="21113" h="21552">
                <a:moveTo>
                  <a:pt x="3849" y="18908"/>
                </a:moveTo>
                <a:cubicBezTo>
                  <a:pt x="3849" y="18908"/>
                  <a:pt x="4153" y="18776"/>
                  <a:pt x="1873" y="17987"/>
                </a:cubicBezTo>
                <a:cubicBezTo>
                  <a:pt x="-408" y="17198"/>
                  <a:pt x="806" y="16540"/>
                  <a:pt x="806" y="16540"/>
                </a:cubicBezTo>
                <a:cubicBezTo>
                  <a:pt x="806" y="16540"/>
                  <a:pt x="-408" y="17198"/>
                  <a:pt x="1873" y="17987"/>
                </a:cubicBezTo>
                <a:cubicBezTo>
                  <a:pt x="4153" y="18776"/>
                  <a:pt x="3849" y="18908"/>
                  <a:pt x="3849" y="18908"/>
                </a:cubicBezTo>
                <a:close/>
                <a:moveTo>
                  <a:pt x="2892" y="1791"/>
                </a:moveTo>
                <a:cubicBezTo>
                  <a:pt x="2560" y="2026"/>
                  <a:pt x="2088" y="2256"/>
                  <a:pt x="1416" y="2466"/>
                </a:cubicBezTo>
                <a:cubicBezTo>
                  <a:pt x="48" y="3124"/>
                  <a:pt x="-106" y="4768"/>
                  <a:pt x="48" y="6215"/>
                </a:cubicBezTo>
                <a:cubicBezTo>
                  <a:pt x="117" y="6874"/>
                  <a:pt x="316" y="7599"/>
                  <a:pt x="752" y="8244"/>
                </a:cubicBezTo>
                <a:cubicBezTo>
                  <a:pt x="1556" y="9103"/>
                  <a:pt x="2722" y="9795"/>
                  <a:pt x="4242" y="10080"/>
                </a:cubicBezTo>
                <a:cubicBezTo>
                  <a:pt x="5962" y="10401"/>
                  <a:pt x="7085" y="10970"/>
                  <a:pt x="7750" y="11593"/>
                </a:cubicBezTo>
                <a:cubicBezTo>
                  <a:pt x="7825" y="11656"/>
                  <a:pt x="7885" y="11721"/>
                  <a:pt x="7946" y="11786"/>
                </a:cubicBezTo>
                <a:cubicBezTo>
                  <a:pt x="7964" y="11805"/>
                  <a:pt x="7985" y="11824"/>
                  <a:pt x="8001" y="11844"/>
                </a:cubicBezTo>
                <a:cubicBezTo>
                  <a:pt x="8177" y="12038"/>
                  <a:pt x="8325" y="12242"/>
                  <a:pt x="8410" y="12463"/>
                </a:cubicBezTo>
                <a:cubicBezTo>
                  <a:pt x="8459" y="12584"/>
                  <a:pt x="8481" y="12705"/>
                  <a:pt x="8489" y="12823"/>
                </a:cubicBezTo>
                <a:cubicBezTo>
                  <a:pt x="8629" y="13651"/>
                  <a:pt x="8060" y="14361"/>
                  <a:pt x="7036" y="14494"/>
                </a:cubicBezTo>
                <a:cubicBezTo>
                  <a:pt x="6941" y="14507"/>
                  <a:pt x="6839" y="14519"/>
                  <a:pt x="6742" y="14532"/>
                </a:cubicBezTo>
                <a:cubicBezTo>
                  <a:pt x="6345" y="14636"/>
                  <a:pt x="5897" y="14695"/>
                  <a:pt x="5404" y="14698"/>
                </a:cubicBezTo>
                <a:cubicBezTo>
                  <a:pt x="4317" y="14836"/>
                  <a:pt x="3239" y="14994"/>
                  <a:pt x="2434" y="15231"/>
                </a:cubicBezTo>
                <a:cubicBezTo>
                  <a:pt x="2171" y="15338"/>
                  <a:pt x="2023" y="15422"/>
                  <a:pt x="2023" y="15422"/>
                </a:cubicBezTo>
                <a:lnTo>
                  <a:pt x="999" y="16133"/>
                </a:lnTo>
                <a:cubicBezTo>
                  <a:pt x="368" y="16781"/>
                  <a:pt x="-372" y="17089"/>
                  <a:pt x="1506" y="17922"/>
                </a:cubicBezTo>
                <a:cubicBezTo>
                  <a:pt x="3209" y="18678"/>
                  <a:pt x="3790" y="18933"/>
                  <a:pt x="3955" y="19005"/>
                </a:cubicBezTo>
                <a:cubicBezTo>
                  <a:pt x="4074" y="18944"/>
                  <a:pt x="4228" y="18901"/>
                  <a:pt x="4429" y="18912"/>
                </a:cubicBezTo>
                <a:cubicBezTo>
                  <a:pt x="5084" y="18949"/>
                  <a:pt x="6110" y="18900"/>
                  <a:pt x="6594" y="19171"/>
                </a:cubicBezTo>
                <a:cubicBezTo>
                  <a:pt x="7079" y="19442"/>
                  <a:pt x="7934" y="19800"/>
                  <a:pt x="8761" y="19540"/>
                </a:cubicBezTo>
                <a:cubicBezTo>
                  <a:pt x="9588" y="19282"/>
                  <a:pt x="12183" y="19442"/>
                  <a:pt x="12183" y="19442"/>
                </a:cubicBezTo>
                <a:cubicBezTo>
                  <a:pt x="12183" y="19442"/>
                  <a:pt x="13152" y="19491"/>
                  <a:pt x="12696" y="20046"/>
                </a:cubicBezTo>
                <a:cubicBezTo>
                  <a:pt x="12240" y="20601"/>
                  <a:pt x="12013" y="21600"/>
                  <a:pt x="13067" y="21550"/>
                </a:cubicBezTo>
                <a:cubicBezTo>
                  <a:pt x="14121" y="21501"/>
                  <a:pt x="14606" y="19775"/>
                  <a:pt x="14636" y="19714"/>
                </a:cubicBezTo>
                <a:cubicBezTo>
                  <a:pt x="14662" y="19652"/>
                  <a:pt x="16116" y="18949"/>
                  <a:pt x="16061" y="18480"/>
                </a:cubicBezTo>
                <a:cubicBezTo>
                  <a:pt x="16002" y="18012"/>
                  <a:pt x="15348" y="17765"/>
                  <a:pt x="15348" y="17765"/>
                </a:cubicBezTo>
                <a:cubicBezTo>
                  <a:pt x="15348" y="17765"/>
                  <a:pt x="16888" y="17938"/>
                  <a:pt x="17259" y="17494"/>
                </a:cubicBezTo>
                <a:cubicBezTo>
                  <a:pt x="17628" y="17050"/>
                  <a:pt x="18455" y="15903"/>
                  <a:pt x="18455" y="15903"/>
                </a:cubicBezTo>
                <a:cubicBezTo>
                  <a:pt x="18455" y="15903"/>
                  <a:pt x="18484" y="15558"/>
                  <a:pt x="17827" y="15496"/>
                </a:cubicBezTo>
                <a:cubicBezTo>
                  <a:pt x="17172" y="15434"/>
                  <a:pt x="16829" y="15151"/>
                  <a:pt x="18368" y="15089"/>
                </a:cubicBezTo>
                <a:cubicBezTo>
                  <a:pt x="19909" y="15028"/>
                  <a:pt x="20651" y="14201"/>
                  <a:pt x="20736" y="13573"/>
                </a:cubicBezTo>
                <a:cubicBezTo>
                  <a:pt x="20821" y="12944"/>
                  <a:pt x="19538" y="11809"/>
                  <a:pt x="19651" y="11242"/>
                </a:cubicBezTo>
                <a:cubicBezTo>
                  <a:pt x="19767" y="10675"/>
                  <a:pt x="21078" y="10724"/>
                  <a:pt x="21107" y="9972"/>
                </a:cubicBezTo>
                <a:cubicBezTo>
                  <a:pt x="21135" y="9220"/>
                  <a:pt x="21050" y="7789"/>
                  <a:pt x="21050" y="7789"/>
                </a:cubicBezTo>
                <a:cubicBezTo>
                  <a:pt x="21050" y="7789"/>
                  <a:pt x="21192" y="6853"/>
                  <a:pt x="19651" y="6853"/>
                </a:cubicBezTo>
                <a:cubicBezTo>
                  <a:pt x="18113" y="6853"/>
                  <a:pt x="17371" y="7370"/>
                  <a:pt x="16487" y="7383"/>
                </a:cubicBezTo>
                <a:cubicBezTo>
                  <a:pt x="15605" y="7395"/>
                  <a:pt x="14721" y="7038"/>
                  <a:pt x="14435" y="7038"/>
                </a:cubicBezTo>
                <a:cubicBezTo>
                  <a:pt x="14149" y="7038"/>
                  <a:pt x="15177" y="6593"/>
                  <a:pt x="15262" y="5927"/>
                </a:cubicBezTo>
                <a:cubicBezTo>
                  <a:pt x="15348" y="5262"/>
                  <a:pt x="16487" y="5003"/>
                  <a:pt x="16546" y="4645"/>
                </a:cubicBezTo>
                <a:cubicBezTo>
                  <a:pt x="16602" y="4287"/>
                  <a:pt x="18368" y="3042"/>
                  <a:pt x="18512" y="2722"/>
                </a:cubicBezTo>
                <a:lnTo>
                  <a:pt x="18901" y="1875"/>
                </a:lnTo>
                <a:cubicBezTo>
                  <a:pt x="18901" y="1875"/>
                  <a:pt x="6503" y="560"/>
                  <a:pt x="3340" y="0"/>
                </a:cubicBezTo>
                <a:cubicBezTo>
                  <a:pt x="3417" y="112"/>
                  <a:pt x="3494" y="260"/>
                  <a:pt x="3539" y="433"/>
                </a:cubicBezTo>
                <a:cubicBezTo>
                  <a:pt x="3975" y="1039"/>
                  <a:pt x="3563" y="1440"/>
                  <a:pt x="2892" y="1791"/>
                </a:cubicBezTo>
                <a:close/>
                <a:moveTo>
                  <a:pt x="2892" y="1791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9" name="AutoShape 31"/>
          <p:cNvSpPr>
            <a:spLocks/>
          </p:cNvSpPr>
          <p:nvPr/>
        </p:nvSpPr>
        <p:spPr bwMode="auto">
          <a:xfrm>
            <a:off x="18392775" y="3635375"/>
            <a:ext cx="223838" cy="2746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129" y="6350"/>
                </a:moveTo>
                <a:lnTo>
                  <a:pt x="11454" y="2918"/>
                </a:lnTo>
                <a:lnTo>
                  <a:pt x="9568" y="0"/>
                </a:lnTo>
                <a:lnTo>
                  <a:pt x="0" y="3250"/>
                </a:lnTo>
                <a:cubicBezTo>
                  <a:pt x="681" y="4864"/>
                  <a:pt x="6354" y="18382"/>
                  <a:pt x="5172" y="18705"/>
                </a:cubicBezTo>
                <a:cubicBezTo>
                  <a:pt x="3913" y="19047"/>
                  <a:pt x="5103" y="21600"/>
                  <a:pt x="5103" y="21600"/>
                </a:cubicBezTo>
                <a:cubicBezTo>
                  <a:pt x="5103" y="21600"/>
                  <a:pt x="6597" y="21312"/>
                  <a:pt x="7183" y="20764"/>
                </a:cubicBezTo>
                <a:cubicBezTo>
                  <a:pt x="7775" y="20217"/>
                  <a:pt x="11507" y="19123"/>
                  <a:pt x="12252" y="18351"/>
                </a:cubicBezTo>
                <a:cubicBezTo>
                  <a:pt x="12998" y="17578"/>
                  <a:pt x="14177" y="17386"/>
                  <a:pt x="14098" y="15906"/>
                </a:cubicBezTo>
                <a:cubicBezTo>
                  <a:pt x="14020" y="14426"/>
                  <a:pt x="12881" y="13011"/>
                  <a:pt x="12881" y="11369"/>
                </a:cubicBezTo>
                <a:cubicBezTo>
                  <a:pt x="12881" y="9728"/>
                  <a:pt x="15512" y="8955"/>
                  <a:pt x="15710" y="10468"/>
                </a:cubicBezTo>
                <a:cubicBezTo>
                  <a:pt x="15905" y="11980"/>
                  <a:pt x="16296" y="15198"/>
                  <a:pt x="17514" y="14908"/>
                </a:cubicBezTo>
                <a:cubicBezTo>
                  <a:pt x="18732" y="14619"/>
                  <a:pt x="18732" y="12784"/>
                  <a:pt x="18732" y="12784"/>
                </a:cubicBezTo>
                <a:cubicBezTo>
                  <a:pt x="18732" y="12784"/>
                  <a:pt x="21522" y="12817"/>
                  <a:pt x="21600" y="12302"/>
                </a:cubicBezTo>
                <a:lnTo>
                  <a:pt x="17947" y="6864"/>
                </a:lnTo>
                <a:cubicBezTo>
                  <a:pt x="17947" y="6864"/>
                  <a:pt x="13129" y="6350"/>
                  <a:pt x="13129" y="6350"/>
                </a:cubicBezTo>
                <a:close/>
                <a:moveTo>
                  <a:pt x="13129" y="6350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0" name="AutoShape 32"/>
          <p:cNvSpPr>
            <a:spLocks/>
          </p:cNvSpPr>
          <p:nvPr/>
        </p:nvSpPr>
        <p:spPr bwMode="auto">
          <a:xfrm>
            <a:off x="17916525" y="3363913"/>
            <a:ext cx="977900" cy="479425"/>
          </a:xfrm>
          <a:custGeom>
            <a:avLst/>
            <a:gdLst/>
            <a:ahLst/>
            <a:cxnLst/>
            <a:rect l="0" t="0" r="r" b="b"/>
            <a:pathLst>
              <a:path w="21473" h="21442">
                <a:moveTo>
                  <a:pt x="21447" y="16211"/>
                </a:moveTo>
                <a:cubicBezTo>
                  <a:pt x="21295" y="15132"/>
                  <a:pt x="21070" y="14256"/>
                  <a:pt x="20936" y="13233"/>
                </a:cubicBezTo>
                <a:cubicBezTo>
                  <a:pt x="20802" y="12210"/>
                  <a:pt x="20667" y="11405"/>
                  <a:pt x="20245" y="10675"/>
                </a:cubicBezTo>
                <a:cubicBezTo>
                  <a:pt x="19824" y="9945"/>
                  <a:pt x="19295" y="8975"/>
                  <a:pt x="18909" y="9378"/>
                </a:cubicBezTo>
                <a:cubicBezTo>
                  <a:pt x="18523" y="9780"/>
                  <a:pt x="18676" y="10858"/>
                  <a:pt x="19070" y="10693"/>
                </a:cubicBezTo>
                <a:cubicBezTo>
                  <a:pt x="19465" y="10529"/>
                  <a:pt x="19815" y="10748"/>
                  <a:pt x="19842" y="11186"/>
                </a:cubicBezTo>
                <a:cubicBezTo>
                  <a:pt x="19869" y="11626"/>
                  <a:pt x="19959" y="11918"/>
                  <a:pt x="19959" y="11918"/>
                </a:cubicBezTo>
                <a:cubicBezTo>
                  <a:pt x="19959" y="11918"/>
                  <a:pt x="20353" y="12283"/>
                  <a:pt x="20416" y="13032"/>
                </a:cubicBezTo>
                <a:cubicBezTo>
                  <a:pt x="20478" y="13781"/>
                  <a:pt x="20541" y="14493"/>
                  <a:pt x="20245" y="14603"/>
                </a:cubicBezTo>
                <a:cubicBezTo>
                  <a:pt x="19950" y="14713"/>
                  <a:pt x="19770" y="14621"/>
                  <a:pt x="19582" y="15078"/>
                </a:cubicBezTo>
                <a:cubicBezTo>
                  <a:pt x="19394" y="15535"/>
                  <a:pt x="19321" y="15937"/>
                  <a:pt x="18810" y="15937"/>
                </a:cubicBezTo>
                <a:cubicBezTo>
                  <a:pt x="18299" y="15937"/>
                  <a:pt x="17761" y="15425"/>
                  <a:pt x="17564" y="14567"/>
                </a:cubicBezTo>
                <a:cubicBezTo>
                  <a:pt x="17366" y="13708"/>
                  <a:pt x="17304" y="13105"/>
                  <a:pt x="16873" y="13342"/>
                </a:cubicBezTo>
                <a:cubicBezTo>
                  <a:pt x="16443" y="13580"/>
                  <a:pt x="16353" y="12410"/>
                  <a:pt x="16559" y="12191"/>
                </a:cubicBezTo>
                <a:cubicBezTo>
                  <a:pt x="16765" y="11972"/>
                  <a:pt x="16792" y="11753"/>
                  <a:pt x="16595" y="11314"/>
                </a:cubicBezTo>
                <a:cubicBezTo>
                  <a:pt x="16398" y="10876"/>
                  <a:pt x="16093" y="10620"/>
                  <a:pt x="15949" y="10383"/>
                </a:cubicBezTo>
                <a:cubicBezTo>
                  <a:pt x="15806" y="10145"/>
                  <a:pt x="15914" y="9761"/>
                  <a:pt x="15627" y="9415"/>
                </a:cubicBezTo>
                <a:cubicBezTo>
                  <a:pt x="15340" y="9067"/>
                  <a:pt x="14630" y="9140"/>
                  <a:pt x="14630" y="9140"/>
                </a:cubicBezTo>
                <a:cubicBezTo>
                  <a:pt x="14630" y="9140"/>
                  <a:pt x="14667" y="9761"/>
                  <a:pt x="14442" y="9816"/>
                </a:cubicBezTo>
                <a:cubicBezTo>
                  <a:pt x="14218" y="9871"/>
                  <a:pt x="13411" y="8975"/>
                  <a:pt x="13555" y="8373"/>
                </a:cubicBezTo>
                <a:cubicBezTo>
                  <a:pt x="13698" y="7770"/>
                  <a:pt x="13797" y="7204"/>
                  <a:pt x="13761" y="6820"/>
                </a:cubicBezTo>
                <a:cubicBezTo>
                  <a:pt x="13725" y="6436"/>
                  <a:pt x="14407" y="6126"/>
                  <a:pt x="14362" y="5632"/>
                </a:cubicBezTo>
                <a:cubicBezTo>
                  <a:pt x="14317" y="5139"/>
                  <a:pt x="14192" y="5048"/>
                  <a:pt x="14245" y="4701"/>
                </a:cubicBezTo>
                <a:cubicBezTo>
                  <a:pt x="14299" y="4353"/>
                  <a:pt x="14963" y="3860"/>
                  <a:pt x="14909" y="3367"/>
                </a:cubicBezTo>
                <a:cubicBezTo>
                  <a:pt x="14855" y="2874"/>
                  <a:pt x="14389" y="2691"/>
                  <a:pt x="14201" y="2381"/>
                </a:cubicBezTo>
                <a:cubicBezTo>
                  <a:pt x="14012" y="2069"/>
                  <a:pt x="13851" y="772"/>
                  <a:pt x="13582" y="389"/>
                </a:cubicBezTo>
                <a:cubicBezTo>
                  <a:pt x="13582" y="389"/>
                  <a:pt x="13603" y="318"/>
                  <a:pt x="13634" y="211"/>
                </a:cubicBezTo>
                <a:lnTo>
                  <a:pt x="12735" y="0"/>
                </a:lnTo>
                <a:lnTo>
                  <a:pt x="12599" y="277"/>
                </a:lnTo>
                <a:lnTo>
                  <a:pt x="12198" y="1230"/>
                </a:lnTo>
                <a:lnTo>
                  <a:pt x="12062" y="1276"/>
                </a:lnTo>
                <a:lnTo>
                  <a:pt x="11608" y="1513"/>
                </a:lnTo>
                <a:lnTo>
                  <a:pt x="11337" y="3080"/>
                </a:lnTo>
                <a:lnTo>
                  <a:pt x="0" y="8050"/>
                </a:lnTo>
                <a:cubicBezTo>
                  <a:pt x="0" y="8050"/>
                  <a:pt x="191" y="8733"/>
                  <a:pt x="191" y="11558"/>
                </a:cubicBezTo>
                <a:cubicBezTo>
                  <a:pt x="191" y="14384"/>
                  <a:pt x="287" y="20425"/>
                  <a:pt x="287" y="20425"/>
                </a:cubicBezTo>
                <a:lnTo>
                  <a:pt x="4066" y="18574"/>
                </a:lnTo>
                <a:cubicBezTo>
                  <a:pt x="4083" y="18701"/>
                  <a:pt x="4102" y="18796"/>
                  <a:pt x="4122" y="18876"/>
                </a:cubicBezTo>
                <a:cubicBezTo>
                  <a:pt x="4208" y="18984"/>
                  <a:pt x="4324" y="19057"/>
                  <a:pt x="4422" y="18867"/>
                </a:cubicBezTo>
                <a:cubicBezTo>
                  <a:pt x="4495" y="18650"/>
                  <a:pt x="4544" y="18379"/>
                  <a:pt x="4544" y="18379"/>
                </a:cubicBezTo>
                <a:lnTo>
                  <a:pt x="10141" y="16041"/>
                </a:lnTo>
                <a:lnTo>
                  <a:pt x="12341" y="14286"/>
                </a:lnTo>
                <a:lnTo>
                  <a:pt x="12771" y="15943"/>
                </a:lnTo>
                <a:lnTo>
                  <a:pt x="13154" y="17892"/>
                </a:lnTo>
                <a:lnTo>
                  <a:pt x="14254" y="18184"/>
                </a:lnTo>
                <a:lnTo>
                  <a:pt x="15088" y="21272"/>
                </a:lnTo>
                <a:cubicBezTo>
                  <a:pt x="15088" y="21272"/>
                  <a:pt x="15304" y="21600"/>
                  <a:pt x="15599" y="21345"/>
                </a:cubicBezTo>
                <a:cubicBezTo>
                  <a:pt x="15896" y="21089"/>
                  <a:pt x="15949" y="20541"/>
                  <a:pt x="15949" y="20194"/>
                </a:cubicBezTo>
                <a:cubicBezTo>
                  <a:pt x="15949" y="19847"/>
                  <a:pt x="16129" y="19408"/>
                  <a:pt x="16273" y="19299"/>
                </a:cubicBezTo>
                <a:cubicBezTo>
                  <a:pt x="16416" y="19189"/>
                  <a:pt x="16622" y="18276"/>
                  <a:pt x="16622" y="18276"/>
                </a:cubicBezTo>
                <a:cubicBezTo>
                  <a:pt x="16622" y="18276"/>
                  <a:pt x="16828" y="16704"/>
                  <a:pt x="17124" y="16704"/>
                </a:cubicBezTo>
                <a:cubicBezTo>
                  <a:pt x="17420" y="16704"/>
                  <a:pt x="17411" y="17161"/>
                  <a:pt x="17411" y="17709"/>
                </a:cubicBezTo>
                <a:cubicBezTo>
                  <a:pt x="17411" y="18257"/>
                  <a:pt x="17501" y="19627"/>
                  <a:pt x="17869" y="19335"/>
                </a:cubicBezTo>
                <a:cubicBezTo>
                  <a:pt x="18236" y="19043"/>
                  <a:pt x="18676" y="18276"/>
                  <a:pt x="19043" y="17562"/>
                </a:cubicBezTo>
                <a:cubicBezTo>
                  <a:pt x="19411" y="16851"/>
                  <a:pt x="19653" y="16905"/>
                  <a:pt x="19806" y="16631"/>
                </a:cubicBezTo>
                <a:cubicBezTo>
                  <a:pt x="19959" y="16357"/>
                  <a:pt x="20775" y="15261"/>
                  <a:pt x="20909" y="16193"/>
                </a:cubicBezTo>
                <a:cubicBezTo>
                  <a:pt x="21043" y="17124"/>
                  <a:pt x="21600" y="17289"/>
                  <a:pt x="21447" y="16211"/>
                </a:cubicBezTo>
                <a:close/>
                <a:moveTo>
                  <a:pt x="21447" y="16211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1" name="AutoShape 33"/>
          <p:cNvSpPr>
            <a:spLocks/>
          </p:cNvSpPr>
          <p:nvPr/>
        </p:nvSpPr>
        <p:spPr bwMode="auto">
          <a:xfrm>
            <a:off x="17946688" y="3695700"/>
            <a:ext cx="504825" cy="465138"/>
          </a:xfrm>
          <a:custGeom>
            <a:avLst/>
            <a:gdLst/>
            <a:ahLst/>
            <a:cxnLst/>
            <a:rect l="0" t="0" r="r" b="b"/>
            <a:pathLst>
              <a:path w="21156" h="21600">
                <a:moveTo>
                  <a:pt x="21085" y="9119"/>
                </a:moveTo>
                <a:cubicBezTo>
                  <a:pt x="21600" y="8929"/>
                  <a:pt x="19129" y="952"/>
                  <a:pt x="18832" y="0"/>
                </a:cubicBezTo>
                <a:lnTo>
                  <a:pt x="18788" y="20"/>
                </a:lnTo>
                <a:lnTo>
                  <a:pt x="8124" y="2335"/>
                </a:lnTo>
                <a:cubicBezTo>
                  <a:pt x="8062" y="2590"/>
                  <a:pt x="7981" y="2748"/>
                  <a:pt x="7890" y="2843"/>
                </a:cubicBezTo>
                <a:cubicBezTo>
                  <a:pt x="7729" y="3107"/>
                  <a:pt x="7510" y="3288"/>
                  <a:pt x="7317" y="2852"/>
                </a:cubicBezTo>
                <a:cubicBezTo>
                  <a:pt x="7179" y="2757"/>
                  <a:pt x="7082" y="2640"/>
                  <a:pt x="7082" y="2640"/>
                </a:cubicBezTo>
                <a:lnTo>
                  <a:pt x="0" y="4461"/>
                </a:lnTo>
                <a:cubicBezTo>
                  <a:pt x="0" y="4461"/>
                  <a:pt x="458" y="6689"/>
                  <a:pt x="458" y="8410"/>
                </a:cubicBezTo>
                <a:cubicBezTo>
                  <a:pt x="458" y="9917"/>
                  <a:pt x="1016" y="11656"/>
                  <a:pt x="1401" y="13493"/>
                </a:cubicBezTo>
                <a:cubicBezTo>
                  <a:pt x="1926" y="15453"/>
                  <a:pt x="2555" y="17725"/>
                  <a:pt x="2555" y="17725"/>
                </a:cubicBezTo>
                <a:lnTo>
                  <a:pt x="1278" y="19952"/>
                </a:lnTo>
                <a:lnTo>
                  <a:pt x="2100" y="21168"/>
                </a:lnTo>
                <a:lnTo>
                  <a:pt x="1278" y="19952"/>
                </a:lnTo>
                <a:lnTo>
                  <a:pt x="2055" y="21600"/>
                </a:lnTo>
                <a:cubicBezTo>
                  <a:pt x="2056" y="21572"/>
                  <a:pt x="2063" y="21543"/>
                  <a:pt x="2059" y="21516"/>
                </a:cubicBezTo>
                <a:cubicBezTo>
                  <a:pt x="2059" y="21516"/>
                  <a:pt x="2521" y="21402"/>
                  <a:pt x="3120" y="21326"/>
                </a:cubicBezTo>
                <a:cubicBezTo>
                  <a:pt x="3719" y="21250"/>
                  <a:pt x="4353" y="20567"/>
                  <a:pt x="4575" y="20054"/>
                </a:cubicBezTo>
                <a:cubicBezTo>
                  <a:pt x="4798" y="19541"/>
                  <a:pt x="5773" y="19047"/>
                  <a:pt x="5825" y="19047"/>
                </a:cubicBezTo>
                <a:cubicBezTo>
                  <a:pt x="5876" y="19047"/>
                  <a:pt x="6732" y="18251"/>
                  <a:pt x="6732" y="18251"/>
                </a:cubicBezTo>
                <a:cubicBezTo>
                  <a:pt x="6732" y="18251"/>
                  <a:pt x="7434" y="18251"/>
                  <a:pt x="7485" y="18251"/>
                </a:cubicBezTo>
                <a:cubicBezTo>
                  <a:pt x="7536" y="18251"/>
                  <a:pt x="7861" y="17662"/>
                  <a:pt x="8357" y="17168"/>
                </a:cubicBezTo>
                <a:cubicBezTo>
                  <a:pt x="8854" y="16674"/>
                  <a:pt x="8905" y="16010"/>
                  <a:pt x="9059" y="15592"/>
                </a:cubicBezTo>
                <a:cubicBezTo>
                  <a:pt x="9213" y="15175"/>
                  <a:pt x="9538" y="15175"/>
                  <a:pt x="9674" y="15365"/>
                </a:cubicBezTo>
                <a:cubicBezTo>
                  <a:pt x="9813" y="15555"/>
                  <a:pt x="10086" y="15573"/>
                  <a:pt x="10667" y="15251"/>
                </a:cubicBezTo>
                <a:cubicBezTo>
                  <a:pt x="11248" y="14928"/>
                  <a:pt x="12241" y="14700"/>
                  <a:pt x="12311" y="14662"/>
                </a:cubicBezTo>
                <a:cubicBezTo>
                  <a:pt x="12379" y="14625"/>
                  <a:pt x="13440" y="14510"/>
                  <a:pt x="13509" y="14492"/>
                </a:cubicBezTo>
                <a:cubicBezTo>
                  <a:pt x="13576" y="14473"/>
                  <a:pt x="14346" y="14017"/>
                  <a:pt x="14346" y="14017"/>
                </a:cubicBezTo>
                <a:lnTo>
                  <a:pt x="15151" y="13960"/>
                </a:lnTo>
                <a:lnTo>
                  <a:pt x="15494" y="13124"/>
                </a:lnTo>
                <a:lnTo>
                  <a:pt x="16400" y="13371"/>
                </a:lnTo>
                <a:lnTo>
                  <a:pt x="17307" y="12479"/>
                </a:lnTo>
                <a:lnTo>
                  <a:pt x="18043" y="12289"/>
                </a:lnTo>
                <a:lnTo>
                  <a:pt x="19191" y="12043"/>
                </a:lnTo>
                <a:cubicBezTo>
                  <a:pt x="19191" y="12043"/>
                  <a:pt x="19995" y="11321"/>
                  <a:pt x="20046" y="11321"/>
                </a:cubicBezTo>
                <a:cubicBezTo>
                  <a:pt x="20097" y="11321"/>
                  <a:pt x="21055" y="10827"/>
                  <a:pt x="21055" y="10827"/>
                </a:cubicBezTo>
                <a:cubicBezTo>
                  <a:pt x="21055" y="10827"/>
                  <a:pt x="20536" y="9321"/>
                  <a:pt x="21085" y="9119"/>
                </a:cubicBezTo>
                <a:close/>
                <a:moveTo>
                  <a:pt x="21085" y="9119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2" name="AutoShape 34"/>
          <p:cNvSpPr>
            <a:spLocks/>
          </p:cNvSpPr>
          <p:nvPr/>
        </p:nvSpPr>
        <p:spPr bwMode="auto">
          <a:xfrm>
            <a:off x="15895638" y="4859338"/>
            <a:ext cx="1169987" cy="908050"/>
          </a:xfrm>
          <a:custGeom>
            <a:avLst/>
            <a:gdLst/>
            <a:ahLst/>
            <a:cxnLst/>
            <a:rect l="0" t="0" r="r" b="b"/>
            <a:pathLst>
              <a:path w="21600" h="20802">
                <a:moveTo>
                  <a:pt x="21288" y="1712"/>
                </a:moveTo>
                <a:cubicBezTo>
                  <a:pt x="21099" y="1296"/>
                  <a:pt x="21029" y="689"/>
                  <a:pt x="20941" y="413"/>
                </a:cubicBezTo>
                <a:cubicBezTo>
                  <a:pt x="20604" y="-123"/>
                  <a:pt x="19592" y="-11"/>
                  <a:pt x="19307" y="299"/>
                </a:cubicBezTo>
                <a:cubicBezTo>
                  <a:pt x="18985" y="649"/>
                  <a:pt x="18221" y="449"/>
                  <a:pt x="17256" y="499"/>
                </a:cubicBezTo>
                <a:cubicBezTo>
                  <a:pt x="16807" y="523"/>
                  <a:pt x="16115" y="1302"/>
                  <a:pt x="15498" y="2194"/>
                </a:cubicBezTo>
                <a:cubicBezTo>
                  <a:pt x="14932" y="3052"/>
                  <a:pt x="14393" y="4041"/>
                  <a:pt x="14198" y="4563"/>
                </a:cubicBezTo>
                <a:cubicBezTo>
                  <a:pt x="14175" y="4636"/>
                  <a:pt x="14161" y="4698"/>
                  <a:pt x="14159" y="4744"/>
                </a:cubicBezTo>
                <a:cubicBezTo>
                  <a:pt x="14119" y="5394"/>
                  <a:pt x="13354" y="5494"/>
                  <a:pt x="13354" y="5494"/>
                </a:cubicBezTo>
                <a:lnTo>
                  <a:pt x="12806" y="293"/>
                </a:lnTo>
                <a:lnTo>
                  <a:pt x="7562" y="1348"/>
                </a:lnTo>
                <a:lnTo>
                  <a:pt x="7410" y="0"/>
                </a:lnTo>
                <a:cubicBezTo>
                  <a:pt x="7327" y="29"/>
                  <a:pt x="7252" y="62"/>
                  <a:pt x="7184" y="97"/>
                </a:cubicBezTo>
                <a:cubicBezTo>
                  <a:pt x="7065" y="171"/>
                  <a:pt x="6904" y="287"/>
                  <a:pt x="6754" y="447"/>
                </a:cubicBezTo>
                <a:cubicBezTo>
                  <a:pt x="6512" y="760"/>
                  <a:pt x="6429" y="1186"/>
                  <a:pt x="6338" y="1731"/>
                </a:cubicBezTo>
                <a:cubicBezTo>
                  <a:pt x="6270" y="2335"/>
                  <a:pt x="6011" y="2311"/>
                  <a:pt x="5873" y="2397"/>
                </a:cubicBezTo>
                <a:cubicBezTo>
                  <a:pt x="5843" y="2415"/>
                  <a:pt x="5815" y="2446"/>
                  <a:pt x="5788" y="2480"/>
                </a:cubicBezTo>
                <a:cubicBezTo>
                  <a:pt x="5722" y="2588"/>
                  <a:pt x="5665" y="2759"/>
                  <a:pt x="5626" y="3058"/>
                </a:cubicBezTo>
                <a:cubicBezTo>
                  <a:pt x="5615" y="3150"/>
                  <a:pt x="5597" y="3233"/>
                  <a:pt x="5576" y="3315"/>
                </a:cubicBezTo>
                <a:cubicBezTo>
                  <a:pt x="5569" y="3346"/>
                  <a:pt x="5559" y="3378"/>
                  <a:pt x="5549" y="3411"/>
                </a:cubicBezTo>
                <a:cubicBezTo>
                  <a:pt x="5542" y="3434"/>
                  <a:pt x="5535" y="3456"/>
                  <a:pt x="5528" y="3477"/>
                </a:cubicBezTo>
                <a:cubicBezTo>
                  <a:pt x="5525" y="3486"/>
                  <a:pt x="5522" y="3494"/>
                  <a:pt x="5518" y="3503"/>
                </a:cubicBezTo>
                <a:cubicBezTo>
                  <a:pt x="5438" y="3722"/>
                  <a:pt x="5328" y="3905"/>
                  <a:pt x="5205" y="4063"/>
                </a:cubicBezTo>
                <a:cubicBezTo>
                  <a:pt x="5106" y="4215"/>
                  <a:pt x="5000" y="4364"/>
                  <a:pt x="4907" y="4495"/>
                </a:cubicBezTo>
                <a:cubicBezTo>
                  <a:pt x="4705" y="4782"/>
                  <a:pt x="4403" y="4991"/>
                  <a:pt x="4261" y="5160"/>
                </a:cubicBezTo>
                <a:cubicBezTo>
                  <a:pt x="4241" y="5194"/>
                  <a:pt x="4220" y="5224"/>
                  <a:pt x="4201" y="5251"/>
                </a:cubicBezTo>
                <a:cubicBezTo>
                  <a:pt x="4186" y="5283"/>
                  <a:pt x="4178" y="5314"/>
                  <a:pt x="4183" y="5344"/>
                </a:cubicBezTo>
                <a:cubicBezTo>
                  <a:pt x="4204" y="5448"/>
                  <a:pt x="3908" y="5458"/>
                  <a:pt x="3626" y="5542"/>
                </a:cubicBezTo>
                <a:cubicBezTo>
                  <a:pt x="2915" y="5827"/>
                  <a:pt x="3257" y="6586"/>
                  <a:pt x="3200" y="7085"/>
                </a:cubicBezTo>
                <a:cubicBezTo>
                  <a:pt x="3151" y="7509"/>
                  <a:pt x="3227" y="8041"/>
                  <a:pt x="2920" y="8160"/>
                </a:cubicBezTo>
                <a:cubicBezTo>
                  <a:pt x="2861" y="8218"/>
                  <a:pt x="2787" y="8235"/>
                  <a:pt x="2695" y="8191"/>
                </a:cubicBezTo>
                <a:cubicBezTo>
                  <a:pt x="2681" y="8184"/>
                  <a:pt x="2665" y="8179"/>
                  <a:pt x="2650" y="8173"/>
                </a:cubicBezTo>
                <a:cubicBezTo>
                  <a:pt x="2619" y="8167"/>
                  <a:pt x="2586" y="8160"/>
                  <a:pt x="2552" y="8150"/>
                </a:cubicBezTo>
                <a:cubicBezTo>
                  <a:pt x="1819" y="7942"/>
                  <a:pt x="1380" y="8254"/>
                  <a:pt x="1484" y="9319"/>
                </a:cubicBezTo>
                <a:cubicBezTo>
                  <a:pt x="1530" y="9796"/>
                  <a:pt x="1489" y="10028"/>
                  <a:pt x="1383" y="10203"/>
                </a:cubicBezTo>
                <a:cubicBezTo>
                  <a:pt x="1344" y="10306"/>
                  <a:pt x="1289" y="10388"/>
                  <a:pt x="1207" y="10439"/>
                </a:cubicBezTo>
                <a:cubicBezTo>
                  <a:pt x="1186" y="10451"/>
                  <a:pt x="1164" y="10468"/>
                  <a:pt x="1142" y="10485"/>
                </a:cubicBezTo>
                <a:cubicBezTo>
                  <a:pt x="1069" y="10558"/>
                  <a:pt x="987" y="10641"/>
                  <a:pt x="896" y="10747"/>
                </a:cubicBezTo>
                <a:cubicBezTo>
                  <a:pt x="585" y="11177"/>
                  <a:pt x="341" y="11947"/>
                  <a:pt x="644" y="12886"/>
                </a:cubicBezTo>
                <a:lnTo>
                  <a:pt x="316" y="13037"/>
                </a:lnTo>
                <a:cubicBezTo>
                  <a:pt x="221" y="13252"/>
                  <a:pt x="0" y="13827"/>
                  <a:pt x="0" y="14535"/>
                </a:cubicBezTo>
                <a:cubicBezTo>
                  <a:pt x="0" y="15433"/>
                  <a:pt x="322" y="16482"/>
                  <a:pt x="322" y="16482"/>
                </a:cubicBezTo>
                <a:cubicBezTo>
                  <a:pt x="322" y="16482"/>
                  <a:pt x="684" y="16382"/>
                  <a:pt x="724" y="16882"/>
                </a:cubicBezTo>
                <a:cubicBezTo>
                  <a:pt x="764" y="17382"/>
                  <a:pt x="684" y="17481"/>
                  <a:pt x="1126" y="17481"/>
                </a:cubicBezTo>
                <a:cubicBezTo>
                  <a:pt x="1569" y="17481"/>
                  <a:pt x="1609" y="18180"/>
                  <a:pt x="1609" y="18180"/>
                </a:cubicBezTo>
                <a:cubicBezTo>
                  <a:pt x="2252" y="18180"/>
                  <a:pt x="2695" y="19329"/>
                  <a:pt x="3017" y="19779"/>
                </a:cubicBezTo>
                <a:cubicBezTo>
                  <a:pt x="3339" y="20228"/>
                  <a:pt x="4384" y="21477"/>
                  <a:pt x="4666" y="20328"/>
                </a:cubicBezTo>
                <a:cubicBezTo>
                  <a:pt x="4948" y="19179"/>
                  <a:pt x="5913" y="18081"/>
                  <a:pt x="5913" y="18081"/>
                </a:cubicBezTo>
                <a:cubicBezTo>
                  <a:pt x="6356" y="19079"/>
                  <a:pt x="7320" y="18830"/>
                  <a:pt x="7320" y="18830"/>
                </a:cubicBezTo>
                <a:cubicBezTo>
                  <a:pt x="7280" y="18381"/>
                  <a:pt x="7763" y="17981"/>
                  <a:pt x="7763" y="17981"/>
                </a:cubicBezTo>
                <a:cubicBezTo>
                  <a:pt x="7763" y="17981"/>
                  <a:pt x="8125" y="17881"/>
                  <a:pt x="9050" y="17881"/>
                </a:cubicBezTo>
                <a:cubicBezTo>
                  <a:pt x="9976" y="17881"/>
                  <a:pt x="10016" y="17132"/>
                  <a:pt x="10136" y="15783"/>
                </a:cubicBezTo>
                <a:cubicBezTo>
                  <a:pt x="10257" y="14435"/>
                  <a:pt x="11263" y="13136"/>
                  <a:pt x="12147" y="13136"/>
                </a:cubicBezTo>
                <a:cubicBezTo>
                  <a:pt x="13033" y="13136"/>
                  <a:pt x="13595" y="12337"/>
                  <a:pt x="13274" y="11088"/>
                </a:cubicBezTo>
                <a:cubicBezTo>
                  <a:pt x="12952" y="9840"/>
                  <a:pt x="13797" y="9989"/>
                  <a:pt x="14521" y="10489"/>
                </a:cubicBezTo>
                <a:cubicBezTo>
                  <a:pt x="15245" y="10988"/>
                  <a:pt x="16532" y="10139"/>
                  <a:pt x="16532" y="9340"/>
                </a:cubicBezTo>
                <a:cubicBezTo>
                  <a:pt x="16532" y="8540"/>
                  <a:pt x="17136" y="7592"/>
                  <a:pt x="17658" y="7392"/>
                </a:cubicBezTo>
                <a:cubicBezTo>
                  <a:pt x="18181" y="7192"/>
                  <a:pt x="18462" y="5943"/>
                  <a:pt x="18503" y="5494"/>
                </a:cubicBezTo>
                <a:cubicBezTo>
                  <a:pt x="18543" y="5045"/>
                  <a:pt x="18905" y="4445"/>
                  <a:pt x="19588" y="4345"/>
                </a:cubicBezTo>
                <a:cubicBezTo>
                  <a:pt x="20273" y="4245"/>
                  <a:pt x="20393" y="4145"/>
                  <a:pt x="20674" y="3446"/>
                </a:cubicBezTo>
                <a:cubicBezTo>
                  <a:pt x="20956" y="2747"/>
                  <a:pt x="21600" y="2097"/>
                  <a:pt x="21600" y="2097"/>
                </a:cubicBezTo>
                <a:cubicBezTo>
                  <a:pt x="21467" y="2097"/>
                  <a:pt x="21370" y="1950"/>
                  <a:pt x="21288" y="1712"/>
                </a:cubicBezTo>
                <a:close/>
                <a:moveTo>
                  <a:pt x="21288" y="1712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3" name="AutoShape 35"/>
          <p:cNvSpPr>
            <a:spLocks/>
          </p:cNvSpPr>
          <p:nvPr/>
        </p:nvSpPr>
        <p:spPr bwMode="auto">
          <a:xfrm>
            <a:off x="15124113" y="4171950"/>
            <a:ext cx="1184275" cy="1260475"/>
          </a:xfrm>
          <a:custGeom>
            <a:avLst/>
            <a:gdLst/>
            <a:ahLst/>
            <a:cxnLst/>
            <a:rect l="0" t="0" r="r" b="b"/>
            <a:pathLst>
              <a:path w="21600" h="21562">
                <a:moveTo>
                  <a:pt x="15010" y="20055"/>
                </a:moveTo>
                <a:cubicBezTo>
                  <a:pt x="15066" y="19996"/>
                  <a:pt x="15120" y="19945"/>
                  <a:pt x="15173" y="19900"/>
                </a:cubicBezTo>
                <a:cubicBezTo>
                  <a:pt x="15252" y="19816"/>
                  <a:pt x="15336" y="19751"/>
                  <a:pt x="15416" y="19704"/>
                </a:cubicBezTo>
                <a:cubicBezTo>
                  <a:pt x="15513" y="19631"/>
                  <a:pt x="15593" y="19568"/>
                  <a:pt x="15653" y="19494"/>
                </a:cubicBezTo>
                <a:cubicBezTo>
                  <a:pt x="15804" y="19194"/>
                  <a:pt x="15678" y="18655"/>
                  <a:pt x="15678" y="18328"/>
                </a:cubicBezTo>
                <a:cubicBezTo>
                  <a:pt x="15678" y="17930"/>
                  <a:pt x="16390" y="17813"/>
                  <a:pt x="16904" y="17979"/>
                </a:cubicBezTo>
                <a:cubicBezTo>
                  <a:pt x="17015" y="17994"/>
                  <a:pt x="17103" y="17990"/>
                  <a:pt x="17170" y="17969"/>
                </a:cubicBezTo>
                <a:cubicBezTo>
                  <a:pt x="17449" y="17767"/>
                  <a:pt x="17417" y="16857"/>
                  <a:pt x="17385" y="16427"/>
                </a:cubicBezTo>
                <a:cubicBezTo>
                  <a:pt x="17366" y="16177"/>
                  <a:pt x="17610" y="16073"/>
                  <a:pt x="17866" y="16016"/>
                </a:cubicBezTo>
                <a:cubicBezTo>
                  <a:pt x="17931" y="15997"/>
                  <a:pt x="18002" y="15979"/>
                  <a:pt x="18085" y="15966"/>
                </a:cubicBezTo>
                <a:cubicBezTo>
                  <a:pt x="18085" y="15966"/>
                  <a:pt x="18250" y="15987"/>
                  <a:pt x="18433" y="15799"/>
                </a:cubicBezTo>
                <a:cubicBezTo>
                  <a:pt x="18447" y="15777"/>
                  <a:pt x="18467" y="15754"/>
                  <a:pt x="18493" y="15731"/>
                </a:cubicBezTo>
                <a:cubicBezTo>
                  <a:pt x="18515" y="15702"/>
                  <a:pt x="18538" y="15672"/>
                  <a:pt x="18560" y="15636"/>
                </a:cubicBezTo>
                <a:cubicBezTo>
                  <a:pt x="18701" y="15407"/>
                  <a:pt x="19105" y="15223"/>
                  <a:pt x="19425" y="14912"/>
                </a:cubicBezTo>
                <a:cubicBezTo>
                  <a:pt x="19549" y="14771"/>
                  <a:pt x="19663" y="14627"/>
                  <a:pt x="19734" y="14494"/>
                </a:cubicBezTo>
                <a:cubicBezTo>
                  <a:pt x="19737" y="14488"/>
                  <a:pt x="19741" y="14482"/>
                  <a:pt x="19744" y="14475"/>
                </a:cubicBezTo>
                <a:cubicBezTo>
                  <a:pt x="19752" y="14458"/>
                  <a:pt x="19757" y="14443"/>
                  <a:pt x="19764" y="14426"/>
                </a:cubicBezTo>
                <a:cubicBezTo>
                  <a:pt x="19774" y="14403"/>
                  <a:pt x="19782" y="14379"/>
                  <a:pt x="19791" y="14354"/>
                </a:cubicBezTo>
                <a:cubicBezTo>
                  <a:pt x="19799" y="14324"/>
                  <a:pt x="19806" y="14293"/>
                  <a:pt x="19806" y="14266"/>
                </a:cubicBezTo>
                <a:cubicBezTo>
                  <a:pt x="19806" y="14053"/>
                  <a:pt x="19886" y="13843"/>
                  <a:pt x="20000" y="13731"/>
                </a:cubicBezTo>
                <a:cubicBezTo>
                  <a:pt x="20183" y="13504"/>
                  <a:pt x="20436" y="13661"/>
                  <a:pt x="20543" y="13174"/>
                </a:cubicBezTo>
                <a:cubicBezTo>
                  <a:pt x="20543" y="13174"/>
                  <a:pt x="20543" y="13173"/>
                  <a:pt x="20543" y="13172"/>
                </a:cubicBezTo>
                <a:cubicBezTo>
                  <a:pt x="20554" y="13101"/>
                  <a:pt x="20560" y="13020"/>
                  <a:pt x="20560" y="12924"/>
                </a:cubicBezTo>
                <a:cubicBezTo>
                  <a:pt x="20560" y="12619"/>
                  <a:pt x="20744" y="12384"/>
                  <a:pt x="20953" y="12214"/>
                </a:cubicBezTo>
                <a:cubicBezTo>
                  <a:pt x="21059" y="12111"/>
                  <a:pt x="21196" y="12024"/>
                  <a:pt x="21378" y="11953"/>
                </a:cubicBezTo>
                <a:cubicBezTo>
                  <a:pt x="21480" y="11905"/>
                  <a:pt x="21552" y="11880"/>
                  <a:pt x="21552" y="11880"/>
                </a:cubicBezTo>
                <a:cubicBezTo>
                  <a:pt x="21552" y="11880"/>
                  <a:pt x="21480" y="11905"/>
                  <a:pt x="21378" y="11953"/>
                </a:cubicBezTo>
                <a:cubicBezTo>
                  <a:pt x="21445" y="11927"/>
                  <a:pt x="21519" y="11902"/>
                  <a:pt x="21600" y="11880"/>
                </a:cubicBezTo>
                <a:lnTo>
                  <a:pt x="19838" y="141"/>
                </a:lnTo>
                <a:cubicBezTo>
                  <a:pt x="19838" y="141"/>
                  <a:pt x="19428" y="-13"/>
                  <a:pt x="19109" y="1"/>
                </a:cubicBezTo>
                <a:cubicBezTo>
                  <a:pt x="18789" y="15"/>
                  <a:pt x="18208" y="113"/>
                  <a:pt x="17798" y="525"/>
                </a:cubicBezTo>
                <a:cubicBezTo>
                  <a:pt x="17389" y="938"/>
                  <a:pt x="17144" y="1448"/>
                  <a:pt x="16675" y="1566"/>
                </a:cubicBezTo>
                <a:cubicBezTo>
                  <a:pt x="16206" y="1685"/>
                  <a:pt x="15789" y="1804"/>
                  <a:pt x="15357" y="2195"/>
                </a:cubicBezTo>
                <a:cubicBezTo>
                  <a:pt x="14926" y="2586"/>
                  <a:pt x="14353" y="2915"/>
                  <a:pt x="14018" y="2656"/>
                </a:cubicBezTo>
                <a:cubicBezTo>
                  <a:pt x="13683" y="2398"/>
                  <a:pt x="13185" y="2356"/>
                  <a:pt x="12895" y="2677"/>
                </a:cubicBezTo>
                <a:cubicBezTo>
                  <a:pt x="12604" y="2999"/>
                  <a:pt x="12373" y="3187"/>
                  <a:pt x="12001" y="3187"/>
                </a:cubicBezTo>
                <a:cubicBezTo>
                  <a:pt x="11629" y="3187"/>
                  <a:pt x="11458" y="3369"/>
                  <a:pt x="11257" y="3690"/>
                </a:cubicBezTo>
                <a:cubicBezTo>
                  <a:pt x="11056" y="4012"/>
                  <a:pt x="10476" y="4417"/>
                  <a:pt x="9940" y="4459"/>
                </a:cubicBezTo>
                <a:cubicBezTo>
                  <a:pt x="9404" y="4501"/>
                  <a:pt x="9002" y="4347"/>
                  <a:pt x="8995" y="4208"/>
                </a:cubicBezTo>
                <a:cubicBezTo>
                  <a:pt x="8987" y="4068"/>
                  <a:pt x="9731" y="3935"/>
                  <a:pt x="9918" y="3872"/>
                </a:cubicBezTo>
                <a:cubicBezTo>
                  <a:pt x="10103" y="3809"/>
                  <a:pt x="10230" y="3719"/>
                  <a:pt x="10222" y="3607"/>
                </a:cubicBezTo>
                <a:cubicBezTo>
                  <a:pt x="10216" y="3495"/>
                  <a:pt x="9739" y="3376"/>
                  <a:pt x="9136" y="3446"/>
                </a:cubicBezTo>
                <a:cubicBezTo>
                  <a:pt x="8533" y="3516"/>
                  <a:pt x="7886" y="3502"/>
                  <a:pt x="7886" y="3194"/>
                </a:cubicBezTo>
                <a:lnTo>
                  <a:pt x="0" y="3793"/>
                </a:lnTo>
                <a:lnTo>
                  <a:pt x="1786" y="18775"/>
                </a:lnTo>
                <a:cubicBezTo>
                  <a:pt x="2500" y="18328"/>
                  <a:pt x="3254" y="18887"/>
                  <a:pt x="3572" y="19185"/>
                </a:cubicBezTo>
                <a:cubicBezTo>
                  <a:pt x="3890" y="19483"/>
                  <a:pt x="5517" y="19596"/>
                  <a:pt x="6231" y="19596"/>
                </a:cubicBezTo>
                <a:cubicBezTo>
                  <a:pt x="6946" y="19596"/>
                  <a:pt x="7264" y="19931"/>
                  <a:pt x="7660" y="20266"/>
                </a:cubicBezTo>
                <a:cubicBezTo>
                  <a:pt x="8057" y="20601"/>
                  <a:pt x="8375" y="20191"/>
                  <a:pt x="8931" y="20191"/>
                </a:cubicBezTo>
                <a:cubicBezTo>
                  <a:pt x="9486" y="20191"/>
                  <a:pt x="9883" y="20415"/>
                  <a:pt x="10319" y="20415"/>
                </a:cubicBezTo>
                <a:cubicBezTo>
                  <a:pt x="10756" y="20415"/>
                  <a:pt x="10796" y="20117"/>
                  <a:pt x="11193" y="19968"/>
                </a:cubicBezTo>
                <a:cubicBezTo>
                  <a:pt x="11590" y="19819"/>
                  <a:pt x="12105" y="20452"/>
                  <a:pt x="13019" y="21123"/>
                </a:cubicBezTo>
                <a:cubicBezTo>
                  <a:pt x="13630" y="21572"/>
                  <a:pt x="14276" y="21587"/>
                  <a:pt x="14637" y="21548"/>
                </a:cubicBezTo>
                <a:cubicBezTo>
                  <a:pt x="14640" y="21542"/>
                  <a:pt x="14646" y="21533"/>
                  <a:pt x="14646" y="21533"/>
                </a:cubicBezTo>
                <a:cubicBezTo>
                  <a:pt x="14646" y="21533"/>
                  <a:pt x="14640" y="21542"/>
                  <a:pt x="14637" y="21548"/>
                </a:cubicBezTo>
                <a:cubicBezTo>
                  <a:pt x="14815" y="21528"/>
                  <a:pt x="14924" y="21496"/>
                  <a:pt x="14924" y="21496"/>
                </a:cubicBezTo>
                <a:cubicBezTo>
                  <a:pt x="14924" y="21496"/>
                  <a:pt x="14493" y="20599"/>
                  <a:pt x="15010" y="20055"/>
                </a:cubicBezTo>
                <a:close/>
                <a:moveTo>
                  <a:pt x="15010" y="20055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4" name="AutoShape 36"/>
          <p:cNvSpPr>
            <a:spLocks/>
          </p:cNvSpPr>
          <p:nvPr/>
        </p:nvSpPr>
        <p:spPr bwMode="auto">
          <a:xfrm>
            <a:off x="16579850" y="4706938"/>
            <a:ext cx="1373188" cy="690562"/>
          </a:xfrm>
          <a:custGeom>
            <a:avLst/>
            <a:gdLst/>
            <a:ahLst/>
            <a:cxnLst/>
            <a:rect l="0" t="0" r="r" b="b"/>
            <a:pathLst>
              <a:path w="21576" h="21478">
                <a:moveTo>
                  <a:pt x="21574" y="14188"/>
                </a:moveTo>
                <a:cubicBezTo>
                  <a:pt x="21548" y="13947"/>
                  <a:pt x="21503" y="13909"/>
                  <a:pt x="21491" y="13807"/>
                </a:cubicBezTo>
                <a:lnTo>
                  <a:pt x="18596" y="14713"/>
                </a:lnTo>
                <a:lnTo>
                  <a:pt x="16441" y="0"/>
                </a:lnTo>
                <a:lnTo>
                  <a:pt x="16312" y="42"/>
                </a:lnTo>
                <a:lnTo>
                  <a:pt x="16304" y="68"/>
                </a:lnTo>
                <a:lnTo>
                  <a:pt x="16312" y="42"/>
                </a:lnTo>
                <a:lnTo>
                  <a:pt x="0" y="5280"/>
                </a:lnTo>
                <a:lnTo>
                  <a:pt x="466" y="12340"/>
                </a:lnTo>
                <a:lnTo>
                  <a:pt x="55" y="5357"/>
                </a:lnTo>
                <a:lnTo>
                  <a:pt x="466" y="12340"/>
                </a:lnTo>
                <a:cubicBezTo>
                  <a:pt x="466" y="12340"/>
                  <a:pt x="1100" y="12067"/>
                  <a:pt x="1117" y="11468"/>
                </a:cubicBezTo>
                <a:cubicBezTo>
                  <a:pt x="1120" y="11382"/>
                  <a:pt x="1145" y="11245"/>
                  <a:pt x="1183" y="11077"/>
                </a:cubicBezTo>
                <a:cubicBezTo>
                  <a:pt x="1308" y="10429"/>
                  <a:pt x="1766" y="9070"/>
                  <a:pt x="2289" y="7861"/>
                </a:cubicBezTo>
                <a:cubicBezTo>
                  <a:pt x="2489" y="7379"/>
                  <a:pt x="2691" y="6928"/>
                  <a:pt x="2879" y="6565"/>
                </a:cubicBezTo>
                <a:cubicBezTo>
                  <a:pt x="3626" y="5120"/>
                  <a:pt x="3822" y="5438"/>
                  <a:pt x="4142" y="5472"/>
                </a:cubicBezTo>
                <a:cubicBezTo>
                  <a:pt x="4463" y="5508"/>
                  <a:pt x="5263" y="5578"/>
                  <a:pt x="5619" y="5084"/>
                </a:cubicBezTo>
                <a:cubicBezTo>
                  <a:pt x="5975" y="4591"/>
                  <a:pt x="6811" y="4908"/>
                  <a:pt x="6918" y="5438"/>
                </a:cubicBezTo>
                <a:cubicBezTo>
                  <a:pt x="6918" y="5439"/>
                  <a:pt x="6918" y="5441"/>
                  <a:pt x="6918" y="5443"/>
                </a:cubicBezTo>
                <a:cubicBezTo>
                  <a:pt x="6955" y="5535"/>
                  <a:pt x="6984" y="5641"/>
                  <a:pt x="6999" y="5764"/>
                </a:cubicBezTo>
                <a:cubicBezTo>
                  <a:pt x="7072" y="6336"/>
                  <a:pt x="7135" y="6847"/>
                  <a:pt x="7213" y="7207"/>
                </a:cubicBezTo>
                <a:cubicBezTo>
                  <a:pt x="7281" y="7443"/>
                  <a:pt x="7366" y="7636"/>
                  <a:pt x="7479" y="7729"/>
                </a:cubicBezTo>
                <a:cubicBezTo>
                  <a:pt x="7718" y="7729"/>
                  <a:pt x="8266" y="7459"/>
                  <a:pt x="8607" y="8815"/>
                </a:cubicBezTo>
                <a:cubicBezTo>
                  <a:pt x="8949" y="10170"/>
                  <a:pt x="9668" y="10577"/>
                  <a:pt x="10010" y="10577"/>
                </a:cubicBezTo>
                <a:cubicBezTo>
                  <a:pt x="10352" y="10577"/>
                  <a:pt x="11207" y="12069"/>
                  <a:pt x="11138" y="13086"/>
                </a:cubicBezTo>
                <a:cubicBezTo>
                  <a:pt x="11070" y="14104"/>
                  <a:pt x="10250" y="14713"/>
                  <a:pt x="10591" y="16137"/>
                </a:cubicBezTo>
                <a:cubicBezTo>
                  <a:pt x="10933" y="17561"/>
                  <a:pt x="11173" y="17561"/>
                  <a:pt x="11618" y="17494"/>
                </a:cubicBezTo>
                <a:cubicBezTo>
                  <a:pt x="12062" y="17426"/>
                  <a:pt x="12130" y="17494"/>
                  <a:pt x="12746" y="18307"/>
                </a:cubicBezTo>
                <a:cubicBezTo>
                  <a:pt x="13362" y="19121"/>
                  <a:pt x="14324" y="18680"/>
                  <a:pt x="15057" y="20189"/>
                </a:cubicBezTo>
                <a:lnTo>
                  <a:pt x="15513" y="19273"/>
                </a:lnTo>
                <a:lnTo>
                  <a:pt x="15621" y="19401"/>
                </a:lnTo>
                <a:lnTo>
                  <a:pt x="15616" y="20265"/>
                </a:lnTo>
                <a:cubicBezTo>
                  <a:pt x="15616" y="20265"/>
                  <a:pt x="15827" y="20507"/>
                  <a:pt x="15911" y="20748"/>
                </a:cubicBezTo>
                <a:cubicBezTo>
                  <a:pt x="15994" y="20989"/>
                  <a:pt x="16308" y="20837"/>
                  <a:pt x="16173" y="20240"/>
                </a:cubicBezTo>
                <a:cubicBezTo>
                  <a:pt x="16039" y="19642"/>
                  <a:pt x="15641" y="19096"/>
                  <a:pt x="15641" y="19096"/>
                </a:cubicBezTo>
                <a:lnTo>
                  <a:pt x="15602" y="18587"/>
                </a:lnTo>
                <a:cubicBezTo>
                  <a:pt x="15602" y="18587"/>
                  <a:pt x="15725" y="18205"/>
                  <a:pt x="15410" y="18078"/>
                </a:cubicBezTo>
                <a:cubicBezTo>
                  <a:pt x="15096" y="17952"/>
                  <a:pt x="14391" y="17430"/>
                  <a:pt x="14018" y="16350"/>
                </a:cubicBezTo>
                <a:cubicBezTo>
                  <a:pt x="14018" y="16350"/>
                  <a:pt x="14333" y="15777"/>
                  <a:pt x="14679" y="16324"/>
                </a:cubicBezTo>
                <a:cubicBezTo>
                  <a:pt x="15025" y="16871"/>
                  <a:pt x="15243" y="17558"/>
                  <a:pt x="15455" y="17303"/>
                </a:cubicBezTo>
                <a:cubicBezTo>
                  <a:pt x="15667" y="17049"/>
                  <a:pt x="14980" y="15904"/>
                  <a:pt x="14814" y="15689"/>
                </a:cubicBezTo>
                <a:cubicBezTo>
                  <a:pt x="14647" y="15472"/>
                  <a:pt x="14531" y="14366"/>
                  <a:pt x="14493" y="13820"/>
                </a:cubicBezTo>
                <a:cubicBezTo>
                  <a:pt x="14454" y="13273"/>
                  <a:pt x="14378" y="13006"/>
                  <a:pt x="14359" y="12752"/>
                </a:cubicBezTo>
                <a:cubicBezTo>
                  <a:pt x="14339" y="12497"/>
                  <a:pt x="14577" y="12230"/>
                  <a:pt x="14564" y="11925"/>
                </a:cubicBezTo>
                <a:cubicBezTo>
                  <a:pt x="14551" y="11620"/>
                  <a:pt x="14217" y="11696"/>
                  <a:pt x="14217" y="11353"/>
                </a:cubicBezTo>
                <a:cubicBezTo>
                  <a:pt x="14217" y="11010"/>
                  <a:pt x="14538" y="10895"/>
                  <a:pt x="14570" y="10616"/>
                </a:cubicBezTo>
                <a:cubicBezTo>
                  <a:pt x="14602" y="10336"/>
                  <a:pt x="14519" y="10311"/>
                  <a:pt x="14525" y="10133"/>
                </a:cubicBezTo>
                <a:cubicBezTo>
                  <a:pt x="14531" y="9954"/>
                  <a:pt x="14807" y="10005"/>
                  <a:pt x="14801" y="9662"/>
                </a:cubicBezTo>
                <a:cubicBezTo>
                  <a:pt x="14794" y="9319"/>
                  <a:pt x="14204" y="9332"/>
                  <a:pt x="14204" y="9115"/>
                </a:cubicBezTo>
                <a:cubicBezTo>
                  <a:pt x="14204" y="8899"/>
                  <a:pt x="14429" y="8480"/>
                  <a:pt x="14429" y="8480"/>
                </a:cubicBezTo>
                <a:lnTo>
                  <a:pt x="13749" y="7247"/>
                </a:lnTo>
                <a:cubicBezTo>
                  <a:pt x="13749" y="7247"/>
                  <a:pt x="13556" y="6433"/>
                  <a:pt x="13967" y="6891"/>
                </a:cubicBezTo>
                <a:cubicBezTo>
                  <a:pt x="14378" y="7348"/>
                  <a:pt x="14531" y="7094"/>
                  <a:pt x="14320" y="6687"/>
                </a:cubicBezTo>
                <a:cubicBezTo>
                  <a:pt x="14108" y="6281"/>
                  <a:pt x="14179" y="6383"/>
                  <a:pt x="14179" y="6383"/>
                </a:cubicBezTo>
                <a:lnTo>
                  <a:pt x="14359" y="6357"/>
                </a:lnTo>
                <a:lnTo>
                  <a:pt x="14391" y="5760"/>
                </a:lnTo>
                <a:lnTo>
                  <a:pt x="14583" y="5760"/>
                </a:lnTo>
                <a:lnTo>
                  <a:pt x="14602" y="5162"/>
                </a:lnTo>
                <a:cubicBezTo>
                  <a:pt x="14602" y="5162"/>
                  <a:pt x="14858" y="5010"/>
                  <a:pt x="14858" y="5327"/>
                </a:cubicBezTo>
                <a:cubicBezTo>
                  <a:pt x="14858" y="5645"/>
                  <a:pt x="15051" y="5670"/>
                  <a:pt x="15057" y="5302"/>
                </a:cubicBezTo>
                <a:cubicBezTo>
                  <a:pt x="15064" y="4933"/>
                  <a:pt x="15109" y="4743"/>
                  <a:pt x="15109" y="4743"/>
                </a:cubicBezTo>
                <a:cubicBezTo>
                  <a:pt x="15109" y="4743"/>
                  <a:pt x="15500" y="4513"/>
                  <a:pt x="15532" y="4195"/>
                </a:cubicBezTo>
                <a:cubicBezTo>
                  <a:pt x="15564" y="3878"/>
                  <a:pt x="15551" y="3662"/>
                  <a:pt x="15551" y="3662"/>
                </a:cubicBezTo>
                <a:cubicBezTo>
                  <a:pt x="15551" y="3662"/>
                  <a:pt x="15384" y="2937"/>
                  <a:pt x="15667" y="2543"/>
                </a:cubicBezTo>
                <a:cubicBezTo>
                  <a:pt x="15949" y="2149"/>
                  <a:pt x="16308" y="2098"/>
                  <a:pt x="16180" y="2734"/>
                </a:cubicBezTo>
                <a:cubicBezTo>
                  <a:pt x="16180" y="2734"/>
                  <a:pt x="16552" y="2480"/>
                  <a:pt x="16616" y="2848"/>
                </a:cubicBezTo>
                <a:cubicBezTo>
                  <a:pt x="16680" y="3217"/>
                  <a:pt x="16283" y="3802"/>
                  <a:pt x="16283" y="3802"/>
                </a:cubicBezTo>
                <a:lnTo>
                  <a:pt x="16359" y="4450"/>
                </a:lnTo>
                <a:cubicBezTo>
                  <a:pt x="16359" y="4450"/>
                  <a:pt x="16372" y="4908"/>
                  <a:pt x="16006" y="4908"/>
                </a:cubicBezTo>
                <a:cubicBezTo>
                  <a:pt x="15641" y="4908"/>
                  <a:pt x="15532" y="5098"/>
                  <a:pt x="15372" y="6103"/>
                </a:cubicBezTo>
                <a:cubicBezTo>
                  <a:pt x="15211" y="7107"/>
                  <a:pt x="15173" y="8162"/>
                  <a:pt x="15449" y="8162"/>
                </a:cubicBezTo>
                <a:cubicBezTo>
                  <a:pt x="15725" y="8162"/>
                  <a:pt x="15962" y="7615"/>
                  <a:pt x="15898" y="8353"/>
                </a:cubicBezTo>
                <a:cubicBezTo>
                  <a:pt x="15834" y="9091"/>
                  <a:pt x="15865" y="9637"/>
                  <a:pt x="15865" y="9637"/>
                </a:cubicBezTo>
                <a:cubicBezTo>
                  <a:pt x="15865" y="9637"/>
                  <a:pt x="15558" y="9802"/>
                  <a:pt x="15782" y="10527"/>
                </a:cubicBezTo>
                <a:cubicBezTo>
                  <a:pt x="16006" y="11251"/>
                  <a:pt x="16244" y="12116"/>
                  <a:pt x="15865" y="11709"/>
                </a:cubicBezTo>
                <a:cubicBezTo>
                  <a:pt x="15487" y="11303"/>
                  <a:pt x="15320" y="11569"/>
                  <a:pt x="15333" y="12065"/>
                </a:cubicBezTo>
                <a:cubicBezTo>
                  <a:pt x="15346" y="12560"/>
                  <a:pt x="15590" y="12764"/>
                  <a:pt x="15769" y="12764"/>
                </a:cubicBezTo>
                <a:cubicBezTo>
                  <a:pt x="15949" y="12764"/>
                  <a:pt x="16052" y="13234"/>
                  <a:pt x="16263" y="12739"/>
                </a:cubicBezTo>
                <a:cubicBezTo>
                  <a:pt x="16263" y="12739"/>
                  <a:pt x="16385" y="13438"/>
                  <a:pt x="16648" y="13743"/>
                </a:cubicBezTo>
                <a:cubicBezTo>
                  <a:pt x="16911" y="14048"/>
                  <a:pt x="16661" y="14455"/>
                  <a:pt x="16424" y="14188"/>
                </a:cubicBezTo>
                <a:cubicBezTo>
                  <a:pt x="16187" y="13921"/>
                  <a:pt x="15763" y="13692"/>
                  <a:pt x="15763" y="14124"/>
                </a:cubicBezTo>
                <a:cubicBezTo>
                  <a:pt x="15763" y="14557"/>
                  <a:pt x="15898" y="15027"/>
                  <a:pt x="16129" y="14786"/>
                </a:cubicBezTo>
                <a:cubicBezTo>
                  <a:pt x="16129" y="14786"/>
                  <a:pt x="15846" y="15370"/>
                  <a:pt x="15808" y="15816"/>
                </a:cubicBezTo>
                <a:cubicBezTo>
                  <a:pt x="15769" y="16260"/>
                  <a:pt x="15879" y="16591"/>
                  <a:pt x="16180" y="16871"/>
                </a:cubicBezTo>
                <a:cubicBezTo>
                  <a:pt x="16481" y="17151"/>
                  <a:pt x="16943" y="17532"/>
                  <a:pt x="17039" y="17976"/>
                </a:cubicBezTo>
                <a:lnTo>
                  <a:pt x="17142" y="17061"/>
                </a:lnTo>
                <a:cubicBezTo>
                  <a:pt x="17142" y="17061"/>
                  <a:pt x="17386" y="16579"/>
                  <a:pt x="17437" y="16908"/>
                </a:cubicBezTo>
                <a:cubicBezTo>
                  <a:pt x="17437" y="16908"/>
                  <a:pt x="17668" y="16603"/>
                  <a:pt x="17751" y="16731"/>
                </a:cubicBezTo>
                <a:cubicBezTo>
                  <a:pt x="17835" y="16858"/>
                  <a:pt x="17751" y="17227"/>
                  <a:pt x="17828" y="17430"/>
                </a:cubicBezTo>
                <a:cubicBezTo>
                  <a:pt x="17905" y="17633"/>
                  <a:pt x="18245" y="17709"/>
                  <a:pt x="18034" y="18091"/>
                </a:cubicBezTo>
                <a:cubicBezTo>
                  <a:pt x="17822" y="18472"/>
                  <a:pt x="17770" y="18689"/>
                  <a:pt x="17770" y="18689"/>
                </a:cubicBezTo>
                <a:lnTo>
                  <a:pt x="18380" y="18714"/>
                </a:lnTo>
                <a:cubicBezTo>
                  <a:pt x="18380" y="18714"/>
                  <a:pt x="18611" y="18918"/>
                  <a:pt x="18386" y="19197"/>
                </a:cubicBezTo>
                <a:cubicBezTo>
                  <a:pt x="18162" y="19477"/>
                  <a:pt x="18053" y="19744"/>
                  <a:pt x="18284" y="19744"/>
                </a:cubicBezTo>
                <a:cubicBezTo>
                  <a:pt x="18515" y="19744"/>
                  <a:pt x="18726" y="19934"/>
                  <a:pt x="18528" y="20252"/>
                </a:cubicBezTo>
                <a:cubicBezTo>
                  <a:pt x="18329" y="20570"/>
                  <a:pt x="18143" y="20951"/>
                  <a:pt x="18264" y="21257"/>
                </a:cubicBezTo>
                <a:cubicBezTo>
                  <a:pt x="18386" y="21562"/>
                  <a:pt x="18431" y="21600"/>
                  <a:pt x="18886" y="21053"/>
                </a:cubicBezTo>
                <a:cubicBezTo>
                  <a:pt x="19342" y="20507"/>
                  <a:pt x="19861" y="20049"/>
                  <a:pt x="20073" y="19922"/>
                </a:cubicBezTo>
                <a:cubicBezTo>
                  <a:pt x="20285" y="19795"/>
                  <a:pt x="20650" y="19299"/>
                  <a:pt x="20740" y="18333"/>
                </a:cubicBezTo>
                <a:cubicBezTo>
                  <a:pt x="20830" y="17366"/>
                  <a:pt x="21196" y="16235"/>
                  <a:pt x="21125" y="17252"/>
                </a:cubicBezTo>
                <a:cubicBezTo>
                  <a:pt x="21055" y="18269"/>
                  <a:pt x="21106" y="19096"/>
                  <a:pt x="21106" y="19096"/>
                </a:cubicBezTo>
                <a:lnTo>
                  <a:pt x="21388" y="18828"/>
                </a:lnTo>
                <a:lnTo>
                  <a:pt x="21510" y="15535"/>
                </a:lnTo>
                <a:cubicBezTo>
                  <a:pt x="21510" y="15535"/>
                  <a:pt x="21382" y="15180"/>
                  <a:pt x="21375" y="14900"/>
                </a:cubicBezTo>
                <a:cubicBezTo>
                  <a:pt x="21369" y="14621"/>
                  <a:pt x="21600" y="14429"/>
                  <a:pt x="21574" y="14188"/>
                </a:cubicBezTo>
                <a:close/>
                <a:moveTo>
                  <a:pt x="21574" y="14188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5" name="AutoShape 37"/>
          <p:cNvSpPr>
            <a:spLocks/>
          </p:cNvSpPr>
          <p:nvPr/>
        </p:nvSpPr>
        <p:spPr bwMode="auto">
          <a:xfrm>
            <a:off x="11477625" y="1970088"/>
            <a:ext cx="2268538" cy="19177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73" y="3313"/>
                </a:moveTo>
                <a:cubicBezTo>
                  <a:pt x="19236" y="3338"/>
                  <a:pt x="18801" y="3952"/>
                  <a:pt x="17308" y="3657"/>
                </a:cubicBezTo>
                <a:cubicBezTo>
                  <a:pt x="17308" y="3657"/>
                  <a:pt x="17271" y="3853"/>
                  <a:pt x="16929" y="3651"/>
                </a:cubicBezTo>
                <a:cubicBezTo>
                  <a:pt x="16587" y="3448"/>
                  <a:pt x="16011" y="3007"/>
                  <a:pt x="15840" y="3246"/>
                </a:cubicBezTo>
                <a:cubicBezTo>
                  <a:pt x="15669" y="3485"/>
                  <a:pt x="15529" y="3320"/>
                  <a:pt x="15467" y="3209"/>
                </a:cubicBezTo>
                <a:cubicBezTo>
                  <a:pt x="15405" y="3099"/>
                  <a:pt x="15218" y="3043"/>
                  <a:pt x="15016" y="3080"/>
                </a:cubicBezTo>
                <a:cubicBezTo>
                  <a:pt x="14814" y="3117"/>
                  <a:pt x="14736" y="2988"/>
                  <a:pt x="14938" y="2804"/>
                </a:cubicBezTo>
                <a:cubicBezTo>
                  <a:pt x="15140" y="2620"/>
                  <a:pt x="15125" y="2381"/>
                  <a:pt x="14860" y="2068"/>
                </a:cubicBezTo>
                <a:cubicBezTo>
                  <a:pt x="14596" y="1755"/>
                  <a:pt x="14518" y="1902"/>
                  <a:pt x="14596" y="2178"/>
                </a:cubicBezTo>
                <a:cubicBezTo>
                  <a:pt x="14596" y="2178"/>
                  <a:pt x="14285" y="2289"/>
                  <a:pt x="14223" y="2381"/>
                </a:cubicBezTo>
                <a:cubicBezTo>
                  <a:pt x="14161" y="2473"/>
                  <a:pt x="14005" y="2381"/>
                  <a:pt x="14005" y="2381"/>
                </a:cubicBezTo>
                <a:cubicBezTo>
                  <a:pt x="14005" y="2381"/>
                  <a:pt x="13290" y="1902"/>
                  <a:pt x="12357" y="1902"/>
                </a:cubicBezTo>
                <a:cubicBezTo>
                  <a:pt x="12357" y="1902"/>
                  <a:pt x="11921" y="1571"/>
                  <a:pt x="11548" y="1589"/>
                </a:cubicBezTo>
                <a:cubicBezTo>
                  <a:pt x="11174" y="1607"/>
                  <a:pt x="10770" y="1663"/>
                  <a:pt x="10490" y="1387"/>
                </a:cubicBezTo>
                <a:cubicBezTo>
                  <a:pt x="10210" y="1110"/>
                  <a:pt x="10101" y="1000"/>
                  <a:pt x="10055" y="963"/>
                </a:cubicBezTo>
                <a:cubicBezTo>
                  <a:pt x="10008" y="926"/>
                  <a:pt x="9790" y="889"/>
                  <a:pt x="9790" y="889"/>
                </a:cubicBezTo>
                <a:cubicBezTo>
                  <a:pt x="9790" y="889"/>
                  <a:pt x="9697" y="521"/>
                  <a:pt x="9557" y="503"/>
                </a:cubicBezTo>
                <a:lnTo>
                  <a:pt x="9432" y="779"/>
                </a:lnTo>
                <a:cubicBezTo>
                  <a:pt x="9432" y="779"/>
                  <a:pt x="9199" y="595"/>
                  <a:pt x="8982" y="190"/>
                </a:cubicBezTo>
                <a:lnTo>
                  <a:pt x="4813" y="282"/>
                </a:lnTo>
                <a:cubicBezTo>
                  <a:pt x="4813" y="282"/>
                  <a:pt x="2722" y="179"/>
                  <a:pt x="0" y="0"/>
                </a:cubicBezTo>
                <a:cubicBezTo>
                  <a:pt x="2411" y="203"/>
                  <a:pt x="4461" y="351"/>
                  <a:pt x="4984" y="319"/>
                </a:cubicBezTo>
                <a:cubicBezTo>
                  <a:pt x="4984" y="319"/>
                  <a:pt x="4956" y="702"/>
                  <a:pt x="4807" y="995"/>
                </a:cubicBezTo>
                <a:cubicBezTo>
                  <a:pt x="4773" y="1076"/>
                  <a:pt x="4734" y="1149"/>
                  <a:pt x="4689" y="1202"/>
                </a:cubicBezTo>
                <a:cubicBezTo>
                  <a:pt x="4679" y="1214"/>
                  <a:pt x="4671" y="1225"/>
                  <a:pt x="4664" y="1235"/>
                </a:cubicBezTo>
                <a:cubicBezTo>
                  <a:pt x="4603" y="1367"/>
                  <a:pt x="4651" y="1418"/>
                  <a:pt x="4719" y="1469"/>
                </a:cubicBezTo>
                <a:cubicBezTo>
                  <a:pt x="4765" y="1496"/>
                  <a:pt x="4812" y="1520"/>
                  <a:pt x="4829" y="1552"/>
                </a:cubicBezTo>
                <a:cubicBezTo>
                  <a:pt x="4841" y="1575"/>
                  <a:pt x="4841" y="1622"/>
                  <a:pt x="4838" y="1679"/>
                </a:cubicBezTo>
                <a:cubicBezTo>
                  <a:pt x="4837" y="1717"/>
                  <a:pt x="4833" y="1757"/>
                  <a:pt x="4826" y="1797"/>
                </a:cubicBezTo>
                <a:cubicBezTo>
                  <a:pt x="4812" y="1924"/>
                  <a:pt x="4793" y="2064"/>
                  <a:pt x="4810" y="2137"/>
                </a:cubicBezTo>
                <a:cubicBezTo>
                  <a:pt x="4816" y="2151"/>
                  <a:pt x="4824" y="2166"/>
                  <a:pt x="4834" y="2183"/>
                </a:cubicBezTo>
                <a:cubicBezTo>
                  <a:pt x="4914" y="2261"/>
                  <a:pt x="5094" y="2495"/>
                  <a:pt x="5109" y="2730"/>
                </a:cubicBezTo>
                <a:cubicBezTo>
                  <a:pt x="5114" y="2803"/>
                  <a:pt x="5104" y="2880"/>
                  <a:pt x="5089" y="2955"/>
                </a:cubicBezTo>
                <a:cubicBezTo>
                  <a:pt x="5086" y="2994"/>
                  <a:pt x="5081" y="3032"/>
                  <a:pt x="5072" y="3071"/>
                </a:cubicBezTo>
                <a:cubicBezTo>
                  <a:pt x="5037" y="3233"/>
                  <a:pt x="5039" y="3301"/>
                  <a:pt x="5060" y="3344"/>
                </a:cubicBezTo>
                <a:cubicBezTo>
                  <a:pt x="5107" y="3376"/>
                  <a:pt x="5169" y="3402"/>
                  <a:pt x="5183" y="3513"/>
                </a:cubicBezTo>
                <a:cubicBezTo>
                  <a:pt x="5196" y="3556"/>
                  <a:pt x="5197" y="3599"/>
                  <a:pt x="5197" y="3635"/>
                </a:cubicBezTo>
                <a:cubicBezTo>
                  <a:pt x="5204" y="3662"/>
                  <a:pt x="5214" y="3684"/>
                  <a:pt x="5227" y="3700"/>
                </a:cubicBezTo>
                <a:cubicBezTo>
                  <a:pt x="5282" y="3716"/>
                  <a:pt x="5393" y="3706"/>
                  <a:pt x="5393" y="3808"/>
                </a:cubicBezTo>
                <a:cubicBezTo>
                  <a:pt x="5393" y="3943"/>
                  <a:pt x="5373" y="4240"/>
                  <a:pt x="5373" y="4240"/>
                </a:cubicBezTo>
                <a:cubicBezTo>
                  <a:pt x="5373" y="4240"/>
                  <a:pt x="5429" y="4370"/>
                  <a:pt x="5491" y="4546"/>
                </a:cubicBezTo>
                <a:cubicBezTo>
                  <a:pt x="5573" y="4779"/>
                  <a:pt x="5669" y="5091"/>
                  <a:pt x="5669" y="5289"/>
                </a:cubicBezTo>
                <a:cubicBezTo>
                  <a:pt x="5669" y="5639"/>
                  <a:pt x="5747" y="7057"/>
                  <a:pt x="5793" y="7462"/>
                </a:cubicBezTo>
                <a:cubicBezTo>
                  <a:pt x="5814" y="7644"/>
                  <a:pt x="5836" y="7804"/>
                  <a:pt x="5867" y="7969"/>
                </a:cubicBezTo>
                <a:cubicBezTo>
                  <a:pt x="5930" y="8223"/>
                  <a:pt x="5988" y="8433"/>
                  <a:pt x="6031" y="8622"/>
                </a:cubicBezTo>
                <a:cubicBezTo>
                  <a:pt x="6035" y="8634"/>
                  <a:pt x="6038" y="8645"/>
                  <a:pt x="6042" y="8658"/>
                </a:cubicBezTo>
                <a:cubicBezTo>
                  <a:pt x="6198" y="9155"/>
                  <a:pt x="6089" y="9634"/>
                  <a:pt x="6058" y="9947"/>
                </a:cubicBezTo>
                <a:cubicBezTo>
                  <a:pt x="6039" y="10137"/>
                  <a:pt x="5985" y="10504"/>
                  <a:pt x="5978" y="10941"/>
                </a:cubicBezTo>
                <a:cubicBezTo>
                  <a:pt x="5977" y="11250"/>
                  <a:pt x="5994" y="11562"/>
                  <a:pt x="6042" y="11843"/>
                </a:cubicBezTo>
                <a:cubicBezTo>
                  <a:pt x="6213" y="12156"/>
                  <a:pt x="6026" y="12985"/>
                  <a:pt x="5980" y="13481"/>
                </a:cubicBezTo>
                <a:cubicBezTo>
                  <a:pt x="5933" y="13979"/>
                  <a:pt x="6198" y="14365"/>
                  <a:pt x="6198" y="14365"/>
                </a:cubicBezTo>
                <a:lnTo>
                  <a:pt x="6120" y="21526"/>
                </a:lnTo>
                <a:lnTo>
                  <a:pt x="18500" y="21600"/>
                </a:lnTo>
                <a:cubicBezTo>
                  <a:pt x="18500" y="21600"/>
                  <a:pt x="18500" y="21232"/>
                  <a:pt x="18407" y="21121"/>
                </a:cubicBezTo>
                <a:cubicBezTo>
                  <a:pt x="18313" y="21011"/>
                  <a:pt x="18329" y="20901"/>
                  <a:pt x="18360" y="20716"/>
                </a:cubicBezTo>
                <a:cubicBezTo>
                  <a:pt x="18391" y="20532"/>
                  <a:pt x="18531" y="20256"/>
                  <a:pt x="18126" y="20164"/>
                </a:cubicBezTo>
                <a:cubicBezTo>
                  <a:pt x="17722" y="20072"/>
                  <a:pt x="17862" y="19888"/>
                  <a:pt x="17878" y="19741"/>
                </a:cubicBezTo>
                <a:cubicBezTo>
                  <a:pt x="17893" y="19593"/>
                  <a:pt x="17909" y="19372"/>
                  <a:pt x="17458" y="19188"/>
                </a:cubicBezTo>
                <a:cubicBezTo>
                  <a:pt x="17007" y="19004"/>
                  <a:pt x="16851" y="18931"/>
                  <a:pt x="16789" y="18673"/>
                </a:cubicBezTo>
                <a:cubicBezTo>
                  <a:pt x="16727" y="18415"/>
                  <a:pt x="16447" y="17771"/>
                  <a:pt x="15918" y="17808"/>
                </a:cubicBezTo>
                <a:cubicBezTo>
                  <a:pt x="15389" y="17845"/>
                  <a:pt x="15467" y="17642"/>
                  <a:pt x="15327" y="17347"/>
                </a:cubicBezTo>
                <a:cubicBezTo>
                  <a:pt x="15187" y="17053"/>
                  <a:pt x="15094" y="16906"/>
                  <a:pt x="14969" y="16850"/>
                </a:cubicBezTo>
                <a:cubicBezTo>
                  <a:pt x="14845" y="16795"/>
                  <a:pt x="14658" y="16445"/>
                  <a:pt x="14658" y="16096"/>
                </a:cubicBezTo>
                <a:cubicBezTo>
                  <a:pt x="14658" y="15746"/>
                  <a:pt x="14736" y="15359"/>
                  <a:pt x="14923" y="15065"/>
                </a:cubicBezTo>
                <a:cubicBezTo>
                  <a:pt x="15109" y="14770"/>
                  <a:pt x="15016" y="14291"/>
                  <a:pt x="14907" y="14144"/>
                </a:cubicBezTo>
                <a:cubicBezTo>
                  <a:pt x="14798" y="13997"/>
                  <a:pt x="14907" y="13187"/>
                  <a:pt x="14689" y="12653"/>
                </a:cubicBezTo>
                <a:cubicBezTo>
                  <a:pt x="14689" y="12653"/>
                  <a:pt x="15203" y="12708"/>
                  <a:pt x="15498" y="12359"/>
                </a:cubicBezTo>
                <a:cubicBezTo>
                  <a:pt x="15793" y="12009"/>
                  <a:pt x="15980" y="11733"/>
                  <a:pt x="15980" y="11733"/>
                </a:cubicBezTo>
                <a:lnTo>
                  <a:pt x="16073" y="9413"/>
                </a:lnTo>
                <a:lnTo>
                  <a:pt x="16250" y="9425"/>
                </a:lnTo>
                <a:cubicBezTo>
                  <a:pt x="16250" y="9425"/>
                  <a:pt x="16188" y="9425"/>
                  <a:pt x="16312" y="9057"/>
                </a:cubicBezTo>
                <a:cubicBezTo>
                  <a:pt x="16437" y="8689"/>
                  <a:pt x="16291" y="8222"/>
                  <a:pt x="16768" y="7904"/>
                </a:cubicBezTo>
                <a:cubicBezTo>
                  <a:pt x="17245" y="7584"/>
                  <a:pt x="17722" y="7412"/>
                  <a:pt x="17867" y="6897"/>
                </a:cubicBezTo>
                <a:cubicBezTo>
                  <a:pt x="18013" y="6382"/>
                  <a:pt x="18489" y="5915"/>
                  <a:pt x="19029" y="5449"/>
                </a:cubicBezTo>
                <a:cubicBezTo>
                  <a:pt x="19568" y="4983"/>
                  <a:pt x="19672" y="4737"/>
                  <a:pt x="20459" y="4418"/>
                </a:cubicBezTo>
                <a:cubicBezTo>
                  <a:pt x="21247" y="4099"/>
                  <a:pt x="21600" y="4050"/>
                  <a:pt x="21600" y="3755"/>
                </a:cubicBezTo>
                <a:cubicBezTo>
                  <a:pt x="21600" y="3755"/>
                  <a:pt x="21310" y="3289"/>
                  <a:pt x="20273" y="3313"/>
                </a:cubicBezTo>
                <a:close/>
                <a:moveTo>
                  <a:pt x="20273" y="3313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6" name="AutoShape 38"/>
          <p:cNvSpPr>
            <a:spLocks/>
          </p:cNvSpPr>
          <p:nvPr/>
        </p:nvSpPr>
        <p:spPr bwMode="auto">
          <a:xfrm>
            <a:off x="7586663" y="1374775"/>
            <a:ext cx="2879725" cy="1885950"/>
          </a:xfrm>
          <a:custGeom>
            <a:avLst/>
            <a:gdLst/>
            <a:ahLst/>
            <a:cxnLst/>
            <a:rect l="0" t="0" r="r" b="b"/>
            <a:pathLst>
              <a:path w="21600" h="21567">
                <a:moveTo>
                  <a:pt x="1601" y="598"/>
                </a:moveTo>
                <a:lnTo>
                  <a:pt x="0" y="0"/>
                </a:lnTo>
                <a:lnTo>
                  <a:pt x="465" y="222"/>
                </a:lnTo>
                <a:lnTo>
                  <a:pt x="1567" y="589"/>
                </a:lnTo>
                <a:cubicBezTo>
                  <a:pt x="1567" y="589"/>
                  <a:pt x="1322" y="1424"/>
                  <a:pt x="1290" y="1898"/>
                </a:cubicBezTo>
                <a:cubicBezTo>
                  <a:pt x="1288" y="1926"/>
                  <a:pt x="1285" y="1956"/>
                  <a:pt x="1283" y="1985"/>
                </a:cubicBezTo>
                <a:cubicBezTo>
                  <a:pt x="1382" y="1393"/>
                  <a:pt x="1560" y="629"/>
                  <a:pt x="1560" y="629"/>
                </a:cubicBezTo>
                <a:cubicBezTo>
                  <a:pt x="1560" y="629"/>
                  <a:pt x="1382" y="1393"/>
                  <a:pt x="1283" y="1985"/>
                </a:cubicBezTo>
                <a:cubicBezTo>
                  <a:pt x="1268" y="2165"/>
                  <a:pt x="1244" y="2354"/>
                  <a:pt x="1216" y="2536"/>
                </a:cubicBezTo>
                <a:cubicBezTo>
                  <a:pt x="1200" y="2931"/>
                  <a:pt x="1026" y="3383"/>
                  <a:pt x="975" y="3510"/>
                </a:cubicBezTo>
                <a:cubicBezTo>
                  <a:pt x="959" y="3568"/>
                  <a:pt x="950" y="3625"/>
                  <a:pt x="950" y="3689"/>
                </a:cubicBezTo>
                <a:cubicBezTo>
                  <a:pt x="957" y="3785"/>
                  <a:pt x="984" y="3929"/>
                  <a:pt x="1070" y="4126"/>
                </a:cubicBezTo>
                <a:cubicBezTo>
                  <a:pt x="1157" y="4326"/>
                  <a:pt x="1301" y="4738"/>
                  <a:pt x="1422" y="5096"/>
                </a:cubicBezTo>
                <a:cubicBezTo>
                  <a:pt x="1471" y="5225"/>
                  <a:pt x="1512" y="5343"/>
                  <a:pt x="1536" y="5437"/>
                </a:cubicBezTo>
                <a:cubicBezTo>
                  <a:pt x="1595" y="5614"/>
                  <a:pt x="1633" y="5733"/>
                  <a:pt x="1633" y="5733"/>
                </a:cubicBezTo>
                <a:cubicBezTo>
                  <a:pt x="1633" y="5733"/>
                  <a:pt x="1744" y="5995"/>
                  <a:pt x="1866" y="5995"/>
                </a:cubicBezTo>
                <a:cubicBezTo>
                  <a:pt x="1866" y="5995"/>
                  <a:pt x="1719" y="6519"/>
                  <a:pt x="1841" y="6612"/>
                </a:cubicBezTo>
                <a:cubicBezTo>
                  <a:pt x="1964" y="6706"/>
                  <a:pt x="2160" y="6631"/>
                  <a:pt x="2197" y="6874"/>
                </a:cubicBezTo>
                <a:cubicBezTo>
                  <a:pt x="2204" y="6926"/>
                  <a:pt x="2215" y="6975"/>
                  <a:pt x="2227" y="7023"/>
                </a:cubicBezTo>
                <a:cubicBezTo>
                  <a:pt x="2232" y="7040"/>
                  <a:pt x="2236" y="7059"/>
                  <a:pt x="2240" y="7078"/>
                </a:cubicBezTo>
                <a:cubicBezTo>
                  <a:pt x="2280" y="7233"/>
                  <a:pt x="2321" y="7376"/>
                  <a:pt x="2295" y="7547"/>
                </a:cubicBezTo>
                <a:cubicBezTo>
                  <a:pt x="2266" y="7739"/>
                  <a:pt x="2231" y="8116"/>
                  <a:pt x="2283" y="8405"/>
                </a:cubicBezTo>
                <a:cubicBezTo>
                  <a:pt x="2284" y="8409"/>
                  <a:pt x="2285" y="8413"/>
                  <a:pt x="2286" y="8417"/>
                </a:cubicBezTo>
                <a:cubicBezTo>
                  <a:pt x="2404" y="8776"/>
                  <a:pt x="2586" y="8894"/>
                  <a:pt x="2603" y="9161"/>
                </a:cubicBezTo>
                <a:cubicBezTo>
                  <a:pt x="2620" y="9241"/>
                  <a:pt x="2619" y="9326"/>
                  <a:pt x="2589" y="9417"/>
                </a:cubicBezTo>
                <a:cubicBezTo>
                  <a:pt x="2588" y="9418"/>
                  <a:pt x="2588" y="9420"/>
                  <a:pt x="2587" y="9422"/>
                </a:cubicBezTo>
                <a:cubicBezTo>
                  <a:pt x="2555" y="9696"/>
                  <a:pt x="2513" y="9965"/>
                  <a:pt x="2662" y="10314"/>
                </a:cubicBezTo>
                <a:cubicBezTo>
                  <a:pt x="2767" y="10510"/>
                  <a:pt x="2993" y="10925"/>
                  <a:pt x="2836" y="11480"/>
                </a:cubicBezTo>
                <a:cubicBezTo>
                  <a:pt x="2810" y="11594"/>
                  <a:pt x="2768" y="11704"/>
                  <a:pt x="2702" y="11807"/>
                </a:cubicBezTo>
                <a:cubicBezTo>
                  <a:pt x="2409" y="12268"/>
                  <a:pt x="2319" y="12006"/>
                  <a:pt x="2294" y="12642"/>
                </a:cubicBezTo>
                <a:cubicBezTo>
                  <a:pt x="2284" y="12902"/>
                  <a:pt x="2282" y="13070"/>
                  <a:pt x="2277" y="13198"/>
                </a:cubicBezTo>
                <a:cubicBezTo>
                  <a:pt x="2277" y="13273"/>
                  <a:pt x="2276" y="13342"/>
                  <a:pt x="2270" y="13399"/>
                </a:cubicBezTo>
                <a:cubicBezTo>
                  <a:pt x="2265" y="13454"/>
                  <a:pt x="2248" y="13517"/>
                  <a:pt x="2227" y="13584"/>
                </a:cubicBezTo>
                <a:cubicBezTo>
                  <a:pt x="2220" y="13610"/>
                  <a:pt x="2213" y="13636"/>
                  <a:pt x="2204" y="13664"/>
                </a:cubicBezTo>
                <a:cubicBezTo>
                  <a:pt x="2115" y="13963"/>
                  <a:pt x="2082" y="14100"/>
                  <a:pt x="2180" y="14175"/>
                </a:cubicBezTo>
                <a:cubicBezTo>
                  <a:pt x="2278" y="14250"/>
                  <a:pt x="2327" y="14312"/>
                  <a:pt x="2449" y="14138"/>
                </a:cubicBezTo>
                <a:cubicBezTo>
                  <a:pt x="2509" y="14053"/>
                  <a:pt x="2616" y="13908"/>
                  <a:pt x="2702" y="13854"/>
                </a:cubicBezTo>
                <a:cubicBezTo>
                  <a:pt x="2765" y="13802"/>
                  <a:pt x="2814" y="13799"/>
                  <a:pt x="2829" y="13906"/>
                </a:cubicBezTo>
                <a:cubicBezTo>
                  <a:pt x="2841" y="13956"/>
                  <a:pt x="2844" y="14034"/>
                  <a:pt x="2833" y="14150"/>
                </a:cubicBezTo>
                <a:cubicBezTo>
                  <a:pt x="2800" y="14505"/>
                  <a:pt x="2767" y="14633"/>
                  <a:pt x="2771" y="14788"/>
                </a:cubicBezTo>
                <a:cubicBezTo>
                  <a:pt x="2777" y="14817"/>
                  <a:pt x="2785" y="14846"/>
                  <a:pt x="2797" y="14876"/>
                </a:cubicBezTo>
                <a:cubicBezTo>
                  <a:pt x="2907" y="15156"/>
                  <a:pt x="3018" y="16372"/>
                  <a:pt x="3030" y="16764"/>
                </a:cubicBezTo>
                <a:cubicBezTo>
                  <a:pt x="3030" y="16764"/>
                  <a:pt x="3043" y="16894"/>
                  <a:pt x="3112" y="17058"/>
                </a:cubicBezTo>
                <a:cubicBezTo>
                  <a:pt x="3128" y="17084"/>
                  <a:pt x="3146" y="17112"/>
                  <a:pt x="3168" y="17142"/>
                </a:cubicBezTo>
                <a:cubicBezTo>
                  <a:pt x="3271" y="17284"/>
                  <a:pt x="3380" y="17468"/>
                  <a:pt x="3449" y="17657"/>
                </a:cubicBezTo>
                <a:cubicBezTo>
                  <a:pt x="3492" y="17757"/>
                  <a:pt x="3520" y="17857"/>
                  <a:pt x="3520" y="17961"/>
                </a:cubicBezTo>
                <a:cubicBezTo>
                  <a:pt x="3520" y="18008"/>
                  <a:pt x="3520" y="18052"/>
                  <a:pt x="3522" y="18094"/>
                </a:cubicBezTo>
                <a:cubicBezTo>
                  <a:pt x="3523" y="18109"/>
                  <a:pt x="3522" y="18122"/>
                  <a:pt x="3524" y="18137"/>
                </a:cubicBezTo>
                <a:cubicBezTo>
                  <a:pt x="3524" y="18144"/>
                  <a:pt x="3524" y="18149"/>
                  <a:pt x="3525" y="18156"/>
                </a:cubicBezTo>
                <a:cubicBezTo>
                  <a:pt x="3540" y="18313"/>
                  <a:pt x="3588" y="18510"/>
                  <a:pt x="3660" y="18703"/>
                </a:cubicBezTo>
                <a:cubicBezTo>
                  <a:pt x="3742" y="18892"/>
                  <a:pt x="3838" y="19026"/>
                  <a:pt x="3838" y="19026"/>
                </a:cubicBezTo>
                <a:cubicBezTo>
                  <a:pt x="3838" y="19026"/>
                  <a:pt x="3892" y="19135"/>
                  <a:pt x="3982" y="19268"/>
                </a:cubicBezTo>
                <a:cubicBezTo>
                  <a:pt x="4240" y="19570"/>
                  <a:pt x="4516" y="19808"/>
                  <a:pt x="4866" y="19784"/>
                </a:cubicBezTo>
                <a:cubicBezTo>
                  <a:pt x="5132" y="19766"/>
                  <a:pt x="5315" y="19671"/>
                  <a:pt x="5431" y="19642"/>
                </a:cubicBezTo>
                <a:cubicBezTo>
                  <a:pt x="5434" y="19588"/>
                  <a:pt x="5676" y="19663"/>
                  <a:pt x="5676" y="19774"/>
                </a:cubicBezTo>
                <a:cubicBezTo>
                  <a:pt x="5676" y="19834"/>
                  <a:pt x="5700" y="19898"/>
                  <a:pt x="5752" y="19945"/>
                </a:cubicBezTo>
                <a:cubicBezTo>
                  <a:pt x="5764" y="19950"/>
                  <a:pt x="5775" y="19956"/>
                  <a:pt x="5789" y="19958"/>
                </a:cubicBezTo>
                <a:cubicBezTo>
                  <a:pt x="5977" y="19996"/>
                  <a:pt x="6240" y="20039"/>
                  <a:pt x="6288" y="20148"/>
                </a:cubicBezTo>
                <a:cubicBezTo>
                  <a:pt x="6288" y="20148"/>
                  <a:pt x="6545" y="19872"/>
                  <a:pt x="6686" y="20024"/>
                </a:cubicBezTo>
                <a:cubicBezTo>
                  <a:pt x="6733" y="20040"/>
                  <a:pt x="6777" y="20072"/>
                  <a:pt x="6815" y="20130"/>
                </a:cubicBezTo>
                <a:cubicBezTo>
                  <a:pt x="6886" y="20239"/>
                  <a:pt x="6915" y="20351"/>
                  <a:pt x="6934" y="20447"/>
                </a:cubicBezTo>
                <a:cubicBezTo>
                  <a:pt x="6941" y="20471"/>
                  <a:pt x="6946" y="20495"/>
                  <a:pt x="6949" y="20519"/>
                </a:cubicBezTo>
                <a:cubicBezTo>
                  <a:pt x="6950" y="20524"/>
                  <a:pt x="6951" y="20528"/>
                  <a:pt x="6951" y="20533"/>
                </a:cubicBezTo>
                <a:cubicBezTo>
                  <a:pt x="6956" y="20557"/>
                  <a:pt x="6961" y="20579"/>
                  <a:pt x="6966" y="20599"/>
                </a:cubicBezTo>
                <a:cubicBezTo>
                  <a:pt x="6969" y="20607"/>
                  <a:pt x="6971" y="20615"/>
                  <a:pt x="6974" y="20623"/>
                </a:cubicBezTo>
                <a:cubicBezTo>
                  <a:pt x="6993" y="20668"/>
                  <a:pt x="7020" y="20696"/>
                  <a:pt x="7053" y="20706"/>
                </a:cubicBezTo>
                <a:cubicBezTo>
                  <a:pt x="7060" y="20707"/>
                  <a:pt x="7067" y="20707"/>
                  <a:pt x="7074" y="20708"/>
                </a:cubicBezTo>
                <a:cubicBezTo>
                  <a:pt x="7079" y="20709"/>
                  <a:pt x="7085" y="20709"/>
                  <a:pt x="7090" y="20709"/>
                </a:cubicBezTo>
                <a:cubicBezTo>
                  <a:pt x="7094" y="20709"/>
                  <a:pt x="7098" y="20709"/>
                  <a:pt x="7101" y="20709"/>
                </a:cubicBezTo>
                <a:cubicBezTo>
                  <a:pt x="7107" y="20709"/>
                  <a:pt x="7114" y="20708"/>
                  <a:pt x="7121" y="20706"/>
                </a:cubicBezTo>
                <a:lnTo>
                  <a:pt x="7592" y="20675"/>
                </a:lnTo>
                <a:lnTo>
                  <a:pt x="7905" y="18671"/>
                </a:lnTo>
                <a:lnTo>
                  <a:pt x="20154" y="21538"/>
                </a:lnTo>
                <a:cubicBezTo>
                  <a:pt x="20154" y="21538"/>
                  <a:pt x="20216" y="21600"/>
                  <a:pt x="20264" y="21543"/>
                </a:cubicBezTo>
                <a:lnTo>
                  <a:pt x="20265" y="21532"/>
                </a:lnTo>
                <a:lnTo>
                  <a:pt x="20264" y="21543"/>
                </a:lnTo>
                <a:cubicBezTo>
                  <a:pt x="20290" y="21512"/>
                  <a:pt x="20312" y="21446"/>
                  <a:pt x="20318" y="21314"/>
                </a:cubicBezTo>
                <a:cubicBezTo>
                  <a:pt x="20323" y="21198"/>
                  <a:pt x="20445" y="19691"/>
                  <a:pt x="20611" y="17665"/>
                </a:cubicBezTo>
                <a:cubicBezTo>
                  <a:pt x="20606" y="17664"/>
                  <a:pt x="20601" y="17663"/>
                  <a:pt x="20595" y="17662"/>
                </a:cubicBezTo>
                <a:cubicBezTo>
                  <a:pt x="20601" y="17663"/>
                  <a:pt x="20606" y="17664"/>
                  <a:pt x="20611" y="17665"/>
                </a:cubicBezTo>
                <a:cubicBezTo>
                  <a:pt x="20983" y="13135"/>
                  <a:pt x="21575" y="6008"/>
                  <a:pt x="21575" y="6008"/>
                </a:cubicBezTo>
                <a:cubicBezTo>
                  <a:pt x="21575" y="6008"/>
                  <a:pt x="20983" y="13135"/>
                  <a:pt x="20611" y="17665"/>
                </a:cubicBezTo>
                <a:lnTo>
                  <a:pt x="21600" y="5920"/>
                </a:lnTo>
                <a:cubicBezTo>
                  <a:pt x="21600" y="5920"/>
                  <a:pt x="8166" y="3141"/>
                  <a:pt x="1601" y="598"/>
                </a:cubicBezTo>
                <a:close/>
                <a:moveTo>
                  <a:pt x="1601" y="598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7" name="AutoShape 39"/>
          <p:cNvSpPr>
            <a:spLocks/>
          </p:cNvSpPr>
          <p:nvPr/>
        </p:nvSpPr>
        <p:spPr bwMode="auto">
          <a:xfrm>
            <a:off x="10318750" y="1909763"/>
            <a:ext cx="1797050" cy="1131887"/>
          </a:xfrm>
          <a:custGeom>
            <a:avLst/>
            <a:gdLst/>
            <a:ahLst/>
            <a:cxnLst/>
            <a:rect l="0" t="0" r="r" b="b"/>
            <a:pathLst>
              <a:path w="21566" h="21600">
                <a:moveTo>
                  <a:pt x="21535" y="17735"/>
                </a:moveTo>
                <a:cubicBezTo>
                  <a:pt x="21600" y="17149"/>
                  <a:pt x="21558" y="16693"/>
                  <a:pt x="21463" y="16138"/>
                </a:cubicBezTo>
                <a:cubicBezTo>
                  <a:pt x="21364" y="15704"/>
                  <a:pt x="21301" y="15360"/>
                  <a:pt x="21255" y="15032"/>
                </a:cubicBezTo>
                <a:cubicBezTo>
                  <a:pt x="21253" y="15017"/>
                  <a:pt x="21250" y="15004"/>
                  <a:pt x="21247" y="14988"/>
                </a:cubicBezTo>
                <a:cubicBezTo>
                  <a:pt x="21025" y="13781"/>
                  <a:pt x="20999" y="11055"/>
                  <a:pt x="20986" y="10410"/>
                </a:cubicBezTo>
                <a:cubicBezTo>
                  <a:pt x="20978" y="10059"/>
                  <a:pt x="20875" y="9587"/>
                  <a:pt x="20782" y="9228"/>
                </a:cubicBezTo>
                <a:cubicBezTo>
                  <a:pt x="20703" y="8930"/>
                  <a:pt x="20634" y="8709"/>
                  <a:pt x="20634" y="8709"/>
                </a:cubicBezTo>
                <a:cubicBezTo>
                  <a:pt x="20634" y="8709"/>
                  <a:pt x="20673" y="7897"/>
                  <a:pt x="20614" y="7897"/>
                </a:cubicBezTo>
                <a:cubicBezTo>
                  <a:pt x="20577" y="7897"/>
                  <a:pt x="20500" y="7883"/>
                  <a:pt x="20449" y="7793"/>
                </a:cubicBezTo>
                <a:cubicBezTo>
                  <a:pt x="20426" y="7785"/>
                  <a:pt x="20411" y="7772"/>
                  <a:pt x="20411" y="7746"/>
                </a:cubicBezTo>
                <a:cubicBezTo>
                  <a:pt x="20411" y="7728"/>
                  <a:pt x="20411" y="7706"/>
                  <a:pt x="20411" y="7683"/>
                </a:cubicBezTo>
                <a:cubicBezTo>
                  <a:pt x="20404" y="7646"/>
                  <a:pt x="20399" y="7605"/>
                  <a:pt x="20399" y="7554"/>
                </a:cubicBezTo>
                <a:cubicBezTo>
                  <a:pt x="20399" y="7525"/>
                  <a:pt x="20396" y="7500"/>
                  <a:pt x="20394" y="7476"/>
                </a:cubicBezTo>
                <a:cubicBezTo>
                  <a:pt x="20383" y="7424"/>
                  <a:pt x="20364" y="7373"/>
                  <a:pt x="20332" y="7331"/>
                </a:cubicBezTo>
                <a:cubicBezTo>
                  <a:pt x="20293" y="7277"/>
                  <a:pt x="20260" y="7245"/>
                  <a:pt x="20239" y="7190"/>
                </a:cubicBezTo>
                <a:cubicBezTo>
                  <a:pt x="20226" y="7177"/>
                  <a:pt x="20213" y="7164"/>
                  <a:pt x="20202" y="7148"/>
                </a:cubicBezTo>
                <a:cubicBezTo>
                  <a:pt x="20162" y="7083"/>
                  <a:pt x="20234" y="6820"/>
                  <a:pt x="20276" y="6530"/>
                </a:cubicBezTo>
                <a:cubicBezTo>
                  <a:pt x="20301" y="6119"/>
                  <a:pt x="20203" y="5721"/>
                  <a:pt x="20045" y="5416"/>
                </a:cubicBezTo>
                <a:cubicBezTo>
                  <a:pt x="20006" y="5340"/>
                  <a:pt x="19977" y="5276"/>
                  <a:pt x="19954" y="5221"/>
                </a:cubicBezTo>
                <a:cubicBezTo>
                  <a:pt x="19952" y="5218"/>
                  <a:pt x="19949" y="5215"/>
                  <a:pt x="19948" y="5213"/>
                </a:cubicBezTo>
                <a:cubicBezTo>
                  <a:pt x="19937" y="5198"/>
                  <a:pt x="19929" y="5174"/>
                  <a:pt x="19923" y="5144"/>
                </a:cubicBezTo>
                <a:cubicBezTo>
                  <a:pt x="19870" y="4997"/>
                  <a:pt x="19875" y="4937"/>
                  <a:pt x="19875" y="4937"/>
                </a:cubicBezTo>
                <a:cubicBezTo>
                  <a:pt x="19875" y="4937"/>
                  <a:pt x="19920" y="4760"/>
                  <a:pt x="19944" y="4567"/>
                </a:cubicBezTo>
                <a:cubicBezTo>
                  <a:pt x="19952" y="4499"/>
                  <a:pt x="19958" y="4431"/>
                  <a:pt x="19959" y="4366"/>
                </a:cubicBezTo>
                <a:cubicBezTo>
                  <a:pt x="19960" y="4254"/>
                  <a:pt x="19945" y="4156"/>
                  <a:pt x="19901" y="4105"/>
                </a:cubicBezTo>
                <a:cubicBezTo>
                  <a:pt x="19871" y="4070"/>
                  <a:pt x="19838" y="4040"/>
                  <a:pt x="19809" y="4010"/>
                </a:cubicBezTo>
                <a:cubicBezTo>
                  <a:pt x="19712" y="3932"/>
                  <a:pt x="19623" y="3835"/>
                  <a:pt x="19740" y="3614"/>
                </a:cubicBezTo>
                <a:cubicBezTo>
                  <a:pt x="19761" y="3553"/>
                  <a:pt x="19792" y="3482"/>
                  <a:pt x="19836" y="3397"/>
                </a:cubicBezTo>
                <a:cubicBezTo>
                  <a:pt x="19867" y="3338"/>
                  <a:pt x="19895" y="3274"/>
                  <a:pt x="19920" y="3207"/>
                </a:cubicBezTo>
                <a:cubicBezTo>
                  <a:pt x="20072" y="2722"/>
                  <a:pt x="20144" y="2060"/>
                  <a:pt x="20144" y="2060"/>
                </a:cubicBezTo>
                <a:cubicBezTo>
                  <a:pt x="19484" y="2114"/>
                  <a:pt x="16901" y="1863"/>
                  <a:pt x="13862" y="1519"/>
                </a:cubicBezTo>
                <a:cubicBezTo>
                  <a:pt x="9879" y="1166"/>
                  <a:pt x="4826" y="637"/>
                  <a:pt x="1582" y="0"/>
                </a:cubicBezTo>
                <a:lnTo>
                  <a:pt x="0" y="19608"/>
                </a:lnTo>
                <a:cubicBezTo>
                  <a:pt x="1670" y="20003"/>
                  <a:pt x="3806" y="20324"/>
                  <a:pt x="6081" y="20584"/>
                </a:cubicBezTo>
                <a:cubicBezTo>
                  <a:pt x="12788" y="21303"/>
                  <a:pt x="21476" y="21600"/>
                  <a:pt x="21476" y="21600"/>
                </a:cubicBezTo>
                <a:cubicBezTo>
                  <a:pt x="21407" y="21073"/>
                  <a:pt x="21390" y="20547"/>
                  <a:pt x="21396" y="20070"/>
                </a:cubicBezTo>
                <a:cubicBezTo>
                  <a:pt x="21399" y="19190"/>
                  <a:pt x="21469" y="18322"/>
                  <a:pt x="21535" y="17735"/>
                </a:cubicBezTo>
                <a:close/>
                <a:moveTo>
                  <a:pt x="21535" y="17735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8" name="AutoShape 40"/>
          <p:cNvSpPr>
            <a:spLocks/>
          </p:cNvSpPr>
          <p:nvPr/>
        </p:nvSpPr>
        <p:spPr bwMode="auto">
          <a:xfrm>
            <a:off x="6956425" y="1374775"/>
            <a:ext cx="1652588" cy="26400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725" y="14817"/>
                </a:moveTo>
                <a:cubicBezTo>
                  <a:pt x="20722" y="14817"/>
                  <a:pt x="20718" y="14818"/>
                  <a:pt x="20715" y="14818"/>
                </a:cubicBezTo>
                <a:cubicBezTo>
                  <a:pt x="20708" y="14818"/>
                  <a:pt x="20703" y="14817"/>
                  <a:pt x="20697" y="14817"/>
                </a:cubicBezTo>
                <a:cubicBezTo>
                  <a:pt x="20685" y="14816"/>
                  <a:pt x="20672" y="14816"/>
                  <a:pt x="20661" y="14815"/>
                </a:cubicBezTo>
                <a:cubicBezTo>
                  <a:pt x="20590" y="14808"/>
                  <a:pt x="20551" y="14787"/>
                  <a:pt x="20524" y="14756"/>
                </a:cubicBezTo>
                <a:cubicBezTo>
                  <a:pt x="20518" y="14750"/>
                  <a:pt x="20514" y="14744"/>
                  <a:pt x="20510" y="14739"/>
                </a:cubicBezTo>
                <a:cubicBezTo>
                  <a:pt x="20499" y="14725"/>
                  <a:pt x="20490" y="14709"/>
                  <a:pt x="20484" y="14692"/>
                </a:cubicBezTo>
                <a:cubicBezTo>
                  <a:pt x="20474" y="14672"/>
                  <a:pt x="20465" y="14652"/>
                  <a:pt x="20454" y="14630"/>
                </a:cubicBezTo>
                <a:cubicBezTo>
                  <a:pt x="20394" y="14537"/>
                  <a:pt x="20242" y="14439"/>
                  <a:pt x="20038" y="14334"/>
                </a:cubicBezTo>
                <a:cubicBezTo>
                  <a:pt x="20033" y="14331"/>
                  <a:pt x="20027" y="14330"/>
                  <a:pt x="20022" y="14327"/>
                </a:cubicBezTo>
                <a:cubicBezTo>
                  <a:pt x="19706" y="14281"/>
                  <a:pt x="19328" y="14416"/>
                  <a:pt x="19328" y="14416"/>
                </a:cubicBezTo>
                <a:cubicBezTo>
                  <a:pt x="19328" y="14416"/>
                  <a:pt x="19094" y="14323"/>
                  <a:pt x="18752" y="14323"/>
                </a:cubicBezTo>
                <a:cubicBezTo>
                  <a:pt x="18591" y="14323"/>
                  <a:pt x="18474" y="14301"/>
                  <a:pt x="18394" y="14271"/>
                </a:cubicBezTo>
                <a:cubicBezTo>
                  <a:pt x="18142" y="14230"/>
                  <a:pt x="18163" y="14099"/>
                  <a:pt x="18019" y="14057"/>
                </a:cubicBezTo>
                <a:cubicBezTo>
                  <a:pt x="17975" y="14045"/>
                  <a:pt x="17913" y="14047"/>
                  <a:pt x="17835" y="14054"/>
                </a:cubicBezTo>
                <a:cubicBezTo>
                  <a:pt x="17835" y="14055"/>
                  <a:pt x="17835" y="14055"/>
                  <a:pt x="17835" y="14055"/>
                </a:cubicBezTo>
                <a:cubicBezTo>
                  <a:pt x="17835" y="14095"/>
                  <a:pt x="17280" y="14162"/>
                  <a:pt x="17216" y="14162"/>
                </a:cubicBezTo>
                <a:cubicBezTo>
                  <a:pt x="17152" y="14162"/>
                  <a:pt x="16960" y="14162"/>
                  <a:pt x="16725" y="14162"/>
                </a:cubicBezTo>
                <a:cubicBezTo>
                  <a:pt x="16491" y="14162"/>
                  <a:pt x="16512" y="14202"/>
                  <a:pt x="15979" y="14069"/>
                </a:cubicBezTo>
                <a:cubicBezTo>
                  <a:pt x="15708" y="14001"/>
                  <a:pt x="15475" y="13884"/>
                  <a:pt x="15312" y="13786"/>
                </a:cubicBezTo>
                <a:cubicBezTo>
                  <a:pt x="15290" y="13775"/>
                  <a:pt x="15268" y="13765"/>
                  <a:pt x="15246" y="13754"/>
                </a:cubicBezTo>
                <a:cubicBezTo>
                  <a:pt x="15042" y="13654"/>
                  <a:pt x="14876" y="13519"/>
                  <a:pt x="14751" y="13382"/>
                </a:cubicBezTo>
                <a:cubicBezTo>
                  <a:pt x="14725" y="13358"/>
                  <a:pt x="14700" y="13332"/>
                  <a:pt x="14678" y="13306"/>
                </a:cubicBezTo>
                <a:cubicBezTo>
                  <a:pt x="14572" y="13183"/>
                  <a:pt x="14531" y="13094"/>
                  <a:pt x="14516" y="12991"/>
                </a:cubicBezTo>
                <a:cubicBezTo>
                  <a:pt x="14515" y="12986"/>
                  <a:pt x="14515" y="12982"/>
                  <a:pt x="14514" y="12977"/>
                </a:cubicBezTo>
                <a:cubicBezTo>
                  <a:pt x="14511" y="12966"/>
                  <a:pt x="14512" y="12957"/>
                  <a:pt x="14511" y="12946"/>
                </a:cubicBezTo>
                <a:cubicBezTo>
                  <a:pt x="14509" y="12930"/>
                  <a:pt x="14505" y="12913"/>
                  <a:pt x="14506" y="12898"/>
                </a:cubicBezTo>
                <a:cubicBezTo>
                  <a:pt x="14512" y="12813"/>
                  <a:pt x="14463" y="12723"/>
                  <a:pt x="14384" y="12634"/>
                </a:cubicBezTo>
                <a:cubicBezTo>
                  <a:pt x="14283" y="12538"/>
                  <a:pt x="14133" y="12442"/>
                  <a:pt x="13973" y="12343"/>
                </a:cubicBezTo>
                <a:cubicBezTo>
                  <a:pt x="13898" y="12296"/>
                  <a:pt x="13842" y="12249"/>
                  <a:pt x="13797" y="12205"/>
                </a:cubicBezTo>
                <a:cubicBezTo>
                  <a:pt x="13602" y="12074"/>
                  <a:pt x="13623" y="11992"/>
                  <a:pt x="13610" y="11828"/>
                </a:cubicBezTo>
                <a:cubicBezTo>
                  <a:pt x="13596" y="11641"/>
                  <a:pt x="13567" y="11320"/>
                  <a:pt x="13340" y="10918"/>
                </a:cubicBezTo>
                <a:cubicBezTo>
                  <a:pt x="13244" y="10750"/>
                  <a:pt x="13207" y="10660"/>
                  <a:pt x="13203" y="10581"/>
                </a:cubicBezTo>
                <a:cubicBezTo>
                  <a:pt x="13108" y="10403"/>
                  <a:pt x="13312" y="10229"/>
                  <a:pt x="13312" y="10002"/>
                </a:cubicBezTo>
                <a:cubicBezTo>
                  <a:pt x="13312" y="9981"/>
                  <a:pt x="13309" y="9964"/>
                  <a:pt x="13304" y="9950"/>
                </a:cubicBezTo>
                <a:cubicBezTo>
                  <a:pt x="13268" y="9889"/>
                  <a:pt x="13183" y="9887"/>
                  <a:pt x="13083" y="9913"/>
                </a:cubicBezTo>
                <a:cubicBezTo>
                  <a:pt x="12959" y="9955"/>
                  <a:pt x="12809" y="10043"/>
                  <a:pt x="12693" y="10109"/>
                </a:cubicBezTo>
                <a:cubicBezTo>
                  <a:pt x="12459" y="10242"/>
                  <a:pt x="12373" y="10242"/>
                  <a:pt x="12117" y="10149"/>
                </a:cubicBezTo>
                <a:cubicBezTo>
                  <a:pt x="11919" y="10076"/>
                  <a:pt x="12130" y="9884"/>
                  <a:pt x="12255" y="9720"/>
                </a:cubicBezTo>
                <a:cubicBezTo>
                  <a:pt x="12315" y="9625"/>
                  <a:pt x="12334" y="9555"/>
                  <a:pt x="12343" y="9443"/>
                </a:cubicBezTo>
                <a:cubicBezTo>
                  <a:pt x="12344" y="9268"/>
                  <a:pt x="12313" y="9036"/>
                  <a:pt x="12395" y="8811"/>
                </a:cubicBezTo>
                <a:cubicBezTo>
                  <a:pt x="12502" y="8517"/>
                  <a:pt x="12907" y="8704"/>
                  <a:pt x="13270" y="8276"/>
                </a:cubicBezTo>
                <a:cubicBezTo>
                  <a:pt x="13287" y="8255"/>
                  <a:pt x="13302" y="8235"/>
                  <a:pt x="13316" y="8214"/>
                </a:cubicBezTo>
                <a:cubicBezTo>
                  <a:pt x="13472" y="7930"/>
                  <a:pt x="13256" y="7614"/>
                  <a:pt x="13014" y="7380"/>
                </a:cubicBezTo>
                <a:cubicBezTo>
                  <a:pt x="12823" y="7233"/>
                  <a:pt x="12717" y="6955"/>
                  <a:pt x="12883" y="6741"/>
                </a:cubicBezTo>
                <a:cubicBezTo>
                  <a:pt x="12895" y="6701"/>
                  <a:pt x="12906" y="6661"/>
                  <a:pt x="12913" y="6620"/>
                </a:cubicBezTo>
                <a:cubicBezTo>
                  <a:pt x="12917" y="6596"/>
                  <a:pt x="12915" y="6575"/>
                  <a:pt x="12911" y="6554"/>
                </a:cubicBezTo>
                <a:cubicBezTo>
                  <a:pt x="12847" y="6422"/>
                  <a:pt x="12622" y="6302"/>
                  <a:pt x="12459" y="6162"/>
                </a:cubicBezTo>
                <a:cubicBezTo>
                  <a:pt x="12410" y="6120"/>
                  <a:pt x="12377" y="6069"/>
                  <a:pt x="12353" y="6014"/>
                </a:cubicBezTo>
                <a:cubicBezTo>
                  <a:pt x="12137" y="5730"/>
                  <a:pt x="12428" y="5404"/>
                  <a:pt x="12316" y="5139"/>
                </a:cubicBezTo>
                <a:cubicBezTo>
                  <a:pt x="12304" y="5112"/>
                  <a:pt x="12292" y="5088"/>
                  <a:pt x="12279" y="5065"/>
                </a:cubicBezTo>
                <a:cubicBezTo>
                  <a:pt x="12272" y="5051"/>
                  <a:pt x="12264" y="5038"/>
                  <a:pt x="12255" y="5025"/>
                </a:cubicBezTo>
                <a:cubicBezTo>
                  <a:pt x="12145" y="4848"/>
                  <a:pt x="11983" y="4786"/>
                  <a:pt x="11662" y="4756"/>
                </a:cubicBezTo>
                <a:cubicBezTo>
                  <a:pt x="11277" y="4720"/>
                  <a:pt x="11627" y="4290"/>
                  <a:pt x="11627" y="4290"/>
                </a:cubicBezTo>
                <a:cubicBezTo>
                  <a:pt x="11351" y="4376"/>
                  <a:pt x="11192" y="4167"/>
                  <a:pt x="11079" y="3935"/>
                </a:cubicBezTo>
                <a:cubicBezTo>
                  <a:pt x="11072" y="3921"/>
                  <a:pt x="11063" y="3906"/>
                  <a:pt x="11053" y="3891"/>
                </a:cubicBezTo>
                <a:cubicBezTo>
                  <a:pt x="10996" y="3819"/>
                  <a:pt x="10927" y="3735"/>
                  <a:pt x="10854" y="3646"/>
                </a:cubicBezTo>
                <a:cubicBezTo>
                  <a:pt x="10630" y="3402"/>
                  <a:pt x="10309" y="3101"/>
                  <a:pt x="10154" y="2901"/>
                </a:cubicBezTo>
                <a:cubicBezTo>
                  <a:pt x="10067" y="2787"/>
                  <a:pt x="10032" y="2707"/>
                  <a:pt x="10032" y="2639"/>
                </a:cubicBezTo>
                <a:cubicBezTo>
                  <a:pt x="10022" y="2571"/>
                  <a:pt x="10048" y="2537"/>
                  <a:pt x="10048" y="2537"/>
                </a:cubicBezTo>
                <a:cubicBezTo>
                  <a:pt x="10048" y="2537"/>
                  <a:pt x="10059" y="2528"/>
                  <a:pt x="10075" y="2511"/>
                </a:cubicBezTo>
                <a:cubicBezTo>
                  <a:pt x="10110" y="2455"/>
                  <a:pt x="10164" y="2397"/>
                  <a:pt x="10225" y="2321"/>
                </a:cubicBezTo>
                <a:cubicBezTo>
                  <a:pt x="10322" y="2200"/>
                  <a:pt x="10418" y="2014"/>
                  <a:pt x="10494" y="1815"/>
                </a:cubicBezTo>
                <a:cubicBezTo>
                  <a:pt x="10495" y="1810"/>
                  <a:pt x="10496" y="1806"/>
                  <a:pt x="10496" y="1801"/>
                </a:cubicBezTo>
                <a:cubicBezTo>
                  <a:pt x="10502" y="1712"/>
                  <a:pt x="10548" y="1574"/>
                  <a:pt x="10611" y="1420"/>
                </a:cubicBezTo>
                <a:cubicBezTo>
                  <a:pt x="10615" y="1399"/>
                  <a:pt x="10620" y="1378"/>
                  <a:pt x="10623" y="1358"/>
                </a:cubicBezTo>
                <a:cubicBezTo>
                  <a:pt x="10680" y="1019"/>
                  <a:pt x="11107" y="421"/>
                  <a:pt x="11107" y="421"/>
                </a:cubicBezTo>
                <a:lnTo>
                  <a:pt x="9187" y="158"/>
                </a:lnTo>
                <a:lnTo>
                  <a:pt x="8377" y="0"/>
                </a:lnTo>
                <a:lnTo>
                  <a:pt x="4310" y="7995"/>
                </a:lnTo>
                <a:lnTo>
                  <a:pt x="4292" y="7992"/>
                </a:lnTo>
                <a:cubicBezTo>
                  <a:pt x="4340" y="8089"/>
                  <a:pt x="4454" y="8307"/>
                  <a:pt x="4570" y="8483"/>
                </a:cubicBezTo>
                <a:cubicBezTo>
                  <a:pt x="4699" y="8598"/>
                  <a:pt x="4879" y="8732"/>
                  <a:pt x="4899" y="8867"/>
                </a:cubicBezTo>
                <a:cubicBezTo>
                  <a:pt x="4912" y="8956"/>
                  <a:pt x="4910" y="9054"/>
                  <a:pt x="5012" y="9176"/>
                </a:cubicBezTo>
                <a:cubicBezTo>
                  <a:pt x="5137" y="9266"/>
                  <a:pt x="5337" y="9369"/>
                  <a:pt x="5547" y="9533"/>
                </a:cubicBezTo>
                <a:cubicBezTo>
                  <a:pt x="5680" y="9638"/>
                  <a:pt x="5693" y="9736"/>
                  <a:pt x="5649" y="9818"/>
                </a:cubicBezTo>
                <a:cubicBezTo>
                  <a:pt x="5616" y="9948"/>
                  <a:pt x="5451" y="10043"/>
                  <a:pt x="5270" y="10042"/>
                </a:cubicBezTo>
                <a:cubicBezTo>
                  <a:pt x="5214" y="10046"/>
                  <a:pt x="5160" y="10052"/>
                  <a:pt x="5109" y="10062"/>
                </a:cubicBezTo>
                <a:cubicBezTo>
                  <a:pt x="5054" y="10075"/>
                  <a:pt x="5001" y="10093"/>
                  <a:pt x="4950" y="10117"/>
                </a:cubicBezTo>
                <a:cubicBezTo>
                  <a:pt x="4920" y="10136"/>
                  <a:pt x="4898" y="10159"/>
                  <a:pt x="4885" y="10189"/>
                </a:cubicBezTo>
                <a:cubicBezTo>
                  <a:pt x="4843" y="10296"/>
                  <a:pt x="4566" y="10376"/>
                  <a:pt x="4331" y="10416"/>
                </a:cubicBezTo>
                <a:cubicBezTo>
                  <a:pt x="4238" y="10448"/>
                  <a:pt x="4167" y="10490"/>
                  <a:pt x="4112" y="10536"/>
                </a:cubicBezTo>
                <a:cubicBezTo>
                  <a:pt x="4062" y="10600"/>
                  <a:pt x="4044" y="10679"/>
                  <a:pt x="4032" y="10751"/>
                </a:cubicBezTo>
                <a:cubicBezTo>
                  <a:pt x="4025" y="10797"/>
                  <a:pt x="3985" y="10867"/>
                  <a:pt x="3936" y="10940"/>
                </a:cubicBezTo>
                <a:cubicBezTo>
                  <a:pt x="3937" y="10957"/>
                  <a:pt x="3939" y="10967"/>
                  <a:pt x="3939" y="10967"/>
                </a:cubicBezTo>
                <a:cubicBezTo>
                  <a:pt x="3939" y="10967"/>
                  <a:pt x="3610" y="11407"/>
                  <a:pt x="3369" y="11760"/>
                </a:cubicBezTo>
                <a:cubicBezTo>
                  <a:pt x="3232" y="11976"/>
                  <a:pt x="3103" y="12187"/>
                  <a:pt x="3094" y="12236"/>
                </a:cubicBezTo>
                <a:cubicBezTo>
                  <a:pt x="3072" y="12343"/>
                  <a:pt x="2944" y="12503"/>
                  <a:pt x="2752" y="12584"/>
                </a:cubicBezTo>
                <a:cubicBezTo>
                  <a:pt x="2578" y="12710"/>
                  <a:pt x="2510" y="12834"/>
                  <a:pt x="2457" y="12956"/>
                </a:cubicBezTo>
                <a:cubicBezTo>
                  <a:pt x="2455" y="12970"/>
                  <a:pt x="2454" y="12984"/>
                  <a:pt x="2454" y="12998"/>
                </a:cubicBezTo>
                <a:cubicBezTo>
                  <a:pt x="2454" y="13172"/>
                  <a:pt x="2176" y="13373"/>
                  <a:pt x="2283" y="13520"/>
                </a:cubicBezTo>
                <a:cubicBezTo>
                  <a:pt x="2390" y="13667"/>
                  <a:pt x="2347" y="13761"/>
                  <a:pt x="2347" y="13761"/>
                </a:cubicBezTo>
                <a:lnTo>
                  <a:pt x="0" y="18911"/>
                </a:lnTo>
                <a:lnTo>
                  <a:pt x="9323" y="20409"/>
                </a:lnTo>
                <a:lnTo>
                  <a:pt x="19243" y="21600"/>
                </a:lnTo>
                <a:lnTo>
                  <a:pt x="21600" y="14793"/>
                </a:lnTo>
                <a:lnTo>
                  <a:pt x="21575" y="14858"/>
                </a:lnTo>
                <a:lnTo>
                  <a:pt x="21600" y="14793"/>
                </a:lnTo>
                <a:cubicBezTo>
                  <a:pt x="21449" y="14799"/>
                  <a:pt x="21011" y="14816"/>
                  <a:pt x="20744" y="14817"/>
                </a:cubicBezTo>
                <a:cubicBezTo>
                  <a:pt x="20738" y="14817"/>
                  <a:pt x="20732" y="14818"/>
                  <a:pt x="20725" y="14817"/>
                </a:cubicBezTo>
                <a:close/>
                <a:moveTo>
                  <a:pt x="20725" y="1481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9" name="AutoShape 41"/>
          <p:cNvSpPr>
            <a:spLocks/>
          </p:cNvSpPr>
          <p:nvPr/>
        </p:nvSpPr>
        <p:spPr bwMode="auto">
          <a:xfrm>
            <a:off x="5046663" y="1820863"/>
            <a:ext cx="2335212" cy="1874837"/>
          </a:xfrm>
          <a:custGeom>
            <a:avLst/>
            <a:gdLst/>
            <a:ahLst/>
            <a:cxnLst/>
            <a:rect l="0" t="0" r="r" b="b"/>
            <a:pathLst>
              <a:path w="21331" h="21454">
                <a:moveTo>
                  <a:pt x="20780" y="7605"/>
                </a:moveTo>
                <a:cubicBezTo>
                  <a:pt x="20780" y="7399"/>
                  <a:pt x="20811" y="7399"/>
                  <a:pt x="20676" y="7156"/>
                </a:cubicBezTo>
                <a:cubicBezTo>
                  <a:pt x="20566" y="6956"/>
                  <a:pt x="20416" y="6379"/>
                  <a:pt x="20365" y="6178"/>
                </a:cubicBezTo>
                <a:lnTo>
                  <a:pt x="16289" y="4788"/>
                </a:lnTo>
                <a:cubicBezTo>
                  <a:pt x="16227" y="4768"/>
                  <a:pt x="16178" y="4753"/>
                  <a:pt x="16141" y="4742"/>
                </a:cubicBezTo>
                <a:cubicBezTo>
                  <a:pt x="16106" y="4744"/>
                  <a:pt x="16002" y="4747"/>
                  <a:pt x="15882" y="4751"/>
                </a:cubicBezTo>
                <a:cubicBezTo>
                  <a:pt x="15685" y="4771"/>
                  <a:pt x="15403" y="4795"/>
                  <a:pt x="15342" y="4800"/>
                </a:cubicBezTo>
                <a:cubicBezTo>
                  <a:pt x="15210" y="4855"/>
                  <a:pt x="15071" y="4947"/>
                  <a:pt x="14976" y="4947"/>
                </a:cubicBezTo>
                <a:cubicBezTo>
                  <a:pt x="14842" y="4947"/>
                  <a:pt x="14797" y="4798"/>
                  <a:pt x="14797" y="4798"/>
                </a:cubicBezTo>
                <a:cubicBezTo>
                  <a:pt x="14774" y="4814"/>
                  <a:pt x="14746" y="4828"/>
                  <a:pt x="14718" y="4841"/>
                </a:cubicBezTo>
                <a:cubicBezTo>
                  <a:pt x="14710" y="4844"/>
                  <a:pt x="14701" y="4848"/>
                  <a:pt x="14692" y="4851"/>
                </a:cubicBezTo>
                <a:cubicBezTo>
                  <a:pt x="14679" y="4856"/>
                  <a:pt x="14667" y="4862"/>
                  <a:pt x="14654" y="4866"/>
                </a:cubicBezTo>
                <a:cubicBezTo>
                  <a:pt x="14165" y="5051"/>
                  <a:pt x="13145" y="5022"/>
                  <a:pt x="12702" y="4820"/>
                </a:cubicBezTo>
                <a:cubicBezTo>
                  <a:pt x="12466" y="4712"/>
                  <a:pt x="12159" y="4639"/>
                  <a:pt x="11869" y="4586"/>
                </a:cubicBezTo>
                <a:cubicBezTo>
                  <a:pt x="11684" y="4564"/>
                  <a:pt x="11411" y="4536"/>
                  <a:pt x="11246" y="4536"/>
                </a:cubicBezTo>
                <a:cubicBezTo>
                  <a:pt x="11140" y="4536"/>
                  <a:pt x="11044" y="4483"/>
                  <a:pt x="10962" y="4409"/>
                </a:cubicBezTo>
                <a:cubicBezTo>
                  <a:pt x="10780" y="4305"/>
                  <a:pt x="10692" y="4094"/>
                  <a:pt x="10611" y="3928"/>
                </a:cubicBezTo>
                <a:cubicBezTo>
                  <a:pt x="10469" y="3860"/>
                  <a:pt x="10215" y="3918"/>
                  <a:pt x="10156" y="3918"/>
                </a:cubicBezTo>
                <a:cubicBezTo>
                  <a:pt x="10081" y="3918"/>
                  <a:pt x="9798" y="3993"/>
                  <a:pt x="9738" y="3956"/>
                </a:cubicBezTo>
                <a:cubicBezTo>
                  <a:pt x="9697" y="3935"/>
                  <a:pt x="9505" y="3877"/>
                  <a:pt x="9294" y="3807"/>
                </a:cubicBezTo>
                <a:cubicBezTo>
                  <a:pt x="9180" y="3775"/>
                  <a:pt x="9054" y="3743"/>
                  <a:pt x="8917" y="3712"/>
                </a:cubicBezTo>
                <a:cubicBezTo>
                  <a:pt x="8704" y="3664"/>
                  <a:pt x="8478" y="3435"/>
                  <a:pt x="8309" y="3223"/>
                </a:cubicBezTo>
                <a:cubicBezTo>
                  <a:pt x="8149" y="3053"/>
                  <a:pt x="8017" y="2892"/>
                  <a:pt x="8017" y="2892"/>
                </a:cubicBezTo>
                <a:cubicBezTo>
                  <a:pt x="8017" y="2892"/>
                  <a:pt x="7912" y="2836"/>
                  <a:pt x="8037" y="2833"/>
                </a:cubicBezTo>
                <a:cubicBezTo>
                  <a:pt x="8127" y="2739"/>
                  <a:pt x="8141" y="2477"/>
                  <a:pt x="8022" y="2253"/>
                </a:cubicBezTo>
                <a:cubicBezTo>
                  <a:pt x="7939" y="2154"/>
                  <a:pt x="7975" y="1850"/>
                  <a:pt x="8000" y="1695"/>
                </a:cubicBezTo>
                <a:cubicBezTo>
                  <a:pt x="7970" y="1590"/>
                  <a:pt x="7923" y="1454"/>
                  <a:pt x="7863" y="1354"/>
                </a:cubicBezTo>
                <a:cubicBezTo>
                  <a:pt x="7751" y="1170"/>
                  <a:pt x="7497" y="1014"/>
                  <a:pt x="7276" y="911"/>
                </a:cubicBezTo>
                <a:cubicBezTo>
                  <a:pt x="7055" y="808"/>
                  <a:pt x="6624" y="643"/>
                  <a:pt x="6396" y="490"/>
                </a:cubicBezTo>
                <a:cubicBezTo>
                  <a:pt x="6167" y="337"/>
                  <a:pt x="5811" y="69"/>
                  <a:pt x="5811" y="69"/>
                </a:cubicBezTo>
                <a:cubicBezTo>
                  <a:pt x="5811" y="69"/>
                  <a:pt x="5547" y="-146"/>
                  <a:pt x="5483" y="182"/>
                </a:cubicBezTo>
                <a:cubicBezTo>
                  <a:pt x="5418" y="509"/>
                  <a:pt x="5418" y="447"/>
                  <a:pt x="5433" y="727"/>
                </a:cubicBezTo>
                <a:cubicBezTo>
                  <a:pt x="5448" y="1008"/>
                  <a:pt x="5468" y="1304"/>
                  <a:pt x="5346" y="1647"/>
                </a:cubicBezTo>
                <a:cubicBezTo>
                  <a:pt x="5224" y="1991"/>
                  <a:pt x="4739" y="2661"/>
                  <a:pt x="4734" y="2674"/>
                </a:cubicBezTo>
                <a:cubicBezTo>
                  <a:pt x="4729" y="2686"/>
                  <a:pt x="4448" y="3160"/>
                  <a:pt x="4448" y="3160"/>
                </a:cubicBezTo>
                <a:lnTo>
                  <a:pt x="4446" y="3478"/>
                </a:lnTo>
                <a:cubicBezTo>
                  <a:pt x="4446" y="3478"/>
                  <a:pt x="4142" y="3722"/>
                  <a:pt x="4043" y="4030"/>
                </a:cubicBezTo>
                <a:cubicBezTo>
                  <a:pt x="3943" y="4339"/>
                  <a:pt x="3854" y="4838"/>
                  <a:pt x="3829" y="5022"/>
                </a:cubicBezTo>
                <a:cubicBezTo>
                  <a:pt x="3804" y="5206"/>
                  <a:pt x="3553" y="5512"/>
                  <a:pt x="3503" y="5846"/>
                </a:cubicBezTo>
                <a:cubicBezTo>
                  <a:pt x="3453" y="6180"/>
                  <a:pt x="3396" y="6292"/>
                  <a:pt x="3309" y="6426"/>
                </a:cubicBezTo>
                <a:cubicBezTo>
                  <a:pt x="3222" y="6560"/>
                  <a:pt x="3148" y="6647"/>
                  <a:pt x="3264" y="6841"/>
                </a:cubicBezTo>
                <a:cubicBezTo>
                  <a:pt x="3381" y="7034"/>
                  <a:pt x="3274" y="7165"/>
                  <a:pt x="3187" y="7256"/>
                </a:cubicBezTo>
                <a:cubicBezTo>
                  <a:pt x="3100" y="7346"/>
                  <a:pt x="2874" y="7474"/>
                  <a:pt x="2866" y="7686"/>
                </a:cubicBezTo>
                <a:cubicBezTo>
                  <a:pt x="2859" y="7898"/>
                  <a:pt x="2919" y="8088"/>
                  <a:pt x="2772" y="8154"/>
                </a:cubicBezTo>
                <a:cubicBezTo>
                  <a:pt x="2625" y="8220"/>
                  <a:pt x="2419" y="8379"/>
                  <a:pt x="2342" y="8603"/>
                </a:cubicBezTo>
                <a:cubicBezTo>
                  <a:pt x="2265" y="8828"/>
                  <a:pt x="2170" y="9174"/>
                  <a:pt x="2170" y="9174"/>
                </a:cubicBezTo>
                <a:cubicBezTo>
                  <a:pt x="2170" y="9174"/>
                  <a:pt x="1919" y="9249"/>
                  <a:pt x="1839" y="9489"/>
                </a:cubicBezTo>
                <a:cubicBezTo>
                  <a:pt x="1760" y="9729"/>
                  <a:pt x="1795" y="9938"/>
                  <a:pt x="1795" y="9938"/>
                </a:cubicBezTo>
                <a:cubicBezTo>
                  <a:pt x="1795" y="9938"/>
                  <a:pt x="1695" y="10169"/>
                  <a:pt x="1536" y="10294"/>
                </a:cubicBezTo>
                <a:cubicBezTo>
                  <a:pt x="1377" y="10419"/>
                  <a:pt x="1389" y="10587"/>
                  <a:pt x="1372" y="10802"/>
                </a:cubicBezTo>
                <a:cubicBezTo>
                  <a:pt x="1354" y="11018"/>
                  <a:pt x="1302" y="11242"/>
                  <a:pt x="1185" y="11392"/>
                </a:cubicBezTo>
                <a:cubicBezTo>
                  <a:pt x="1068" y="11542"/>
                  <a:pt x="1101" y="11613"/>
                  <a:pt x="1101" y="11613"/>
                </a:cubicBezTo>
                <a:cubicBezTo>
                  <a:pt x="1101" y="11613"/>
                  <a:pt x="1088" y="11719"/>
                  <a:pt x="879" y="11738"/>
                </a:cubicBezTo>
                <a:cubicBezTo>
                  <a:pt x="670" y="11757"/>
                  <a:pt x="347" y="11548"/>
                  <a:pt x="213" y="11641"/>
                </a:cubicBezTo>
                <a:cubicBezTo>
                  <a:pt x="79" y="11735"/>
                  <a:pt x="-118" y="12016"/>
                  <a:pt x="91" y="12315"/>
                </a:cubicBezTo>
                <a:cubicBezTo>
                  <a:pt x="300" y="12614"/>
                  <a:pt x="516" y="12855"/>
                  <a:pt x="506" y="13188"/>
                </a:cubicBezTo>
                <a:cubicBezTo>
                  <a:pt x="496" y="13522"/>
                  <a:pt x="489" y="13884"/>
                  <a:pt x="489" y="13884"/>
                </a:cubicBezTo>
                <a:cubicBezTo>
                  <a:pt x="489" y="13884"/>
                  <a:pt x="337" y="13903"/>
                  <a:pt x="320" y="14239"/>
                </a:cubicBezTo>
                <a:cubicBezTo>
                  <a:pt x="302" y="14576"/>
                  <a:pt x="337" y="15044"/>
                  <a:pt x="337" y="15044"/>
                </a:cubicBezTo>
                <a:cubicBezTo>
                  <a:pt x="337" y="15044"/>
                  <a:pt x="412" y="15263"/>
                  <a:pt x="387" y="15365"/>
                </a:cubicBezTo>
                <a:lnTo>
                  <a:pt x="9962" y="19021"/>
                </a:lnTo>
                <a:lnTo>
                  <a:pt x="17363" y="21454"/>
                </a:lnTo>
                <a:lnTo>
                  <a:pt x="19005" y="14249"/>
                </a:lnTo>
                <a:cubicBezTo>
                  <a:pt x="19005" y="14249"/>
                  <a:pt x="19035" y="14118"/>
                  <a:pt x="18960" y="13912"/>
                </a:cubicBezTo>
                <a:cubicBezTo>
                  <a:pt x="18886" y="13706"/>
                  <a:pt x="19080" y="13425"/>
                  <a:pt x="19080" y="13182"/>
                </a:cubicBezTo>
                <a:cubicBezTo>
                  <a:pt x="19080" y="12939"/>
                  <a:pt x="19154" y="12714"/>
                  <a:pt x="19288" y="12602"/>
                </a:cubicBezTo>
                <a:cubicBezTo>
                  <a:pt x="19423" y="12490"/>
                  <a:pt x="19512" y="12265"/>
                  <a:pt x="19527" y="12115"/>
                </a:cubicBezTo>
                <a:cubicBezTo>
                  <a:pt x="19542" y="11966"/>
                  <a:pt x="19960" y="10712"/>
                  <a:pt x="19960" y="10712"/>
                </a:cubicBezTo>
                <a:cubicBezTo>
                  <a:pt x="19960" y="10712"/>
                  <a:pt x="20169" y="10225"/>
                  <a:pt x="20184" y="10038"/>
                </a:cubicBezTo>
                <a:cubicBezTo>
                  <a:pt x="20199" y="9851"/>
                  <a:pt x="20228" y="9626"/>
                  <a:pt x="20393" y="9570"/>
                </a:cubicBezTo>
                <a:cubicBezTo>
                  <a:pt x="20557" y="9514"/>
                  <a:pt x="20751" y="9402"/>
                  <a:pt x="20780" y="9252"/>
                </a:cubicBezTo>
                <a:cubicBezTo>
                  <a:pt x="20811" y="9102"/>
                  <a:pt x="20930" y="9065"/>
                  <a:pt x="21049" y="9046"/>
                </a:cubicBezTo>
                <a:cubicBezTo>
                  <a:pt x="21168" y="9027"/>
                  <a:pt x="21482" y="8709"/>
                  <a:pt x="21243" y="8335"/>
                </a:cubicBezTo>
                <a:cubicBezTo>
                  <a:pt x="21005" y="7961"/>
                  <a:pt x="20780" y="7811"/>
                  <a:pt x="20780" y="7605"/>
                </a:cubicBezTo>
                <a:close/>
                <a:moveTo>
                  <a:pt x="20780" y="7605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0" name="AutoShape 42"/>
          <p:cNvSpPr>
            <a:spLocks/>
          </p:cNvSpPr>
          <p:nvPr/>
        </p:nvSpPr>
        <p:spPr bwMode="auto">
          <a:xfrm>
            <a:off x="5641975" y="1301750"/>
            <a:ext cx="1949450" cy="13001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169" y="15899"/>
                </a:moveTo>
                <a:cubicBezTo>
                  <a:pt x="3307" y="16094"/>
                  <a:pt x="3339" y="16736"/>
                  <a:pt x="3187" y="16741"/>
                </a:cubicBezTo>
                <a:cubicBezTo>
                  <a:pt x="3187" y="16741"/>
                  <a:pt x="3321" y="17012"/>
                  <a:pt x="3517" y="17306"/>
                </a:cubicBezTo>
                <a:cubicBezTo>
                  <a:pt x="3685" y="17520"/>
                  <a:pt x="3878" y="17743"/>
                  <a:pt x="4013" y="17831"/>
                </a:cubicBezTo>
                <a:cubicBezTo>
                  <a:pt x="4160" y="17928"/>
                  <a:pt x="4448" y="18049"/>
                  <a:pt x="4711" y="18153"/>
                </a:cubicBezTo>
                <a:cubicBezTo>
                  <a:pt x="4995" y="18247"/>
                  <a:pt x="5201" y="18333"/>
                  <a:pt x="5250" y="18369"/>
                </a:cubicBezTo>
                <a:cubicBezTo>
                  <a:pt x="5352" y="18429"/>
                  <a:pt x="6166" y="17994"/>
                  <a:pt x="6293" y="18293"/>
                </a:cubicBezTo>
                <a:cubicBezTo>
                  <a:pt x="6297" y="18305"/>
                  <a:pt x="6303" y="18318"/>
                  <a:pt x="6308" y="18330"/>
                </a:cubicBezTo>
                <a:cubicBezTo>
                  <a:pt x="6353" y="18356"/>
                  <a:pt x="6389" y="18394"/>
                  <a:pt x="6408" y="18451"/>
                </a:cubicBezTo>
                <a:cubicBezTo>
                  <a:pt x="6463" y="18616"/>
                  <a:pt x="6579" y="18860"/>
                  <a:pt x="6734" y="19027"/>
                </a:cubicBezTo>
                <a:cubicBezTo>
                  <a:pt x="6786" y="19063"/>
                  <a:pt x="6842" y="19093"/>
                  <a:pt x="6908" y="19107"/>
                </a:cubicBezTo>
                <a:cubicBezTo>
                  <a:pt x="7096" y="19150"/>
                  <a:pt x="7452" y="19200"/>
                  <a:pt x="7833" y="19284"/>
                </a:cubicBezTo>
                <a:cubicBezTo>
                  <a:pt x="7974" y="19303"/>
                  <a:pt x="8072" y="19320"/>
                  <a:pt x="8072" y="19320"/>
                </a:cubicBezTo>
                <a:cubicBezTo>
                  <a:pt x="8072" y="19320"/>
                  <a:pt x="8778" y="19537"/>
                  <a:pt x="9013" y="19673"/>
                </a:cubicBezTo>
                <a:cubicBezTo>
                  <a:pt x="9249" y="19808"/>
                  <a:pt x="9683" y="19808"/>
                  <a:pt x="9864" y="19808"/>
                </a:cubicBezTo>
                <a:cubicBezTo>
                  <a:pt x="10021" y="19808"/>
                  <a:pt x="10776" y="19869"/>
                  <a:pt x="11210" y="19690"/>
                </a:cubicBezTo>
                <a:cubicBezTo>
                  <a:pt x="11226" y="19683"/>
                  <a:pt x="11242" y="19676"/>
                  <a:pt x="11257" y="19669"/>
                </a:cubicBezTo>
                <a:cubicBezTo>
                  <a:pt x="11267" y="19664"/>
                  <a:pt x="11277" y="19659"/>
                  <a:pt x="11288" y="19653"/>
                </a:cubicBezTo>
                <a:cubicBezTo>
                  <a:pt x="11322" y="19634"/>
                  <a:pt x="11355" y="19613"/>
                  <a:pt x="11384" y="19591"/>
                </a:cubicBezTo>
                <a:cubicBezTo>
                  <a:pt x="11384" y="19591"/>
                  <a:pt x="11504" y="19949"/>
                  <a:pt x="12028" y="19596"/>
                </a:cubicBezTo>
                <a:cubicBezTo>
                  <a:pt x="12028" y="19596"/>
                  <a:pt x="12035" y="19595"/>
                  <a:pt x="12044" y="19594"/>
                </a:cubicBezTo>
                <a:cubicBezTo>
                  <a:pt x="12110" y="19561"/>
                  <a:pt x="12175" y="19537"/>
                  <a:pt x="12234" y="19537"/>
                </a:cubicBezTo>
                <a:cubicBezTo>
                  <a:pt x="12332" y="19537"/>
                  <a:pt x="12527" y="19530"/>
                  <a:pt x="12700" y="19523"/>
                </a:cubicBezTo>
                <a:cubicBezTo>
                  <a:pt x="12818" y="19509"/>
                  <a:pt x="12911" y="19496"/>
                  <a:pt x="12933" y="19488"/>
                </a:cubicBezTo>
                <a:cubicBezTo>
                  <a:pt x="12937" y="19486"/>
                  <a:pt x="12967" y="19494"/>
                  <a:pt x="13014" y="19510"/>
                </a:cubicBezTo>
                <a:cubicBezTo>
                  <a:pt x="13023" y="19510"/>
                  <a:pt x="13030" y="19510"/>
                  <a:pt x="13030" y="19510"/>
                </a:cubicBezTo>
                <a:lnTo>
                  <a:pt x="13193" y="19576"/>
                </a:lnTo>
                <a:cubicBezTo>
                  <a:pt x="14246" y="19976"/>
                  <a:pt x="18135" y="21594"/>
                  <a:pt x="18135" y="21594"/>
                </a:cubicBezTo>
                <a:cubicBezTo>
                  <a:pt x="18127" y="21553"/>
                  <a:pt x="18133" y="21574"/>
                  <a:pt x="18138" y="21595"/>
                </a:cubicBezTo>
                <a:lnTo>
                  <a:pt x="18150" y="21600"/>
                </a:lnTo>
                <a:lnTo>
                  <a:pt x="21600" y="5375"/>
                </a:lnTo>
                <a:lnTo>
                  <a:pt x="7391" y="0"/>
                </a:lnTo>
                <a:cubicBezTo>
                  <a:pt x="7391" y="0"/>
                  <a:pt x="7307" y="471"/>
                  <a:pt x="7488" y="633"/>
                </a:cubicBezTo>
                <a:cubicBezTo>
                  <a:pt x="7668" y="796"/>
                  <a:pt x="7620" y="1013"/>
                  <a:pt x="7476" y="1176"/>
                </a:cubicBezTo>
                <a:cubicBezTo>
                  <a:pt x="7330" y="1339"/>
                  <a:pt x="7167" y="1665"/>
                  <a:pt x="7255" y="1733"/>
                </a:cubicBezTo>
                <a:cubicBezTo>
                  <a:pt x="7343" y="1801"/>
                  <a:pt x="7518" y="1611"/>
                  <a:pt x="7593" y="1502"/>
                </a:cubicBezTo>
                <a:cubicBezTo>
                  <a:pt x="7668" y="1393"/>
                  <a:pt x="7850" y="1221"/>
                  <a:pt x="7904" y="1348"/>
                </a:cubicBezTo>
                <a:cubicBezTo>
                  <a:pt x="7958" y="1475"/>
                  <a:pt x="7892" y="1638"/>
                  <a:pt x="7752" y="1828"/>
                </a:cubicBezTo>
                <a:cubicBezTo>
                  <a:pt x="7614" y="2018"/>
                  <a:pt x="7536" y="2163"/>
                  <a:pt x="7608" y="2321"/>
                </a:cubicBezTo>
                <a:cubicBezTo>
                  <a:pt x="7680" y="2479"/>
                  <a:pt x="7717" y="2728"/>
                  <a:pt x="7590" y="2728"/>
                </a:cubicBezTo>
                <a:cubicBezTo>
                  <a:pt x="7463" y="2728"/>
                  <a:pt x="7376" y="2751"/>
                  <a:pt x="7469" y="2982"/>
                </a:cubicBezTo>
                <a:cubicBezTo>
                  <a:pt x="7563" y="3212"/>
                  <a:pt x="7548" y="3239"/>
                  <a:pt x="7454" y="3380"/>
                </a:cubicBezTo>
                <a:cubicBezTo>
                  <a:pt x="7361" y="3520"/>
                  <a:pt x="7171" y="3837"/>
                  <a:pt x="7171" y="3837"/>
                </a:cubicBezTo>
                <a:cubicBezTo>
                  <a:pt x="7171" y="3837"/>
                  <a:pt x="7005" y="4330"/>
                  <a:pt x="7201" y="4547"/>
                </a:cubicBezTo>
                <a:cubicBezTo>
                  <a:pt x="7201" y="4547"/>
                  <a:pt x="7334" y="4583"/>
                  <a:pt x="7364" y="4461"/>
                </a:cubicBezTo>
                <a:cubicBezTo>
                  <a:pt x="7394" y="4339"/>
                  <a:pt x="7545" y="4185"/>
                  <a:pt x="7566" y="4457"/>
                </a:cubicBezTo>
                <a:cubicBezTo>
                  <a:pt x="7587" y="4728"/>
                  <a:pt x="7575" y="5275"/>
                  <a:pt x="7575" y="5275"/>
                </a:cubicBezTo>
                <a:cubicBezTo>
                  <a:pt x="7575" y="5275"/>
                  <a:pt x="7741" y="5714"/>
                  <a:pt x="7786" y="5954"/>
                </a:cubicBezTo>
                <a:cubicBezTo>
                  <a:pt x="7831" y="6194"/>
                  <a:pt x="7792" y="6778"/>
                  <a:pt x="7678" y="6778"/>
                </a:cubicBezTo>
                <a:cubicBezTo>
                  <a:pt x="7563" y="6778"/>
                  <a:pt x="7478" y="6434"/>
                  <a:pt x="7485" y="6298"/>
                </a:cubicBezTo>
                <a:cubicBezTo>
                  <a:pt x="7490" y="6162"/>
                  <a:pt x="7439" y="5805"/>
                  <a:pt x="7261" y="5805"/>
                </a:cubicBezTo>
                <a:cubicBezTo>
                  <a:pt x="7083" y="5805"/>
                  <a:pt x="6906" y="6180"/>
                  <a:pt x="6821" y="6370"/>
                </a:cubicBezTo>
                <a:cubicBezTo>
                  <a:pt x="6736" y="6561"/>
                  <a:pt x="6818" y="6882"/>
                  <a:pt x="6679" y="6918"/>
                </a:cubicBezTo>
                <a:cubicBezTo>
                  <a:pt x="6541" y="6954"/>
                  <a:pt x="6311" y="7239"/>
                  <a:pt x="6426" y="7542"/>
                </a:cubicBezTo>
                <a:cubicBezTo>
                  <a:pt x="6541" y="7845"/>
                  <a:pt x="6604" y="8117"/>
                  <a:pt x="6541" y="8230"/>
                </a:cubicBezTo>
                <a:cubicBezTo>
                  <a:pt x="6478" y="8343"/>
                  <a:pt x="6161" y="8366"/>
                  <a:pt x="6151" y="8547"/>
                </a:cubicBezTo>
                <a:cubicBezTo>
                  <a:pt x="6143" y="8728"/>
                  <a:pt x="6209" y="9216"/>
                  <a:pt x="6155" y="9216"/>
                </a:cubicBezTo>
                <a:cubicBezTo>
                  <a:pt x="6101" y="9216"/>
                  <a:pt x="5741" y="8850"/>
                  <a:pt x="5829" y="8321"/>
                </a:cubicBezTo>
                <a:cubicBezTo>
                  <a:pt x="5916" y="7791"/>
                  <a:pt x="6185" y="7565"/>
                  <a:pt x="6149" y="7388"/>
                </a:cubicBezTo>
                <a:cubicBezTo>
                  <a:pt x="6112" y="7212"/>
                  <a:pt x="6079" y="7081"/>
                  <a:pt x="6082" y="6995"/>
                </a:cubicBezTo>
                <a:cubicBezTo>
                  <a:pt x="6085" y="6909"/>
                  <a:pt x="6411" y="6696"/>
                  <a:pt x="6423" y="6470"/>
                </a:cubicBezTo>
                <a:cubicBezTo>
                  <a:pt x="6435" y="6244"/>
                  <a:pt x="6556" y="5497"/>
                  <a:pt x="6399" y="5470"/>
                </a:cubicBezTo>
                <a:cubicBezTo>
                  <a:pt x="6242" y="5443"/>
                  <a:pt x="6028" y="5674"/>
                  <a:pt x="5953" y="5990"/>
                </a:cubicBezTo>
                <a:cubicBezTo>
                  <a:pt x="5877" y="6307"/>
                  <a:pt x="5781" y="6999"/>
                  <a:pt x="5705" y="6999"/>
                </a:cubicBezTo>
                <a:cubicBezTo>
                  <a:pt x="5630" y="6999"/>
                  <a:pt x="5431" y="6592"/>
                  <a:pt x="5708" y="5886"/>
                </a:cubicBezTo>
                <a:cubicBezTo>
                  <a:pt x="5986" y="5180"/>
                  <a:pt x="6272" y="5040"/>
                  <a:pt x="6311" y="4841"/>
                </a:cubicBezTo>
                <a:cubicBezTo>
                  <a:pt x="6344" y="4678"/>
                  <a:pt x="6337" y="4447"/>
                  <a:pt x="6334" y="4368"/>
                </a:cubicBezTo>
                <a:cubicBezTo>
                  <a:pt x="6309" y="4498"/>
                  <a:pt x="6240" y="4780"/>
                  <a:pt x="6128" y="4674"/>
                </a:cubicBezTo>
                <a:cubicBezTo>
                  <a:pt x="5983" y="4538"/>
                  <a:pt x="5926" y="3859"/>
                  <a:pt x="5922" y="3828"/>
                </a:cubicBezTo>
                <a:cubicBezTo>
                  <a:pt x="5920" y="3796"/>
                  <a:pt x="5898" y="3543"/>
                  <a:pt x="5772" y="3561"/>
                </a:cubicBezTo>
                <a:cubicBezTo>
                  <a:pt x="5645" y="3579"/>
                  <a:pt x="5708" y="4009"/>
                  <a:pt x="5708" y="4058"/>
                </a:cubicBezTo>
                <a:cubicBezTo>
                  <a:pt x="5708" y="4108"/>
                  <a:pt x="5702" y="4239"/>
                  <a:pt x="5600" y="4199"/>
                </a:cubicBezTo>
                <a:cubicBezTo>
                  <a:pt x="5497" y="4158"/>
                  <a:pt x="5413" y="3837"/>
                  <a:pt x="5392" y="3678"/>
                </a:cubicBezTo>
                <a:cubicBezTo>
                  <a:pt x="5371" y="3520"/>
                  <a:pt x="5280" y="3289"/>
                  <a:pt x="5051" y="3325"/>
                </a:cubicBezTo>
                <a:cubicBezTo>
                  <a:pt x="4822" y="3362"/>
                  <a:pt x="4596" y="3275"/>
                  <a:pt x="4433" y="3203"/>
                </a:cubicBezTo>
                <a:cubicBezTo>
                  <a:pt x="4270" y="3131"/>
                  <a:pt x="4173" y="3135"/>
                  <a:pt x="4086" y="3149"/>
                </a:cubicBezTo>
                <a:cubicBezTo>
                  <a:pt x="3999" y="3162"/>
                  <a:pt x="3923" y="3131"/>
                  <a:pt x="3842" y="2991"/>
                </a:cubicBezTo>
                <a:cubicBezTo>
                  <a:pt x="3760" y="2850"/>
                  <a:pt x="3748" y="2588"/>
                  <a:pt x="3507" y="2502"/>
                </a:cubicBezTo>
                <a:cubicBezTo>
                  <a:pt x="3266" y="2416"/>
                  <a:pt x="3007" y="2438"/>
                  <a:pt x="2756" y="2104"/>
                </a:cubicBezTo>
                <a:cubicBezTo>
                  <a:pt x="2506" y="1769"/>
                  <a:pt x="1610" y="298"/>
                  <a:pt x="1610" y="298"/>
                </a:cubicBezTo>
                <a:lnTo>
                  <a:pt x="1577" y="982"/>
                </a:lnTo>
                <a:cubicBezTo>
                  <a:pt x="1577" y="982"/>
                  <a:pt x="1529" y="2203"/>
                  <a:pt x="1267" y="2176"/>
                </a:cubicBezTo>
                <a:cubicBezTo>
                  <a:pt x="1267" y="2176"/>
                  <a:pt x="1083" y="2529"/>
                  <a:pt x="1324" y="3018"/>
                </a:cubicBezTo>
                <a:cubicBezTo>
                  <a:pt x="1565" y="3506"/>
                  <a:pt x="1698" y="3751"/>
                  <a:pt x="1638" y="4077"/>
                </a:cubicBezTo>
                <a:cubicBezTo>
                  <a:pt x="1577" y="4402"/>
                  <a:pt x="1568" y="5285"/>
                  <a:pt x="1568" y="5285"/>
                </a:cubicBezTo>
                <a:cubicBezTo>
                  <a:pt x="1568" y="5285"/>
                  <a:pt x="1448" y="5968"/>
                  <a:pt x="1408" y="6103"/>
                </a:cubicBezTo>
                <a:cubicBezTo>
                  <a:pt x="1369" y="6239"/>
                  <a:pt x="1221" y="6674"/>
                  <a:pt x="1233" y="6972"/>
                </a:cubicBezTo>
                <a:cubicBezTo>
                  <a:pt x="1245" y="7271"/>
                  <a:pt x="1248" y="7624"/>
                  <a:pt x="1200" y="7760"/>
                </a:cubicBezTo>
                <a:cubicBezTo>
                  <a:pt x="1152" y="7895"/>
                  <a:pt x="829" y="8108"/>
                  <a:pt x="790" y="8366"/>
                </a:cubicBezTo>
                <a:cubicBezTo>
                  <a:pt x="751" y="8624"/>
                  <a:pt x="802" y="9180"/>
                  <a:pt x="1019" y="8913"/>
                </a:cubicBezTo>
                <a:cubicBezTo>
                  <a:pt x="1236" y="8646"/>
                  <a:pt x="1233" y="8438"/>
                  <a:pt x="1233" y="8438"/>
                </a:cubicBezTo>
                <a:cubicBezTo>
                  <a:pt x="1233" y="8438"/>
                  <a:pt x="1673" y="8836"/>
                  <a:pt x="1686" y="8868"/>
                </a:cubicBezTo>
                <a:cubicBezTo>
                  <a:pt x="1698" y="8900"/>
                  <a:pt x="1840" y="9212"/>
                  <a:pt x="1598" y="9207"/>
                </a:cubicBezTo>
                <a:cubicBezTo>
                  <a:pt x="1357" y="9203"/>
                  <a:pt x="932" y="9271"/>
                  <a:pt x="932" y="9271"/>
                </a:cubicBezTo>
                <a:cubicBezTo>
                  <a:pt x="932" y="9271"/>
                  <a:pt x="1469" y="9886"/>
                  <a:pt x="1462" y="10103"/>
                </a:cubicBezTo>
                <a:cubicBezTo>
                  <a:pt x="1456" y="10320"/>
                  <a:pt x="1417" y="10506"/>
                  <a:pt x="1137" y="10696"/>
                </a:cubicBezTo>
                <a:cubicBezTo>
                  <a:pt x="856" y="10886"/>
                  <a:pt x="878" y="11212"/>
                  <a:pt x="886" y="11320"/>
                </a:cubicBezTo>
                <a:cubicBezTo>
                  <a:pt x="896" y="11429"/>
                  <a:pt x="838" y="11863"/>
                  <a:pt x="630" y="11850"/>
                </a:cubicBezTo>
                <a:cubicBezTo>
                  <a:pt x="422" y="11836"/>
                  <a:pt x="516" y="11365"/>
                  <a:pt x="540" y="11062"/>
                </a:cubicBezTo>
                <a:cubicBezTo>
                  <a:pt x="564" y="10759"/>
                  <a:pt x="461" y="10433"/>
                  <a:pt x="510" y="10275"/>
                </a:cubicBezTo>
                <a:cubicBezTo>
                  <a:pt x="558" y="10117"/>
                  <a:pt x="748" y="10026"/>
                  <a:pt x="703" y="9850"/>
                </a:cubicBezTo>
                <a:cubicBezTo>
                  <a:pt x="657" y="9673"/>
                  <a:pt x="615" y="9461"/>
                  <a:pt x="365" y="9461"/>
                </a:cubicBezTo>
                <a:cubicBezTo>
                  <a:pt x="114" y="9461"/>
                  <a:pt x="0" y="9633"/>
                  <a:pt x="0" y="9777"/>
                </a:cubicBezTo>
                <a:cubicBezTo>
                  <a:pt x="0" y="9922"/>
                  <a:pt x="271" y="10243"/>
                  <a:pt x="283" y="10497"/>
                </a:cubicBezTo>
                <a:cubicBezTo>
                  <a:pt x="296" y="10750"/>
                  <a:pt x="244" y="11189"/>
                  <a:pt x="220" y="11298"/>
                </a:cubicBezTo>
                <a:cubicBezTo>
                  <a:pt x="196" y="11406"/>
                  <a:pt x="36" y="12067"/>
                  <a:pt x="226" y="12298"/>
                </a:cubicBezTo>
                <a:cubicBezTo>
                  <a:pt x="416" y="12529"/>
                  <a:pt x="594" y="12470"/>
                  <a:pt x="874" y="12379"/>
                </a:cubicBezTo>
                <a:cubicBezTo>
                  <a:pt x="1155" y="12289"/>
                  <a:pt x="1429" y="12673"/>
                  <a:pt x="1577" y="12881"/>
                </a:cubicBezTo>
                <a:cubicBezTo>
                  <a:pt x="1725" y="13089"/>
                  <a:pt x="2213" y="13383"/>
                  <a:pt x="2388" y="13515"/>
                </a:cubicBezTo>
                <a:cubicBezTo>
                  <a:pt x="2563" y="13646"/>
                  <a:pt x="3187" y="14107"/>
                  <a:pt x="3218" y="14424"/>
                </a:cubicBezTo>
                <a:cubicBezTo>
                  <a:pt x="3247" y="14741"/>
                  <a:pt x="3190" y="15320"/>
                  <a:pt x="3190" y="15320"/>
                </a:cubicBezTo>
                <a:cubicBezTo>
                  <a:pt x="3190" y="15320"/>
                  <a:pt x="3188" y="15307"/>
                  <a:pt x="3185" y="15289"/>
                </a:cubicBezTo>
                <a:cubicBezTo>
                  <a:pt x="3161" y="15335"/>
                  <a:pt x="3037" y="15603"/>
                  <a:pt x="3169" y="15899"/>
                </a:cubicBezTo>
                <a:close/>
                <a:moveTo>
                  <a:pt x="3169" y="15899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1" name="AutoShape 43"/>
          <p:cNvSpPr>
            <a:spLocks/>
          </p:cNvSpPr>
          <p:nvPr/>
        </p:nvSpPr>
        <p:spPr bwMode="auto">
          <a:xfrm>
            <a:off x="15152688" y="5778500"/>
            <a:ext cx="2755900" cy="1058863"/>
          </a:xfrm>
          <a:custGeom>
            <a:avLst/>
            <a:gdLst/>
            <a:ahLst/>
            <a:cxnLst/>
            <a:rect l="0" t="0" r="r" b="b"/>
            <a:pathLst>
              <a:path w="21600" h="21521">
                <a:moveTo>
                  <a:pt x="20592" y="0"/>
                </a:moveTo>
                <a:lnTo>
                  <a:pt x="8293" y="4976"/>
                </a:lnTo>
                <a:lnTo>
                  <a:pt x="7974" y="6185"/>
                </a:lnTo>
                <a:cubicBezTo>
                  <a:pt x="7944" y="6416"/>
                  <a:pt x="7857" y="6694"/>
                  <a:pt x="7754" y="6949"/>
                </a:cubicBezTo>
                <a:cubicBezTo>
                  <a:pt x="7614" y="7326"/>
                  <a:pt x="7453" y="7590"/>
                  <a:pt x="7360" y="7694"/>
                </a:cubicBezTo>
                <a:cubicBezTo>
                  <a:pt x="7280" y="7810"/>
                  <a:pt x="7218" y="8050"/>
                  <a:pt x="7175" y="8267"/>
                </a:cubicBezTo>
                <a:cubicBezTo>
                  <a:pt x="7138" y="8490"/>
                  <a:pt x="7117" y="8692"/>
                  <a:pt x="7117" y="8692"/>
                </a:cubicBezTo>
                <a:lnTo>
                  <a:pt x="6178" y="10288"/>
                </a:lnTo>
                <a:cubicBezTo>
                  <a:pt x="6178" y="10288"/>
                  <a:pt x="6059" y="10774"/>
                  <a:pt x="6076" y="10951"/>
                </a:cubicBezTo>
                <a:cubicBezTo>
                  <a:pt x="6076" y="10951"/>
                  <a:pt x="6070" y="10952"/>
                  <a:pt x="6060" y="10955"/>
                </a:cubicBezTo>
                <a:cubicBezTo>
                  <a:pt x="6062" y="10970"/>
                  <a:pt x="6062" y="10980"/>
                  <a:pt x="6062" y="10980"/>
                </a:cubicBezTo>
                <a:cubicBezTo>
                  <a:pt x="6046" y="10973"/>
                  <a:pt x="6029" y="10974"/>
                  <a:pt x="6013" y="10974"/>
                </a:cubicBezTo>
                <a:cubicBezTo>
                  <a:pt x="5958" y="10996"/>
                  <a:pt x="5874" y="11042"/>
                  <a:pt x="5781" y="11131"/>
                </a:cubicBezTo>
                <a:cubicBezTo>
                  <a:pt x="5619" y="11337"/>
                  <a:pt x="5454" y="11719"/>
                  <a:pt x="5310" y="12111"/>
                </a:cubicBezTo>
                <a:cubicBezTo>
                  <a:pt x="5267" y="12243"/>
                  <a:pt x="5215" y="12391"/>
                  <a:pt x="5158" y="12552"/>
                </a:cubicBezTo>
                <a:cubicBezTo>
                  <a:pt x="5102" y="12722"/>
                  <a:pt x="5053" y="12882"/>
                  <a:pt x="5013" y="13017"/>
                </a:cubicBezTo>
                <a:cubicBezTo>
                  <a:pt x="4795" y="13748"/>
                  <a:pt x="4134" y="14955"/>
                  <a:pt x="3694" y="14955"/>
                </a:cubicBezTo>
                <a:cubicBezTo>
                  <a:pt x="3685" y="14955"/>
                  <a:pt x="3676" y="14957"/>
                  <a:pt x="3666" y="14958"/>
                </a:cubicBezTo>
                <a:cubicBezTo>
                  <a:pt x="3523" y="15002"/>
                  <a:pt x="3411" y="15091"/>
                  <a:pt x="3323" y="15200"/>
                </a:cubicBezTo>
                <a:cubicBezTo>
                  <a:pt x="3257" y="15289"/>
                  <a:pt x="3200" y="15393"/>
                  <a:pt x="3152" y="15493"/>
                </a:cubicBezTo>
                <a:cubicBezTo>
                  <a:pt x="3050" y="15733"/>
                  <a:pt x="3021" y="15956"/>
                  <a:pt x="3021" y="15956"/>
                </a:cubicBezTo>
                <a:cubicBezTo>
                  <a:pt x="3021" y="15956"/>
                  <a:pt x="2754" y="16234"/>
                  <a:pt x="2558" y="16602"/>
                </a:cubicBezTo>
                <a:cubicBezTo>
                  <a:pt x="2458" y="16822"/>
                  <a:pt x="2399" y="17020"/>
                  <a:pt x="2366" y="17163"/>
                </a:cubicBezTo>
                <a:cubicBezTo>
                  <a:pt x="2359" y="17220"/>
                  <a:pt x="2354" y="17274"/>
                  <a:pt x="2355" y="17330"/>
                </a:cubicBezTo>
                <a:cubicBezTo>
                  <a:pt x="2355" y="17330"/>
                  <a:pt x="2344" y="17344"/>
                  <a:pt x="2327" y="17371"/>
                </a:cubicBezTo>
                <a:cubicBezTo>
                  <a:pt x="2326" y="17382"/>
                  <a:pt x="2325" y="17391"/>
                  <a:pt x="2325" y="17391"/>
                </a:cubicBezTo>
                <a:cubicBezTo>
                  <a:pt x="2205" y="17556"/>
                  <a:pt x="2099" y="17993"/>
                  <a:pt x="2099" y="17993"/>
                </a:cubicBezTo>
                <a:lnTo>
                  <a:pt x="0" y="18568"/>
                </a:lnTo>
                <a:lnTo>
                  <a:pt x="5427" y="17108"/>
                </a:lnTo>
                <a:lnTo>
                  <a:pt x="6835" y="14982"/>
                </a:lnTo>
                <a:lnTo>
                  <a:pt x="9677" y="14583"/>
                </a:lnTo>
                <a:lnTo>
                  <a:pt x="10906" y="16509"/>
                </a:lnTo>
                <a:lnTo>
                  <a:pt x="12979" y="15579"/>
                </a:lnTo>
                <a:lnTo>
                  <a:pt x="15872" y="21409"/>
                </a:lnTo>
                <a:cubicBezTo>
                  <a:pt x="15872" y="21409"/>
                  <a:pt x="15965" y="21600"/>
                  <a:pt x="16067" y="21483"/>
                </a:cubicBezTo>
                <a:cubicBezTo>
                  <a:pt x="16170" y="21367"/>
                  <a:pt x="16317" y="21160"/>
                  <a:pt x="16317" y="21160"/>
                </a:cubicBezTo>
                <a:cubicBezTo>
                  <a:pt x="16317" y="21160"/>
                  <a:pt x="16330" y="21126"/>
                  <a:pt x="16330" y="20811"/>
                </a:cubicBezTo>
                <a:cubicBezTo>
                  <a:pt x="16330" y="20496"/>
                  <a:pt x="16477" y="20171"/>
                  <a:pt x="16707" y="20454"/>
                </a:cubicBezTo>
                <a:cubicBezTo>
                  <a:pt x="16938" y="20736"/>
                  <a:pt x="17283" y="21019"/>
                  <a:pt x="17046" y="20139"/>
                </a:cubicBezTo>
                <a:cubicBezTo>
                  <a:pt x="16810" y="19258"/>
                  <a:pt x="16867" y="19001"/>
                  <a:pt x="16867" y="19001"/>
                </a:cubicBezTo>
                <a:lnTo>
                  <a:pt x="17616" y="20795"/>
                </a:lnTo>
                <a:cubicBezTo>
                  <a:pt x="17616" y="20795"/>
                  <a:pt x="17750" y="20786"/>
                  <a:pt x="17677" y="20362"/>
                </a:cubicBezTo>
                <a:cubicBezTo>
                  <a:pt x="17603" y="19940"/>
                  <a:pt x="17427" y="19383"/>
                  <a:pt x="17472" y="18902"/>
                </a:cubicBezTo>
                <a:cubicBezTo>
                  <a:pt x="17517" y="18420"/>
                  <a:pt x="17715" y="18012"/>
                  <a:pt x="17789" y="17837"/>
                </a:cubicBezTo>
                <a:cubicBezTo>
                  <a:pt x="17862" y="17664"/>
                  <a:pt x="17904" y="17614"/>
                  <a:pt x="17904" y="17456"/>
                </a:cubicBezTo>
                <a:cubicBezTo>
                  <a:pt x="17904" y="17299"/>
                  <a:pt x="17811" y="16883"/>
                  <a:pt x="17779" y="16850"/>
                </a:cubicBezTo>
                <a:cubicBezTo>
                  <a:pt x="17747" y="16817"/>
                  <a:pt x="17981" y="16576"/>
                  <a:pt x="18051" y="16243"/>
                </a:cubicBezTo>
                <a:cubicBezTo>
                  <a:pt x="18122" y="15911"/>
                  <a:pt x="18199" y="15579"/>
                  <a:pt x="18250" y="15505"/>
                </a:cubicBezTo>
                <a:cubicBezTo>
                  <a:pt x="18301" y="15429"/>
                  <a:pt x="18022" y="15646"/>
                  <a:pt x="17968" y="15738"/>
                </a:cubicBezTo>
                <a:cubicBezTo>
                  <a:pt x="17914" y="15829"/>
                  <a:pt x="17846" y="15629"/>
                  <a:pt x="17856" y="15347"/>
                </a:cubicBezTo>
                <a:cubicBezTo>
                  <a:pt x="17865" y="15065"/>
                  <a:pt x="18179" y="14168"/>
                  <a:pt x="18400" y="13894"/>
                </a:cubicBezTo>
                <a:cubicBezTo>
                  <a:pt x="18621" y="13620"/>
                  <a:pt x="18969" y="13952"/>
                  <a:pt x="19098" y="13629"/>
                </a:cubicBezTo>
                <a:cubicBezTo>
                  <a:pt x="19226" y="13304"/>
                  <a:pt x="19430" y="13046"/>
                  <a:pt x="19430" y="13046"/>
                </a:cubicBezTo>
                <a:cubicBezTo>
                  <a:pt x="19430" y="13046"/>
                  <a:pt x="19565" y="12805"/>
                  <a:pt x="19824" y="12963"/>
                </a:cubicBezTo>
                <a:cubicBezTo>
                  <a:pt x="20083" y="13122"/>
                  <a:pt x="20272" y="12690"/>
                  <a:pt x="20403" y="12200"/>
                </a:cubicBezTo>
                <a:cubicBezTo>
                  <a:pt x="20534" y="11709"/>
                  <a:pt x="20682" y="10954"/>
                  <a:pt x="20525" y="10589"/>
                </a:cubicBezTo>
                <a:cubicBezTo>
                  <a:pt x="20368" y="10223"/>
                  <a:pt x="20163" y="10523"/>
                  <a:pt x="19994" y="11029"/>
                </a:cubicBezTo>
                <a:cubicBezTo>
                  <a:pt x="19824" y="11535"/>
                  <a:pt x="19674" y="11835"/>
                  <a:pt x="19402" y="11876"/>
                </a:cubicBezTo>
                <a:cubicBezTo>
                  <a:pt x="19130" y="11917"/>
                  <a:pt x="18809" y="11402"/>
                  <a:pt x="18720" y="10829"/>
                </a:cubicBezTo>
                <a:cubicBezTo>
                  <a:pt x="18720" y="10829"/>
                  <a:pt x="18890" y="10730"/>
                  <a:pt x="19184" y="11311"/>
                </a:cubicBezTo>
                <a:cubicBezTo>
                  <a:pt x="19184" y="11311"/>
                  <a:pt x="19309" y="11601"/>
                  <a:pt x="19408" y="11551"/>
                </a:cubicBezTo>
                <a:cubicBezTo>
                  <a:pt x="19507" y="11502"/>
                  <a:pt x="19594" y="11427"/>
                  <a:pt x="19747" y="11070"/>
                </a:cubicBezTo>
                <a:cubicBezTo>
                  <a:pt x="19901" y="10713"/>
                  <a:pt x="20109" y="10364"/>
                  <a:pt x="20090" y="10024"/>
                </a:cubicBezTo>
                <a:cubicBezTo>
                  <a:pt x="20070" y="9683"/>
                  <a:pt x="19968" y="9609"/>
                  <a:pt x="19878" y="9832"/>
                </a:cubicBezTo>
                <a:cubicBezTo>
                  <a:pt x="19789" y="10057"/>
                  <a:pt x="19670" y="10264"/>
                  <a:pt x="19472" y="10323"/>
                </a:cubicBezTo>
                <a:cubicBezTo>
                  <a:pt x="19273" y="10381"/>
                  <a:pt x="19062" y="10090"/>
                  <a:pt x="18995" y="9924"/>
                </a:cubicBezTo>
                <a:cubicBezTo>
                  <a:pt x="18928" y="9758"/>
                  <a:pt x="18890" y="9874"/>
                  <a:pt x="18845" y="9983"/>
                </a:cubicBezTo>
                <a:cubicBezTo>
                  <a:pt x="18800" y="10090"/>
                  <a:pt x="18634" y="10033"/>
                  <a:pt x="18653" y="9675"/>
                </a:cubicBezTo>
                <a:cubicBezTo>
                  <a:pt x="18672" y="9318"/>
                  <a:pt x="18806" y="8778"/>
                  <a:pt x="18979" y="8778"/>
                </a:cubicBezTo>
                <a:cubicBezTo>
                  <a:pt x="19152" y="8778"/>
                  <a:pt x="19261" y="9102"/>
                  <a:pt x="19325" y="9251"/>
                </a:cubicBezTo>
                <a:cubicBezTo>
                  <a:pt x="19389" y="9401"/>
                  <a:pt x="19501" y="9434"/>
                  <a:pt x="19536" y="9318"/>
                </a:cubicBezTo>
                <a:cubicBezTo>
                  <a:pt x="19571" y="9202"/>
                  <a:pt x="19616" y="9061"/>
                  <a:pt x="19498" y="8828"/>
                </a:cubicBezTo>
                <a:cubicBezTo>
                  <a:pt x="19379" y="8596"/>
                  <a:pt x="19306" y="8006"/>
                  <a:pt x="19402" y="7881"/>
                </a:cubicBezTo>
                <a:cubicBezTo>
                  <a:pt x="19498" y="7757"/>
                  <a:pt x="19616" y="7955"/>
                  <a:pt x="19638" y="8230"/>
                </a:cubicBezTo>
                <a:cubicBezTo>
                  <a:pt x="19661" y="8504"/>
                  <a:pt x="19946" y="9326"/>
                  <a:pt x="20128" y="9335"/>
                </a:cubicBezTo>
                <a:cubicBezTo>
                  <a:pt x="20310" y="9343"/>
                  <a:pt x="20291" y="9211"/>
                  <a:pt x="20291" y="9027"/>
                </a:cubicBezTo>
                <a:cubicBezTo>
                  <a:pt x="20291" y="8844"/>
                  <a:pt x="20288" y="8637"/>
                  <a:pt x="20454" y="8604"/>
                </a:cubicBezTo>
                <a:cubicBezTo>
                  <a:pt x="20621" y="8571"/>
                  <a:pt x="20896" y="8106"/>
                  <a:pt x="20829" y="7366"/>
                </a:cubicBezTo>
                <a:cubicBezTo>
                  <a:pt x="20829" y="7366"/>
                  <a:pt x="20848" y="7201"/>
                  <a:pt x="20675" y="7217"/>
                </a:cubicBezTo>
                <a:cubicBezTo>
                  <a:pt x="20502" y="7233"/>
                  <a:pt x="20125" y="7474"/>
                  <a:pt x="19978" y="7059"/>
                </a:cubicBezTo>
                <a:cubicBezTo>
                  <a:pt x="19978" y="7059"/>
                  <a:pt x="20125" y="6387"/>
                  <a:pt x="20563" y="6710"/>
                </a:cubicBezTo>
                <a:cubicBezTo>
                  <a:pt x="21002" y="7034"/>
                  <a:pt x="21225" y="6171"/>
                  <a:pt x="21203" y="5498"/>
                </a:cubicBezTo>
                <a:cubicBezTo>
                  <a:pt x="21181" y="4825"/>
                  <a:pt x="21091" y="3447"/>
                  <a:pt x="20826" y="3587"/>
                </a:cubicBezTo>
                <a:cubicBezTo>
                  <a:pt x="20560" y="3729"/>
                  <a:pt x="20666" y="4709"/>
                  <a:pt x="20717" y="5016"/>
                </a:cubicBezTo>
                <a:cubicBezTo>
                  <a:pt x="20768" y="5324"/>
                  <a:pt x="20787" y="6062"/>
                  <a:pt x="20627" y="6062"/>
                </a:cubicBezTo>
                <a:cubicBezTo>
                  <a:pt x="20467" y="6062"/>
                  <a:pt x="20374" y="5457"/>
                  <a:pt x="20464" y="5091"/>
                </a:cubicBezTo>
                <a:cubicBezTo>
                  <a:pt x="20554" y="4726"/>
                  <a:pt x="20496" y="3862"/>
                  <a:pt x="20400" y="3862"/>
                </a:cubicBezTo>
                <a:cubicBezTo>
                  <a:pt x="20304" y="3862"/>
                  <a:pt x="20192" y="4468"/>
                  <a:pt x="20119" y="4601"/>
                </a:cubicBezTo>
                <a:cubicBezTo>
                  <a:pt x="20045" y="4734"/>
                  <a:pt x="19866" y="4410"/>
                  <a:pt x="19728" y="4468"/>
                </a:cubicBezTo>
                <a:cubicBezTo>
                  <a:pt x="19590" y="4526"/>
                  <a:pt x="19347" y="4809"/>
                  <a:pt x="19216" y="5166"/>
                </a:cubicBezTo>
                <a:cubicBezTo>
                  <a:pt x="19085" y="5523"/>
                  <a:pt x="18870" y="5847"/>
                  <a:pt x="18870" y="5182"/>
                </a:cubicBezTo>
                <a:cubicBezTo>
                  <a:pt x="18870" y="4518"/>
                  <a:pt x="19056" y="4161"/>
                  <a:pt x="19245" y="4152"/>
                </a:cubicBezTo>
                <a:cubicBezTo>
                  <a:pt x="19434" y="4145"/>
                  <a:pt x="19709" y="3995"/>
                  <a:pt x="19725" y="3538"/>
                </a:cubicBezTo>
                <a:cubicBezTo>
                  <a:pt x="19741" y="3081"/>
                  <a:pt x="19514" y="3206"/>
                  <a:pt x="19526" y="2982"/>
                </a:cubicBezTo>
                <a:cubicBezTo>
                  <a:pt x="19539" y="2757"/>
                  <a:pt x="19747" y="2417"/>
                  <a:pt x="19955" y="2857"/>
                </a:cubicBezTo>
                <a:cubicBezTo>
                  <a:pt x="20163" y="3297"/>
                  <a:pt x="20445" y="3438"/>
                  <a:pt x="20531" y="2990"/>
                </a:cubicBezTo>
                <a:cubicBezTo>
                  <a:pt x="20618" y="2542"/>
                  <a:pt x="20598" y="1820"/>
                  <a:pt x="20234" y="1412"/>
                </a:cubicBezTo>
                <a:lnTo>
                  <a:pt x="20291" y="773"/>
                </a:lnTo>
                <a:cubicBezTo>
                  <a:pt x="20291" y="773"/>
                  <a:pt x="20419" y="324"/>
                  <a:pt x="20480" y="756"/>
                </a:cubicBezTo>
                <a:cubicBezTo>
                  <a:pt x="20541" y="1188"/>
                  <a:pt x="20771" y="1977"/>
                  <a:pt x="20902" y="2367"/>
                </a:cubicBezTo>
                <a:cubicBezTo>
                  <a:pt x="21033" y="2757"/>
                  <a:pt x="21177" y="3505"/>
                  <a:pt x="21235" y="3987"/>
                </a:cubicBezTo>
                <a:cubicBezTo>
                  <a:pt x="21293" y="4468"/>
                  <a:pt x="21529" y="5116"/>
                  <a:pt x="21600" y="5248"/>
                </a:cubicBezTo>
                <a:cubicBezTo>
                  <a:pt x="21600" y="5248"/>
                  <a:pt x="20592" y="0"/>
                  <a:pt x="20592" y="0"/>
                </a:cubicBezTo>
                <a:close/>
                <a:moveTo>
                  <a:pt x="20592" y="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2" name="AutoShape 44"/>
          <p:cNvSpPr>
            <a:spLocks/>
          </p:cNvSpPr>
          <p:nvPr/>
        </p:nvSpPr>
        <p:spPr bwMode="auto">
          <a:xfrm>
            <a:off x="13874750" y="6016625"/>
            <a:ext cx="2344738" cy="7207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589" y="18267"/>
                </a:moveTo>
                <a:cubicBezTo>
                  <a:pt x="14594" y="18218"/>
                  <a:pt x="14607" y="18112"/>
                  <a:pt x="14634" y="17961"/>
                </a:cubicBezTo>
                <a:cubicBezTo>
                  <a:pt x="14665" y="17675"/>
                  <a:pt x="14753" y="17388"/>
                  <a:pt x="14861" y="17134"/>
                </a:cubicBezTo>
                <a:cubicBezTo>
                  <a:pt x="14974" y="16824"/>
                  <a:pt x="15132" y="16488"/>
                  <a:pt x="15353" y="16175"/>
                </a:cubicBezTo>
                <a:cubicBezTo>
                  <a:pt x="15353" y="16175"/>
                  <a:pt x="15427" y="15846"/>
                  <a:pt x="15558" y="15500"/>
                </a:cubicBezTo>
                <a:cubicBezTo>
                  <a:pt x="15609" y="15352"/>
                  <a:pt x="15674" y="15200"/>
                  <a:pt x="15759" y="15068"/>
                </a:cubicBezTo>
                <a:cubicBezTo>
                  <a:pt x="15874" y="14873"/>
                  <a:pt x="16009" y="14731"/>
                  <a:pt x="16162" y="14711"/>
                </a:cubicBezTo>
                <a:cubicBezTo>
                  <a:pt x="16196" y="14699"/>
                  <a:pt x="16230" y="14687"/>
                  <a:pt x="16267" y="14680"/>
                </a:cubicBezTo>
                <a:cubicBezTo>
                  <a:pt x="16815" y="14581"/>
                  <a:pt x="17502" y="12599"/>
                  <a:pt x="17915" y="11165"/>
                </a:cubicBezTo>
                <a:cubicBezTo>
                  <a:pt x="17970" y="10954"/>
                  <a:pt x="18031" y="10733"/>
                  <a:pt x="18095" y="10515"/>
                </a:cubicBezTo>
                <a:cubicBezTo>
                  <a:pt x="18142" y="10334"/>
                  <a:pt x="18182" y="10174"/>
                  <a:pt x="18212" y="10045"/>
                </a:cubicBezTo>
                <a:cubicBezTo>
                  <a:pt x="18329" y="9551"/>
                  <a:pt x="18497" y="9252"/>
                  <a:pt x="18648" y="9071"/>
                </a:cubicBezTo>
                <a:cubicBezTo>
                  <a:pt x="18741" y="8921"/>
                  <a:pt x="18833" y="8836"/>
                  <a:pt x="18920" y="8839"/>
                </a:cubicBezTo>
                <a:cubicBezTo>
                  <a:pt x="18945" y="8825"/>
                  <a:pt x="18964" y="8817"/>
                  <a:pt x="18976" y="8812"/>
                </a:cubicBezTo>
                <a:cubicBezTo>
                  <a:pt x="18969" y="8663"/>
                  <a:pt x="18960" y="8065"/>
                  <a:pt x="19229" y="7526"/>
                </a:cubicBezTo>
                <a:cubicBezTo>
                  <a:pt x="19540" y="6906"/>
                  <a:pt x="20202" y="5503"/>
                  <a:pt x="20202" y="5503"/>
                </a:cubicBezTo>
                <a:cubicBezTo>
                  <a:pt x="20202" y="5503"/>
                  <a:pt x="20231" y="5196"/>
                  <a:pt x="20286" y="4850"/>
                </a:cubicBezTo>
                <a:cubicBezTo>
                  <a:pt x="20331" y="4511"/>
                  <a:pt x="20397" y="4140"/>
                  <a:pt x="20479" y="4041"/>
                </a:cubicBezTo>
                <a:cubicBezTo>
                  <a:pt x="20486" y="4032"/>
                  <a:pt x="20495" y="4016"/>
                  <a:pt x="20503" y="4006"/>
                </a:cubicBezTo>
                <a:cubicBezTo>
                  <a:pt x="20510" y="3993"/>
                  <a:pt x="20516" y="3979"/>
                  <a:pt x="20523" y="3969"/>
                </a:cubicBezTo>
                <a:cubicBezTo>
                  <a:pt x="20638" y="3795"/>
                  <a:pt x="20816" y="3377"/>
                  <a:pt x="20967" y="2908"/>
                </a:cubicBezTo>
                <a:cubicBezTo>
                  <a:pt x="21060" y="2593"/>
                  <a:pt x="21145" y="2228"/>
                  <a:pt x="21201" y="1822"/>
                </a:cubicBezTo>
                <a:cubicBezTo>
                  <a:pt x="21358" y="673"/>
                  <a:pt x="21590" y="27"/>
                  <a:pt x="21600" y="0"/>
                </a:cubicBezTo>
                <a:lnTo>
                  <a:pt x="21482" y="59"/>
                </a:lnTo>
                <a:lnTo>
                  <a:pt x="16036" y="1724"/>
                </a:lnTo>
                <a:lnTo>
                  <a:pt x="15034" y="1963"/>
                </a:lnTo>
                <a:lnTo>
                  <a:pt x="4582" y="4507"/>
                </a:lnTo>
                <a:lnTo>
                  <a:pt x="4713" y="5123"/>
                </a:lnTo>
                <a:lnTo>
                  <a:pt x="4874" y="5738"/>
                </a:lnTo>
                <a:lnTo>
                  <a:pt x="1263" y="6718"/>
                </a:lnTo>
                <a:cubicBezTo>
                  <a:pt x="1263" y="6718"/>
                  <a:pt x="1234" y="7505"/>
                  <a:pt x="1184" y="8334"/>
                </a:cubicBezTo>
                <a:cubicBezTo>
                  <a:pt x="1184" y="8361"/>
                  <a:pt x="1183" y="8387"/>
                  <a:pt x="1183" y="8415"/>
                </a:cubicBezTo>
                <a:cubicBezTo>
                  <a:pt x="1183" y="9088"/>
                  <a:pt x="1085" y="9687"/>
                  <a:pt x="1034" y="9958"/>
                </a:cubicBezTo>
                <a:cubicBezTo>
                  <a:pt x="1030" y="9978"/>
                  <a:pt x="1027" y="9993"/>
                  <a:pt x="1023" y="10014"/>
                </a:cubicBezTo>
                <a:cubicBezTo>
                  <a:pt x="1011" y="10073"/>
                  <a:pt x="1002" y="10111"/>
                  <a:pt x="1002" y="10111"/>
                </a:cubicBezTo>
                <a:cubicBezTo>
                  <a:pt x="953" y="10598"/>
                  <a:pt x="940" y="10964"/>
                  <a:pt x="947" y="11263"/>
                </a:cubicBezTo>
                <a:cubicBezTo>
                  <a:pt x="957" y="11468"/>
                  <a:pt x="973" y="11671"/>
                  <a:pt x="991" y="11857"/>
                </a:cubicBezTo>
                <a:cubicBezTo>
                  <a:pt x="1031" y="12176"/>
                  <a:pt x="1085" y="12437"/>
                  <a:pt x="1103" y="12788"/>
                </a:cubicBezTo>
                <a:cubicBezTo>
                  <a:pt x="1119" y="13093"/>
                  <a:pt x="1076" y="13309"/>
                  <a:pt x="1018" y="13460"/>
                </a:cubicBezTo>
                <a:cubicBezTo>
                  <a:pt x="971" y="13735"/>
                  <a:pt x="897" y="13918"/>
                  <a:pt x="802" y="13766"/>
                </a:cubicBezTo>
                <a:lnTo>
                  <a:pt x="882" y="14812"/>
                </a:lnTo>
                <a:lnTo>
                  <a:pt x="762" y="15204"/>
                </a:lnTo>
                <a:cubicBezTo>
                  <a:pt x="762" y="15204"/>
                  <a:pt x="782" y="16246"/>
                  <a:pt x="501" y="16901"/>
                </a:cubicBezTo>
                <a:cubicBezTo>
                  <a:pt x="220" y="17552"/>
                  <a:pt x="100" y="18532"/>
                  <a:pt x="100" y="19511"/>
                </a:cubicBezTo>
                <a:cubicBezTo>
                  <a:pt x="100" y="20185"/>
                  <a:pt x="39" y="20681"/>
                  <a:pt x="0" y="20930"/>
                </a:cubicBezTo>
                <a:lnTo>
                  <a:pt x="4874" y="21600"/>
                </a:lnTo>
                <a:lnTo>
                  <a:pt x="11854" y="20032"/>
                </a:lnTo>
                <a:lnTo>
                  <a:pt x="14321" y="19184"/>
                </a:lnTo>
                <a:cubicBezTo>
                  <a:pt x="14321" y="18821"/>
                  <a:pt x="14511" y="18417"/>
                  <a:pt x="14589" y="18267"/>
                </a:cubicBezTo>
                <a:close/>
                <a:moveTo>
                  <a:pt x="14589" y="1826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3" name="AutoShape 45"/>
          <p:cNvSpPr>
            <a:spLocks/>
          </p:cNvSpPr>
          <p:nvPr/>
        </p:nvSpPr>
        <p:spPr bwMode="auto">
          <a:xfrm>
            <a:off x="16371888" y="2654300"/>
            <a:ext cx="2071687" cy="1655763"/>
          </a:xfrm>
          <a:custGeom>
            <a:avLst/>
            <a:gdLst/>
            <a:ahLst/>
            <a:cxnLst/>
            <a:rect l="0" t="0" r="r" b="b"/>
            <a:pathLst>
              <a:path w="21520" h="21600">
                <a:moveTo>
                  <a:pt x="15706" y="8814"/>
                </a:moveTo>
                <a:cubicBezTo>
                  <a:pt x="15633" y="8608"/>
                  <a:pt x="15560" y="8358"/>
                  <a:pt x="15521" y="7999"/>
                </a:cubicBezTo>
                <a:cubicBezTo>
                  <a:pt x="15513" y="7958"/>
                  <a:pt x="15505" y="7918"/>
                  <a:pt x="15499" y="7883"/>
                </a:cubicBezTo>
                <a:cubicBezTo>
                  <a:pt x="15493" y="7846"/>
                  <a:pt x="15488" y="7812"/>
                  <a:pt x="15484" y="7783"/>
                </a:cubicBezTo>
                <a:cubicBezTo>
                  <a:pt x="15483" y="7772"/>
                  <a:pt x="15481" y="7764"/>
                  <a:pt x="15479" y="7754"/>
                </a:cubicBezTo>
                <a:cubicBezTo>
                  <a:pt x="15351" y="7317"/>
                  <a:pt x="15054" y="8199"/>
                  <a:pt x="15054" y="8199"/>
                </a:cubicBezTo>
                <a:cubicBezTo>
                  <a:pt x="15054" y="8199"/>
                  <a:pt x="15111" y="7751"/>
                  <a:pt x="15104" y="7337"/>
                </a:cubicBezTo>
                <a:cubicBezTo>
                  <a:pt x="15074" y="7090"/>
                  <a:pt x="15020" y="6837"/>
                  <a:pt x="14951" y="6616"/>
                </a:cubicBezTo>
                <a:cubicBezTo>
                  <a:pt x="14917" y="6534"/>
                  <a:pt x="14888" y="6450"/>
                  <a:pt x="14862" y="6360"/>
                </a:cubicBezTo>
                <a:cubicBezTo>
                  <a:pt x="14720" y="5977"/>
                  <a:pt x="14719" y="5723"/>
                  <a:pt x="14738" y="5289"/>
                </a:cubicBezTo>
                <a:cubicBezTo>
                  <a:pt x="14738" y="4540"/>
                  <a:pt x="14681" y="4077"/>
                  <a:pt x="14421" y="3679"/>
                </a:cubicBezTo>
                <a:cubicBezTo>
                  <a:pt x="14295" y="3487"/>
                  <a:pt x="14229" y="3315"/>
                  <a:pt x="14201" y="3145"/>
                </a:cubicBezTo>
                <a:cubicBezTo>
                  <a:pt x="14164" y="3021"/>
                  <a:pt x="14154" y="2897"/>
                  <a:pt x="14191" y="2767"/>
                </a:cubicBezTo>
                <a:cubicBezTo>
                  <a:pt x="14197" y="2729"/>
                  <a:pt x="14204" y="2689"/>
                  <a:pt x="14214" y="2648"/>
                </a:cubicBezTo>
                <a:cubicBezTo>
                  <a:pt x="14220" y="2626"/>
                  <a:pt x="14224" y="2604"/>
                  <a:pt x="14226" y="2580"/>
                </a:cubicBezTo>
                <a:cubicBezTo>
                  <a:pt x="14232" y="2498"/>
                  <a:pt x="14227" y="2413"/>
                  <a:pt x="14215" y="2330"/>
                </a:cubicBezTo>
                <a:cubicBezTo>
                  <a:pt x="14159" y="2000"/>
                  <a:pt x="13976" y="1646"/>
                  <a:pt x="13976" y="1646"/>
                </a:cubicBezTo>
                <a:lnTo>
                  <a:pt x="18644" y="0"/>
                </a:lnTo>
                <a:lnTo>
                  <a:pt x="11383" y="2554"/>
                </a:lnTo>
                <a:cubicBezTo>
                  <a:pt x="11383" y="2554"/>
                  <a:pt x="10925" y="2741"/>
                  <a:pt x="10760" y="2741"/>
                </a:cubicBezTo>
                <a:cubicBezTo>
                  <a:pt x="10594" y="2741"/>
                  <a:pt x="10454" y="2666"/>
                  <a:pt x="10310" y="2788"/>
                </a:cubicBezTo>
                <a:cubicBezTo>
                  <a:pt x="10166" y="2911"/>
                  <a:pt x="9729" y="3268"/>
                  <a:pt x="9560" y="3513"/>
                </a:cubicBezTo>
                <a:cubicBezTo>
                  <a:pt x="9390" y="3759"/>
                  <a:pt x="9157" y="4260"/>
                  <a:pt x="9084" y="4414"/>
                </a:cubicBezTo>
                <a:cubicBezTo>
                  <a:pt x="9012" y="4569"/>
                  <a:pt x="8792" y="4745"/>
                  <a:pt x="8703" y="5049"/>
                </a:cubicBezTo>
                <a:cubicBezTo>
                  <a:pt x="8614" y="5352"/>
                  <a:pt x="8508" y="5640"/>
                  <a:pt x="8469" y="5774"/>
                </a:cubicBezTo>
                <a:cubicBezTo>
                  <a:pt x="8431" y="5907"/>
                  <a:pt x="8342" y="6323"/>
                  <a:pt x="8275" y="6477"/>
                </a:cubicBezTo>
                <a:cubicBezTo>
                  <a:pt x="8207" y="6632"/>
                  <a:pt x="7375" y="7879"/>
                  <a:pt x="7375" y="7879"/>
                </a:cubicBezTo>
                <a:lnTo>
                  <a:pt x="7638" y="8146"/>
                </a:lnTo>
                <a:cubicBezTo>
                  <a:pt x="7638" y="8146"/>
                  <a:pt x="7685" y="8258"/>
                  <a:pt x="7761" y="8162"/>
                </a:cubicBezTo>
                <a:cubicBezTo>
                  <a:pt x="7838" y="8066"/>
                  <a:pt x="7910" y="8295"/>
                  <a:pt x="7952" y="8391"/>
                </a:cubicBezTo>
                <a:cubicBezTo>
                  <a:pt x="7995" y="8487"/>
                  <a:pt x="8024" y="8679"/>
                  <a:pt x="7867" y="8759"/>
                </a:cubicBezTo>
                <a:cubicBezTo>
                  <a:pt x="7710" y="8839"/>
                  <a:pt x="7655" y="8871"/>
                  <a:pt x="7799" y="9014"/>
                </a:cubicBezTo>
                <a:cubicBezTo>
                  <a:pt x="7944" y="9159"/>
                  <a:pt x="8160" y="9574"/>
                  <a:pt x="8177" y="9788"/>
                </a:cubicBezTo>
                <a:cubicBezTo>
                  <a:pt x="8194" y="10001"/>
                  <a:pt x="8177" y="10384"/>
                  <a:pt x="7940" y="10390"/>
                </a:cubicBezTo>
                <a:cubicBezTo>
                  <a:pt x="7702" y="10395"/>
                  <a:pt x="7515" y="10443"/>
                  <a:pt x="7528" y="10678"/>
                </a:cubicBezTo>
                <a:cubicBezTo>
                  <a:pt x="7528" y="10678"/>
                  <a:pt x="7337" y="10859"/>
                  <a:pt x="7265" y="11093"/>
                </a:cubicBezTo>
                <a:cubicBezTo>
                  <a:pt x="7193" y="11328"/>
                  <a:pt x="7189" y="11429"/>
                  <a:pt x="6998" y="11573"/>
                </a:cubicBezTo>
                <a:cubicBezTo>
                  <a:pt x="6807" y="11717"/>
                  <a:pt x="6552" y="11856"/>
                  <a:pt x="6519" y="11994"/>
                </a:cubicBezTo>
                <a:cubicBezTo>
                  <a:pt x="6519" y="11994"/>
                  <a:pt x="6200" y="11770"/>
                  <a:pt x="5755" y="11973"/>
                </a:cubicBezTo>
                <a:cubicBezTo>
                  <a:pt x="5310" y="12176"/>
                  <a:pt x="5111" y="12453"/>
                  <a:pt x="5111" y="12453"/>
                </a:cubicBezTo>
                <a:cubicBezTo>
                  <a:pt x="5111" y="12453"/>
                  <a:pt x="4873" y="12479"/>
                  <a:pt x="4657" y="12282"/>
                </a:cubicBezTo>
                <a:cubicBezTo>
                  <a:pt x="4440" y="12085"/>
                  <a:pt x="4241" y="12096"/>
                  <a:pt x="3982" y="12096"/>
                </a:cubicBezTo>
                <a:cubicBezTo>
                  <a:pt x="3724" y="12096"/>
                  <a:pt x="3283" y="12304"/>
                  <a:pt x="3113" y="12351"/>
                </a:cubicBezTo>
                <a:cubicBezTo>
                  <a:pt x="2943" y="12400"/>
                  <a:pt x="2299" y="12410"/>
                  <a:pt x="1892" y="12682"/>
                </a:cubicBezTo>
                <a:cubicBezTo>
                  <a:pt x="1484" y="12954"/>
                  <a:pt x="1302" y="13066"/>
                  <a:pt x="1306" y="13269"/>
                </a:cubicBezTo>
                <a:cubicBezTo>
                  <a:pt x="1311" y="13471"/>
                  <a:pt x="1311" y="14009"/>
                  <a:pt x="1311" y="14009"/>
                </a:cubicBezTo>
                <a:cubicBezTo>
                  <a:pt x="1311" y="14009"/>
                  <a:pt x="1467" y="14015"/>
                  <a:pt x="1467" y="14238"/>
                </a:cubicBezTo>
                <a:cubicBezTo>
                  <a:pt x="1467" y="14462"/>
                  <a:pt x="1518" y="14660"/>
                  <a:pt x="1582" y="14617"/>
                </a:cubicBezTo>
                <a:cubicBezTo>
                  <a:pt x="1646" y="14574"/>
                  <a:pt x="1769" y="14489"/>
                  <a:pt x="1853" y="14670"/>
                </a:cubicBezTo>
                <a:cubicBezTo>
                  <a:pt x="1938" y="14852"/>
                  <a:pt x="2057" y="15012"/>
                  <a:pt x="2027" y="15139"/>
                </a:cubicBezTo>
                <a:cubicBezTo>
                  <a:pt x="1998" y="15267"/>
                  <a:pt x="1887" y="15486"/>
                  <a:pt x="1739" y="15667"/>
                </a:cubicBezTo>
                <a:cubicBezTo>
                  <a:pt x="1590" y="15848"/>
                  <a:pt x="1557" y="16030"/>
                  <a:pt x="1557" y="16136"/>
                </a:cubicBezTo>
                <a:cubicBezTo>
                  <a:pt x="1557" y="16243"/>
                  <a:pt x="1429" y="16403"/>
                  <a:pt x="1285" y="16557"/>
                </a:cubicBezTo>
                <a:cubicBezTo>
                  <a:pt x="1141" y="16712"/>
                  <a:pt x="522" y="17352"/>
                  <a:pt x="322" y="17735"/>
                </a:cubicBezTo>
                <a:cubicBezTo>
                  <a:pt x="123" y="18119"/>
                  <a:pt x="0" y="18268"/>
                  <a:pt x="0" y="18268"/>
                </a:cubicBezTo>
                <a:lnTo>
                  <a:pt x="149" y="19212"/>
                </a:lnTo>
                <a:lnTo>
                  <a:pt x="11006" y="16511"/>
                </a:lnTo>
                <a:cubicBezTo>
                  <a:pt x="11006" y="16511"/>
                  <a:pt x="11549" y="16284"/>
                  <a:pt x="12024" y="16795"/>
                </a:cubicBezTo>
                <a:cubicBezTo>
                  <a:pt x="12499" y="17307"/>
                  <a:pt x="12725" y="18018"/>
                  <a:pt x="12974" y="18331"/>
                </a:cubicBezTo>
                <a:cubicBezTo>
                  <a:pt x="13223" y="18643"/>
                  <a:pt x="13607" y="18615"/>
                  <a:pt x="13720" y="18786"/>
                </a:cubicBezTo>
                <a:cubicBezTo>
                  <a:pt x="13833" y="18956"/>
                  <a:pt x="16140" y="19667"/>
                  <a:pt x="16140" y="19667"/>
                </a:cubicBezTo>
                <a:lnTo>
                  <a:pt x="16082" y="20033"/>
                </a:lnTo>
                <a:cubicBezTo>
                  <a:pt x="16103" y="19894"/>
                  <a:pt x="16307" y="20235"/>
                  <a:pt x="16307" y="20235"/>
                </a:cubicBezTo>
                <a:lnTo>
                  <a:pt x="16388" y="20523"/>
                </a:lnTo>
                <a:cubicBezTo>
                  <a:pt x="16388" y="20523"/>
                  <a:pt x="16205" y="20721"/>
                  <a:pt x="16116" y="21019"/>
                </a:cubicBezTo>
                <a:cubicBezTo>
                  <a:pt x="16027" y="21318"/>
                  <a:pt x="16048" y="21600"/>
                  <a:pt x="16265" y="21600"/>
                </a:cubicBezTo>
                <a:cubicBezTo>
                  <a:pt x="16481" y="21600"/>
                  <a:pt x="16413" y="21493"/>
                  <a:pt x="16430" y="21392"/>
                </a:cubicBezTo>
                <a:cubicBezTo>
                  <a:pt x="16447" y="21291"/>
                  <a:pt x="16591" y="21094"/>
                  <a:pt x="16617" y="21179"/>
                </a:cubicBezTo>
                <a:cubicBezTo>
                  <a:pt x="16642" y="21264"/>
                  <a:pt x="16744" y="21403"/>
                  <a:pt x="16659" y="21493"/>
                </a:cubicBezTo>
                <a:cubicBezTo>
                  <a:pt x="16574" y="21584"/>
                  <a:pt x="16982" y="21307"/>
                  <a:pt x="17028" y="21248"/>
                </a:cubicBezTo>
                <a:cubicBezTo>
                  <a:pt x="17075" y="21190"/>
                  <a:pt x="17202" y="21163"/>
                  <a:pt x="17511" y="20939"/>
                </a:cubicBezTo>
                <a:cubicBezTo>
                  <a:pt x="17821" y="20715"/>
                  <a:pt x="18254" y="20326"/>
                  <a:pt x="18500" y="20139"/>
                </a:cubicBezTo>
                <a:cubicBezTo>
                  <a:pt x="18746" y="19953"/>
                  <a:pt x="18928" y="19905"/>
                  <a:pt x="19051" y="19772"/>
                </a:cubicBezTo>
                <a:cubicBezTo>
                  <a:pt x="19174" y="19639"/>
                  <a:pt x="19412" y="19409"/>
                  <a:pt x="19446" y="19479"/>
                </a:cubicBezTo>
                <a:cubicBezTo>
                  <a:pt x="19479" y="19548"/>
                  <a:pt x="19344" y="19756"/>
                  <a:pt x="18954" y="20049"/>
                </a:cubicBezTo>
                <a:cubicBezTo>
                  <a:pt x="18564" y="20342"/>
                  <a:pt x="18173" y="20555"/>
                  <a:pt x="18237" y="20683"/>
                </a:cubicBezTo>
                <a:cubicBezTo>
                  <a:pt x="18300" y="20811"/>
                  <a:pt x="18831" y="20822"/>
                  <a:pt x="19708" y="19836"/>
                </a:cubicBezTo>
                <a:cubicBezTo>
                  <a:pt x="20586" y="18849"/>
                  <a:pt x="20531" y="18828"/>
                  <a:pt x="20904" y="18508"/>
                </a:cubicBezTo>
                <a:cubicBezTo>
                  <a:pt x="21278" y="18189"/>
                  <a:pt x="21600" y="17789"/>
                  <a:pt x="21503" y="17687"/>
                </a:cubicBezTo>
                <a:cubicBezTo>
                  <a:pt x="21405" y="17586"/>
                  <a:pt x="21104" y="17874"/>
                  <a:pt x="20964" y="17997"/>
                </a:cubicBezTo>
                <a:cubicBezTo>
                  <a:pt x="20824" y="18119"/>
                  <a:pt x="20642" y="18007"/>
                  <a:pt x="20642" y="18007"/>
                </a:cubicBezTo>
                <a:lnTo>
                  <a:pt x="20531" y="18231"/>
                </a:lnTo>
                <a:lnTo>
                  <a:pt x="20247" y="18316"/>
                </a:lnTo>
                <a:cubicBezTo>
                  <a:pt x="20247" y="18316"/>
                  <a:pt x="20149" y="18599"/>
                  <a:pt x="20120" y="18658"/>
                </a:cubicBezTo>
                <a:cubicBezTo>
                  <a:pt x="20090" y="18716"/>
                  <a:pt x="20031" y="18775"/>
                  <a:pt x="20014" y="18823"/>
                </a:cubicBezTo>
                <a:cubicBezTo>
                  <a:pt x="19997" y="18871"/>
                  <a:pt x="19933" y="19212"/>
                  <a:pt x="19831" y="19105"/>
                </a:cubicBezTo>
                <a:cubicBezTo>
                  <a:pt x="19730" y="18999"/>
                  <a:pt x="19535" y="18924"/>
                  <a:pt x="19675" y="18780"/>
                </a:cubicBezTo>
                <a:cubicBezTo>
                  <a:pt x="19814" y="18636"/>
                  <a:pt x="19916" y="18551"/>
                  <a:pt x="19925" y="18460"/>
                </a:cubicBezTo>
                <a:cubicBezTo>
                  <a:pt x="19933" y="18370"/>
                  <a:pt x="20039" y="18279"/>
                  <a:pt x="20039" y="18162"/>
                </a:cubicBezTo>
                <a:cubicBezTo>
                  <a:pt x="20039" y="18045"/>
                  <a:pt x="20200" y="17837"/>
                  <a:pt x="20273" y="17805"/>
                </a:cubicBezTo>
                <a:cubicBezTo>
                  <a:pt x="20345" y="17773"/>
                  <a:pt x="20463" y="17831"/>
                  <a:pt x="20468" y="17703"/>
                </a:cubicBezTo>
                <a:cubicBezTo>
                  <a:pt x="20472" y="17576"/>
                  <a:pt x="20217" y="17517"/>
                  <a:pt x="20061" y="17634"/>
                </a:cubicBezTo>
                <a:cubicBezTo>
                  <a:pt x="19904" y="17752"/>
                  <a:pt x="19798" y="18189"/>
                  <a:pt x="19755" y="18284"/>
                </a:cubicBezTo>
                <a:cubicBezTo>
                  <a:pt x="19713" y="18380"/>
                  <a:pt x="19373" y="18588"/>
                  <a:pt x="19204" y="18727"/>
                </a:cubicBezTo>
                <a:cubicBezTo>
                  <a:pt x="19034" y="18865"/>
                  <a:pt x="18474" y="19137"/>
                  <a:pt x="18207" y="19143"/>
                </a:cubicBezTo>
                <a:lnTo>
                  <a:pt x="18148" y="19137"/>
                </a:lnTo>
                <a:cubicBezTo>
                  <a:pt x="18148" y="19137"/>
                  <a:pt x="18109" y="19527"/>
                  <a:pt x="17931" y="19548"/>
                </a:cubicBezTo>
                <a:cubicBezTo>
                  <a:pt x="17753" y="19569"/>
                  <a:pt x="17524" y="19468"/>
                  <a:pt x="17418" y="19564"/>
                </a:cubicBezTo>
                <a:cubicBezTo>
                  <a:pt x="17312" y="19660"/>
                  <a:pt x="17308" y="19862"/>
                  <a:pt x="17308" y="19862"/>
                </a:cubicBezTo>
                <a:cubicBezTo>
                  <a:pt x="17308" y="19862"/>
                  <a:pt x="17041" y="19804"/>
                  <a:pt x="16969" y="19916"/>
                </a:cubicBezTo>
                <a:cubicBezTo>
                  <a:pt x="16897" y="20028"/>
                  <a:pt x="16897" y="20278"/>
                  <a:pt x="16897" y="20278"/>
                </a:cubicBezTo>
                <a:cubicBezTo>
                  <a:pt x="16897" y="20278"/>
                  <a:pt x="16820" y="20246"/>
                  <a:pt x="16773" y="20299"/>
                </a:cubicBezTo>
                <a:cubicBezTo>
                  <a:pt x="16727" y="20353"/>
                  <a:pt x="16727" y="20539"/>
                  <a:pt x="16727" y="20539"/>
                </a:cubicBezTo>
                <a:cubicBezTo>
                  <a:pt x="16727" y="20539"/>
                  <a:pt x="16515" y="20518"/>
                  <a:pt x="16447" y="20523"/>
                </a:cubicBezTo>
                <a:lnTo>
                  <a:pt x="16366" y="20235"/>
                </a:lnTo>
                <a:cubicBezTo>
                  <a:pt x="16366" y="20235"/>
                  <a:pt x="16772" y="19810"/>
                  <a:pt x="16785" y="19561"/>
                </a:cubicBezTo>
                <a:lnTo>
                  <a:pt x="16593" y="19098"/>
                </a:lnTo>
                <a:lnTo>
                  <a:pt x="16909" y="18473"/>
                </a:lnTo>
                <a:cubicBezTo>
                  <a:pt x="16909" y="18473"/>
                  <a:pt x="16751" y="18103"/>
                  <a:pt x="16661" y="17506"/>
                </a:cubicBezTo>
                <a:cubicBezTo>
                  <a:pt x="16649" y="17432"/>
                  <a:pt x="16637" y="17358"/>
                  <a:pt x="16623" y="17284"/>
                </a:cubicBezTo>
                <a:cubicBezTo>
                  <a:pt x="16551" y="16978"/>
                  <a:pt x="16486" y="16698"/>
                  <a:pt x="16462" y="16572"/>
                </a:cubicBezTo>
                <a:cubicBezTo>
                  <a:pt x="16394" y="16220"/>
                  <a:pt x="16292" y="15004"/>
                  <a:pt x="16276" y="14748"/>
                </a:cubicBezTo>
                <a:cubicBezTo>
                  <a:pt x="16260" y="14492"/>
                  <a:pt x="16165" y="12030"/>
                  <a:pt x="16140" y="11138"/>
                </a:cubicBezTo>
                <a:cubicBezTo>
                  <a:pt x="16139" y="11122"/>
                  <a:pt x="16137" y="11105"/>
                  <a:pt x="16136" y="11089"/>
                </a:cubicBezTo>
                <a:lnTo>
                  <a:pt x="16122" y="11092"/>
                </a:lnTo>
                <a:lnTo>
                  <a:pt x="16136" y="11089"/>
                </a:lnTo>
                <a:cubicBezTo>
                  <a:pt x="16136" y="11089"/>
                  <a:pt x="15958" y="10283"/>
                  <a:pt x="15920" y="9744"/>
                </a:cubicBezTo>
                <a:cubicBezTo>
                  <a:pt x="15851" y="9427"/>
                  <a:pt x="15775" y="9106"/>
                  <a:pt x="15706" y="8814"/>
                </a:cubicBezTo>
                <a:close/>
                <a:moveTo>
                  <a:pt x="15706" y="8814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4" name="AutoShape 46"/>
          <p:cNvSpPr>
            <a:spLocks/>
          </p:cNvSpPr>
          <p:nvPr/>
        </p:nvSpPr>
        <p:spPr bwMode="auto">
          <a:xfrm>
            <a:off x="18108613" y="2535238"/>
            <a:ext cx="465137" cy="91598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902" y="16731"/>
                </a:moveTo>
                <a:lnTo>
                  <a:pt x="6760" y="0"/>
                </a:lnTo>
                <a:lnTo>
                  <a:pt x="6097" y="386"/>
                </a:lnTo>
                <a:lnTo>
                  <a:pt x="4940" y="357"/>
                </a:lnTo>
                <a:cubicBezTo>
                  <a:pt x="4940" y="357"/>
                  <a:pt x="4050" y="665"/>
                  <a:pt x="3916" y="849"/>
                </a:cubicBezTo>
                <a:cubicBezTo>
                  <a:pt x="3783" y="1032"/>
                  <a:pt x="3385" y="1128"/>
                  <a:pt x="3385" y="1128"/>
                </a:cubicBezTo>
                <a:lnTo>
                  <a:pt x="3652" y="2323"/>
                </a:lnTo>
                <a:lnTo>
                  <a:pt x="3670" y="2516"/>
                </a:lnTo>
                <a:cubicBezTo>
                  <a:pt x="3670" y="2516"/>
                  <a:pt x="3133" y="3159"/>
                  <a:pt x="3943" y="3621"/>
                </a:cubicBezTo>
                <a:cubicBezTo>
                  <a:pt x="4428" y="3900"/>
                  <a:pt x="4294" y="4141"/>
                  <a:pt x="4108" y="4344"/>
                </a:cubicBezTo>
                <a:cubicBezTo>
                  <a:pt x="4002" y="4574"/>
                  <a:pt x="3954" y="4809"/>
                  <a:pt x="4078" y="5115"/>
                </a:cubicBezTo>
                <a:cubicBezTo>
                  <a:pt x="4311" y="5398"/>
                  <a:pt x="4661" y="5722"/>
                  <a:pt x="4852" y="5883"/>
                </a:cubicBezTo>
                <a:cubicBezTo>
                  <a:pt x="4944" y="5962"/>
                  <a:pt x="4978" y="6115"/>
                  <a:pt x="4982" y="6297"/>
                </a:cubicBezTo>
                <a:cubicBezTo>
                  <a:pt x="5453" y="7128"/>
                  <a:pt x="4928" y="8373"/>
                  <a:pt x="3350" y="8701"/>
                </a:cubicBezTo>
                <a:cubicBezTo>
                  <a:pt x="3348" y="8704"/>
                  <a:pt x="3339" y="8708"/>
                  <a:pt x="3337" y="8711"/>
                </a:cubicBezTo>
                <a:cubicBezTo>
                  <a:pt x="3245" y="8780"/>
                  <a:pt x="2915" y="8809"/>
                  <a:pt x="2570" y="8846"/>
                </a:cubicBezTo>
                <a:cubicBezTo>
                  <a:pt x="2059" y="8962"/>
                  <a:pt x="1806" y="9100"/>
                  <a:pt x="1690" y="9225"/>
                </a:cubicBezTo>
                <a:cubicBezTo>
                  <a:pt x="1663" y="9321"/>
                  <a:pt x="1648" y="9437"/>
                  <a:pt x="1652" y="9583"/>
                </a:cubicBezTo>
                <a:cubicBezTo>
                  <a:pt x="1743" y="9968"/>
                  <a:pt x="1920" y="10458"/>
                  <a:pt x="1920" y="10767"/>
                </a:cubicBezTo>
                <a:cubicBezTo>
                  <a:pt x="1920" y="11230"/>
                  <a:pt x="1920" y="11949"/>
                  <a:pt x="1920" y="12361"/>
                </a:cubicBezTo>
                <a:cubicBezTo>
                  <a:pt x="1920" y="12772"/>
                  <a:pt x="2124" y="13543"/>
                  <a:pt x="1920" y="13749"/>
                </a:cubicBezTo>
                <a:cubicBezTo>
                  <a:pt x="1861" y="13810"/>
                  <a:pt x="1740" y="13865"/>
                  <a:pt x="1598" y="13919"/>
                </a:cubicBezTo>
                <a:cubicBezTo>
                  <a:pt x="1577" y="13931"/>
                  <a:pt x="1563" y="13944"/>
                  <a:pt x="1538" y="13955"/>
                </a:cubicBezTo>
                <a:cubicBezTo>
                  <a:pt x="1439" y="13999"/>
                  <a:pt x="1357" y="14036"/>
                  <a:pt x="1280" y="14071"/>
                </a:cubicBezTo>
                <a:cubicBezTo>
                  <a:pt x="1102" y="14187"/>
                  <a:pt x="930" y="14304"/>
                  <a:pt x="809" y="14456"/>
                </a:cubicBezTo>
                <a:cubicBezTo>
                  <a:pt x="809" y="14686"/>
                  <a:pt x="809" y="15022"/>
                  <a:pt x="809" y="15189"/>
                </a:cubicBezTo>
                <a:cubicBezTo>
                  <a:pt x="809" y="15232"/>
                  <a:pt x="768" y="15290"/>
                  <a:pt x="712" y="15353"/>
                </a:cubicBezTo>
                <a:cubicBezTo>
                  <a:pt x="635" y="15549"/>
                  <a:pt x="495" y="15710"/>
                  <a:pt x="249" y="15787"/>
                </a:cubicBezTo>
                <a:cubicBezTo>
                  <a:pt x="203" y="15801"/>
                  <a:pt x="164" y="15813"/>
                  <a:pt x="124" y="15826"/>
                </a:cubicBezTo>
                <a:cubicBezTo>
                  <a:pt x="51" y="15876"/>
                  <a:pt x="0" y="15908"/>
                  <a:pt x="0" y="15908"/>
                </a:cubicBezTo>
                <a:cubicBezTo>
                  <a:pt x="0" y="15908"/>
                  <a:pt x="112" y="15991"/>
                  <a:pt x="265" y="16108"/>
                </a:cubicBezTo>
                <a:cubicBezTo>
                  <a:pt x="1158" y="16459"/>
                  <a:pt x="1472" y="17379"/>
                  <a:pt x="1513" y="18074"/>
                </a:cubicBezTo>
                <a:cubicBezTo>
                  <a:pt x="1515" y="18088"/>
                  <a:pt x="1517" y="18100"/>
                  <a:pt x="1520" y="18113"/>
                </a:cubicBezTo>
                <a:cubicBezTo>
                  <a:pt x="1594" y="18320"/>
                  <a:pt x="1679" y="18527"/>
                  <a:pt x="1783" y="18716"/>
                </a:cubicBezTo>
                <a:cubicBezTo>
                  <a:pt x="1907" y="18878"/>
                  <a:pt x="2069" y="19100"/>
                  <a:pt x="2183" y="19259"/>
                </a:cubicBezTo>
                <a:cubicBezTo>
                  <a:pt x="2221" y="19294"/>
                  <a:pt x="2257" y="19325"/>
                  <a:pt x="2296" y="19353"/>
                </a:cubicBezTo>
                <a:cubicBezTo>
                  <a:pt x="2296" y="19353"/>
                  <a:pt x="2286" y="19363"/>
                  <a:pt x="2268" y="19378"/>
                </a:cubicBezTo>
                <a:cubicBezTo>
                  <a:pt x="2302" y="19424"/>
                  <a:pt x="2325" y="19456"/>
                  <a:pt x="2325" y="19456"/>
                </a:cubicBezTo>
                <a:cubicBezTo>
                  <a:pt x="2325" y="19456"/>
                  <a:pt x="2120" y="19581"/>
                  <a:pt x="1970" y="19725"/>
                </a:cubicBezTo>
                <a:cubicBezTo>
                  <a:pt x="1907" y="19828"/>
                  <a:pt x="1853" y="19946"/>
                  <a:pt x="1825" y="20074"/>
                </a:cubicBezTo>
                <a:cubicBezTo>
                  <a:pt x="1844" y="20360"/>
                  <a:pt x="1920" y="20946"/>
                  <a:pt x="1920" y="20946"/>
                </a:cubicBezTo>
                <a:lnTo>
                  <a:pt x="1920" y="21564"/>
                </a:lnTo>
                <a:cubicBezTo>
                  <a:pt x="1920" y="21564"/>
                  <a:pt x="1765" y="20645"/>
                  <a:pt x="1803" y="20182"/>
                </a:cubicBezTo>
                <a:cubicBezTo>
                  <a:pt x="1806" y="20145"/>
                  <a:pt x="1817" y="20110"/>
                  <a:pt x="1825" y="20074"/>
                </a:cubicBezTo>
                <a:cubicBezTo>
                  <a:pt x="1822" y="20049"/>
                  <a:pt x="1822" y="20032"/>
                  <a:pt x="1821" y="20012"/>
                </a:cubicBezTo>
                <a:cubicBezTo>
                  <a:pt x="1616" y="20602"/>
                  <a:pt x="1697" y="21453"/>
                  <a:pt x="1714" y="21600"/>
                </a:cubicBezTo>
                <a:lnTo>
                  <a:pt x="16174" y="20072"/>
                </a:lnTo>
                <a:lnTo>
                  <a:pt x="16662" y="19257"/>
                </a:lnTo>
                <a:lnTo>
                  <a:pt x="16746" y="19246"/>
                </a:lnTo>
                <a:lnTo>
                  <a:pt x="16779" y="19199"/>
                </a:lnTo>
                <a:lnTo>
                  <a:pt x="17705" y="19120"/>
                </a:lnTo>
                <a:lnTo>
                  <a:pt x="17837" y="19103"/>
                </a:lnTo>
                <a:lnTo>
                  <a:pt x="18840" y="18593"/>
                </a:lnTo>
                <a:lnTo>
                  <a:pt x="19205" y="18376"/>
                </a:lnTo>
                <a:lnTo>
                  <a:pt x="20822" y="18479"/>
                </a:lnTo>
                <a:lnTo>
                  <a:pt x="19205" y="18376"/>
                </a:lnTo>
                <a:lnTo>
                  <a:pt x="18840" y="18593"/>
                </a:lnTo>
                <a:lnTo>
                  <a:pt x="19127" y="18447"/>
                </a:lnTo>
                <a:lnTo>
                  <a:pt x="21027" y="18558"/>
                </a:lnTo>
                <a:cubicBezTo>
                  <a:pt x="21202" y="18407"/>
                  <a:pt x="21531" y="18111"/>
                  <a:pt x="21600" y="17978"/>
                </a:cubicBezTo>
                <a:cubicBezTo>
                  <a:pt x="20053" y="18196"/>
                  <a:pt x="18902" y="16731"/>
                  <a:pt x="18902" y="16731"/>
                </a:cubicBezTo>
                <a:close/>
                <a:moveTo>
                  <a:pt x="18902" y="16731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5" name="AutoShape 47"/>
          <p:cNvSpPr>
            <a:spLocks/>
          </p:cNvSpPr>
          <p:nvPr/>
        </p:nvSpPr>
        <p:spPr bwMode="auto">
          <a:xfrm>
            <a:off x="17708563" y="2654300"/>
            <a:ext cx="484187" cy="8493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555" y="18807"/>
                </a:moveTo>
                <a:cubicBezTo>
                  <a:pt x="18555" y="18792"/>
                  <a:pt x="18554" y="18773"/>
                  <a:pt x="18554" y="18762"/>
                </a:cubicBezTo>
                <a:cubicBezTo>
                  <a:pt x="18554" y="18695"/>
                  <a:pt x="18603" y="18619"/>
                  <a:pt x="18665" y="18544"/>
                </a:cubicBezTo>
                <a:cubicBezTo>
                  <a:pt x="18694" y="18491"/>
                  <a:pt x="18726" y="18442"/>
                  <a:pt x="18763" y="18399"/>
                </a:cubicBezTo>
                <a:cubicBezTo>
                  <a:pt x="18843" y="18280"/>
                  <a:pt x="18920" y="18191"/>
                  <a:pt x="18968" y="18143"/>
                </a:cubicBezTo>
                <a:cubicBezTo>
                  <a:pt x="18808" y="17996"/>
                  <a:pt x="18418" y="17580"/>
                  <a:pt x="18297" y="16975"/>
                </a:cubicBezTo>
                <a:cubicBezTo>
                  <a:pt x="18241" y="16810"/>
                  <a:pt x="18202" y="16636"/>
                  <a:pt x="18181" y="16502"/>
                </a:cubicBezTo>
                <a:cubicBezTo>
                  <a:pt x="18093" y="16184"/>
                  <a:pt x="18030" y="15881"/>
                  <a:pt x="17991" y="15647"/>
                </a:cubicBezTo>
                <a:cubicBezTo>
                  <a:pt x="17982" y="15587"/>
                  <a:pt x="17953" y="15530"/>
                  <a:pt x="17926" y="15472"/>
                </a:cubicBezTo>
                <a:cubicBezTo>
                  <a:pt x="17909" y="15441"/>
                  <a:pt x="17892" y="15411"/>
                  <a:pt x="17873" y="15383"/>
                </a:cubicBezTo>
                <a:cubicBezTo>
                  <a:pt x="17786" y="15260"/>
                  <a:pt x="17563" y="15049"/>
                  <a:pt x="17343" y="14852"/>
                </a:cubicBezTo>
                <a:cubicBezTo>
                  <a:pt x="17116" y="14694"/>
                  <a:pt x="16883" y="14571"/>
                  <a:pt x="16732" y="14497"/>
                </a:cubicBezTo>
                <a:cubicBezTo>
                  <a:pt x="16631" y="14474"/>
                  <a:pt x="16525" y="14456"/>
                  <a:pt x="16411" y="14449"/>
                </a:cubicBezTo>
                <a:cubicBezTo>
                  <a:pt x="16411" y="14449"/>
                  <a:pt x="17433" y="14145"/>
                  <a:pt x="17433" y="13286"/>
                </a:cubicBezTo>
                <a:cubicBezTo>
                  <a:pt x="17433" y="13106"/>
                  <a:pt x="17486" y="12963"/>
                  <a:pt x="17568" y="12841"/>
                </a:cubicBezTo>
                <a:cubicBezTo>
                  <a:pt x="17573" y="12820"/>
                  <a:pt x="17573" y="12796"/>
                  <a:pt x="17581" y="12777"/>
                </a:cubicBezTo>
                <a:cubicBezTo>
                  <a:pt x="17581" y="12737"/>
                  <a:pt x="17581" y="12701"/>
                  <a:pt x="17581" y="12670"/>
                </a:cubicBezTo>
                <a:cubicBezTo>
                  <a:pt x="17581" y="12542"/>
                  <a:pt x="17869" y="12433"/>
                  <a:pt x="18152" y="12321"/>
                </a:cubicBezTo>
                <a:cubicBezTo>
                  <a:pt x="18403" y="12132"/>
                  <a:pt x="18628" y="11924"/>
                  <a:pt x="18647" y="11570"/>
                </a:cubicBezTo>
                <a:cubicBezTo>
                  <a:pt x="18650" y="11546"/>
                  <a:pt x="18650" y="11515"/>
                  <a:pt x="18650" y="11489"/>
                </a:cubicBezTo>
                <a:cubicBezTo>
                  <a:pt x="18633" y="11417"/>
                  <a:pt x="18611" y="11369"/>
                  <a:pt x="18611" y="11369"/>
                </a:cubicBezTo>
                <a:cubicBezTo>
                  <a:pt x="18611" y="11369"/>
                  <a:pt x="18429" y="8420"/>
                  <a:pt x="18392" y="7610"/>
                </a:cubicBezTo>
                <a:cubicBezTo>
                  <a:pt x="18392" y="7596"/>
                  <a:pt x="18393" y="7586"/>
                  <a:pt x="18393" y="7572"/>
                </a:cubicBezTo>
                <a:cubicBezTo>
                  <a:pt x="18393" y="7572"/>
                  <a:pt x="18314" y="7469"/>
                  <a:pt x="18354" y="7327"/>
                </a:cubicBezTo>
                <a:cubicBezTo>
                  <a:pt x="18342" y="7226"/>
                  <a:pt x="18341" y="7139"/>
                  <a:pt x="18359" y="7076"/>
                </a:cubicBezTo>
                <a:cubicBezTo>
                  <a:pt x="18380" y="7003"/>
                  <a:pt x="18471" y="6950"/>
                  <a:pt x="18590" y="6908"/>
                </a:cubicBezTo>
                <a:cubicBezTo>
                  <a:pt x="18761" y="6760"/>
                  <a:pt x="19038" y="6737"/>
                  <a:pt x="19414" y="6737"/>
                </a:cubicBezTo>
                <a:cubicBezTo>
                  <a:pt x="19431" y="6737"/>
                  <a:pt x="19448" y="6735"/>
                  <a:pt x="19463" y="6734"/>
                </a:cubicBezTo>
                <a:cubicBezTo>
                  <a:pt x="19571" y="6711"/>
                  <a:pt x="19686" y="6689"/>
                  <a:pt x="19816" y="6668"/>
                </a:cubicBezTo>
                <a:cubicBezTo>
                  <a:pt x="19843" y="6664"/>
                  <a:pt x="19868" y="6656"/>
                  <a:pt x="19894" y="6651"/>
                </a:cubicBezTo>
                <a:cubicBezTo>
                  <a:pt x="19960" y="6629"/>
                  <a:pt x="20026" y="6603"/>
                  <a:pt x="20092" y="6573"/>
                </a:cubicBezTo>
                <a:cubicBezTo>
                  <a:pt x="20396" y="6339"/>
                  <a:pt x="21287" y="5713"/>
                  <a:pt x="21376" y="5359"/>
                </a:cubicBezTo>
                <a:cubicBezTo>
                  <a:pt x="21442" y="5098"/>
                  <a:pt x="21595" y="4512"/>
                  <a:pt x="21600" y="4071"/>
                </a:cubicBezTo>
                <a:cubicBezTo>
                  <a:pt x="21588" y="4036"/>
                  <a:pt x="21575" y="4003"/>
                  <a:pt x="21562" y="3969"/>
                </a:cubicBezTo>
                <a:cubicBezTo>
                  <a:pt x="21509" y="3876"/>
                  <a:pt x="21448" y="3786"/>
                  <a:pt x="21374" y="3705"/>
                </a:cubicBezTo>
                <a:cubicBezTo>
                  <a:pt x="21168" y="3486"/>
                  <a:pt x="21017" y="3294"/>
                  <a:pt x="20907" y="3122"/>
                </a:cubicBezTo>
                <a:cubicBezTo>
                  <a:pt x="20532" y="2818"/>
                  <a:pt x="20147" y="2519"/>
                  <a:pt x="20500" y="2313"/>
                </a:cubicBezTo>
                <a:cubicBezTo>
                  <a:pt x="20500" y="2203"/>
                  <a:pt x="20639" y="2075"/>
                  <a:pt x="20757" y="1929"/>
                </a:cubicBezTo>
                <a:cubicBezTo>
                  <a:pt x="20805" y="1602"/>
                  <a:pt x="20588" y="1191"/>
                  <a:pt x="20290" y="922"/>
                </a:cubicBezTo>
                <a:cubicBezTo>
                  <a:pt x="20244" y="889"/>
                  <a:pt x="20209" y="847"/>
                  <a:pt x="20179" y="800"/>
                </a:cubicBezTo>
                <a:cubicBezTo>
                  <a:pt x="19964" y="504"/>
                  <a:pt x="20038" y="148"/>
                  <a:pt x="20082" y="0"/>
                </a:cubicBezTo>
                <a:lnTo>
                  <a:pt x="0" y="3207"/>
                </a:lnTo>
                <a:cubicBezTo>
                  <a:pt x="0" y="3207"/>
                  <a:pt x="196" y="3354"/>
                  <a:pt x="423" y="3578"/>
                </a:cubicBezTo>
                <a:cubicBezTo>
                  <a:pt x="276" y="3415"/>
                  <a:pt x="162" y="3310"/>
                  <a:pt x="162" y="3310"/>
                </a:cubicBezTo>
                <a:cubicBezTo>
                  <a:pt x="162" y="3310"/>
                  <a:pt x="276" y="3415"/>
                  <a:pt x="423" y="3578"/>
                </a:cubicBezTo>
                <a:cubicBezTo>
                  <a:pt x="807" y="3956"/>
                  <a:pt x="1283" y="4552"/>
                  <a:pt x="1074" y="5026"/>
                </a:cubicBezTo>
                <a:cubicBezTo>
                  <a:pt x="1060" y="5123"/>
                  <a:pt x="1022" y="5217"/>
                  <a:pt x="968" y="5307"/>
                </a:cubicBezTo>
                <a:cubicBezTo>
                  <a:pt x="920" y="5466"/>
                  <a:pt x="896" y="5621"/>
                  <a:pt x="900" y="5773"/>
                </a:cubicBezTo>
                <a:cubicBezTo>
                  <a:pt x="934" y="6008"/>
                  <a:pt x="1055" y="6227"/>
                  <a:pt x="1229" y="6443"/>
                </a:cubicBezTo>
                <a:cubicBezTo>
                  <a:pt x="1668" y="6883"/>
                  <a:pt x="2361" y="7333"/>
                  <a:pt x="2789" y="7852"/>
                </a:cubicBezTo>
                <a:cubicBezTo>
                  <a:pt x="3568" y="8793"/>
                  <a:pt x="3373" y="9292"/>
                  <a:pt x="3276" y="10288"/>
                </a:cubicBezTo>
                <a:cubicBezTo>
                  <a:pt x="3276" y="10294"/>
                  <a:pt x="3276" y="10298"/>
                  <a:pt x="3275" y="10303"/>
                </a:cubicBezTo>
                <a:cubicBezTo>
                  <a:pt x="3273" y="11212"/>
                  <a:pt x="3461" y="11833"/>
                  <a:pt x="3779" y="12347"/>
                </a:cubicBezTo>
                <a:cubicBezTo>
                  <a:pt x="3819" y="12400"/>
                  <a:pt x="3856" y="12453"/>
                  <a:pt x="3901" y="12506"/>
                </a:cubicBezTo>
                <a:cubicBezTo>
                  <a:pt x="3979" y="12595"/>
                  <a:pt x="4057" y="12683"/>
                  <a:pt x="4152" y="12780"/>
                </a:cubicBezTo>
                <a:cubicBezTo>
                  <a:pt x="4270" y="12901"/>
                  <a:pt x="4370" y="13032"/>
                  <a:pt x="4455" y="13167"/>
                </a:cubicBezTo>
                <a:cubicBezTo>
                  <a:pt x="4467" y="13179"/>
                  <a:pt x="4477" y="13192"/>
                  <a:pt x="4489" y="13203"/>
                </a:cubicBezTo>
                <a:cubicBezTo>
                  <a:pt x="4719" y="13430"/>
                  <a:pt x="4818" y="13790"/>
                  <a:pt x="4847" y="14175"/>
                </a:cubicBezTo>
                <a:cubicBezTo>
                  <a:pt x="4868" y="14274"/>
                  <a:pt x="4890" y="14374"/>
                  <a:pt x="4903" y="14467"/>
                </a:cubicBezTo>
                <a:cubicBezTo>
                  <a:pt x="4972" y="14779"/>
                  <a:pt x="4986" y="15079"/>
                  <a:pt x="4939" y="15346"/>
                </a:cubicBezTo>
                <a:cubicBezTo>
                  <a:pt x="4934" y="15404"/>
                  <a:pt x="4930" y="15439"/>
                  <a:pt x="4930" y="15439"/>
                </a:cubicBezTo>
                <a:cubicBezTo>
                  <a:pt x="4930" y="15439"/>
                  <a:pt x="5226" y="15199"/>
                  <a:pt x="5563" y="15026"/>
                </a:cubicBezTo>
                <a:cubicBezTo>
                  <a:pt x="5902" y="14799"/>
                  <a:pt x="6266" y="14677"/>
                  <a:pt x="6436" y="15025"/>
                </a:cubicBezTo>
                <a:cubicBezTo>
                  <a:pt x="6448" y="15048"/>
                  <a:pt x="6456" y="15078"/>
                  <a:pt x="6466" y="15106"/>
                </a:cubicBezTo>
                <a:cubicBezTo>
                  <a:pt x="6532" y="15208"/>
                  <a:pt x="6588" y="15345"/>
                  <a:pt x="6631" y="15530"/>
                </a:cubicBezTo>
                <a:cubicBezTo>
                  <a:pt x="6632" y="15537"/>
                  <a:pt x="6633" y="15544"/>
                  <a:pt x="6636" y="15551"/>
                </a:cubicBezTo>
                <a:cubicBezTo>
                  <a:pt x="6833" y="15980"/>
                  <a:pt x="7191" y="16613"/>
                  <a:pt x="7586" y="17351"/>
                </a:cubicBezTo>
                <a:cubicBezTo>
                  <a:pt x="7966" y="17818"/>
                  <a:pt x="8308" y="18191"/>
                  <a:pt x="8333" y="18714"/>
                </a:cubicBezTo>
                <a:cubicBezTo>
                  <a:pt x="8336" y="18761"/>
                  <a:pt x="8341" y="18813"/>
                  <a:pt x="8346" y="18863"/>
                </a:cubicBezTo>
                <a:cubicBezTo>
                  <a:pt x="8565" y="19329"/>
                  <a:pt x="8768" y="19807"/>
                  <a:pt x="8934" y="20280"/>
                </a:cubicBezTo>
                <a:cubicBezTo>
                  <a:pt x="9126" y="20775"/>
                  <a:pt x="9258" y="21228"/>
                  <a:pt x="9297" y="21600"/>
                </a:cubicBezTo>
                <a:lnTo>
                  <a:pt x="9324" y="21597"/>
                </a:lnTo>
                <a:lnTo>
                  <a:pt x="18453" y="20518"/>
                </a:lnTo>
                <a:cubicBezTo>
                  <a:pt x="18436" y="20360"/>
                  <a:pt x="18358" y="19443"/>
                  <a:pt x="18555" y="18807"/>
                </a:cubicBezTo>
                <a:close/>
                <a:moveTo>
                  <a:pt x="18555" y="1880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6" name="AutoShape 48"/>
          <p:cNvSpPr>
            <a:spLocks/>
          </p:cNvSpPr>
          <p:nvPr/>
        </p:nvSpPr>
        <p:spPr bwMode="auto">
          <a:xfrm>
            <a:off x="13012738" y="2713038"/>
            <a:ext cx="1417637" cy="1503362"/>
          </a:xfrm>
          <a:custGeom>
            <a:avLst/>
            <a:gdLst/>
            <a:ahLst/>
            <a:cxnLst/>
            <a:rect l="0" t="0" r="r" b="b"/>
            <a:pathLst>
              <a:path w="21522" h="21571">
                <a:moveTo>
                  <a:pt x="18999" y="8777"/>
                </a:moveTo>
                <a:cubicBezTo>
                  <a:pt x="18999" y="8777"/>
                  <a:pt x="18836" y="8540"/>
                  <a:pt x="18676" y="8288"/>
                </a:cubicBezTo>
                <a:cubicBezTo>
                  <a:pt x="18647" y="8244"/>
                  <a:pt x="18619" y="8201"/>
                  <a:pt x="18594" y="8158"/>
                </a:cubicBezTo>
                <a:cubicBezTo>
                  <a:pt x="18515" y="8030"/>
                  <a:pt x="18445" y="7908"/>
                  <a:pt x="18404" y="7823"/>
                </a:cubicBezTo>
                <a:cubicBezTo>
                  <a:pt x="18336" y="7678"/>
                  <a:pt x="18316" y="7508"/>
                  <a:pt x="18308" y="7333"/>
                </a:cubicBezTo>
                <a:cubicBezTo>
                  <a:pt x="18278" y="7116"/>
                  <a:pt x="18288" y="6958"/>
                  <a:pt x="18293" y="6904"/>
                </a:cubicBezTo>
                <a:cubicBezTo>
                  <a:pt x="18292" y="6882"/>
                  <a:pt x="18291" y="6859"/>
                  <a:pt x="18288" y="6837"/>
                </a:cubicBezTo>
                <a:cubicBezTo>
                  <a:pt x="18267" y="6624"/>
                  <a:pt x="18176" y="6306"/>
                  <a:pt x="18060" y="6092"/>
                </a:cubicBezTo>
                <a:cubicBezTo>
                  <a:pt x="17993" y="5982"/>
                  <a:pt x="17921" y="5899"/>
                  <a:pt x="17859" y="5868"/>
                </a:cubicBezTo>
                <a:cubicBezTo>
                  <a:pt x="17821" y="5856"/>
                  <a:pt x="17778" y="5831"/>
                  <a:pt x="17733" y="5801"/>
                </a:cubicBezTo>
                <a:cubicBezTo>
                  <a:pt x="17546" y="5698"/>
                  <a:pt x="17301" y="5527"/>
                  <a:pt x="17188" y="5238"/>
                </a:cubicBezTo>
                <a:cubicBezTo>
                  <a:pt x="17047" y="4879"/>
                  <a:pt x="16750" y="4722"/>
                  <a:pt x="16568" y="4722"/>
                </a:cubicBezTo>
                <a:cubicBezTo>
                  <a:pt x="16387" y="4722"/>
                  <a:pt x="15833" y="4535"/>
                  <a:pt x="15255" y="4261"/>
                </a:cubicBezTo>
                <a:cubicBezTo>
                  <a:pt x="14676" y="3987"/>
                  <a:pt x="13701" y="3541"/>
                  <a:pt x="13527" y="3440"/>
                </a:cubicBezTo>
                <a:cubicBezTo>
                  <a:pt x="13516" y="3433"/>
                  <a:pt x="13502" y="3427"/>
                  <a:pt x="13490" y="3421"/>
                </a:cubicBezTo>
                <a:cubicBezTo>
                  <a:pt x="13379" y="3406"/>
                  <a:pt x="13313" y="3412"/>
                  <a:pt x="13313" y="3412"/>
                </a:cubicBezTo>
                <a:cubicBezTo>
                  <a:pt x="13313" y="3412"/>
                  <a:pt x="13193" y="3358"/>
                  <a:pt x="13081" y="3317"/>
                </a:cubicBezTo>
                <a:cubicBezTo>
                  <a:pt x="13018" y="3310"/>
                  <a:pt x="12960" y="3307"/>
                  <a:pt x="12916" y="3307"/>
                </a:cubicBezTo>
                <a:cubicBezTo>
                  <a:pt x="12780" y="3307"/>
                  <a:pt x="12528" y="3350"/>
                  <a:pt x="12442" y="3196"/>
                </a:cubicBezTo>
                <a:cubicBezTo>
                  <a:pt x="12390" y="3170"/>
                  <a:pt x="12355" y="3134"/>
                  <a:pt x="12355" y="3083"/>
                </a:cubicBezTo>
                <a:cubicBezTo>
                  <a:pt x="12355" y="3076"/>
                  <a:pt x="12352" y="3069"/>
                  <a:pt x="12350" y="3062"/>
                </a:cubicBezTo>
                <a:cubicBezTo>
                  <a:pt x="12197" y="2957"/>
                  <a:pt x="11834" y="2989"/>
                  <a:pt x="11461" y="3002"/>
                </a:cubicBezTo>
                <a:cubicBezTo>
                  <a:pt x="11327" y="3006"/>
                  <a:pt x="11192" y="2993"/>
                  <a:pt x="11060" y="2968"/>
                </a:cubicBezTo>
                <a:cubicBezTo>
                  <a:pt x="10773" y="2945"/>
                  <a:pt x="10567" y="2824"/>
                  <a:pt x="10402" y="2710"/>
                </a:cubicBezTo>
                <a:cubicBezTo>
                  <a:pt x="10362" y="2685"/>
                  <a:pt x="10324" y="2659"/>
                  <a:pt x="10289" y="2632"/>
                </a:cubicBezTo>
                <a:cubicBezTo>
                  <a:pt x="10255" y="2608"/>
                  <a:pt x="10221" y="2586"/>
                  <a:pt x="10190" y="2567"/>
                </a:cubicBezTo>
                <a:cubicBezTo>
                  <a:pt x="10093" y="2511"/>
                  <a:pt x="9991" y="2435"/>
                  <a:pt x="9875" y="2361"/>
                </a:cubicBezTo>
                <a:cubicBezTo>
                  <a:pt x="9674" y="2263"/>
                  <a:pt x="9468" y="2201"/>
                  <a:pt x="9272" y="2118"/>
                </a:cubicBezTo>
                <a:cubicBezTo>
                  <a:pt x="9000" y="2003"/>
                  <a:pt x="8883" y="1733"/>
                  <a:pt x="8856" y="1660"/>
                </a:cubicBezTo>
                <a:cubicBezTo>
                  <a:pt x="8466" y="1678"/>
                  <a:pt x="8024" y="1441"/>
                  <a:pt x="8024" y="1441"/>
                </a:cubicBezTo>
                <a:cubicBezTo>
                  <a:pt x="8024" y="1441"/>
                  <a:pt x="7496" y="1441"/>
                  <a:pt x="7363" y="1504"/>
                </a:cubicBezTo>
                <a:cubicBezTo>
                  <a:pt x="7231" y="1566"/>
                  <a:pt x="7727" y="1129"/>
                  <a:pt x="7661" y="910"/>
                </a:cubicBezTo>
                <a:cubicBezTo>
                  <a:pt x="7595" y="690"/>
                  <a:pt x="7429" y="597"/>
                  <a:pt x="7363" y="471"/>
                </a:cubicBezTo>
                <a:cubicBezTo>
                  <a:pt x="7297" y="346"/>
                  <a:pt x="7463" y="-29"/>
                  <a:pt x="6868" y="2"/>
                </a:cubicBezTo>
                <a:cubicBezTo>
                  <a:pt x="6273" y="33"/>
                  <a:pt x="6107" y="377"/>
                  <a:pt x="5777" y="503"/>
                </a:cubicBezTo>
                <a:cubicBezTo>
                  <a:pt x="5446" y="628"/>
                  <a:pt x="5347" y="659"/>
                  <a:pt x="5082" y="659"/>
                </a:cubicBezTo>
                <a:cubicBezTo>
                  <a:pt x="4818" y="659"/>
                  <a:pt x="4818" y="784"/>
                  <a:pt x="4586" y="847"/>
                </a:cubicBezTo>
                <a:cubicBezTo>
                  <a:pt x="4355" y="910"/>
                  <a:pt x="2900" y="1316"/>
                  <a:pt x="2537" y="1504"/>
                </a:cubicBezTo>
                <a:lnTo>
                  <a:pt x="2256" y="1488"/>
                </a:lnTo>
                <a:lnTo>
                  <a:pt x="2107" y="4444"/>
                </a:lnTo>
                <a:cubicBezTo>
                  <a:pt x="2107" y="4444"/>
                  <a:pt x="1810" y="4796"/>
                  <a:pt x="1339" y="5242"/>
                </a:cubicBezTo>
                <a:cubicBezTo>
                  <a:pt x="868" y="5688"/>
                  <a:pt x="50" y="5617"/>
                  <a:pt x="50" y="5617"/>
                </a:cubicBezTo>
                <a:cubicBezTo>
                  <a:pt x="397" y="6298"/>
                  <a:pt x="223" y="7330"/>
                  <a:pt x="397" y="7518"/>
                </a:cubicBezTo>
                <a:cubicBezTo>
                  <a:pt x="570" y="7705"/>
                  <a:pt x="719" y="8315"/>
                  <a:pt x="421" y="8691"/>
                </a:cubicBezTo>
                <a:cubicBezTo>
                  <a:pt x="124" y="9066"/>
                  <a:pt x="0" y="9559"/>
                  <a:pt x="0" y="10004"/>
                </a:cubicBezTo>
                <a:cubicBezTo>
                  <a:pt x="0" y="10450"/>
                  <a:pt x="297" y="10896"/>
                  <a:pt x="496" y="10966"/>
                </a:cubicBezTo>
                <a:cubicBezTo>
                  <a:pt x="694" y="11037"/>
                  <a:pt x="843" y="11225"/>
                  <a:pt x="1066" y="11600"/>
                </a:cubicBezTo>
                <a:cubicBezTo>
                  <a:pt x="1290" y="11975"/>
                  <a:pt x="1165" y="12233"/>
                  <a:pt x="2008" y="12186"/>
                </a:cubicBezTo>
                <a:cubicBezTo>
                  <a:pt x="2851" y="12140"/>
                  <a:pt x="3297" y="12961"/>
                  <a:pt x="3397" y="13289"/>
                </a:cubicBezTo>
                <a:cubicBezTo>
                  <a:pt x="3496" y="13618"/>
                  <a:pt x="3743" y="13711"/>
                  <a:pt x="4463" y="13946"/>
                </a:cubicBezTo>
                <a:cubicBezTo>
                  <a:pt x="5181" y="14181"/>
                  <a:pt x="5157" y="14462"/>
                  <a:pt x="5132" y="14650"/>
                </a:cubicBezTo>
                <a:cubicBezTo>
                  <a:pt x="5107" y="14837"/>
                  <a:pt x="4884" y="15072"/>
                  <a:pt x="5529" y="15189"/>
                </a:cubicBezTo>
                <a:cubicBezTo>
                  <a:pt x="6173" y="15307"/>
                  <a:pt x="5950" y="15659"/>
                  <a:pt x="5900" y="15893"/>
                </a:cubicBezTo>
                <a:cubicBezTo>
                  <a:pt x="5851" y="16128"/>
                  <a:pt x="5826" y="16269"/>
                  <a:pt x="5975" y="16410"/>
                </a:cubicBezTo>
                <a:cubicBezTo>
                  <a:pt x="6124" y="16550"/>
                  <a:pt x="6124" y="17019"/>
                  <a:pt x="6124" y="17019"/>
                </a:cubicBezTo>
                <a:cubicBezTo>
                  <a:pt x="6124" y="17019"/>
                  <a:pt x="6908" y="17727"/>
                  <a:pt x="6709" y="18126"/>
                </a:cubicBezTo>
                <a:cubicBezTo>
                  <a:pt x="6708" y="18129"/>
                  <a:pt x="6707" y="18132"/>
                  <a:pt x="6706" y="18134"/>
                </a:cubicBezTo>
                <a:cubicBezTo>
                  <a:pt x="6645" y="18387"/>
                  <a:pt x="6371" y="18910"/>
                  <a:pt x="6371" y="19397"/>
                </a:cubicBezTo>
                <a:cubicBezTo>
                  <a:pt x="6371" y="19899"/>
                  <a:pt x="6690" y="20190"/>
                  <a:pt x="6844" y="20416"/>
                </a:cubicBezTo>
                <a:cubicBezTo>
                  <a:pt x="6982" y="20592"/>
                  <a:pt x="7129" y="20769"/>
                  <a:pt x="7276" y="20933"/>
                </a:cubicBezTo>
                <a:cubicBezTo>
                  <a:pt x="7403" y="21045"/>
                  <a:pt x="7539" y="21139"/>
                  <a:pt x="7661" y="21180"/>
                </a:cubicBezTo>
                <a:cubicBezTo>
                  <a:pt x="7942" y="21274"/>
                  <a:pt x="8173" y="21571"/>
                  <a:pt x="8173" y="21571"/>
                </a:cubicBezTo>
                <a:lnTo>
                  <a:pt x="19181" y="21305"/>
                </a:lnTo>
                <a:lnTo>
                  <a:pt x="19229" y="21294"/>
                </a:lnTo>
                <a:cubicBezTo>
                  <a:pt x="19215" y="21195"/>
                  <a:pt x="19207" y="21095"/>
                  <a:pt x="19207" y="20996"/>
                </a:cubicBezTo>
                <a:cubicBezTo>
                  <a:pt x="19206" y="20990"/>
                  <a:pt x="19205" y="20987"/>
                  <a:pt x="19204" y="20981"/>
                </a:cubicBezTo>
                <a:cubicBezTo>
                  <a:pt x="19163" y="20660"/>
                  <a:pt x="19395" y="19706"/>
                  <a:pt x="19279" y="19166"/>
                </a:cubicBezTo>
                <a:cubicBezTo>
                  <a:pt x="19266" y="19108"/>
                  <a:pt x="19252" y="19048"/>
                  <a:pt x="19236" y="18988"/>
                </a:cubicBezTo>
                <a:cubicBezTo>
                  <a:pt x="19162" y="18743"/>
                  <a:pt x="19071" y="18449"/>
                  <a:pt x="18981" y="18139"/>
                </a:cubicBezTo>
                <a:cubicBezTo>
                  <a:pt x="18902" y="17888"/>
                  <a:pt x="18818" y="17622"/>
                  <a:pt x="18742" y="17329"/>
                </a:cubicBezTo>
                <a:cubicBezTo>
                  <a:pt x="18561" y="16637"/>
                  <a:pt x="18539" y="16031"/>
                  <a:pt x="18673" y="15475"/>
                </a:cubicBezTo>
                <a:cubicBezTo>
                  <a:pt x="18731" y="15106"/>
                  <a:pt x="18816" y="14724"/>
                  <a:pt x="18885" y="14396"/>
                </a:cubicBezTo>
                <a:cubicBezTo>
                  <a:pt x="18923" y="14136"/>
                  <a:pt x="18952" y="13890"/>
                  <a:pt x="18982" y="13684"/>
                </a:cubicBezTo>
                <a:cubicBezTo>
                  <a:pt x="19037" y="13295"/>
                  <a:pt x="19071" y="12940"/>
                  <a:pt x="19260" y="12719"/>
                </a:cubicBezTo>
                <a:cubicBezTo>
                  <a:pt x="19296" y="12666"/>
                  <a:pt x="19336" y="12628"/>
                  <a:pt x="19379" y="12609"/>
                </a:cubicBezTo>
                <a:cubicBezTo>
                  <a:pt x="19678" y="12409"/>
                  <a:pt x="19742" y="12011"/>
                  <a:pt x="19742" y="11682"/>
                </a:cubicBezTo>
                <a:cubicBezTo>
                  <a:pt x="19742" y="11354"/>
                  <a:pt x="20073" y="10541"/>
                  <a:pt x="20535" y="9719"/>
                </a:cubicBezTo>
                <a:cubicBezTo>
                  <a:pt x="20998" y="8898"/>
                  <a:pt x="21345" y="7475"/>
                  <a:pt x="21502" y="6834"/>
                </a:cubicBezTo>
                <a:cubicBezTo>
                  <a:pt x="21600" y="6435"/>
                  <a:pt x="21324" y="6726"/>
                  <a:pt x="21057" y="7068"/>
                </a:cubicBezTo>
                <a:cubicBezTo>
                  <a:pt x="20947" y="7271"/>
                  <a:pt x="20782" y="7584"/>
                  <a:pt x="20578" y="7740"/>
                </a:cubicBezTo>
                <a:cubicBezTo>
                  <a:pt x="20570" y="7746"/>
                  <a:pt x="20563" y="7755"/>
                  <a:pt x="20556" y="7761"/>
                </a:cubicBezTo>
                <a:cubicBezTo>
                  <a:pt x="20411" y="7951"/>
                  <a:pt x="20231" y="8185"/>
                  <a:pt x="20110" y="8534"/>
                </a:cubicBezTo>
                <a:cubicBezTo>
                  <a:pt x="20070" y="8659"/>
                  <a:pt x="20044" y="8777"/>
                  <a:pt x="20044" y="8867"/>
                </a:cubicBezTo>
                <a:cubicBezTo>
                  <a:pt x="20044" y="9148"/>
                  <a:pt x="19905" y="9390"/>
                  <a:pt x="19612" y="9628"/>
                </a:cubicBezTo>
                <a:cubicBezTo>
                  <a:pt x="19260" y="10029"/>
                  <a:pt x="18779" y="10366"/>
                  <a:pt x="18568" y="10525"/>
                </a:cubicBezTo>
                <a:cubicBezTo>
                  <a:pt x="18238" y="10775"/>
                  <a:pt x="17907" y="11745"/>
                  <a:pt x="17850" y="12042"/>
                </a:cubicBezTo>
                <a:cubicBezTo>
                  <a:pt x="17821" y="12187"/>
                  <a:pt x="17734" y="12326"/>
                  <a:pt x="17623" y="12385"/>
                </a:cubicBezTo>
                <a:cubicBezTo>
                  <a:pt x="17581" y="12415"/>
                  <a:pt x="17534" y="12433"/>
                  <a:pt x="17478" y="12433"/>
                </a:cubicBezTo>
                <a:cubicBezTo>
                  <a:pt x="17131" y="12433"/>
                  <a:pt x="17070" y="11753"/>
                  <a:pt x="17342" y="11483"/>
                </a:cubicBezTo>
                <a:cubicBezTo>
                  <a:pt x="17411" y="11415"/>
                  <a:pt x="17492" y="11355"/>
                  <a:pt x="17576" y="11297"/>
                </a:cubicBezTo>
                <a:cubicBezTo>
                  <a:pt x="17664" y="11211"/>
                  <a:pt x="17752" y="11142"/>
                  <a:pt x="17816" y="11104"/>
                </a:cubicBezTo>
                <a:cubicBezTo>
                  <a:pt x="17981" y="11005"/>
                  <a:pt x="18076" y="10811"/>
                  <a:pt x="18129" y="10606"/>
                </a:cubicBezTo>
                <a:cubicBezTo>
                  <a:pt x="18139" y="10516"/>
                  <a:pt x="18153" y="10429"/>
                  <a:pt x="18175" y="10346"/>
                </a:cubicBezTo>
                <a:cubicBezTo>
                  <a:pt x="18176" y="10330"/>
                  <a:pt x="18179" y="10314"/>
                  <a:pt x="18180" y="10298"/>
                </a:cubicBezTo>
                <a:cubicBezTo>
                  <a:pt x="18203" y="10027"/>
                  <a:pt x="18562" y="9543"/>
                  <a:pt x="18845" y="9258"/>
                </a:cubicBezTo>
                <a:cubicBezTo>
                  <a:pt x="18975" y="9064"/>
                  <a:pt x="19074" y="8858"/>
                  <a:pt x="19036" y="8733"/>
                </a:cubicBezTo>
                <a:cubicBezTo>
                  <a:pt x="19036" y="8732"/>
                  <a:pt x="19036" y="8730"/>
                  <a:pt x="19034" y="8728"/>
                </a:cubicBezTo>
                <a:cubicBezTo>
                  <a:pt x="19030" y="8715"/>
                  <a:pt x="19024" y="8702"/>
                  <a:pt x="19015" y="8691"/>
                </a:cubicBezTo>
                <a:cubicBezTo>
                  <a:pt x="18877" y="8559"/>
                  <a:pt x="18767" y="8424"/>
                  <a:pt x="18676" y="8288"/>
                </a:cubicBezTo>
                <a:cubicBezTo>
                  <a:pt x="18836" y="8540"/>
                  <a:pt x="18999" y="8777"/>
                  <a:pt x="18999" y="8777"/>
                </a:cubicBezTo>
                <a:close/>
                <a:moveTo>
                  <a:pt x="18999" y="877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7" name="AutoShape 49"/>
          <p:cNvSpPr>
            <a:spLocks/>
          </p:cNvSpPr>
          <p:nvPr/>
        </p:nvSpPr>
        <p:spPr bwMode="auto">
          <a:xfrm>
            <a:off x="13608050" y="2446338"/>
            <a:ext cx="1547813" cy="862012"/>
          </a:xfrm>
          <a:custGeom>
            <a:avLst/>
            <a:gdLst/>
            <a:ahLst/>
            <a:cxnLst/>
            <a:rect l="0" t="0" r="r" b="b"/>
            <a:pathLst>
              <a:path w="21590" h="21413">
                <a:moveTo>
                  <a:pt x="21574" y="10701"/>
                </a:moveTo>
                <a:cubicBezTo>
                  <a:pt x="21574" y="10701"/>
                  <a:pt x="21247" y="10729"/>
                  <a:pt x="21065" y="10445"/>
                </a:cubicBezTo>
                <a:cubicBezTo>
                  <a:pt x="21038" y="10403"/>
                  <a:pt x="21007" y="10364"/>
                  <a:pt x="20977" y="10324"/>
                </a:cubicBezTo>
                <a:cubicBezTo>
                  <a:pt x="20795" y="10147"/>
                  <a:pt x="20535" y="9921"/>
                  <a:pt x="20413" y="9565"/>
                </a:cubicBezTo>
                <a:cubicBezTo>
                  <a:pt x="20272" y="9315"/>
                  <a:pt x="20128" y="9087"/>
                  <a:pt x="20034" y="8966"/>
                </a:cubicBezTo>
                <a:cubicBezTo>
                  <a:pt x="19990" y="8923"/>
                  <a:pt x="19956" y="8893"/>
                  <a:pt x="19946" y="8875"/>
                </a:cubicBezTo>
                <a:cubicBezTo>
                  <a:pt x="19927" y="8871"/>
                  <a:pt x="19913" y="8802"/>
                  <a:pt x="19900" y="8707"/>
                </a:cubicBezTo>
                <a:cubicBezTo>
                  <a:pt x="19862" y="8531"/>
                  <a:pt x="19820" y="8262"/>
                  <a:pt x="19820" y="8084"/>
                </a:cubicBezTo>
                <a:cubicBezTo>
                  <a:pt x="19767" y="7827"/>
                  <a:pt x="19231" y="6834"/>
                  <a:pt x="19231" y="6834"/>
                </a:cubicBezTo>
                <a:cubicBezTo>
                  <a:pt x="19231" y="6834"/>
                  <a:pt x="19108" y="6740"/>
                  <a:pt x="18956" y="6760"/>
                </a:cubicBezTo>
                <a:cubicBezTo>
                  <a:pt x="18926" y="6776"/>
                  <a:pt x="18895" y="6797"/>
                  <a:pt x="18864" y="6826"/>
                </a:cubicBezTo>
                <a:cubicBezTo>
                  <a:pt x="18766" y="6919"/>
                  <a:pt x="18560" y="7194"/>
                  <a:pt x="18323" y="7415"/>
                </a:cubicBezTo>
                <a:cubicBezTo>
                  <a:pt x="18132" y="7631"/>
                  <a:pt x="17913" y="7799"/>
                  <a:pt x="17704" y="7708"/>
                </a:cubicBezTo>
                <a:cubicBezTo>
                  <a:pt x="17300" y="7653"/>
                  <a:pt x="17012" y="7020"/>
                  <a:pt x="17099" y="6380"/>
                </a:cubicBezTo>
                <a:cubicBezTo>
                  <a:pt x="17114" y="6270"/>
                  <a:pt x="17131" y="6160"/>
                  <a:pt x="17148" y="6050"/>
                </a:cubicBezTo>
                <a:cubicBezTo>
                  <a:pt x="17179" y="5484"/>
                  <a:pt x="17203" y="5176"/>
                  <a:pt x="17184" y="4979"/>
                </a:cubicBezTo>
                <a:cubicBezTo>
                  <a:pt x="17161" y="4879"/>
                  <a:pt x="17127" y="4783"/>
                  <a:pt x="17078" y="4693"/>
                </a:cubicBezTo>
                <a:cubicBezTo>
                  <a:pt x="17065" y="4676"/>
                  <a:pt x="17050" y="4659"/>
                  <a:pt x="17033" y="4642"/>
                </a:cubicBezTo>
                <a:cubicBezTo>
                  <a:pt x="16919" y="4529"/>
                  <a:pt x="16779" y="4388"/>
                  <a:pt x="16622" y="4446"/>
                </a:cubicBezTo>
                <a:cubicBezTo>
                  <a:pt x="16420" y="4573"/>
                  <a:pt x="16269" y="4954"/>
                  <a:pt x="16232" y="5054"/>
                </a:cubicBezTo>
                <a:cubicBezTo>
                  <a:pt x="16228" y="5064"/>
                  <a:pt x="16225" y="5071"/>
                  <a:pt x="16222" y="5082"/>
                </a:cubicBezTo>
                <a:cubicBezTo>
                  <a:pt x="16222" y="5082"/>
                  <a:pt x="16086" y="5172"/>
                  <a:pt x="15971" y="5238"/>
                </a:cubicBezTo>
                <a:lnTo>
                  <a:pt x="15171" y="5740"/>
                </a:lnTo>
                <a:cubicBezTo>
                  <a:pt x="15007" y="5858"/>
                  <a:pt x="14878" y="5954"/>
                  <a:pt x="14878" y="5954"/>
                </a:cubicBezTo>
                <a:lnTo>
                  <a:pt x="13557" y="5974"/>
                </a:lnTo>
                <a:cubicBezTo>
                  <a:pt x="13557" y="5974"/>
                  <a:pt x="13551" y="5972"/>
                  <a:pt x="13541" y="5969"/>
                </a:cubicBezTo>
                <a:cubicBezTo>
                  <a:pt x="13433" y="5992"/>
                  <a:pt x="13259" y="6074"/>
                  <a:pt x="13128" y="6347"/>
                </a:cubicBezTo>
                <a:cubicBezTo>
                  <a:pt x="13079" y="6471"/>
                  <a:pt x="13034" y="6632"/>
                  <a:pt x="12999" y="6847"/>
                </a:cubicBezTo>
                <a:cubicBezTo>
                  <a:pt x="12999" y="6847"/>
                  <a:pt x="12795" y="6964"/>
                  <a:pt x="12576" y="7180"/>
                </a:cubicBezTo>
                <a:cubicBezTo>
                  <a:pt x="12318" y="7489"/>
                  <a:pt x="12039" y="7933"/>
                  <a:pt x="12053" y="8409"/>
                </a:cubicBezTo>
                <a:cubicBezTo>
                  <a:pt x="12121" y="9237"/>
                  <a:pt x="11884" y="9403"/>
                  <a:pt x="11594" y="9135"/>
                </a:cubicBezTo>
                <a:cubicBezTo>
                  <a:pt x="11517" y="9085"/>
                  <a:pt x="11437" y="9002"/>
                  <a:pt x="11362" y="8883"/>
                </a:cubicBezTo>
                <a:cubicBezTo>
                  <a:pt x="11043" y="8375"/>
                  <a:pt x="10371" y="8173"/>
                  <a:pt x="10052" y="8538"/>
                </a:cubicBezTo>
                <a:cubicBezTo>
                  <a:pt x="9903" y="8708"/>
                  <a:pt x="9784" y="8687"/>
                  <a:pt x="9670" y="8577"/>
                </a:cubicBezTo>
                <a:cubicBezTo>
                  <a:pt x="9506" y="8548"/>
                  <a:pt x="9389" y="8372"/>
                  <a:pt x="9195" y="8003"/>
                </a:cubicBezTo>
                <a:cubicBezTo>
                  <a:pt x="8894" y="7430"/>
                  <a:pt x="8592" y="6994"/>
                  <a:pt x="8240" y="6752"/>
                </a:cubicBezTo>
                <a:cubicBezTo>
                  <a:pt x="7899" y="6630"/>
                  <a:pt x="7751" y="6407"/>
                  <a:pt x="7580" y="6205"/>
                </a:cubicBezTo>
                <a:cubicBezTo>
                  <a:pt x="7560" y="6180"/>
                  <a:pt x="7533" y="6154"/>
                  <a:pt x="7501" y="6127"/>
                </a:cubicBezTo>
                <a:cubicBezTo>
                  <a:pt x="7492" y="6119"/>
                  <a:pt x="7483" y="6112"/>
                  <a:pt x="7474" y="6105"/>
                </a:cubicBezTo>
                <a:cubicBezTo>
                  <a:pt x="7449" y="6085"/>
                  <a:pt x="7421" y="6065"/>
                  <a:pt x="7392" y="6046"/>
                </a:cubicBezTo>
                <a:cubicBezTo>
                  <a:pt x="7355" y="6022"/>
                  <a:pt x="7317" y="6000"/>
                  <a:pt x="7277" y="5982"/>
                </a:cubicBezTo>
                <a:cubicBezTo>
                  <a:pt x="7266" y="5976"/>
                  <a:pt x="7255" y="5970"/>
                  <a:pt x="7243" y="5965"/>
                </a:cubicBezTo>
                <a:cubicBezTo>
                  <a:pt x="7127" y="5917"/>
                  <a:pt x="6998" y="5893"/>
                  <a:pt x="6849" y="5913"/>
                </a:cubicBezTo>
                <a:cubicBezTo>
                  <a:pt x="6849" y="5913"/>
                  <a:pt x="6790" y="5964"/>
                  <a:pt x="6738" y="5928"/>
                </a:cubicBezTo>
                <a:cubicBezTo>
                  <a:pt x="6646" y="5966"/>
                  <a:pt x="6560" y="6038"/>
                  <a:pt x="6487" y="6151"/>
                </a:cubicBezTo>
                <a:lnTo>
                  <a:pt x="6678" y="5994"/>
                </a:lnTo>
                <a:lnTo>
                  <a:pt x="6439" y="6339"/>
                </a:lnTo>
                <a:cubicBezTo>
                  <a:pt x="6439" y="6339"/>
                  <a:pt x="5960" y="7252"/>
                  <a:pt x="5687" y="7293"/>
                </a:cubicBezTo>
                <a:cubicBezTo>
                  <a:pt x="5687" y="7293"/>
                  <a:pt x="5686" y="7241"/>
                  <a:pt x="5684" y="7153"/>
                </a:cubicBezTo>
                <a:cubicBezTo>
                  <a:pt x="5656" y="6810"/>
                  <a:pt x="5532" y="5051"/>
                  <a:pt x="5814" y="4045"/>
                </a:cubicBezTo>
                <a:cubicBezTo>
                  <a:pt x="5834" y="3948"/>
                  <a:pt x="5855" y="3862"/>
                  <a:pt x="5881" y="3803"/>
                </a:cubicBezTo>
                <a:cubicBezTo>
                  <a:pt x="6139" y="3203"/>
                  <a:pt x="6166" y="3292"/>
                  <a:pt x="6506" y="2924"/>
                </a:cubicBezTo>
                <a:cubicBezTo>
                  <a:pt x="6651" y="2745"/>
                  <a:pt x="6695" y="2696"/>
                  <a:pt x="6783" y="2492"/>
                </a:cubicBezTo>
                <a:cubicBezTo>
                  <a:pt x="6927" y="2156"/>
                  <a:pt x="7136" y="1899"/>
                  <a:pt x="7346" y="1848"/>
                </a:cubicBezTo>
                <a:cubicBezTo>
                  <a:pt x="7495" y="1756"/>
                  <a:pt x="7668" y="1640"/>
                  <a:pt x="7788" y="1505"/>
                </a:cubicBezTo>
                <a:cubicBezTo>
                  <a:pt x="7871" y="1372"/>
                  <a:pt x="7924" y="1202"/>
                  <a:pt x="7910" y="1003"/>
                </a:cubicBezTo>
                <a:cubicBezTo>
                  <a:pt x="7864" y="718"/>
                  <a:pt x="7754" y="315"/>
                  <a:pt x="7652" y="112"/>
                </a:cubicBezTo>
                <a:cubicBezTo>
                  <a:pt x="7596" y="67"/>
                  <a:pt x="7242" y="-187"/>
                  <a:pt x="6897" y="260"/>
                </a:cubicBezTo>
                <a:cubicBezTo>
                  <a:pt x="6521" y="747"/>
                  <a:pt x="6459" y="570"/>
                  <a:pt x="6291" y="618"/>
                </a:cubicBezTo>
                <a:cubicBezTo>
                  <a:pt x="6170" y="653"/>
                  <a:pt x="6076" y="654"/>
                  <a:pt x="5979" y="795"/>
                </a:cubicBezTo>
                <a:cubicBezTo>
                  <a:pt x="5921" y="902"/>
                  <a:pt x="5878" y="1071"/>
                  <a:pt x="5778" y="1349"/>
                </a:cubicBezTo>
                <a:cubicBezTo>
                  <a:pt x="5697" y="1572"/>
                  <a:pt x="5617" y="1744"/>
                  <a:pt x="5533" y="1886"/>
                </a:cubicBezTo>
                <a:cubicBezTo>
                  <a:pt x="5437" y="2085"/>
                  <a:pt x="5322" y="2258"/>
                  <a:pt x="5177" y="2350"/>
                </a:cubicBezTo>
                <a:cubicBezTo>
                  <a:pt x="5156" y="2363"/>
                  <a:pt x="5133" y="2376"/>
                  <a:pt x="5111" y="2389"/>
                </a:cubicBezTo>
                <a:cubicBezTo>
                  <a:pt x="4984" y="2496"/>
                  <a:pt x="4765" y="2547"/>
                  <a:pt x="4571" y="2631"/>
                </a:cubicBezTo>
                <a:cubicBezTo>
                  <a:pt x="4374" y="2738"/>
                  <a:pt x="4220" y="2885"/>
                  <a:pt x="4220" y="3161"/>
                </a:cubicBezTo>
                <a:cubicBezTo>
                  <a:pt x="4220" y="3319"/>
                  <a:pt x="4228" y="3517"/>
                  <a:pt x="4226" y="3726"/>
                </a:cubicBezTo>
                <a:cubicBezTo>
                  <a:pt x="4241" y="4035"/>
                  <a:pt x="4231" y="4371"/>
                  <a:pt x="4090" y="4659"/>
                </a:cubicBezTo>
                <a:cubicBezTo>
                  <a:pt x="4024" y="4820"/>
                  <a:pt x="3928" y="4951"/>
                  <a:pt x="3788" y="5028"/>
                </a:cubicBezTo>
                <a:cubicBezTo>
                  <a:pt x="3786" y="5029"/>
                  <a:pt x="3784" y="5030"/>
                  <a:pt x="3782" y="5031"/>
                </a:cubicBezTo>
                <a:cubicBezTo>
                  <a:pt x="3757" y="5050"/>
                  <a:pt x="3733" y="5070"/>
                  <a:pt x="3705" y="5088"/>
                </a:cubicBezTo>
                <a:cubicBezTo>
                  <a:pt x="3348" y="5317"/>
                  <a:pt x="3106" y="5486"/>
                  <a:pt x="2910" y="5601"/>
                </a:cubicBezTo>
                <a:cubicBezTo>
                  <a:pt x="2832" y="5660"/>
                  <a:pt x="2785" y="5697"/>
                  <a:pt x="2785" y="5697"/>
                </a:cubicBezTo>
                <a:cubicBezTo>
                  <a:pt x="2785" y="5697"/>
                  <a:pt x="2755" y="5700"/>
                  <a:pt x="2708" y="5708"/>
                </a:cubicBezTo>
                <a:cubicBezTo>
                  <a:pt x="2587" y="5761"/>
                  <a:pt x="2478" y="5788"/>
                  <a:pt x="2358" y="5791"/>
                </a:cubicBezTo>
                <a:cubicBezTo>
                  <a:pt x="2203" y="5843"/>
                  <a:pt x="2049" y="5923"/>
                  <a:pt x="1977" y="6042"/>
                </a:cubicBezTo>
                <a:cubicBezTo>
                  <a:pt x="1822" y="6301"/>
                  <a:pt x="1590" y="6725"/>
                  <a:pt x="1404" y="6829"/>
                </a:cubicBezTo>
                <a:cubicBezTo>
                  <a:pt x="1283" y="6940"/>
                  <a:pt x="1139" y="6982"/>
                  <a:pt x="911" y="6982"/>
                </a:cubicBezTo>
                <a:cubicBezTo>
                  <a:pt x="890" y="6982"/>
                  <a:pt x="870" y="6985"/>
                  <a:pt x="849" y="6991"/>
                </a:cubicBezTo>
                <a:cubicBezTo>
                  <a:pt x="671" y="7077"/>
                  <a:pt x="489" y="7226"/>
                  <a:pt x="371" y="7503"/>
                </a:cubicBezTo>
                <a:cubicBezTo>
                  <a:pt x="260" y="7763"/>
                  <a:pt x="219" y="8172"/>
                  <a:pt x="185" y="8528"/>
                </a:cubicBezTo>
                <a:cubicBezTo>
                  <a:pt x="218" y="8905"/>
                  <a:pt x="230" y="9220"/>
                  <a:pt x="0" y="9254"/>
                </a:cubicBezTo>
                <a:cubicBezTo>
                  <a:pt x="0" y="9254"/>
                  <a:pt x="92" y="9903"/>
                  <a:pt x="441" y="10065"/>
                </a:cubicBezTo>
                <a:cubicBezTo>
                  <a:pt x="632" y="10154"/>
                  <a:pt x="782" y="10308"/>
                  <a:pt x="911" y="10465"/>
                </a:cubicBezTo>
                <a:cubicBezTo>
                  <a:pt x="1022" y="10566"/>
                  <a:pt x="1132" y="10690"/>
                  <a:pt x="1237" y="10858"/>
                </a:cubicBezTo>
                <a:cubicBezTo>
                  <a:pt x="1254" y="10884"/>
                  <a:pt x="1273" y="10909"/>
                  <a:pt x="1291" y="10935"/>
                </a:cubicBezTo>
                <a:cubicBezTo>
                  <a:pt x="1324" y="10977"/>
                  <a:pt x="1358" y="11023"/>
                  <a:pt x="1394" y="11070"/>
                </a:cubicBezTo>
                <a:cubicBezTo>
                  <a:pt x="1570" y="11279"/>
                  <a:pt x="1780" y="11435"/>
                  <a:pt x="2000" y="11515"/>
                </a:cubicBezTo>
                <a:cubicBezTo>
                  <a:pt x="2026" y="11519"/>
                  <a:pt x="2052" y="11526"/>
                  <a:pt x="2081" y="11526"/>
                </a:cubicBezTo>
                <a:cubicBezTo>
                  <a:pt x="2503" y="11526"/>
                  <a:pt x="3132" y="11403"/>
                  <a:pt x="3184" y="11678"/>
                </a:cubicBezTo>
                <a:cubicBezTo>
                  <a:pt x="3215" y="11718"/>
                  <a:pt x="3239" y="11765"/>
                  <a:pt x="3249" y="11831"/>
                </a:cubicBezTo>
                <a:cubicBezTo>
                  <a:pt x="3253" y="11862"/>
                  <a:pt x="3261" y="11886"/>
                  <a:pt x="3269" y="11911"/>
                </a:cubicBezTo>
                <a:cubicBezTo>
                  <a:pt x="3399" y="12039"/>
                  <a:pt x="3650" y="12040"/>
                  <a:pt x="3705" y="12040"/>
                </a:cubicBezTo>
                <a:cubicBezTo>
                  <a:pt x="3734" y="12040"/>
                  <a:pt x="3794" y="12075"/>
                  <a:pt x="3856" y="12119"/>
                </a:cubicBezTo>
                <a:cubicBezTo>
                  <a:pt x="3979" y="12143"/>
                  <a:pt x="4122" y="12198"/>
                  <a:pt x="4232" y="12299"/>
                </a:cubicBezTo>
                <a:cubicBezTo>
                  <a:pt x="4348" y="12328"/>
                  <a:pt x="4519" y="12405"/>
                  <a:pt x="4723" y="12608"/>
                </a:cubicBezTo>
                <a:cubicBezTo>
                  <a:pt x="5103" y="12987"/>
                  <a:pt x="6514" y="14393"/>
                  <a:pt x="6879" y="14447"/>
                </a:cubicBezTo>
                <a:cubicBezTo>
                  <a:pt x="7244" y="14502"/>
                  <a:pt x="7517" y="14853"/>
                  <a:pt x="7638" y="15340"/>
                </a:cubicBezTo>
                <a:cubicBezTo>
                  <a:pt x="7737" y="15735"/>
                  <a:pt x="7954" y="16196"/>
                  <a:pt x="8130" y="16416"/>
                </a:cubicBezTo>
                <a:cubicBezTo>
                  <a:pt x="8173" y="16460"/>
                  <a:pt x="8213" y="16499"/>
                  <a:pt x="8246" y="16530"/>
                </a:cubicBezTo>
                <a:cubicBezTo>
                  <a:pt x="8310" y="16568"/>
                  <a:pt x="8374" y="16718"/>
                  <a:pt x="8431" y="16918"/>
                </a:cubicBezTo>
                <a:cubicBezTo>
                  <a:pt x="8547" y="17275"/>
                  <a:pt x="8647" y="17806"/>
                  <a:pt x="8647" y="18283"/>
                </a:cubicBezTo>
                <a:cubicBezTo>
                  <a:pt x="8647" y="18283"/>
                  <a:pt x="8646" y="18299"/>
                  <a:pt x="8645" y="18322"/>
                </a:cubicBezTo>
                <a:cubicBezTo>
                  <a:pt x="8654" y="18565"/>
                  <a:pt x="8653" y="18817"/>
                  <a:pt x="8659" y="19065"/>
                </a:cubicBezTo>
                <a:cubicBezTo>
                  <a:pt x="8688" y="19462"/>
                  <a:pt x="8760" y="19968"/>
                  <a:pt x="8922" y="20492"/>
                </a:cubicBezTo>
                <a:cubicBezTo>
                  <a:pt x="8946" y="20566"/>
                  <a:pt x="8971" y="20641"/>
                  <a:pt x="8997" y="20716"/>
                </a:cubicBezTo>
                <a:cubicBezTo>
                  <a:pt x="9080" y="20951"/>
                  <a:pt x="9181" y="21186"/>
                  <a:pt x="9308" y="21413"/>
                </a:cubicBezTo>
                <a:cubicBezTo>
                  <a:pt x="9299" y="21388"/>
                  <a:pt x="9294" y="21350"/>
                  <a:pt x="9290" y="21305"/>
                </a:cubicBezTo>
                <a:cubicBezTo>
                  <a:pt x="9267" y="21218"/>
                  <a:pt x="9247" y="21163"/>
                  <a:pt x="9247" y="21163"/>
                </a:cubicBezTo>
                <a:cubicBezTo>
                  <a:pt x="9247" y="21163"/>
                  <a:pt x="9267" y="21218"/>
                  <a:pt x="9290" y="21305"/>
                </a:cubicBezTo>
                <a:cubicBezTo>
                  <a:pt x="9269" y="21045"/>
                  <a:pt x="9345" y="20477"/>
                  <a:pt x="9438" y="19872"/>
                </a:cubicBezTo>
                <a:cubicBezTo>
                  <a:pt x="9505" y="19180"/>
                  <a:pt x="9595" y="18410"/>
                  <a:pt x="9699" y="17910"/>
                </a:cubicBezTo>
                <a:cubicBezTo>
                  <a:pt x="9743" y="17698"/>
                  <a:pt x="9808" y="17437"/>
                  <a:pt x="9889" y="17149"/>
                </a:cubicBezTo>
                <a:cubicBezTo>
                  <a:pt x="9959" y="16888"/>
                  <a:pt x="10043" y="16623"/>
                  <a:pt x="10136" y="16357"/>
                </a:cubicBezTo>
                <a:cubicBezTo>
                  <a:pt x="10467" y="15386"/>
                  <a:pt x="10928" y="14346"/>
                  <a:pt x="11425" y="13853"/>
                </a:cubicBezTo>
                <a:cubicBezTo>
                  <a:pt x="11644" y="13579"/>
                  <a:pt x="11840" y="13403"/>
                  <a:pt x="11951" y="13419"/>
                </a:cubicBezTo>
                <a:cubicBezTo>
                  <a:pt x="12001" y="13427"/>
                  <a:pt x="12046" y="13466"/>
                  <a:pt x="12087" y="13516"/>
                </a:cubicBezTo>
                <a:cubicBezTo>
                  <a:pt x="12309" y="13581"/>
                  <a:pt x="12343" y="13972"/>
                  <a:pt x="12305" y="14419"/>
                </a:cubicBezTo>
                <a:cubicBezTo>
                  <a:pt x="12303" y="14484"/>
                  <a:pt x="12297" y="14543"/>
                  <a:pt x="12286" y="14598"/>
                </a:cubicBezTo>
                <a:cubicBezTo>
                  <a:pt x="12279" y="14661"/>
                  <a:pt x="12271" y="14724"/>
                  <a:pt x="12261" y="14786"/>
                </a:cubicBezTo>
                <a:cubicBezTo>
                  <a:pt x="12136" y="15618"/>
                  <a:pt x="12067" y="16592"/>
                  <a:pt x="12409" y="16592"/>
                </a:cubicBezTo>
                <a:cubicBezTo>
                  <a:pt x="12620" y="16592"/>
                  <a:pt x="12640" y="16452"/>
                  <a:pt x="12622" y="16255"/>
                </a:cubicBezTo>
                <a:cubicBezTo>
                  <a:pt x="12601" y="16097"/>
                  <a:pt x="12552" y="15910"/>
                  <a:pt x="12520" y="15733"/>
                </a:cubicBezTo>
                <a:cubicBezTo>
                  <a:pt x="12464" y="15416"/>
                  <a:pt x="12522" y="15202"/>
                  <a:pt x="12601" y="15002"/>
                </a:cubicBezTo>
                <a:cubicBezTo>
                  <a:pt x="12622" y="14887"/>
                  <a:pt x="12653" y="14778"/>
                  <a:pt x="12705" y="14685"/>
                </a:cubicBezTo>
                <a:cubicBezTo>
                  <a:pt x="12732" y="14637"/>
                  <a:pt x="12762" y="14563"/>
                  <a:pt x="12793" y="14475"/>
                </a:cubicBezTo>
                <a:cubicBezTo>
                  <a:pt x="12930" y="13990"/>
                  <a:pt x="13124" y="13122"/>
                  <a:pt x="13124" y="12831"/>
                </a:cubicBezTo>
                <a:cubicBezTo>
                  <a:pt x="13124" y="12831"/>
                  <a:pt x="13993" y="12788"/>
                  <a:pt x="14747" y="12140"/>
                </a:cubicBezTo>
                <a:cubicBezTo>
                  <a:pt x="15098" y="11819"/>
                  <a:pt x="15430" y="11349"/>
                  <a:pt x="15652" y="10661"/>
                </a:cubicBezTo>
                <a:cubicBezTo>
                  <a:pt x="15652" y="10661"/>
                  <a:pt x="15929" y="10612"/>
                  <a:pt x="16348" y="10695"/>
                </a:cubicBezTo>
                <a:cubicBezTo>
                  <a:pt x="16616" y="10726"/>
                  <a:pt x="16934" y="10812"/>
                  <a:pt x="17250" y="11013"/>
                </a:cubicBezTo>
                <a:cubicBezTo>
                  <a:pt x="18047" y="11520"/>
                  <a:pt x="18195" y="11824"/>
                  <a:pt x="18035" y="12230"/>
                </a:cubicBezTo>
                <a:cubicBezTo>
                  <a:pt x="18035" y="12232"/>
                  <a:pt x="18034" y="12235"/>
                  <a:pt x="18033" y="12238"/>
                </a:cubicBezTo>
                <a:cubicBezTo>
                  <a:pt x="18005" y="12362"/>
                  <a:pt x="17991" y="12483"/>
                  <a:pt x="17991" y="12595"/>
                </a:cubicBezTo>
                <a:cubicBezTo>
                  <a:pt x="18002" y="12779"/>
                  <a:pt x="18055" y="12963"/>
                  <a:pt x="18130" y="13077"/>
                </a:cubicBezTo>
                <a:cubicBezTo>
                  <a:pt x="18152" y="13101"/>
                  <a:pt x="18177" y="13121"/>
                  <a:pt x="18203" y="13136"/>
                </a:cubicBezTo>
                <a:cubicBezTo>
                  <a:pt x="18257" y="13166"/>
                  <a:pt x="18304" y="13178"/>
                  <a:pt x="18345" y="13173"/>
                </a:cubicBezTo>
                <a:cubicBezTo>
                  <a:pt x="18378" y="13157"/>
                  <a:pt x="18411" y="13129"/>
                  <a:pt x="18445" y="13082"/>
                </a:cubicBezTo>
                <a:cubicBezTo>
                  <a:pt x="18478" y="13037"/>
                  <a:pt x="18503" y="12976"/>
                  <a:pt x="18524" y="12907"/>
                </a:cubicBezTo>
                <a:cubicBezTo>
                  <a:pt x="18540" y="12831"/>
                  <a:pt x="18551" y="12739"/>
                  <a:pt x="18556" y="12628"/>
                </a:cubicBezTo>
                <a:cubicBezTo>
                  <a:pt x="18571" y="12323"/>
                  <a:pt x="18602" y="11766"/>
                  <a:pt x="18716" y="11411"/>
                </a:cubicBezTo>
                <a:cubicBezTo>
                  <a:pt x="18749" y="11290"/>
                  <a:pt x="18795" y="11196"/>
                  <a:pt x="18861" y="11141"/>
                </a:cubicBezTo>
                <a:cubicBezTo>
                  <a:pt x="18862" y="11140"/>
                  <a:pt x="18864" y="11139"/>
                  <a:pt x="18865" y="11138"/>
                </a:cubicBezTo>
                <a:cubicBezTo>
                  <a:pt x="18878" y="11127"/>
                  <a:pt x="18892" y="11117"/>
                  <a:pt x="18907" y="11110"/>
                </a:cubicBezTo>
                <a:cubicBezTo>
                  <a:pt x="18929" y="11097"/>
                  <a:pt x="18952" y="11088"/>
                  <a:pt x="18977" y="11087"/>
                </a:cubicBezTo>
                <a:cubicBezTo>
                  <a:pt x="19262" y="11056"/>
                  <a:pt x="19411" y="11082"/>
                  <a:pt x="19509" y="11064"/>
                </a:cubicBezTo>
                <a:cubicBezTo>
                  <a:pt x="19543" y="11040"/>
                  <a:pt x="19571" y="11004"/>
                  <a:pt x="19592" y="10944"/>
                </a:cubicBezTo>
                <a:cubicBezTo>
                  <a:pt x="19612" y="10894"/>
                  <a:pt x="19653" y="10868"/>
                  <a:pt x="19708" y="10860"/>
                </a:cubicBezTo>
                <a:cubicBezTo>
                  <a:pt x="19819" y="10711"/>
                  <a:pt x="19970" y="10898"/>
                  <a:pt x="20188" y="10972"/>
                </a:cubicBezTo>
                <a:cubicBezTo>
                  <a:pt x="20206" y="10978"/>
                  <a:pt x="20231" y="10988"/>
                  <a:pt x="20259" y="10999"/>
                </a:cubicBezTo>
                <a:cubicBezTo>
                  <a:pt x="20384" y="11048"/>
                  <a:pt x="20510" y="11097"/>
                  <a:pt x="20618" y="11127"/>
                </a:cubicBezTo>
                <a:cubicBezTo>
                  <a:pt x="20784" y="11173"/>
                  <a:pt x="21000" y="11270"/>
                  <a:pt x="21186" y="11321"/>
                </a:cubicBezTo>
                <a:cubicBezTo>
                  <a:pt x="21409" y="11360"/>
                  <a:pt x="21581" y="11331"/>
                  <a:pt x="21586" y="11147"/>
                </a:cubicBezTo>
                <a:cubicBezTo>
                  <a:pt x="21600" y="10668"/>
                  <a:pt x="21574" y="10701"/>
                  <a:pt x="21574" y="10701"/>
                </a:cubicBezTo>
                <a:close/>
                <a:moveTo>
                  <a:pt x="21574" y="10701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8" name="Rectangle 50"/>
          <p:cNvSpPr>
            <a:spLocks/>
          </p:cNvSpPr>
          <p:nvPr/>
        </p:nvSpPr>
        <p:spPr bwMode="auto">
          <a:xfrm>
            <a:off x="889000" y="430252"/>
            <a:ext cx="185948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USA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48179" name="Line 51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80" name="Rectangle 52"/>
          <p:cNvSpPr>
            <a:spLocks/>
          </p:cNvSpPr>
          <p:nvPr/>
        </p:nvSpPr>
        <p:spPr bwMode="auto">
          <a:xfrm>
            <a:off x="4902200" y="18034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Seattle</a:t>
            </a:r>
          </a:p>
        </p:txBody>
      </p:sp>
      <p:grpSp>
        <p:nvGrpSpPr>
          <p:cNvPr id="48185" name="Group 57"/>
          <p:cNvGrpSpPr>
            <a:grpSpLocks/>
          </p:cNvGrpSpPr>
          <p:nvPr/>
        </p:nvGrpSpPr>
        <p:grpSpPr bwMode="auto">
          <a:xfrm>
            <a:off x="11169650" y="6219825"/>
            <a:ext cx="1206500" cy="1397000"/>
            <a:chOff x="0" y="0"/>
            <a:chExt cx="760" cy="879"/>
          </a:xfrm>
        </p:grpSpPr>
        <p:grpSp>
          <p:nvGrpSpPr>
            <p:cNvPr id="48183" name="Group 55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181" name="Oval 53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182" name="AutoShape 54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184" name="AutoShape 56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186" name="Rectangle 58"/>
          <p:cNvSpPr>
            <a:spLocks/>
          </p:cNvSpPr>
          <p:nvPr/>
        </p:nvSpPr>
        <p:spPr bwMode="auto">
          <a:xfrm>
            <a:off x="10452100" y="77597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Dallas</a:t>
            </a:r>
          </a:p>
        </p:txBody>
      </p:sp>
      <p:sp>
        <p:nvSpPr>
          <p:cNvPr id="48187" name="Rectangle 59"/>
          <p:cNvSpPr>
            <a:spLocks/>
          </p:cNvSpPr>
          <p:nvPr/>
        </p:nvSpPr>
        <p:spPr bwMode="auto">
          <a:xfrm>
            <a:off x="15379700" y="98806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Miami</a:t>
            </a:r>
          </a:p>
        </p:txBody>
      </p:sp>
      <p:grpSp>
        <p:nvGrpSpPr>
          <p:cNvPr id="48192" name="Group 64"/>
          <p:cNvGrpSpPr>
            <a:grpSpLocks/>
          </p:cNvGrpSpPr>
          <p:nvPr/>
        </p:nvGrpSpPr>
        <p:grpSpPr bwMode="auto">
          <a:xfrm>
            <a:off x="16097250" y="8315325"/>
            <a:ext cx="1206500" cy="1397000"/>
            <a:chOff x="0" y="0"/>
            <a:chExt cx="760" cy="879"/>
          </a:xfrm>
        </p:grpSpPr>
        <p:grpSp>
          <p:nvGrpSpPr>
            <p:cNvPr id="48190" name="Group 62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188" name="Oval 60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189" name="AutoShape 61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191" name="AutoShape 63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8197" name="Group 69"/>
          <p:cNvGrpSpPr>
            <a:grpSpLocks/>
          </p:cNvGrpSpPr>
          <p:nvPr/>
        </p:nvGrpSpPr>
        <p:grpSpPr bwMode="auto">
          <a:xfrm>
            <a:off x="5619750" y="415925"/>
            <a:ext cx="1206500" cy="1395413"/>
            <a:chOff x="0" y="0"/>
            <a:chExt cx="760" cy="879"/>
          </a:xfrm>
        </p:grpSpPr>
        <p:grpSp>
          <p:nvGrpSpPr>
            <p:cNvPr id="48195" name="Group 6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193" name="Oval 6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194" name="AutoShape 6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196" name="AutoShape 6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8202" name="Group 74"/>
          <p:cNvGrpSpPr>
            <a:grpSpLocks/>
          </p:cNvGrpSpPr>
          <p:nvPr/>
        </p:nvGrpSpPr>
        <p:grpSpPr bwMode="auto">
          <a:xfrm>
            <a:off x="13798550" y="3108325"/>
            <a:ext cx="1206500" cy="1397000"/>
            <a:chOff x="0" y="0"/>
            <a:chExt cx="760" cy="879"/>
          </a:xfrm>
        </p:grpSpPr>
        <p:grpSp>
          <p:nvGrpSpPr>
            <p:cNvPr id="48200" name="Group 72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198" name="Oval 70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199" name="AutoShape 71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201" name="AutoShape 73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203" name="Rectangle 75"/>
          <p:cNvSpPr>
            <a:spLocks/>
          </p:cNvSpPr>
          <p:nvPr/>
        </p:nvSpPr>
        <p:spPr bwMode="auto">
          <a:xfrm>
            <a:off x="13065125" y="4559300"/>
            <a:ext cx="26543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Chicago</a:t>
            </a:r>
          </a:p>
        </p:txBody>
      </p:sp>
      <p:sp>
        <p:nvSpPr>
          <p:cNvPr id="48204" name="Rectangle 76"/>
          <p:cNvSpPr>
            <a:spLocks/>
          </p:cNvSpPr>
          <p:nvPr/>
        </p:nvSpPr>
        <p:spPr bwMode="auto">
          <a:xfrm>
            <a:off x="16154400" y="4876800"/>
            <a:ext cx="32004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NewYork</a:t>
            </a:r>
            <a:endParaRPr lang="en-US" sz="64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grpSp>
        <p:nvGrpSpPr>
          <p:cNvPr id="48209" name="Group 81"/>
          <p:cNvGrpSpPr>
            <a:grpSpLocks/>
          </p:cNvGrpSpPr>
          <p:nvPr/>
        </p:nvGrpSpPr>
        <p:grpSpPr bwMode="auto">
          <a:xfrm>
            <a:off x="17145000" y="3276600"/>
            <a:ext cx="1206500" cy="1395413"/>
            <a:chOff x="0" y="0"/>
            <a:chExt cx="760" cy="879"/>
          </a:xfrm>
        </p:grpSpPr>
        <p:grpSp>
          <p:nvGrpSpPr>
            <p:cNvPr id="48207" name="Group 7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205" name="Oval 7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206" name="AutoShape 7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208" name="AutoShape 8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210" name="Rectangle 82"/>
          <p:cNvSpPr>
            <a:spLocks/>
          </p:cNvSpPr>
          <p:nvPr/>
        </p:nvSpPr>
        <p:spPr bwMode="auto">
          <a:xfrm>
            <a:off x="3759200" y="6591300"/>
            <a:ext cx="368300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Los Angeles</a:t>
            </a:r>
          </a:p>
        </p:txBody>
      </p:sp>
      <p:grpSp>
        <p:nvGrpSpPr>
          <p:cNvPr id="48215" name="Group 87"/>
          <p:cNvGrpSpPr>
            <a:grpSpLocks/>
          </p:cNvGrpSpPr>
          <p:nvPr/>
        </p:nvGrpSpPr>
        <p:grpSpPr bwMode="auto">
          <a:xfrm>
            <a:off x="5200650" y="5203825"/>
            <a:ext cx="1206500" cy="1397000"/>
            <a:chOff x="0" y="0"/>
            <a:chExt cx="760" cy="879"/>
          </a:xfrm>
        </p:grpSpPr>
        <p:grpSp>
          <p:nvGrpSpPr>
            <p:cNvPr id="48213" name="Group 85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211" name="Oval 83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212" name="AutoShape 84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214" name="AutoShape 86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216" name="Rectangle 88"/>
          <p:cNvSpPr>
            <a:spLocks/>
          </p:cNvSpPr>
          <p:nvPr/>
        </p:nvSpPr>
        <p:spPr bwMode="auto">
          <a:xfrm>
            <a:off x="979488" y="11233150"/>
            <a:ext cx="22428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grpSp>
        <p:nvGrpSpPr>
          <p:cNvPr id="48221" name="Group 93"/>
          <p:cNvGrpSpPr>
            <a:grpSpLocks/>
          </p:cNvGrpSpPr>
          <p:nvPr/>
        </p:nvGrpSpPr>
        <p:grpSpPr bwMode="auto">
          <a:xfrm>
            <a:off x="19958050" y="3067050"/>
            <a:ext cx="2355850" cy="2349500"/>
            <a:chOff x="0" y="0"/>
            <a:chExt cx="1484" cy="1480"/>
          </a:xfrm>
        </p:grpSpPr>
        <p:sp>
          <p:nvSpPr>
            <p:cNvPr id="48217" name="Oval 89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8218" name="Rectangle 90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700 000 K</a:t>
              </a:r>
            </a:p>
          </p:txBody>
        </p:sp>
        <p:sp>
          <p:nvSpPr>
            <p:cNvPr id="48219" name="Rectangle 91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48220" name="AutoShape 92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8226" name="Group 98"/>
          <p:cNvGrpSpPr>
            <a:grpSpLocks/>
          </p:cNvGrpSpPr>
          <p:nvPr/>
        </p:nvGrpSpPr>
        <p:grpSpPr bwMode="auto">
          <a:xfrm>
            <a:off x="1250950" y="4718050"/>
            <a:ext cx="2355850" cy="2349500"/>
            <a:chOff x="0" y="0"/>
            <a:chExt cx="1484" cy="1480"/>
          </a:xfrm>
        </p:grpSpPr>
        <p:sp>
          <p:nvSpPr>
            <p:cNvPr id="48222" name="Oval 94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8223" name="Rectangle 95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900 000 K</a:t>
              </a:r>
            </a:p>
          </p:txBody>
        </p:sp>
        <p:sp>
          <p:nvSpPr>
            <p:cNvPr id="48224" name="Rectangle 96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48225" name="AutoShape 97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227" name="Line 99"/>
          <p:cNvSpPr>
            <a:spLocks noChangeShapeType="1"/>
          </p:cNvSpPr>
          <p:nvPr/>
        </p:nvSpPr>
        <p:spPr bwMode="auto">
          <a:xfrm flipH="1">
            <a:off x="18635663" y="4340225"/>
            <a:ext cx="1071562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228" name="Line 100"/>
          <p:cNvSpPr>
            <a:spLocks noChangeShapeType="1"/>
          </p:cNvSpPr>
          <p:nvPr/>
        </p:nvSpPr>
        <p:spPr bwMode="auto">
          <a:xfrm flipH="1">
            <a:off x="3903663" y="5902325"/>
            <a:ext cx="1071562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BE99-6738-B44C-9BCD-851357062214}" type="slidenum">
              <a:rPr lang="en-US"/>
              <a:pPr/>
              <a:t>43</a:t>
            </a:fld>
            <a:endParaRPr lang="en-US"/>
          </a:p>
        </p:txBody>
      </p:sp>
      <p:sp>
        <p:nvSpPr>
          <p:cNvPr id="49153" name="AutoShape 1"/>
          <p:cNvSpPr>
            <a:spLocks/>
          </p:cNvSpPr>
          <p:nvPr/>
        </p:nvSpPr>
        <p:spPr bwMode="auto">
          <a:xfrm>
            <a:off x="457200" y="1930400"/>
            <a:ext cx="15036800" cy="9677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206" y="18110"/>
                </a:moveTo>
                <a:lnTo>
                  <a:pt x="2206" y="18109"/>
                </a:lnTo>
                <a:lnTo>
                  <a:pt x="2168" y="18101"/>
                </a:lnTo>
                <a:lnTo>
                  <a:pt x="2152" y="18011"/>
                </a:lnTo>
                <a:lnTo>
                  <a:pt x="2199" y="17902"/>
                </a:lnTo>
                <a:lnTo>
                  <a:pt x="2213" y="17835"/>
                </a:lnTo>
                <a:lnTo>
                  <a:pt x="2182" y="17866"/>
                </a:lnTo>
                <a:lnTo>
                  <a:pt x="2125" y="17887"/>
                </a:lnTo>
                <a:lnTo>
                  <a:pt x="2064" y="17924"/>
                </a:lnTo>
                <a:lnTo>
                  <a:pt x="2020" y="17854"/>
                </a:lnTo>
                <a:lnTo>
                  <a:pt x="2021" y="17800"/>
                </a:lnTo>
                <a:lnTo>
                  <a:pt x="2048" y="17806"/>
                </a:lnTo>
                <a:lnTo>
                  <a:pt x="2066" y="17850"/>
                </a:lnTo>
                <a:lnTo>
                  <a:pt x="2089" y="17856"/>
                </a:lnTo>
                <a:lnTo>
                  <a:pt x="2093" y="17825"/>
                </a:lnTo>
                <a:lnTo>
                  <a:pt x="2070" y="17781"/>
                </a:lnTo>
                <a:lnTo>
                  <a:pt x="2057" y="17736"/>
                </a:lnTo>
                <a:lnTo>
                  <a:pt x="2021" y="17736"/>
                </a:lnTo>
                <a:lnTo>
                  <a:pt x="1989" y="17760"/>
                </a:lnTo>
                <a:lnTo>
                  <a:pt x="1937" y="17732"/>
                </a:lnTo>
                <a:lnTo>
                  <a:pt x="1902" y="17663"/>
                </a:lnTo>
                <a:lnTo>
                  <a:pt x="1903" y="17638"/>
                </a:lnTo>
                <a:lnTo>
                  <a:pt x="1966" y="17591"/>
                </a:lnTo>
                <a:lnTo>
                  <a:pt x="1993" y="17528"/>
                </a:lnTo>
                <a:lnTo>
                  <a:pt x="2025" y="17493"/>
                </a:lnTo>
                <a:lnTo>
                  <a:pt x="2011" y="17478"/>
                </a:lnTo>
                <a:lnTo>
                  <a:pt x="1964" y="17493"/>
                </a:lnTo>
                <a:lnTo>
                  <a:pt x="1910" y="17493"/>
                </a:lnTo>
                <a:lnTo>
                  <a:pt x="1898" y="17472"/>
                </a:lnTo>
                <a:lnTo>
                  <a:pt x="1934" y="17431"/>
                </a:lnTo>
                <a:lnTo>
                  <a:pt x="1976" y="17360"/>
                </a:lnTo>
                <a:lnTo>
                  <a:pt x="1978" y="17284"/>
                </a:lnTo>
                <a:lnTo>
                  <a:pt x="1998" y="17257"/>
                </a:lnTo>
                <a:lnTo>
                  <a:pt x="1998" y="17224"/>
                </a:lnTo>
                <a:lnTo>
                  <a:pt x="1968" y="17234"/>
                </a:lnTo>
                <a:lnTo>
                  <a:pt x="1948" y="17279"/>
                </a:lnTo>
                <a:lnTo>
                  <a:pt x="1941" y="17372"/>
                </a:lnTo>
                <a:lnTo>
                  <a:pt x="1886" y="17452"/>
                </a:lnTo>
                <a:lnTo>
                  <a:pt x="1856" y="17458"/>
                </a:lnTo>
                <a:lnTo>
                  <a:pt x="1828" y="17437"/>
                </a:lnTo>
                <a:lnTo>
                  <a:pt x="1801" y="17426"/>
                </a:lnTo>
                <a:lnTo>
                  <a:pt x="1800" y="17399"/>
                </a:lnTo>
                <a:lnTo>
                  <a:pt x="1817" y="17376"/>
                </a:lnTo>
                <a:lnTo>
                  <a:pt x="1817" y="17352"/>
                </a:lnTo>
                <a:lnTo>
                  <a:pt x="1776" y="17380"/>
                </a:lnTo>
                <a:lnTo>
                  <a:pt x="1754" y="17413"/>
                </a:lnTo>
                <a:lnTo>
                  <a:pt x="1739" y="17414"/>
                </a:lnTo>
                <a:lnTo>
                  <a:pt x="1726" y="17384"/>
                </a:lnTo>
                <a:lnTo>
                  <a:pt x="1699" y="17392"/>
                </a:lnTo>
                <a:lnTo>
                  <a:pt x="1673" y="17415"/>
                </a:lnTo>
                <a:lnTo>
                  <a:pt x="1639" y="17394"/>
                </a:lnTo>
                <a:lnTo>
                  <a:pt x="1638" y="17375"/>
                </a:lnTo>
                <a:lnTo>
                  <a:pt x="1673" y="17333"/>
                </a:lnTo>
                <a:lnTo>
                  <a:pt x="1713" y="17330"/>
                </a:lnTo>
                <a:lnTo>
                  <a:pt x="1773" y="17313"/>
                </a:lnTo>
                <a:lnTo>
                  <a:pt x="1837" y="17263"/>
                </a:lnTo>
                <a:lnTo>
                  <a:pt x="1860" y="17213"/>
                </a:lnTo>
                <a:lnTo>
                  <a:pt x="1859" y="17157"/>
                </a:lnTo>
                <a:lnTo>
                  <a:pt x="1851" y="17203"/>
                </a:lnTo>
                <a:lnTo>
                  <a:pt x="1807" y="17236"/>
                </a:lnTo>
                <a:lnTo>
                  <a:pt x="1778" y="17292"/>
                </a:lnTo>
                <a:lnTo>
                  <a:pt x="1751" y="17312"/>
                </a:lnTo>
                <a:lnTo>
                  <a:pt x="1683" y="17286"/>
                </a:lnTo>
                <a:lnTo>
                  <a:pt x="1669" y="17248"/>
                </a:lnTo>
                <a:lnTo>
                  <a:pt x="1626" y="17244"/>
                </a:lnTo>
                <a:lnTo>
                  <a:pt x="1626" y="17224"/>
                </a:lnTo>
                <a:lnTo>
                  <a:pt x="1661" y="17209"/>
                </a:lnTo>
                <a:lnTo>
                  <a:pt x="1642" y="17190"/>
                </a:lnTo>
                <a:lnTo>
                  <a:pt x="1579" y="17203"/>
                </a:lnTo>
                <a:lnTo>
                  <a:pt x="1539" y="17180"/>
                </a:lnTo>
                <a:lnTo>
                  <a:pt x="1505" y="17184"/>
                </a:lnTo>
                <a:lnTo>
                  <a:pt x="1497" y="17224"/>
                </a:lnTo>
                <a:lnTo>
                  <a:pt x="1440" y="17182"/>
                </a:lnTo>
                <a:lnTo>
                  <a:pt x="1416" y="17130"/>
                </a:lnTo>
                <a:lnTo>
                  <a:pt x="1434" y="17111"/>
                </a:lnTo>
                <a:lnTo>
                  <a:pt x="1464" y="17136"/>
                </a:lnTo>
                <a:lnTo>
                  <a:pt x="1522" y="17151"/>
                </a:lnTo>
                <a:lnTo>
                  <a:pt x="1579" y="17140"/>
                </a:lnTo>
                <a:lnTo>
                  <a:pt x="1582" y="17113"/>
                </a:lnTo>
                <a:lnTo>
                  <a:pt x="1556" y="17116"/>
                </a:lnTo>
                <a:lnTo>
                  <a:pt x="1490" y="17115"/>
                </a:lnTo>
                <a:lnTo>
                  <a:pt x="1473" y="17101"/>
                </a:lnTo>
                <a:lnTo>
                  <a:pt x="1483" y="17088"/>
                </a:lnTo>
                <a:lnTo>
                  <a:pt x="1525" y="17099"/>
                </a:lnTo>
                <a:lnTo>
                  <a:pt x="1574" y="17088"/>
                </a:lnTo>
                <a:lnTo>
                  <a:pt x="1581" y="17064"/>
                </a:lnTo>
                <a:lnTo>
                  <a:pt x="1518" y="17066"/>
                </a:lnTo>
                <a:lnTo>
                  <a:pt x="1486" y="17045"/>
                </a:lnTo>
                <a:lnTo>
                  <a:pt x="1432" y="17059"/>
                </a:lnTo>
                <a:lnTo>
                  <a:pt x="1398" y="17059"/>
                </a:lnTo>
                <a:lnTo>
                  <a:pt x="1375" y="17037"/>
                </a:lnTo>
                <a:lnTo>
                  <a:pt x="1386" y="16991"/>
                </a:lnTo>
                <a:lnTo>
                  <a:pt x="1431" y="16979"/>
                </a:lnTo>
                <a:lnTo>
                  <a:pt x="1461" y="17002"/>
                </a:lnTo>
                <a:lnTo>
                  <a:pt x="1509" y="17006"/>
                </a:lnTo>
                <a:lnTo>
                  <a:pt x="1538" y="16977"/>
                </a:lnTo>
                <a:lnTo>
                  <a:pt x="1490" y="16977"/>
                </a:lnTo>
                <a:lnTo>
                  <a:pt x="1454" y="16956"/>
                </a:lnTo>
                <a:lnTo>
                  <a:pt x="1395" y="16954"/>
                </a:lnTo>
                <a:lnTo>
                  <a:pt x="1400" y="16935"/>
                </a:lnTo>
                <a:lnTo>
                  <a:pt x="1470" y="16915"/>
                </a:lnTo>
                <a:lnTo>
                  <a:pt x="1497" y="16929"/>
                </a:lnTo>
                <a:lnTo>
                  <a:pt x="1527" y="16920"/>
                </a:lnTo>
                <a:lnTo>
                  <a:pt x="1518" y="16894"/>
                </a:lnTo>
                <a:lnTo>
                  <a:pt x="1518" y="16867"/>
                </a:lnTo>
                <a:lnTo>
                  <a:pt x="1547" y="16838"/>
                </a:lnTo>
                <a:lnTo>
                  <a:pt x="1609" y="16838"/>
                </a:lnTo>
                <a:lnTo>
                  <a:pt x="1653" y="16848"/>
                </a:lnTo>
                <a:lnTo>
                  <a:pt x="1667" y="16832"/>
                </a:lnTo>
                <a:lnTo>
                  <a:pt x="1590" y="16821"/>
                </a:lnTo>
                <a:lnTo>
                  <a:pt x="1567" y="16794"/>
                </a:lnTo>
                <a:lnTo>
                  <a:pt x="1543" y="16786"/>
                </a:lnTo>
                <a:lnTo>
                  <a:pt x="1518" y="16829"/>
                </a:lnTo>
                <a:lnTo>
                  <a:pt x="1473" y="16851"/>
                </a:lnTo>
                <a:lnTo>
                  <a:pt x="1441" y="16877"/>
                </a:lnTo>
                <a:lnTo>
                  <a:pt x="1425" y="16861"/>
                </a:lnTo>
                <a:lnTo>
                  <a:pt x="1428" y="16823"/>
                </a:lnTo>
                <a:lnTo>
                  <a:pt x="1422" y="16784"/>
                </a:lnTo>
                <a:lnTo>
                  <a:pt x="1440" y="16742"/>
                </a:lnTo>
                <a:lnTo>
                  <a:pt x="1502" y="16709"/>
                </a:lnTo>
                <a:lnTo>
                  <a:pt x="1529" y="16672"/>
                </a:lnTo>
                <a:lnTo>
                  <a:pt x="1644" y="16581"/>
                </a:lnTo>
                <a:lnTo>
                  <a:pt x="1679" y="16562"/>
                </a:lnTo>
                <a:lnTo>
                  <a:pt x="1699" y="16595"/>
                </a:lnTo>
                <a:lnTo>
                  <a:pt x="1701" y="16669"/>
                </a:lnTo>
                <a:lnTo>
                  <a:pt x="1728" y="16711"/>
                </a:lnTo>
                <a:lnTo>
                  <a:pt x="1744" y="16697"/>
                </a:lnTo>
                <a:lnTo>
                  <a:pt x="1728" y="16632"/>
                </a:lnTo>
                <a:lnTo>
                  <a:pt x="1728" y="16554"/>
                </a:lnTo>
                <a:lnTo>
                  <a:pt x="1774" y="16533"/>
                </a:lnTo>
                <a:lnTo>
                  <a:pt x="1830" y="16533"/>
                </a:lnTo>
                <a:lnTo>
                  <a:pt x="1785" y="16518"/>
                </a:lnTo>
                <a:lnTo>
                  <a:pt x="1728" y="16518"/>
                </a:lnTo>
                <a:lnTo>
                  <a:pt x="1694" y="16529"/>
                </a:lnTo>
                <a:lnTo>
                  <a:pt x="1670" y="16499"/>
                </a:lnTo>
                <a:lnTo>
                  <a:pt x="1683" y="16464"/>
                </a:lnTo>
                <a:lnTo>
                  <a:pt x="1733" y="16442"/>
                </a:lnTo>
                <a:lnTo>
                  <a:pt x="1783" y="16404"/>
                </a:lnTo>
                <a:lnTo>
                  <a:pt x="1821" y="16336"/>
                </a:lnTo>
                <a:lnTo>
                  <a:pt x="1808" y="16297"/>
                </a:lnTo>
                <a:lnTo>
                  <a:pt x="1792" y="16307"/>
                </a:lnTo>
                <a:lnTo>
                  <a:pt x="1780" y="16353"/>
                </a:lnTo>
                <a:lnTo>
                  <a:pt x="1739" y="16394"/>
                </a:lnTo>
                <a:lnTo>
                  <a:pt x="1688" y="16398"/>
                </a:lnTo>
                <a:lnTo>
                  <a:pt x="1642" y="16466"/>
                </a:lnTo>
                <a:lnTo>
                  <a:pt x="1572" y="16521"/>
                </a:lnTo>
                <a:lnTo>
                  <a:pt x="1502" y="16548"/>
                </a:lnTo>
                <a:lnTo>
                  <a:pt x="1468" y="16502"/>
                </a:lnTo>
                <a:lnTo>
                  <a:pt x="1479" y="16477"/>
                </a:lnTo>
                <a:lnTo>
                  <a:pt x="1518" y="16466"/>
                </a:lnTo>
                <a:lnTo>
                  <a:pt x="1481" y="16456"/>
                </a:lnTo>
                <a:lnTo>
                  <a:pt x="1411" y="16483"/>
                </a:lnTo>
                <a:lnTo>
                  <a:pt x="1386" y="16458"/>
                </a:lnTo>
                <a:lnTo>
                  <a:pt x="1397" y="16433"/>
                </a:lnTo>
                <a:lnTo>
                  <a:pt x="1457" y="16388"/>
                </a:lnTo>
                <a:lnTo>
                  <a:pt x="1498" y="16367"/>
                </a:lnTo>
                <a:lnTo>
                  <a:pt x="1539" y="16375"/>
                </a:lnTo>
                <a:lnTo>
                  <a:pt x="1556" y="16353"/>
                </a:lnTo>
                <a:lnTo>
                  <a:pt x="1558" y="16328"/>
                </a:lnTo>
                <a:lnTo>
                  <a:pt x="1529" y="16305"/>
                </a:lnTo>
                <a:lnTo>
                  <a:pt x="1538" y="16284"/>
                </a:lnTo>
                <a:lnTo>
                  <a:pt x="1561" y="16261"/>
                </a:lnTo>
                <a:lnTo>
                  <a:pt x="1542" y="16240"/>
                </a:lnTo>
                <a:lnTo>
                  <a:pt x="1502" y="16263"/>
                </a:lnTo>
                <a:lnTo>
                  <a:pt x="1479" y="16263"/>
                </a:lnTo>
                <a:lnTo>
                  <a:pt x="1461" y="16220"/>
                </a:lnTo>
                <a:lnTo>
                  <a:pt x="1454" y="16108"/>
                </a:lnTo>
                <a:lnTo>
                  <a:pt x="1431" y="16071"/>
                </a:lnTo>
                <a:lnTo>
                  <a:pt x="1427" y="16029"/>
                </a:lnTo>
                <a:lnTo>
                  <a:pt x="1445" y="15990"/>
                </a:lnTo>
                <a:lnTo>
                  <a:pt x="1508" y="15996"/>
                </a:lnTo>
                <a:lnTo>
                  <a:pt x="1554" y="16019"/>
                </a:lnTo>
                <a:lnTo>
                  <a:pt x="1614" y="16015"/>
                </a:lnTo>
                <a:lnTo>
                  <a:pt x="1669" y="16044"/>
                </a:lnTo>
                <a:lnTo>
                  <a:pt x="1651" y="16015"/>
                </a:lnTo>
                <a:lnTo>
                  <a:pt x="1611" y="16002"/>
                </a:lnTo>
                <a:lnTo>
                  <a:pt x="1564" y="16002"/>
                </a:lnTo>
                <a:lnTo>
                  <a:pt x="1531" y="15963"/>
                </a:lnTo>
                <a:lnTo>
                  <a:pt x="1490" y="15929"/>
                </a:lnTo>
                <a:lnTo>
                  <a:pt x="1488" y="15904"/>
                </a:lnTo>
                <a:lnTo>
                  <a:pt x="1518" y="15849"/>
                </a:lnTo>
                <a:lnTo>
                  <a:pt x="1545" y="15838"/>
                </a:lnTo>
                <a:lnTo>
                  <a:pt x="1568" y="15790"/>
                </a:lnTo>
                <a:lnTo>
                  <a:pt x="1564" y="15734"/>
                </a:lnTo>
                <a:lnTo>
                  <a:pt x="1545" y="15739"/>
                </a:lnTo>
                <a:lnTo>
                  <a:pt x="1500" y="15797"/>
                </a:lnTo>
                <a:lnTo>
                  <a:pt x="1457" y="15830"/>
                </a:lnTo>
                <a:lnTo>
                  <a:pt x="1382" y="15855"/>
                </a:lnTo>
                <a:lnTo>
                  <a:pt x="1345" y="15898"/>
                </a:lnTo>
                <a:lnTo>
                  <a:pt x="1336" y="15939"/>
                </a:lnTo>
                <a:lnTo>
                  <a:pt x="1307" y="15931"/>
                </a:lnTo>
                <a:lnTo>
                  <a:pt x="1271" y="15853"/>
                </a:lnTo>
                <a:lnTo>
                  <a:pt x="1250" y="15774"/>
                </a:lnTo>
                <a:lnTo>
                  <a:pt x="1261" y="15637"/>
                </a:lnTo>
                <a:lnTo>
                  <a:pt x="1278" y="15550"/>
                </a:lnTo>
                <a:lnTo>
                  <a:pt x="1271" y="15515"/>
                </a:lnTo>
                <a:lnTo>
                  <a:pt x="1228" y="15510"/>
                </a:lnTo>
                <a:lnTo>
                  <a:pt x="1226" y="15434"/>
                </a:lnTo>
                <a:lnTo>
                  <a:pt x="1262" y="15409"/>
                </a:lnTo>
                <a:lnTo>
                  <a:pt x="1285" y="15432"/>
                </a:lnTo>
                <a:lnTo>
                  <a:pt x="1312" y="15444"/>
                </a:lnTo>
                <a:lnTo>
                  <a:pt x="1301" y="15388"/>
                </a:lnTo>
                <a:lnTo>
                  <a:pt x="1350" y="15345"/>
                </a:lnTo>
                <a:lnTo>
                  <a:pt x="1375" y="15274"/>
                </a:lnTo>
                <a:lnTo>
                  <a:pt x="1414" y="15264"/>
                </a:lnTo>
                <a:lnTo>
                  <a:pt x="1468" y="15274"/>
                </a:lnTo>
                <a:lnTo>
                  <a:pt x="1495" y="15249"/>
                </a:lnTo>
                <a:lnTo>
                  <a:pt x="1463" y="15245"/>
                </a:lnTo>
                <a:lnTo>
                  <a:pt x="1457" y="15227"/>
                </a:lnTo>
                <a:lnTo>
                  <a:pt x="1525" y="15144"/>
                </a:lnTo>
                <a:lnTo>
                  <a:pt x="1552" y="15098"/>
                </a:lnTo>
                <a:lnTo>
                  <a:pt x="1621" y="15056"/>
                </a:lnTo>
                <a:lnTo>
                  <a:pt x="1626" y="15031"/>
                </a:lnTo>
                <a:lnTo>
                  <a:pt x="1594" y="15023"/>
                </a:lnTo>
                <a:lnTo>
                  <a:pt x="1585" y="14996"/>
                </a:lnTo>
                <a:lnTo>
                  <a:pt x="1524" y="15050"/>
                </a:lnTo>
                <a:lnTo>
                  <a:pt x="1515" y="15108"/>
                </a:lnTo>
                <a:lnTo>
                  <a:pt x="1432" y="15208"/>
                </a:lnTo>
                <a:lnTo>
                  <a:pt x="1416" y="15208"/>
                </a:lnTo>
                <a:lnTo>
                  <a:pt x="1422" y="15171"/>
                </a:lnTo>
                <a:lnTo>
                  <a:pt x="1473" y="15096"/>
                </a:lnTo>
                <a:lnTo>
                  <a:pt x="1483" y="15009"/>
                </a:lnTo>
                <a:lnTo>
                  <a:pt x="1547" y="14878"/>
                </a:lnTo>
                <a:lnTo>
                  <a:pt x="1570" y="14820"/>
                </a:lnTo>
                <a:lnTo>
                  <a:pt x="1556" y="14812"/>
                </a:lnTo>
                <a:lnTo>
                  <a:pt x="1559" y="14796"/>
                </a:lnTo>
                <a:lnTo>
                  <a:pt x="1559" y="14754"/>
                </a:lnTo>
                <a:lnTo>
                  <a:pt x="1576" y="14745"/>
                </a:lnTo>
                <a:lnTo>
                  <a:pt x="1574" y="14720"/>
                </a:lnTo>
                <a:lnTo>
                  <a:pt x="1585" y="14699"/>
                </a:lnTo>
                <a:lnTo>
                  <a:pt x="1574" y="14670"/>
                </a:lnTo>
                <a:lnTo>
                  <a:pt x="1548" y="14657"/>
                </a:lnTo>
                <a:lnTo>
                  <a:pt x="1545" y="14603"/>
                </a:lnTo>
                <a:lnTo>
                  <a:pt x="1520" y="14551"/>
                </a:lnTo>
                <a:lnTo>
                  <a:pt x="1468" y="14511"/>
                </a:lnTo>
                <a:lnTo>
                  <a:pt x="1435" y="14485"/>
                </a:lnTo>
                <a:lnTo>
                  <a:pt x="1425" y="14449"/>
                </a:lnTo>
                <a:lnTo>
                  <a:pt x="1378" y="14382"/>
                </a:lnTo>
                <a:lnTo>
                  <a:pt x="1343" y="14367"/>
                </a:lnTo>
                <a:lnTo>
                  <a:pt x="1301" y="14366"/>
                </a:lnTo>
                <a:lnTo>
                  <a:pt x="1301" y="14346"/>
                </a:lnTo>
                <a:lnTo>
                  <a:pt x="1317" y="14320"/>
                </a:lnTo>
                <a:lnTo>
                  <a:pt x="1311" y="14282"/>
                </a:lnTo>
                <a:lnTo>
                  <a:pt x="1288" y="14259"/>
                </a:lnTo>
                <a:lnTo>
                  <a:pt x="1277" y="14228"/>
                </a:lnTo>
                <a:lnTo>
                  <a:pt x="1305" y="14202"/>
                </a:lnTo>
                <a:lnTo>
                  <a:pt x="1322" y="14195"/>
                </a:lnTo>
                <a:lnTo>
                  <a:pt x="1316" y="14172"/>
                </a:lnTo>
                <a:lnTo>
                  <a:pt x="1288" y="14152"/>
                </a:lnTo>
                <a:lnTo>
                  <a:pt x="1261" y="14151"/>
                </a:lnTo>
                <a:lnTo>
                  <a:pt x="1261" y="14120"/>
                </a:lnTo>
                <a:lnTo>
                  <a:pt x="1301" y="14089"/>
                </a:lnTo>
                <a:lnTo>
                  <a:pt x="1293" y="13893"/>
                </a:lnTo>
                <a:lnTo>
                  <a:pt x="1295" y="13704"/>
                </a:lnTo>
                <a:lnTo>
                  <a:pt x="1312" y="13550"/>
                </a:lnTo>
                <a:lnTo>
                  <a:pt x="1298" y="13503"/>
                </a:lnTo>
                <a:lnTo>
                  <a:pt x="1293" y="13455"/>
                </a:lnTo>
                <a:lnTo>
                  <a:pt x="1316" y="13405"/>
                </a:lnTo>
                <a:lnTo>
                  <a:pt x="1309" y="13357"/>
                </a:lnTo>
                <a:lnTo>
                  <a:pt x="1286" y="13314"/>
                </a:lnTo>
                <a:lnTo>
                  <a:pt x="1277" y="13217"/>
                </a:lnTo>
                <a:lnTo>
                  <a:pt x="1221" y="13150"/>
                </a:lnTo>
                <a:lnTo>
                  <a:pt x="1203" y="13052"/>
                </a:lnTo>
                <a:lnTo>
                  <a:pt x="1216" y="13005"/>
                </a:lnTo>
                <a:lnTo>
                  <a:pt x="1164" y="12851"/>
                </a:lnTo>
                <a:lnTo>
                  <a:pt x="1174" y="12814"/>
                </a:lnTo>
                <a:lnTo>
                  <a:pt x="1212" y="12743"/>
                </a:lnTo>
                <a:lnTo>
                  <a:pt x="1200" y="12702"/>
                </a:lnTo>
                <a:lnTo>
                  <a:pt x="1198" y="12652"/>
                </a:lnTo>
                <a:lnTo>
                  <a:pt x="1146" y="12607"/>
                </a:lnTo>
                <a:lnTo>
                  <a:pt x="1070" y="12613"/>
                </a:lnTo>
                <a:lnTo>
                  <a:pt x="985" y="12640"/>
                </a:lnTo>
                <a:lnTo>
                  <a:pt x="965" y="12654"/>
                </a:lnTo>
                <a:lnTo>
                  <a:pt x="876" y="12684"/>
                </a:lnTo>
                <a:lnTo>
                  <a:pt x="820" y="12744"/>
                </a:lnTo>
                <a:lnTo>
                  <a:pt x="750" y="12856"/>
                </a:lnTo>
                <a:lnTo>
                  <a:pt x="691" y="12891"/>
                </a:lnTo>
                <a:lnTo>
                  <a:pt x="609" y="12903"/>
                </a:lnTo>
                <a:lnTo>
                  <a:pt x="514" y="12920"/>
                </a:lnTo>
                <a:lnTo>
                  <a:pt x="496" y="12924"/>
                </a:lnTo>
                <a:lnTo>
                  <a:pt x="498" y="12881"/>
                </a:lnTo>
                <a:lnTo>
                  <a:pt x="542" y="12810"/>
                </a:lnTo>
                <a:lnTo>
                  <a:pt x="517" y="12740"/>
                </a:lnTo>
                <a:lnTo>
                  <a:pt x="445" y="12433"/>
                </a:lnTo>
                <a:lnTo>
                  <a:pt x="401" y="12294"/>
                </a:lnTo>
                <a:lnTo>
                  <a:pt x="381" y="12229"/>
                </a:lnTo>
                <a:lnTo>
                  <a:pt x="433" y="12111"/>
                </a:lnTo>
                <a:lnTo>
                  <a:pt x="310" y="12093"/>
                </a:lnTo>
                <a:lnTo>
                  <a:pt x="215" y="12150"/>
                </a:lnTo>
                <a:lnTo>
                  <a:pt x="162" y="12121"/>
                </a:lnTo>
                <a:lnTo>
                  <a:pt x="0" y="12118"/>
                </a:lnTo>
                <a:lnTo>
                  <a:pt x="2880" y="6452"/>
                </a:lnTo>
                <a:lnTo>
                  <a:pt x="2892" y="6486"/>
                </a:lnTo>
                <a:lnTo>
                  <a:pt x="2920" y="6486"/>
                </a:lnTo>
                <a:lnTo>
                  <a:pt x="3060" y="6597"/>
                </a:lnTo>
                <a:lnTo>
                  <a:pt x="3103" y="6598"/>
                </a:lnTo>
                <a:lnTo>
                  <a:pt x="3148" y="6641"/>
                </a:lnTo>
                <a:lnTo>
                  <a:pt x="3166" y="6679"/>
                </a:lnTo>
                <a:lnTo>
                  <a:pt x="3186" y="6678"/>
                </a:lnTo>
                <a:lnTo>
                  <a:pt x="3234" y="6718"/>
                </a:lnTo>
                <a:lnTo>
                  <a:pt x="3234" y="6765"/>
                </a:lnTo>
                <a:lnTo>
                  <a:pt x="3289" y="6828"/>
                </a:lnTo>
                <a:lnTo>
                  <a:pt x="3279" y="6859"/>
                </a:lnTo>
                <a:lnTo>
                  <a:pt x="3286" y="6876"/>
                </a:lnTo>
                <a:lnTo>
                  <a:pt x="3262" y="6936"/>
                </a:lnTo>
                <a:lnTo>
                  <a:pt x="3282" y="6992"/>
                </a:lnTo>
                <a:lnTo>
                  <a:pt x="3306" y="7004"/>
                </a:lnTo>
                <a:lnTo>
                  <a:pt x="3323" y="6979"/>
                </a:lnTo>
                <a:lnTo>
                  <a:pt x="3338" y="6989"/>
                </a:lnTo>
                <a:lnTo>
                  <a:pt x="3339" y="7071"/>
                </a:lnTo>
                <a:lnTo>
                  <a:pt x="3358" y="7150"/>
                </a:lnTo>
                <a:lnTo>
                  <a:pt x="3440" y="7244"/>
                </a:lnTo>
                <a:lnTo>
                  <a:pt x="3483" y="7280"/>
                </a:lnTo>
                <a:lnTo>
                  <a:pt x="3501" y="7265"/>
                </a:lnTo>
                <a:lnTo>
                  <a:pt x="3533" y="7286"/>
                </a:lnTo>
                <a:lnTo>
                  <a:pt x="3540" y="7330"/>
                </a:lnTo>
                <a:lnTo>
                  <a:pt x="3572" y="7348"/>
                </a:lnTo>
                <a:lnTo>
                  <a:pt x="3585" y="7344"/>
                </a:lnTo>
                <a:lnTo>
                  <a:pt x="3637" y="7425"/>
                </a:lnTo>
                <a:lnTo>
                  <a:pt x="3642" y="7494"/>
                </a:lnTo>
                <a:lnTo>
                  <a:pt x="3671" y="7508"/>
                </a:lnTo>
                <a:lnTo>
                  <a:pt x="3692" y="7550"/>
                </a:lnTo>
                <a:lnTo>
                  <a:pt x="3728" y="7552"/>
                </a:lnTo>
                <a:lnTo>
                  <a:pt x="3783" y="7633"/>
                </a:lnTo>
                <a:lnTo>
                  <a:pt x="3783" y="7668"/>
                </a:lnTo>
                <a:lnTo>
                  <a:pt x="3808" y="7682"/>
                </a:lnTo>
                <a:lnTo>
                  <a:pt x="3800" y="7722"/>
                </a:lnTo>
                <a:lnTo>
                  <a:pt x="3751" y="7784"/>
                </a:lnTo>
                <a:lnTo>
                  <a:pt x="3721" y="7832"/>
                </a:lnTo>
                <a:lnTo>
                  <a:pt x="3825" y="7736"/>
                </a:lnTo>
                <a:lnTo>
                  <a:pt x="3862" y="7715"/>
                </a:lnTo>
                <a:lnTo>
                  <a:pt x="3886" y="7724"/>
                </a:lnTo>
                <a:lnTo>
                  <a:pt x="3898" y="7653"/>
                </a:lnTo>
                <a:lnTo>
                  <a:pt x="3889" y="7504"/>
                </a:lnTo>
                <a:lnTo>
                  <a:pt x="3895" y="7417"/>
                </a:lnTo>
                <a:lnTo>
                  <a:pt x="3921" y="7367"/>
                </a:lnTo>
                <a:lnTo>
                  <a:pt x="4004" y="7338"/>
                </a:lnTo>
                <a:lnTo>
                  <a:pt x="4068" y="7299"/>
                </a:lnTo>
                <a:lnTo>
                  <a:pt x="4108" y="7261"/>
                </a:lnTo>
                <a:lnTo>
                  <a:pt x="4154" y="7247"/>
                </a:lnTo>
                <a:lnTo>
                  <a:pt x="4177" y="7212"/>
                </a:lnTo>
                <a:lnTo>
                  <a:pt x="4211" y="7207"/>
                </a:lnTo>
                <a:lnTo>
                  <a:pt x="4248" y="7187"/>
                </a:lnTo>
                <a:lnTo>
                  <a:pt x="4305" y="7187"/>
                </a:lnTo>
                <a:lnTo>
                  <a:pt x="4317" y="7195"/>
                </a:lnTo>
                <a:lnTo>
                  <a:pt x="4367" y="7195"/>
                </a:lnTo>
                <a:lnTo>
                  <a:pt x="4389" y="7214"/>
                </a:lnTo>
                <a:lnTo>
                  <a:pt x="4451" y="7139"/>
                </a:lnTo>
                <a:lnTo>
                  <a:pt x="4475" y="7081"/>
                </a:lnTo>
                <a:lnTo>
                  <a:pt x="4507" y="7075"/>
                </a:lnTo>
                <a:lnTo>
                  <a:pt x="4550" y="7087"/>
                </a:lnTo>
                <a:lnTo>
                  <a:pt x="4577" y="7068"/>
                </a:lnTo>
                <a:lnTo>
                  <a:pt x="4570" y="7046"/>
                </a:lnTo>
                <a:lnTo>
                  <a:pt x="4605" y="7044"/>
                </a:lnTo>
                <a:lnTo>
                  <a:pt x="4629" y="7074"/>
                </a:lnTo>
                <a:lnTo>
                  <a:pt x="4770" y="7060"/>
                </a:lnTo>
                <a:lnTo>
                  <a:pt x="4887" y="7019"/>
                </a:lnTo>
                <a:lnTo>
                  <a:pt x="4930" y="6989"/>
                </a:lnTo>
                <a:lnTo>
                  <a:pt x="4953" y="6987"/>
                </a:lnTo>
                <a:lnTo>
                  <a:pt x="4978" y="7029"/>
                </a:lnTo>
                <a:lnTo>
                  <a:pt x="5010" y="7010"/>
                </a:lnTo>
                <a:lnTo>
                  <a:pt x="5028" y="6955"/>
                </a:lnTo>
                <a:lnTo>
                  <a:pt x="5110" y="6917"/>
                </a:lnTo>
                <a:lnTo>
                  <a:pt x="5162" y="6917"/>
                </a:lnTo>
                <a:lnTo>
                  <a:pt x="5177" y="6938"/>
                </a:lnTo>
                <a:lnTo>
                  <a:pt x="5202" y="6938"/>
                </a:lnTo>
                <a:lnTo>
                  <a:pt x="5214" y="6967"/>
                </a:lnTo>
                <a:lnTo>
                  <a:pt x="5255" y="6958"/>
                </a:lnTo>
                <a:lnTo>
                  <a:pt x="5257" y="6921"/>
                </a:lnTo>
                <a:lnTo>
                  <a:pt x="5273" y="6894"/>
                </a:lnTo>
                <a:lnTo>
                  <a:pt x="5309" y="6917"/>
                </a:lnTo>
                <a:lnTo>
                  <a:pt x="5309" y="6967"/>
                </a:lnTo>
                <a:lnTo>
                  <a:pt x="5334" y="6992"/>
                </a:lnTo>
                <a:lnTo>
                  <a:pt x="5315" y="7017"/>
                </a:lnTo>
                <a:lnTo>
                  <a:pt x="5291" y="7017"/>
                </a:lnTo>
                <a:lnTo>
                  <a:pt x="5279" y="7068"/>
                </a:lnTo>
                <a:lnTo>
                  <a:pt x="5168" y="7101"/>
                </a:lnTo>
                <a:lnTo>
                  <a:pt x="5071" y="7131"/>
                </a:lnTo>
                <a:lnTo>
                  <a:pt x="5039" y="7178"/>
                </a:lnTo>
                <a:lnTo>
                  <a:pt x="4980" y="7195"/>
                </a:lnTo>
                <a:lnTo>
                  <a:pt x="4940" y="7189"/>
                </a:lnTo>
                <a:lnTo>
                  <a:pt x="4904" y="7218"/>
                </a:lnTo>
                <a:lnTo>
                  <a:pt x="4879" y="7218"/>
                </a:lnTo>
                <a:lnTo>
                  <a:pt x="4862" y="7182"/>
                </a:lnTo>
                <a:lnTo>
                  <a:pt x="4784" y="7220"/>
                </a:lnTo>
                <a:lnTo>
                  <a:pt x="4709" y="7216"/>
                </a:lnTo>
                <a:lnTo>
                  <a:pt x="4695" y="7236"/>
                </a:lnTo>
                <a:lnTo>
                  <a:pt x="4607" y="7228"/>
                </a:lnTo>
                <a:lnTo>
                  <a:pt x="4554" y="7251"/>
                </a:lnTo>
                <a:lnTo>
                  <a:pt x="4516" y="7313"/>
                </a:lnTo>
                <a:lnTo>
                  <a:pt x="4401" y="7367"/>
                </a:lnTo>
                <a:lnTo>
                  <a:pt x="4394" y="7344"/>
                </a:lnTo>
                <a:lnTo>
                  <a:pt x="4335" y="7390"/>
                </a:lnTo>
                <a:lnTo>
                  <a:pt x="4326" y="7429"/>
                </a:lnTo>
                <a:lnTo>
                  <a:pt x="4289" y="7448"/>
                </a:lnTo>
                <a:lnTo>
                  <a:pt x="4264" y="7421"/>
                </a:lnTo>
                <a:lnTo>
                  <a:pt x="4217" y="7463"/>
                </a:lnTo>
                <a:lnTo>
                  <a:pt x="4187" y="7516"/>
                </a:lnTo>
                <a:lnTo>
                  <a:pt x="4152" y="7518"/>
                </a:lnTo>
                <a:lnTo>
                  <a:pt x="4127" y="7562"/>
                </a:lnTo>
                <a:lnTo>
                  <a:pt x="4170" y="7622"/>
                </a:lnTo>
                <a:lnTo>
                  <a:pt x="4219" y="7649"/>
                </a:lnTo>
                <a:lnTo>
                  <a:pt x="4169" y="7587"/>
                </a:lnTo>
                <a:lnTo>
                  <a:pt x="4176" y="7568"/>
                </a:lnTo>
                <a:lnTo>
                  <a:pt x="4223" y="7583"/>
                </a:lnTo>
                <a:lnTo>
                  <a:pt x="4248" y="7564"/>
                </a:lnTo>
                <a:lnTo>
                  <a:pt x="4291" y="7579"/>
                </a:lnTo>
                <a:lnTo>
                  <a:pt x="4273" y="7533"/>
                </a:lnTo>
                <a:lnTo>
                  <a:pt x="4334" y="7463"/>
                </a:lnTo>
                <a:lnTo>
                  <a:pt x="4417" y="7440"/>
                </a:lnTo>
                <a:lnTo>
                  <a:pt x="4463" y="7440"/>
                </a:lnTo>
                <a:lnTo>
                  <a:pt x="4592" y="7351"/>
                </a:lnTo>
                <a:lnTo>
                  <a:pt x="4603" y="7308"/>
                </a:lnTo>
                <a:lnTo>
                  <a:pt x="4642" y="7297"/>
                </a:lnTo>
                <a:lnTo>
                  <a:pt x="4675" y="7335"/>
                </a:lnTo>
                <a:lnTo>
                  <a:pt x="4707" y="7308"/>
                </a:lnTo>
                <a:lnTo>
                  <a:pt x="4743" y="7301"/>
                </a:lnTo>
                <a:lnTo>
                  <a:pt x="4750" y="7324"/>
                </a:lnTo>
                <a:lnTo>
                  <a:pt x="4826" y="7270"/>
                </a:lnTo>
                <a:lnTo>
                  <a:pt x="4844" y="7301"/>
                </a:lnTo>
                <a:lnTo>
                  <a:pt x="4782" y="7386"/>
                </a:lnTo>
                <a:lnTo>
                  <a:pt x="4790" y="7429"/>
                </a:lnTo>
                <a:lnTo>
                  <a:pt x="4844" y="7335"/>
                </a:lnTo>
                <a:lnTo>
                  <a:pt x="4922" y="7316"/>
                </a:lnTo>
                <a:lnTo>
                  <a:pt x="5066" y="7200"/>
                </a:lnTo>
                <a:lnTo>
                  <a:pt x="5141" y="7200"/>
                </a:lnTo>
                <a:lnTo>
                  <a:pt x="5198" y="7162"/>
                </a:lnTo>
                <a:lnTo>
                  <a:pt x="5288" y="7158"/>
                </a:lnTo>
                <a:lnTo>
                  <a:pt x="5331" y="7131"/>
                </a:lnTo>
                <a:lnTo>
                  <a:pt x="5374" y="7131"/>
                </a:lnTo>
                <a:lnTo>
                  <a:pt x="5360" y="7185"/>
                </a:lnTo>
                <a:lnTo>
                  <a:pt x="5295" y="7208"/>
                </a:lnTo>
                <a:lnTo>
                  <a:pt x="5295" y="7251"/>
                </a:lnTo>
                <a:lnTo>
                  <a:pt x="5335" y="7282"/>
                </a:lnTo>
                <a:lnTo>
                  <a:pt x="5396" y="7208"/>
                </a:lnTo>
                <a:lnTo>
                  <a:pt x="5510" y="7150"/>
                </a:lnTo>
                <a:lnTo>
                  <a:pt x="5535" y="7154"/>
                </a:lnTo>
                <a:lnTo>
                  <a:pt x="5532" y="7119"/>
                </a:lnTo>
                <a:lnTo>
                  <a:pt x="5579" y="7080"/>
                </a:lnTo>
                <a:lnTo>
                  <a:pt x="5618" y="7100"/>
                </a:lnTo>
                <a:lnTo>
                  <a:pt x="5622" y="7057"/>
                </a:lnTo>
                <a:lnTo>
                  <a:pt x="5636" y="7026"/>
                </a:lnTo>
                <a:lnTo>
                  <a:pt x="5669" y="7061"/>
                </a:lnTo>
                <a:lnTo>
                  <a:pt x="5708" y="7072"/>
                </a:lnTo>
                <a:lnTo>
                  <a:pt x="5718" y="6992"/>
                </a:lnTo>
                <a:lnTo>
                  <a:pt x="5697" y="6934"/>
                </a:lnTo>
                <a:lnTo>
                  <a:pt x="5722" y="6902"/>
                </a:lnTo>
                <a:lnTo>
                  <a:pt x="5694" y="6867"/>
                </a:lnTo>
                <a:lnTo>
                  <a:pt x="5736" y="6798"/>
                </a:lnTo>
                <a:lnTo>
                  <a:pt x="5808" y="6767"/>
                </a:lnTo>
                <a:lnTo>
                  <a:pt x="5808" y="6837"/>
                </a:lnTo>
                <a:lnTo>
                  <a:pt x="5822" y="7042"/>
                </a:lnTo>
                <a:lnTo>
                  <a:pt x="5794" y="7100"/>
                </a:lnTo>
                <a:lnTo>
                  <a:pt x="5801" y="7266"/>
                </a:lnTo>
                <a:lnTo>
                  <a:pt x="5758" y="7363"/>
                </a:lnTo>
                <a:lnTo>
                  <a:pt x="5755" y="7603"/>
                </a:lnTo>
                <a:lnTo>
                  <a:pt x="5776" y="7668"/>
                </a:lnTo>
                <a:lnTo>
                  <a:pt x="5830" y="7688"/>
                </a:lnTo>
                <a:lnTo>
                  <a:pt x="5862" y="7765"/>
                </a:lnTo>
                <a:lnTo>
                  <a:pt x="5941" y="7719"/>
                </a:lnTo>
                <a:lnTo>
                  <a:pt x="5916" y="7680"/>
                </a:lnTo>
                <a:lnTo>
                  <a:pt x="5869" y="7680"/>
                </a:lnTo>
                <a:lnTo>
                  <a:pt x="5855" y="7645"/>
                </a:lnTo>
                <a:lnTo>
                  <a:pt x="5902" y="7614"/>
                </a:lnTo>
                <a:lnTo>
                  <a:pt x="5948" y="7634"/>
                </a:lnTo>
                <a:lnTo>
                  <a:pt x="5962" y="7576"/>
                </a:lnTo>
                <a:lnTo>
                  <a:pt x="5934" y="7564"/>
                </a:lnTo>
                <a:lnTo>
                  <a:pt x="5984" y="7517"/>
                </a:lnTo>
                <a:lnTo>
                  <a:pt x="6048" y="7521"/>
                </a:lnTo>
                <a:lnTo>
                  <a:pt x="6056" y="7564"/>
                </a:lnTo>
                <a:lnTo>
                  <a:pt x="6095" y="7525"/>
                </a:lnTo>
                <a:lnTo>
                  <a:pt x="6045" y="7425"/>
                </a:lnTo>
                <a:lnTo>
                  <a:pt x="6092" y="7432"/>
                </a:lnTo>
                <a:lnTo>
                  <a:pt x="6185" y="7370"/>
                </a:lnTo>
                <a:lnTo>
                  <a:pt x="6185" y="7328"/>
                </a:lnTo>
                <a:lnTo>
                  <a:pt x="6242" y="7312"/>
                </a:lnTo>
                <a:lnTo>
                  <a:pt x="6253" y="7375"/>
                </a:lnTo>
                <a:lnTo>
                  <a:pt x="6251" y="7413"/>
                </a:lnTo>
                <a:lnTo>
                  <a:pt x="6205" y="7462"/>
                </a:lnTo>
                <a:lnTo>
                  <a:pt x="6211" y="7490"/>
                </a:lnTo>
                <a:lnTo>
                  <a:pt x="6162" y="7534"/>
                </a:lnTo>
                <a:lnTo>
                  <a:pt x="6156" y="7566"/>
                </a:lnTo>
                <a:lnTo>
                  <a:pt x="6175" y="7587"/>
                </a:lnTo>
                <a:lnTo>
                  <a:pt x="6212" y="7576"/>
                </a:lnTo>
                <a:lnTo>
                  <a:pt x="6224" y="7604"/>
                </a:lnTo>
                <a:lnTo>
                  <a:pt x="6213" y="7626"/>
                </a:lnTo>
                <a:lnTo>
                  <a:pt x="6175" y="7645"/>
                </a:lnTo>
                <a:lnTo>
                  <a:pt x="6131" y="7693"/>
                </a:lnTo>
                <a:lnTo>
                  <a:pt x="6102" y="7689"/>
                </a:lnTo>
                <a:lnTo>
                  <a:pt x="6084" y="7715"/>
                </a:lnTo>
                <a:lnTo>
                  <a:pt x="6048" y="7765"/>
                </a:lnTo>
                <a:lnTo>
                  <a:pt x="6078" y="7796"/>
                </a:lnTo>
                <a:lnTo>
                  <a:pt x="6149" y="7808"/>
                </a:lnTo>
                <a:lnTo>
                  <a:pt x="6188" y="7838"/>
                </a:lnTo>
                <a:lnTo>
                  <a:pt x="6235" y="7835"/>
                </a:lnTo>
                <a:lnTo>
                  <a:pt x="6278" y="7792"/>
                </a:lnTo>
                <a:lnTo>
                  <a:pt x="6329" y="7781"/>
                </a:lnTo>
                <a:lnTo>
                  <a:pt x="6378" y="7684"/>
                </a:lnTo>
                <a:lnTo>
                  <a:pt x="6436" y="7622"/>
                </a:lnTo>
                <a:lnTo>
                  <a:pt x="6490" y="7603"/>
                </a:lnTo>
                <a:lnTo>
                  <a:pt x="6522" y="7634"/>
                </a:lnTo>
                <a:lnTo>
                  <a:pt x="6572" y="7641"/>
                </a:lnTo>
                <a:lnTo>
                  <a:pt x="6612" y="7676"/>
                </a:lnTo>
                <a:lnTo>
                  <a:pt x="6655" y="7680"/>
                </a:lnTo>
                <a:lnTo>
                  <a:pt x="6716" y="7730"/>
                </a:lnTo>
                <a:lnTo>
                  <a:pt x="6759" y="7730"/>
                </a:lnTo>
                <a:lnTo>
                  <a:pt x="6759" y="7781"/>
                </a:lnTo>
                <a:lnTo>
                  <a:pt x="6802" y="7908"/>
                </a:lnTo>
                <a:lnTo>
                  <a:pt x="6802" y="7978"/>
                </a:lnTo>
                <a:lnTo>
                  <a:pt x="6859" y="8070"/>
                </a:lnTo>
                <a:lnTo>
                  <a:pt x="7060" y="8206"/>
                </a:lnTo>
                <a:lnTo>
                  <a:pt x="7074" y="8256"/>
                </a:lnTo>
                <a:lnTo>
                  <a:pt x="7143" y="8292"/>
                </a:lnTo>
                <a:lnTo>
                  <a:pt x="7216" y="8377"/>
                </a:lnTo>
                <a:lnTo>
                  <a:pt x="7242" y="8377"/>
                </a:lnTo>
                <a:lnTo>
                  <a:pt x="7292" y="8414"/>
                </a:lnTo>
                <a:lnTo>
                  <a:pt x="7310" y="8460"/>
                </a:lnTo>
                <a:lnTo>
                  <a:pt x="7340" y="8481"/>
                </a:lnTo>
                <a:lnTo>
                  <a:pt x="7365" y="8456"/>
                </a:lnTo>
                <a:lnTo>
                  <a:pt x="7381" y="8489"/>
                </a:lnTo>
                <a:lnTo>
                  <a:pt x="7455" y="8541"/>
                </a:lnTo>
                <a:lnTo>
                  <a:pt x="7496" y="8541"/>
                </a:lnTo>
                <a:lnTo>
                  <a:pt x="7496" y="8593"/>
                </a:lnTo>
                <a:lnTo>
                  <a:pt x="7530" y="8642"/>
                </a:lnTo>
                <a:lnTo>
                  <a:pt x="7548" y="8593"/>
                </a:lnTo>
                <a:lnTo>
                  <a:pt x="7526" y="8560"/>
                </a:lnTo>
                <a:lnTo>
                  <a:pt x="7537" y="8532"/>
                </a:lnTo>
                <a:lnTo>
                  <a:pt x="7492" y="8491"/>
                </a:lnTo>
                <a:lnTo>
                  <a:pt x="7492" y="8462"/>
                </a:lnTo>
                <a:lnTo>
                  <a:pt x="7564" y="8503"/>
                </a:lnTo>
                <a:lnTo>
                  <a:pt x="7580" y="8543"/>
                </a:lnTo>
                <a:lnTo>
                  <a:pt x="7602" y="8541"/>
                </a:lnTo>
                <a:lnTo>
                  <a:pt x="7616" y="8501"/>
                </a:lnTo>
                <a:lnTo>
                  <a:pt x="7635" y="8495"/>
                </a:lnTo>
                <a:lnTo>
                  <a:pt x="7702" y="8564"/>
                </a:lnTo>
                <a:lnTo>
                  <a:pt x="7712" y="8601"/>
                </a:lnTo>
                <a:lnTo>
                  <a:pt x="7745" y="8616"/>
                </a:lnTo>
                <a:lnTo>
                  <a:pt x="7771" y="8684"/>
                </a:lnTo>
                <a:lnTo>
                  <a:pt x="7797" y="8731"/>
                </a:lnTo>
                <a:lnTo>
                  <a:pt x="7802" y="8796"/>
                </a:lnTo>
                <a:lnTo>
                  <a:pt x="7825" y="8858"/>
                </a:lnTo>
                <a:lnTo>
                  <a:pt x="7802" y="8910"/>
                </a:lnTo>
                <a:lnTo>
                  <a:pt x="7797" y="8970"/>
                </a:lnTo>
                <a:lnTo>
                  <a:pt x="7752" y="9024"/>
                </a:lnTo>
                <a:lnTo>
                  <a:pt x="7643" y="8982"/>
                </a:lnTo>
                <a:lnTo>
                  <a:pt x="7582" y="8976"/>
                </a:lnTo>
                <a:lnTo>
                  <a:pt x="7583" y="8997"/>
                </a:lnTo>
                <a:lnTo>
                  <a:pt x="7562" y="9014"/>
                </a:lnTo>
                <a:lnTo>
                  <a:pt x="7499" y="8987"/>
                </a:lnTo>
                <a:lnTo>
                  <a:pt x="7458" y="8985"/>
                </a:lnTo>
                <a:lnTo>
                  <a:pt x="7471" y="9026"/>
                </a:lnTo>
                <a:lnTo>
                  <a:pt x="7429" y="9057"/>
                </a:lnTo>
                <a:lnTo>
                  <a:pt x="7424" y="9113"/>
                </a:lnTo>
                <a:lnTo>
                  <a:pt x="7372" y="9107"/>
                </a:lnTo>
                <a:lnTo>
                  <a:pt x="7327" y="9125"/>
                </a:lnTo>
                <a:lnTo>
                  <a:pt x="7345" y="9151"/>
                </a:lnTo>
                <a:lnTo>
                  <a:pt x="7394" y="9175"/>
                </a:lnTo>
                <a:lnTo>
                  <a:pt x="7408" y="9234"/>
                </a:lnTo>
                <a:lnTo>
                  <a:pt x="7449" y="9271"/>
                </a:lnTo>
                <a:lnTo>
                  <a:pt x="7480" y="9250"/>
                </a:lnTo>
                <a:lnTo>
                  <a:pt x="7537" y="9300"/>
                </a:lnTo>
                <a:lnTo>
                  <a:pt x="7540" y="9346"/>
                </a:lnTo>
                <a:lnTo>
                  <a:pt x="7608" y="9346"/>
                </a:lnTo>
                <a:lnTo>
                  <a:pt x="7685" y="9397"/>
                </a:lnTo>
                <a:lnTo>
                  <a:pt x="7768" y="9403"/>
                </a:lnTo>
                <a:lnTo>
                  <a:pt x="7872" y="9453"/>
                </a:lnTo>
                <a:lnTo>
                  <a:pt x="7935" y="9457"/>
                </a:lnTo>
                <a:lnTo>
                  <a:pt x="7935" y="9428"/>
                </a:lnTo>
                <a:lnTo>
                  <a:pt x="7960" y="9424"/>
                </a:lnTo>
                <a:lnTo>
                  <a:pt x="8004" y="9451"/>
                </a:lnTo>
                <a:lnTo>
                  <a:pt x="8001" y="9493"/>
                </a:lnTo>
                <a:lnTo>
                  <a:pt x="8072" y="9432"/>
                </a:lnTo>
                <a:lnTo>
                  <a:pt x="8098" y="9462"/>
                </a:lnTo>
                <a:lnTo>
                  <a:pt x="8128" y="9459"/>
                </a:lnTo>
                <a:lnTo>
                  <a:pt x="8162" y="9416"/>
                </a:lnTo>
                <a:lnTo>
                  <a:pt x="8184" y="9418"/>
                </a:lnTo>
                <a:lnTo>
                  <a:pt x="8181" y="9443"/>
                </a:lnTo>
                <a:lnTo>
                  <a:pt x="8208" y="9455"/>
                </a:lnTo>
                <a:lnTo>
                  <a:pt x="8287" y="9410"/>
                </a:lnTo>
                <a:lnTo>
                  <a:pt x="8424" y="9356"/>
                </a:lnTo>
                <a:lnTo>
                  <a:pt x="8465" y="9346"/>
                </a:lnTo>
                <a:lnTo>
                  <a:pt x="8463" y="9397"/>
                </a:lnTo>
                <a:lnTo>
                  <a:pt x="8450" y="9424"/>
                </a:lnTo>
                <a:lnTo>
                  <a:pt x="8450" y="9443"/>
                </a:lnTo>
                <a:lnTo>
                  <a:pt x="8474" y="9445"/>
                </a:lnTo>
                <a:lnTo>
                  <a:pt x="8477" y="9501"/>
                </a:lnTo>
                <a:lnTo>
                  <a:pt x="8470" y="9541"/>
                </a:lnTo>
                <a:lnTo>
                  <a:pt x="8483" y="9571"/>
                </a:lnTo>
                <a:lnTo>
                  <a:pt x="8499" y="9582"/>
                </a:lnTo>
                <a:lnTo>
                  <a:pt x="8527" y="9549"/>
                </a:lnTo>
                <a:lnTo>
                  <a:pt x="8558" y="9578"/>
                </a:lnTo>
                <a:lnTo>
                  <a:pt x="8550" y="9625"/>
                </a:lnTo>
                <a:lnTo>
                  <a:pt x="8518" y="9710"/>
                </a:lnTo>
                <a:lnTo>
                  <a:pt x="8529" y="9766"/>
                </a:lnTo>
                <a:lnTo>
                  <a:pt x="8543" y="9777"/>
                </a:lnTo>
                <a:lnTo>
                  <a:pt x="8579" y="9739"/>
                </a:lnTo>
                <a:lnTo>
                  <a:pt x="8586" y="9673"/>
                </a:lnTo>
                <a:lnTo>
                  <a:pt x="8604" y="9640"/>
                </a:lnTo>
                <a:lnTo>
                  <a:pt x="8619" y="9640"/>
                </a:lnTo>
                <a:lnTo>
                  <a:pt x="8614" y="9712"/>
                </a:lnTo>
                <a:lnTo>
                  <a:pt x="8579" y="9799"/>
                </a:lnTo>
                <a:lnTo>
                  <a:pt x="8543" y="9856"/>
                </a:lnTo>
                <a:lnTo>
                  <a:pt x="8540" y="9951"/>
                </a:lnTo>
                <a:lnTo>
                  <a:pt x="8574" y="10009"/>
                </a:lnTo>
                <a:lnTo>
                  <a:pt x="8575" y="10102"/>
                </a:lnTo>
                <a:lnTo>
                  <a:pt x="8558" y="10167"/>
                </a:lnTo>
                <a:lnTo>
                  <a:pt x="8609" y="10208"/>
                </a:lnTo>
                <a:lnTo>
                  <a:pt x="8609" y="10241"/>
                </a:lnTo>
                <a:lnTo>
                  <a:pt x="8588" y="10285"/>
                </a:lnTo>
                <a:lnTo>
                  <a:pt x="8609" y="10312"/>
                </a:lnTo>
                <a:lnTo>
                  <a:pt x="8636" y="10391"/>
                </a:lnTo>
                <a:lnTo>
                  <a:pt x="8646" y="10558"/>
                </a:lnTo>
                <a:lnTo>
                  <a:pt x="8649" y="10391"/>
                </a:lnTo>
                <a:lnTo>
                  <a:pt x="8622" y="10260"/>
                </a:lnTo>
                <a:lnTo>
                  <a:pt x="8636" y="10144"/>
                </a:lnTo>
                <a:lnTo>
                  <a:pt x="8694" y="10032"/>
                </a:lnTo>
                <a:lnTo>
                  <a:pt x="8728" y="10034"/>
                </a:lnTo>
                <a:lnTo>
                  <a:pt x="8728" y="10082"/>
                </a:lnTo>
                <a:lnTo>
                  <a:pt x="8710" y="10090"/>
                </a:lnTo>
                <a:lnTo>
                  <a:pt x="8703" y="10133"/>
                </a:lnTo>
                <a:lnTo>
                  <a:pt x="8721" y="10146"/>
                </a:lnTo>
                <a:lnTo>
                  <a:pt x="8753" y="10123"/>
                </a:lnTo>
                <a:lnTo>
                  <a:pt x="8765" y="10144"/>
                </a:lnTo>
                <a:lnTo>
                  <a:pt x="8787" y="10119"/>
                </a:lnTo>
                <a:lnTo>
                  <a:pt x="8787" y="10065"/>
                </a:lnTo>
                <a:lnTo>
                  <a:pt x="8758" y="10017"/>
                </a:lnTo>
                <a:lnTo>
                  <a:pt x="8756" y="9986"/>
                </a:lnTo>
                <a:lnTo>
                  <a:pt x="8803" y="9973"/>
                </a:lnTo>
                <a:lnTo>
                  <a:pt x="8816" y="9945"/>
                </a:lnTo>
                <a:lnTo>
                  <a:pt x="8771" y="9907"/>
                </a:lnTo>
                <a:lnTo>
                  <a:pt x="8774" y="9870"/>
                </a:lnTo>
                <a:lnTo>
                  <a:pt x="8798" y="9770"/>
                </a:lnTo>
                <a:lnTo>
                  <a:pt x="8841" y="9635"/>
                </a:lnTo>
                <a:lnTo>
                  <a:pt x="8830" y="9590"/>
                </a:lnTo>
                <a:lnTo>
                  <a:pt x="8830" y="9548"/>
                </a:lnTo>
                <a:lnTo>
                  <a:pt x="8862" y="9521"/>
                </a:lnTo>
                <a:lnTo>
                  <a:pt x="8932" y="9513"/>
                </a:lnTo>
                <a:lnTo>
                  <a:pt x="8935" y="9495"/>
                </a:lnTo>
                <a:lnTo>
                  <a:pt x="8957" y="9465"/>
                </a:lnTo>
                <a:lnTo>
                  <a:pt x="8991" y="9459"/>
                </a:lnTo>
                <a:lnTo>
                  <a:pt x="9012" y="9486"/>
                </a:lnTo>
                <a:lnTo>
                  <a:pt x="9048" y="9468"/>
                </a:lnTo>
                <a:lnTo>
                  <a:pt x="9079" y="9424"/>
                </a:lnTo>
                <a:lnTo>
                  <a:pt x="9102" y="9422"/>
                </a:lnTo>
                <a:lnTo>
                  <a:pt x="9102" y="9459"/>
                </a:lnTo>
                <a:lnTo>
                  <a:pt x="9127" y="9445"/>
                </a:lnTo>
                <a:lnTo>
                  <a:pt x="9181" y="9436"/>
                </a:lnTo>
                <a:lnTo>
                  <a:pt x="9206" y="9383"/>
                </a:lnTo>
                <a:lnTo>
                  <a:pt x="9234" y="9383"/>
                </a:lnTo>
                <a:lnTo>
                  <a:pt x="9251" y="9424"/>
                </a:lnTo>
                <a:lnTo>
                  <a:pt x="9274" y="9430"/>
                </a:lnTo>
                <a:lnTo>
                  <a:pt x="9286" y="9497"/>
                </a:lnTo>
                <a:lnTo>
                  <a:pt x="9284" y="9430"/>
                </a:lnTo>
                <a:lnTo>
                  <a:pt x="9269" y="9372"/>
                </a:lnTo>
                <a:lnTo>
                  <a:pt x="9308" y="9291"/>
                </a:lnTo>
                <a:lnTo>
                  <a:pt x="9342" y="9289"/>
                </a:lnTo>
                <a:lnTo>
                  <a:pt x="9365" y="9308"/>
                </a:lnTo>
                <a:lnTo>
                  <a:pt x="9407" y="9306"/>
                </a:lnTo>
                <a:lnTo>
                  <a:pt x="9433" y="9287"/>
                </a:lnTo>
                <a:lnTo>
                  <a:pt x="9464" y="9312"/>
                </a:lnTo>
                <a:lnTo>
                  <a:pt x="9519" y="9246"/>
                </a:lnTo>
                <a:lnTo>
                  <a:pt x="9502" y="9211"/>
                </a:lnTo>
                <a:lnTo>
                  <a:pt x="9534" y="9175"/>
                </a:lnTo>
                <a:lnTo>
                  <a:pt x="9489" y="9171"/>
                </a:lnTo>
                <a:lnTo>
                  <a:pt x="9484" y="9155"/>
                </a:lnTo>
                <a:lnTo>
                  <a:pt x="9446" y="9157"/>
                </a:lnTo>
                <a:lnTo>
                  <a:pt x="9345" y="9196"/>
                </a:lnTo>
                <a:lnTo>
                  <a:pt x="9317" y="9192"/>
                </a:lnTo>
                <a:lnTo>
                  <a:pt x="9302" y="9229"/>
                </a:lnTo>
                <a:lnTo>
                  <a:pt x="9260" y="9233"/>
                </a:lnTo>
                <a:lnTo>
                  <a:pt x="9260" y="9265"/>
                </a:lnTo>
                <a:lnTo>
                  <a:pt x="9249" y="9293"/>
                </a:lnTo>
                <a:lnTo>
                  <a:pt x="9207" y="9238"/>
                </a:lnTo>
                <a:lnTo>
                  <a:pt x="9213" y="9196"/>
                </a:lnTo>
                <a:lnTo>
                  <a:pt x="9185" y="9221"/>
                </a:lnTo>
                <a:lnTo>
                  <a:pt x="9174" y="9267"/>
                </a:lnTo>
                <a:lnTo>
                  <a:pt x="9140" y="9283"/>
                </a:lnTo>
                <a:lnTo>
                  <a:pt x="9093" y="9250"/>
                </a:lnTo>
                <a:lnTo>
                  <a:pt x="9056" y="9250"/>
                </a:lnTo>
                <a:lnTo>
                  <a:pt x="9048" y="9225"/>
                </a:lnTo>
                <a:lnTo>
                  <a:pt x="9016" y="9234"/>
                </a:lnTo>
                <a:lnTo>
                  <a:pt x="9011" y="9265"/>
                </a:lnTo>
                <a:lnTo>
                  <a:pt x="9045" y="9302"/>
                </a:lnTo>
                <a:lnTo>
                  <a:pt x="9045" y="9333"/>
                </a:lnTo>
                <a:lnTo>
                  <a:pt x="8993" y="9350"/>
                </a:lnTo>
                <a:lnTo>
                  <a:pt x="8978" y="9325"/>
                </a:lnTo>
                <a:lnTo>
                  <a:pt x="8912" y="9316"/>
                </a:lnTo>
                <a:lnTo>
                  <a:pt x="8903" y="9289"/>
                </a:lnTo>
                <a:lnTo>
                  <a:pt x="8934" y="9260"/>
                </a:lnTo>
                <a:lnTo>
                  <a:pt x="8948" y="9211"/>
                </a:lnTo>
                <a:lnTo>
                  <a:pt x="8928" y="9209"/>
                </a:lnTo>
                <a:lnTo>
                  <a:pt x="8900" y="9229"/>
                </a:lnTo>
                <a:lnTo>
                  <a:pt x="8862" y="9208"/>
                </a:lnTo>
                <a:lnTo>
                  <a:pt x="8882" y="9165"/>
                </a:lnTo>
                <a:lnTo>
                  <a:pt x="8927" y="9136"/>
                </a:lnTo>
                <a:lnTo>
                  <a:pt x="8990" y="9040"/>
                </a:lnTo>
                <a:lnTo>
                  <a:pt x="9034" y="9040"/>
                </a:lnTo>
                <a:lnTo>
                  <a:pt x="9087" y="9055"/>
                </a:lnTo>
                <a:lnTo>
                  <a:pt x="9269" y="9047"/>
                </a:lnTo>
                <a:lnTo>
                  <a:pt x="9396" y="9005"/>
                </a:lnTo>
                <a:lnTo>
                  <a:pt x="9430" y="9013"/>
                </a:lnTo>
                <a:lnTo>
                  <a:pt x="9493" y="8989"/>
                </a:lnTo>
                <a:lnTo>
                  <a:pt x="9516" y="9028"/>
                </a:lnTo>
                <a:lnTo>
                  <a:pt x="9546" y="9057"/>
                </a:lnTo>
                <a:lnTo>
                  <a:pt x="9569" y="9059"/>
                </a:lnTo>
                <a:lnTo>
                  <a:pt x="9584" y="9101"/>
                </a:lnTo>
                <a:lnTo>
                  <a:pt x="9575" y="9209"/>
                </a:lnTo>
                <a:lnTo>
                  <a:pt x="9562" y="9244"/>
                </a:lnTo>
                <a:lnTo>
                  <a:pt x="9586" y="9260"/>
                </a:lnTo>
                <a:lnTo>
                  <a:pt x="9578" y="9281"/>
                </a:lnTo>
                <a:lnTo>
                  <a:pt x="9539" y="9308"/>
                </a:lnTo>
                <a:lnTo>
                  <a:pt x="9545" y="9327"/>
                </a:lnTo>
                <a:lnTo>
                  <a:pt x="9562" y="9343"/>
                </a:lnTo>
                <a:lnTo>
                  <a:pt x="9575" y="9447"/>
                </a:lnTo>
                <a:lnTo>
                  <a:pt x="9612" y="9449"/>
                </a:lnTo>
                <a:lnTo>
                  <a:pt x="9643" y="9465"/>
                </a:lnTo>
                <a:lnTo>
                  <a:pt x="9643" y="9492"/>
                </a:lnTo>
                <a:lnTo>
                  <a:pt x="9604" y="9522"/>
                </a:lnTo>
                <a:lnTo>
                  <a:pt x="9600" y="9563"/>
                </a:lnTo>
                <a:lnTo>
                  <a:pt x="9581" y="9598"/>
                </a:lnTo>
                <a:lnTo>
                  <a:pt x="9629" y="9596"/>
                </a:lnTo>
                <a:lnTo>
                  <a:pt x="9673" y="9617"/>
                </a:lnTo>
                <a:lnTo>
                  <a:pt x="9682" y="9636"/>
                </a:lnTo>
                <a:lnTo>
                  <a:pt x="9702" y="9631"/>
                </a:lnTo>
                <a:lnTo>
                  <a:pt x="9736" y="9671"/>
                </a:lnTo>
                <a:lnTo>
                  <a:pt x="9788" y="9673"/>
                </a:lnTo>
                <a:lnTo>
                  <a:pt x="9831" y="9646"/>
                </a:lnTo>
                <a:lnTo>
                  <a:pt x="9849" y="9658"/>
                </a:lnTo>
                <a:lnTo>
                  <a:pt x="9845" y="9694"/>
                </a:lnTo>
                <a:lnTo>
                  <a:pt x="9858" y="9710"/>
                </a:lnTo>
                <a:lnTo>
                  <a:pt x="9881" y="9700"/>
                </a:lnTo>
                <a:lnTo>
                  <a:pt x="9906" y="9733"/>
                </a:lnTo>
                <a:lnTo>
                  <a:pt x="9893" y="9758"/>
                </a:lnTo>
                <a:lnTo>
                  <a:pt x="9893" y="9791"/>
                </a:lnTo>
                <a:lnTo>
                  <a:pt x="9915" y="9801"/>
                </a:lnTo>
                <a:lnTo>
                  <a:pt x="9924" y="9833"/>
                </a:lnTo>
                <a:lnTo>
                  <a:pt x="9992" y="9903"/>
                </a:lnTo>
                <a:lnTo>
                  <a:pt x="9992" y="9941"/>
                </a:lnTo>
                <a:lnTo>
                  <a:pt x="10046" y="9901"/>
                </a:lnTo>
                <a:lnTo>
                  <a:pt x="10064" y="9916"/>
                </a:lnTo>
                <a:lnTo>
                  <a:pt x="10071" y="9963"/>
                </a:lnTo>
                <a:lnTo>
                  <a:pt x="10084" y="9968"/>
                </a:lnTo>
                <a:lnTo>
                  <a:pt x="10135" y="10015"/>
                </a:lnTo>
                <a:lnTo>
                  <a:pt x="10191" y="9984"/>
                </a:lnTo>
                <a:lnTo>
                  <a:pt x="10273" y="9988"/>
                </a:lnTo>
                <a:lnTo>
                  <a:pt x="10298" y="9945"/>
                </a:lnTo>
                <a:lnTo>
                  <a:pt x="10365" y="9907"/>
                </a:lnTo>
                <a:lnTo>
                  <a:pt x="10379" y="9907"/>
                </a:lnTo>
                <a:lnTo>
                  <a:pt x="10393" y="9938"/>
                </a:lnTo>
                <a:lnTo>
                  <a:pt x="10490" y="9932"/>
                </a:lnTo>
                <a:lnTo>
                  <a:pt x="10573" y="10001"/>
                </a:lnTo>
                <a:lnTo>
                  <a:pt x="10610" y="10013"/>
                </a:lnTo>
                <a:lnTo>
                  <a:pt x="10648" y="10051"/>
                </a:lnTo>
                <a:lnTo>
                  <a:pt x="10669" y="10032"/>
                </a:lnTo>
                <a:lnTo>
                  <a:pt x="10759" y="10011"/>
                </a:lnTo>
                <a:lnTo>
                  <a:pt x="10791" y="10057"/>
                </a:lnTo>
                <a:lnTo>
                  <a:pt x="10816" y="10040"/>
                </a:lnTo>
                <a:lnTo>
                  <a:pt x="10809" y="9982"/>
                </a:lnTo>
                <a:lnTo>
                  <a:pt x="10771" y="9936"/>
                </a:lnTo>
                <a:lnTo>
                  <a:pt x="10757" y="9862"/>
                </a:lnTo>
                <a:lnTo>
                  <a:pt x="10775" y="9839"/>
                </a:lnTo>
                <a:lnTo>
                  <a:pt x="10803" y="9845"/>
                </a:lnTo>
                <a:lnTo>
                  <a:pt x="10830" y="9932"/>
                </a:lnTo>
                <a:lnTo>
                  <a:pt x="10843" y="10001"/>
                </a:lnTo>
                <a:lnTo>
                  <a:pt x="10911" y="10090"/>
                </a:lnTo>
                <a:lnTo>
                  <a:pt x="10945" y="10119"/>
                </a:lnTo>
                <a:lnTo>
                  <a:pt x="10961" y="10179"/>
                </a:lnTo>
                <a:lnTo>
                  <a:pt x="10964" y="10069"/>
                </a:lnTo>
                <a:lnTo>
                  <a:pt x="10940" y="10032"/>
                </a:lnTo>
                <a:lnTo>
                  <a:pt x="10871" y="10001"/>
                </a:lnTo>
                <a:lnTo>
                  <a:pt x="10855" y="9924"/>
                </a:lnTo>
                <a:lnTo>
                  <a:pt x="10830" y="9818"/>
                </a:lnTo>
                <a:lnTo>
                  <a:pt x="10843" y="9781"/>
                </a:lnTo>
                <a:lnTo>
                  <a:pt x="10863" y="9787"/>
                </a:lnTo>
                <a:lnTo>
                  <a:pt x="10864" y="9822"/>
                </a:lnTo>
                <a:lnTo>
                  <a:pt x="10884" y="9843"/>
                </a:lnTo>
                <a:lnTo>
                  <a:pt x="10911" y="9820"/>
                </a:lnTo>
                <a:lnTo>
                  <a:pt x="10911" y="9783"/>
                </a:lnTo>
                <a:lnTo>
                  <a:pt x="10889" y="9739"/>
                </a:lnTo>
                <a:lnTo>
                  <a:pt x="10906" y="9710"/>
                </a:lnTo>
                <a:lnTo>
                  <a:pt x="10891" y="9681"/>
                </a:lnTo>
                <a:lnTo>
                  <a:pt x="10900" y="9648"/>
                </a:lnTo>
                <a:lnTo>
                  <a:pt x="10937" y="9650"/>
                </a:lnTo>
                <a:lnTo>
                  <a:pt x="10964" y="9690"/>
                </a:lnTo>
                <a:lnTo>
                  <a:pt x="10963" y="9725"/>
                </a:lnTo>
                <a:lnTo>
                  <a:pt x="10984" y="9739"/>
                </a:lnTo>
                <a:lnTo>
                  <a:pt x="10993" y="9717"/>
                </a:lnTo>
                <a:lnTo>
                  <a:pt x="11044" y="9687"/>
                </a:lnTo>
                <a:lnTo>
                  <a:pt x="11062" y="9633"/>
                </a:lnTo>
                <a:lnTo>
                  <a:pt x="11104" y="9633"/>
                </a:lnTo>
                <a:lnTo>
                  <a:pt x="11127" y="9677"/>
                </a:lnTo>
                <a:lnTo>
                  <a:pt x="11112" y="9708"/>
                </a:lnTo>
                <a:lnTo>
                  <a:pt x="11112" y="9739"/>
                </a:lnTo>
                <a:lnTo>
                  <a:pt x="11124" y="9704"/>
                </a:lnTo>
                <a:lnTo>
                  <a:pt x="11149" y="9696"/>
                </a:lnTo>
                <a:lnTo>
                  <a:pt x="11186" y="9731"/>
                </a:lnTo>
                <a:lnTo>
                  <a:pt x="11179" y="9791"/>
                </a:lnTo>
                <a:lnTo>
                  <a:pt x="11164" y="9826"/>
                </a:lnTo>
                <a:lnTo>
                  <a:pt x="11192" y="9862"/>
                </a:lnTo>
                <a:lnTo>
                  <a:pt x="11231" y="9851"/>
                </a:lnTo>
                <a:lnTo>
                  <a:pt x="11263" y="9870"/>
                </a:lnTo>
                <a:lnTo>
                  <a:pt x="11251" y="9912"/>
                </a:lnTo>
                <a:lnTo>
                  <a:pt x="11193" y="9938"/>
                </a:lnTo>
                <a:lnTo>
                  <a:pt x="11185" y="9959"/>
                </a:lnTo>
                <a:lnTo>
                  <a:pt x="11219" y="9974"/>
                </a:lnTo>
                <a:lnTo>
                  <a:pt x="11275" y="9934"/>
                </a:lnTo>
                <a:lnTo>
                  <a:pt x="11305" y="9880"/>
                </a:lnTo>
                <a:lnTo>
                  <a:pt x="11366" y="9862"/>
                </a:lnTo>
                <a:lnTo>
                  <a:pt x="11416" y="9868"/>
                </a:lnTo>
                <a:lnTo>
                  <a:pt x="11414" y="9889"/>
                </a:lnTo>
                <a:lnTo>
                  <a:pt x="11380" y="9901"/>
                </a:lnTo>
                <a:lnTo>
                  <a:pt x="11350" y="9930"/>
                </a:lnTo>
                <a:lnTo>
                  <a:pt x="11344" y="9994"/>
                </a:lnTo>
                <a:lnTo>
                  <a:pt x="11271" y="10042"/>
                </a:lnTo>
                <a:lnTo>
                  <a:pt x="11266" y="10075"/>
                </a:lnTo>
                <a:lnTo>
                  <a:pt x="11193" y="10146"/>
                </a:lnTo>
                <a:lnTo>
                  <a:pt x="11193" y="10181"/>
                </a:lnTo>
                <a:lnTo>
                  <a:pt x="11174" y="10210"/>
                </a:lnTo>
                <a:lnTo>
                  <a:pt x="11164" y="10165"/>
                </a:lnTo>
                <a:lnTo>
                  <a:pt x="11133" y="10214"/>
                </a:lnTo>
                <a:lnTo>
                  <a:pt x="11113" y="10302"/>
                </a:lnTo>
                <a:lnTo>
                  <a:pt x="11119" y="10334"/>
                </a:lnTo>
                <a:lnTo>
                  <a:pt x="11158" y="10312"/>
                </a:lnTo>
                <a:lnTo>
                  <a:pt x="11186" y="10310"/>
                </a:lnTo>
                <a:lnTo>
                  <a:pt x="11185" y="10359"/>
                </a:lnTo>
                <a:lnTo>
                  <a:pt x="11133" y="10397"/>
                </a:lnTo>
                <a:lnTo>
                  <a:pt x="11129" y="10428"/>
                </a:lnTo>
                <a:lnTo>
                  <a:pt x="11196" y="10407"/>
                </a:lnTo>
                <a:lnTo>
                  <a:pt x="11229" y="10372"/>
                </a:lnTo>
                <a:lnTo>
                  <a:pt x="11266" y="10376"/>
                </a:lnTo>
                <a:lnTo>
                  <a:pt x="11233" y="10432"/>
                </a:lnTo>
                <a:lnTo>
                  <a:pt x="11199" y="10459"/>
                </a:lnTo>
                <a:lnTo>
                  <a:pt x="11229" y="10469"/>
                </a:lnTo>
                <a:lnTo>
                  <a:pt x="11269" y="10451"/>
                </a:lnTo>
                <a:lnTo>
                  <a:pt x="11248" y="10519"/>
                </a:lnTo>
                <a:lnTo>
                  <a:pt x="11242" y="10561"/>
                </a:lnTo>
                <a:lnTo>
                  <a:pt x="11208" y="10592"/>
                </a:lnTo>
                <a:lnTo>
                  <a:pt x="11154" y="10569"/>
                </a:lnTo>
                <a:lnTo>
                  <a:pt x="11131" y="10521"/>
                </a:lnTo>
                <a:lnTo>
                  <a:pt x="11072" y="10552"/>
                </a:lnTo>
                <a:lnTo>
                  <a:pt x="11050" y="10478"/>
                </a:lnTo>
                <a:lnTo>
                  <a:pt x="11031" y="10480"/>
                </a:lnTo>
                <a:lnTo>
                  <a:pt x="11015" y="10554"/>
                </a:lnTo>
                <a:lnTo>
                  <a:pt x="11047" y="10606"/>
                </a:lnTo>
                <a:lnTo>
                  <a:pt x="11067" y="10675"/>
                </a:lnTo>
                <a:lnTo>
                  <a:pt x="11049" y="10791"/>
                </a:lnTo>
                <a:lnTo>
                  <a:pt x="11092" y="10685"/>
                </a:lnTo>
                <a:lnTo>
                  <a:pt x="11077" y="10602"/>
                </a:lnTo>
                <a:lnTo>
                  <a:pt x="11108" y="10573"/>
                </a:lnTo>
                <a:lnTo>
                  <a:pt x="11138" y="10606"/>
                </a:lnTo>
                <a:lnTo>
                  <a:pt x="11192" y="10610"/>
                </a:lnTo>
                <a:lnTo>
                  <a:pt x="11233" y="10643"/>
                </a:lnTo>
                <a:lnTo>
                  <a:pt x="11267" y="10612"/>
                </a:lnTo>
                <a:lnTo>
                  <a:pt x="11273" y="10552"/>
                </a:lnTo>
                <a:lnTo>
                  <a:pt x="11337" y="10531"/>
                </a:lnTo>
                <a:lnTo>
                  <a:pt x="11380" y="10478"/>
                </a:lnTo>
                <a:lnTo>
                  <a:pt x="11428" y="10476"/>
                </a:lnTo>
                <a:lnTo>
                  <a:pt x="11462" y="10428"/>
                </a:lnTo>
                <a:lnTo>
                  <a:pt x="11421" y="10459"/>
                </a:lnTo>
                <a:lnTo>
                  <a:pt x="11373" y="10451"/>
                </a:lnTo>
                <a:lnTo>
                  <a:pt x="11350" y="10490"/>
                </a:lnTo>
                <a:lnTo>
                  <a:pt x="11317" y="10505"/>
                </a:lnTo>
                <a:lnTo>
                  <a:pt x="11301" y="10506"/>
                </a:lnTo>
                <a:lnTo>
                  <a:pt x="11324" y="10446"/>
                </a:lnTo>
                <a:lnTo>
                  <a:pt x="11355" y="10419"/>
                </a:lnTo>
                <a:lnTo>
                  <a:pt x="11337" y="10386"/>
                </a:lnTo>
                <a:lnTo>
                  <a:pt x="11339" y="10349"/>
                </a:lnTo>
                <a:lnTo>
                  <a:pt x="11367" y="10272"/>
                </a:lnTo>
                <a:lnTo>
                  <a:pt x="11363" y="10233"/>
                </a:lnTo>
                <a:lnTo>
                  <a:pt x="11339" y="10202"/>
                </a:lnTo>
                <a:lnTo>
                  <a:pt x="11355" y="10179"/>
                </a:lnTo>
                <a:lnTo>
                  <a:pt x="11396" y="10111"/>
                </a:lnTo>
                <a:lnTo>
                  <a:pt x="11414" y="10044"/>
                </a:lnTo>
                <a:lnTo>
                  <a:pt x="11464" y="9999"/>
                </a:lnTo>
                <a:lnTo>
                  <a:pt x="11479" y="10020"/>
                </a:lnTo>
                <a:lnTo>
                  <a:pt x="11466" y="10044"/>
                </a:lnTo>
                <a:lnTo>
                  <a:pt x="11495" y="10034"/>
                </a:lnTo>
                <a:lnTo>
                  <a:pt x="11522" y="9992"/>
                </a:lnTo>
                <a:lnTo>
                  <a:pt x="11534" y="10017"/>
                </a:lnTo>
                <a:lnTo>
                  <a:pt x="11554" y="10018"/>
                </a:lnTo>
                <a:lnTo>
                  <a:pt x="11568" y="10046"/>
                </a:lnTo>
                <a:lnTo>
                  <a:pt x="11613" y="10036"/>
                </a:lnTo>
                <a:lnTo>
                  <a:pt x="11642" y="9992"/>
                </a:lnTo>
                <a:lnTo>
                  <a:pt x="11754" y="9941"/>
                </a:lnTo>
                <a:lnTo>
                  <a:pt x="11778" y="9895"/>
                </a:lnTo>
                <a:lnTo>
                  <a:pt x="11776" y="9868"/>
                </a:lnTo>
                <a:lnTo>
                  <a:pt x="11806" y="9858"/>
                </a:lnTo>
                <a:lnTo>
                  <a:pt x="11852" y="9804"/>
                </a:lnTo>
                <a:lnTo>
                  <a:pt x="11923" y="9797"/>
                </a:lnTo>
                <a:lnTo>
                  <a:pt x="11957" y="9754"/>
                </a:lnTo>
                <a:lnTo>
                  <a:pt x="11953" y="9721"/>
                </a:lnTo>
                <a:lnTo>
                  <a:pt x="11966" y="9652"/>
                </a:lnTo>
                <a:lnTo>
                  <a:pt x="12000" y="9588"/>
                </a:lnTo>
                <a:lnTo>
                  <a:pt x="12009" y="9540"/>
                </a:lnTo>
                <a:lnTo>
                  <a:pt x="11990" y="9514"/>
                </a:lnTo>
                <a:lnTo>
                  <a:pt x="11962" y="9538"/>
                </a:lnTo>
                <a:lnTo>
                  <a:pt x="11923" y="9545"/>
                </a:lnTo>
                <a:lnTo>
                  <a:pt x="11932" y="9567"/>
                </a:lnTo>
                <a:lnTo>
                  <a:pt x="11908" y="9611"/>
                </a:lnTo>
                <a:lnTo>
                  <a:pt x="11862" y="9621"/>
                </a:lnTo>
                <a:lnTo>
                  <a:pt x="11837" y="9600"/>
                </a:lnTo>
                <a:lnTo>
                  <a:pt x="11804" y="9600"/>
                </a:lnTo>
                <a:lnTo>
                  <a:pt x="11794" y="9580"/>
                </a:lnTo>
                <a:lnTo>
                  <a:pt x="11828" y="9511"/>
                </a:lnTo>
                <a:lnTo>
                  <a:pt x="11858" y="9511"/>
                </a:lnTo>
                <a:lnTo>
                  <a:pt x="11887" y="9472"/>
                </a:lnTo>
                <a:lnTo>
                  <a:pt x="11951" y="9441"/>
                </a:lnTo>
                <a:lnTo>
                  <a:pt x="11955" y="9406"/>
                </a:lnTo>
                <a:lnTo>
                  <a:pt x="11928" y="9381"/>
                </a:lnTo>
                <a:lnTo>
                  <a:pt x="11971" y="9324"/>
                </a:lnTo>
                <a:lnTo>
                  <a:pt x="12026" y="9312"/>
                </a:lnTo>
                <a:lnTo>
                  <a:pt x="12082" y="9329"/>
                </a:lnTo>
                <a:lnTo>
                  <a:pt x="12041" y="9358"/>
                </a:lnTo>
                <a:lnTo>
                  <a:pt x="12034" y="9412"/>
                </a:lnTo>
                <a:lnTo>
                  <a:pt x="12050" y="9424"/>
                </a:lnTo>
                <a:lnTo>
                  <a:pt x="12100" y="9397"/>
                </a:lnTo>
                <a:lnTo>
                  <a:pt x="12143" y="9296"/>
                </a:lnTo>
                <a:lnTo>
                  <a:pt x="12145" y="9254"/>
                </a:lnTo>
                <a:lnTo>
                  <a:pt x="12093" y="9240"/>
                </a:lnTo>
                <a:lnTo>
                  <a:pt x="12050" y="9242"/>
                </a:lnTo>
                <a:lnTo>
                  <a:pt x="12020" y="9217"/>
                </a:lnTo>
                <a:lnTo>
                  <a:pt x="11949" y="9200"/>
                </a:lnTo>
                <a:lnTo>
                  <a:pt x="11925" y="9125"/>
                </a:lnTo>
                <a:lnTo>
                  <a:pt x="11935" y="9065"/>
                </a:lnTo>
                <a:lnTo>
                  <a:pt x="11899" y="9121"/>
                </a:lnTo>
                <a:lnTo>
                  <a:pt x="11873" y="9121"/>
                </a:lnTo>
                <a:lnTo>
                  <a:pt x="11848" y="9072"/>
                </a:lnTo>
                <a:lnTo>
                  <a:pt x="11802" y="9043"/>
                </a:lnTo>
                <a:lnTo>
                  <a:pt x="11790" y="8984"/>
                </a:lnTo>
                <a:lnTo>
                  <a:pt x="11768" y="8972"/>
                </a:lnTo>
                <a:lnTo>
                  <a:pt x="11733" y="8978"/>
                </a:lnTo>
                <a:lnTo>
                  <a:pt x="11722" y="8935"/>
                </a:lnTo>
                <a:lnTo>
                  <a:pt x="11706" y="8912"/>
                </a:lnTo>
                <a:lnTo>
                  <a:pt x="11729" y="8868"/>
                </a:lnTo>
                <a:lnTo>
                  <a:pt x="11728" y="8825"/>
                </a:lnTo>
                <a:lnTo>
                  <a:pt x="11708" y="8775"/>
                </a:lnTo>
                <a:lnTo>
                  <a:pt x="11715" y="8646"/>
                </a:lnTo>
                <a:lnTo>
                  <a:pt x="11749" y="8602"/>
                </a:lnTo>
                <a:lnTo>
                  <a:pt x="11832" y="8522"/>
                </a:lnTo>
                <a:lnTo>
                  <a:pt x="11880" y="8502"/>
                </a:lnTo>
                <a:lnTo>
                  <a:pt x="11920" y="8504"/>
                </a:lnTo>
                <a:lnTo>
                  <a:pt x="11925" y="8483"/>
                </a:lnTo>
                <a:lnTo>
                  <a:pt x="11964" y="8450"/>
                </a:lnTo>
                <a:lnTo>
                  <a:pt x="11969" y="8418"/>
                </a:lnTo>
                <a:lnTo>
                  <a:pt x="11942" y="8419"/>
                </a:lnTo>
                <a:lnTo>
                  <a:pt x="11903" y="8446"/>
                </a:lnTo>
                <a:lnTo>
                  <a:pt x="11878" y="8433"/>
                </a:lnTo>
                <a:lnTo>
                  <a:pt x="11878" y="8400"/>
                </a:lnTo>
                <a:lnTo>
                  <a:pt x="11860" y="8344"/>
                </a:lnTo>
                <a:lnTo>
                  <a:pt x="11867" y="8288"/>
                </a:lnTo>
                <a:lnTo>
                  <a:pt x="11930" y="8213"/>
                </a:lnTo>
                <a:lnTo>
                  <a:pt x="11969" y="8118"/>
                </a:lnTo>
                <a:lnTo>
                  <a:pt x="12000" y="8105"/>
                </a:lnTo>
                <a:lnTo>
                  <a:pt x="12034" y="8035"/>
                </a:lnTo>
                <a:lnTo>
                  <a:pt x="12066" y="8033"/>
                </a:lnTo>
                <a:lnTo>
                  <a:pt x="12102" y="7974"/>
                </a:lnTo>
                <a:lnTo>
                  <a:pt x="12161" y="7947"/>
                </a:lnTo>
                <a:lnTo>
                  <a:pt x="12195" y="7977"/>
                </a:lnTo>
                <a:lnTo>
                  <a:pt x="12177" y="8035"/>
                </a:lnTo>
                <a:lnTo>
                  <a:pt x="12204" y="8064"/>
                </a:lnTo>
                <a:lnTo>
                  <a:pt x="12193" y="8103"/>
                </a:lnTo>
                <a:lnTo>
                  <a:pt x="12243" y="8074"/>
                </a:lnTo>
                <a:lnTo>
                  <a:pt x="12250" y="8039"/>
                </a:lnTo>
                <a:lnTo>
                  <a:pt x="12308" y="7947"/>
                </a:lnTo>
                <a:lnTo>
                  <a:pt x="12308" y="7923"/>
                </a:lnTo>
                <a:lnTo>
                  <a:pt x="12268" y="7917"/>
                </a:lnTo>
                <a:lnTo>
                  <a:pt x="12227" y="7898"/>
                </a:lnTo>
                <a:lnTo>
                  <a:pt x="12195" y="7850"/>
                </a:lnTo>
                <a:lnTo>
                  <a:pt x="12238" y="7807"/>
                </a:lnTo>
                <a:lnTo>
                  <a:pt x="12304" y="7807"/>
                </a:lnTo>
                <a:lnTo>
                  <a:pt x="12322" y="7777"/>
                </a:lnTo>
                <a:lnTo>
                  <a:pt x="12390" y="7728"/>
                </a:lnTo>
                <a:lnTo>
                  <a:pt x="12388" y="7684"/>
                </a:lnTo>
                <a:lnTo>
                  <a:pt x="12424" y="7664"/>
                </a:lnTo>
                <a:lnTo>
                  <a:pt x="12479" y="7686"/>
                </a:lnTo>
                <a:lnTo>
                  <a:pt x="12560" y="7705"/>
                </a:lnTo>
                <a:lnTo>
                  <a:pt x="12566" y="7755"/>
                </a:lnTo>
                <a:lnTo>
                  <a:pt x="12555" y="7778"/>
                </a:lnTo>
                <a:lnTo>
                  <a:pt x="12585" y="7792"/>
                </a:lnTo>
                <a:lnTo>
                  <a:pt x="12625" y="7835"/>
                </a:lnTo>
                <a:lnTo>
                  <a:pt x="12662" y="7861"/>
                </a:lnTo>
                <a:lnTo>
                  <a:pt x="12644" y="7914"/>
                </a:lnTo>
                <a:lnTo>
                  <a:pt x="12621" y="7925"/>
                </a:lnTo>
                <a:lnTo>
                  <a:pt x="12630" y="7972"/>
                </a:lnTo>
                <a:lnTo>
                  <a:pt x="12623" y="8012"/>
                </a:lnTo>
                <a:lnTo>
                  <a:pt x="12664" y="8055"/>
                </a:lnTo>
                <a:lnTo>
                  <a:pt x="12678" y="8097"/>
                </a:lnTo>
                <a:lnTo>
                  <a:pt x="12669" y="8190"/>
                </a:lnTo>
                <a:lnTo>
                  <a:pt x="12700" y="8213"/>
                </a:lnTo>
                <a:lnTo>
                  <a:pt x="12700" y="8238"/>
                </a:lnTo>
                <a:lnTo>
                  <a:pt x="12664" y="8290"/>
                </a:lnTo>
                <a:lnTo>
                  <a:pt x="12662" y="8331"/>
                </a:lnTo>
                <a:lnTo>
                  <a:pt x="12625" y="8393"/>
                </a:lnTo>
                <a:lnTo>
                  <a:pt x="12623" y="8460"/>
                </a:lnTo>
                <a:lnTo>
                  <a:pt x="12598" y="8478"/>
                </a:lnTo>
                <a:lnTo>
                  <a:pt x="12621" y="8526"/>
                </a:lnTo>
                <a:lnTo>
                  <a:pt x="12603" y="8578"/>
                </a:lnTo>
                <a:lnTo>
                  <a:pt x="12653" y="8642"/>
                </a:lnTo>
                <a:lnTo>
                  <a:pt x="12653" y="8684"/>
                </a:lnTo>
                <a:lnTo>
                  <a:pt x="12639" y="8704"/>
                </a:lnTo>
                <a:lnTo>
                  <a:pt x="12653" y="8750"/>
                </a:lnTo>
                <a:lnTo>
                  <a:pt x="12639" y="8798"/>
                </a:lnTo>
                <a:lnTo>
                  <a:pt x="12639" y="8835"/>
                </a:lnTo>
                <a:lnTo>
                  <a:pt x="12671" y="8845"/>
                </a:lnTo>
                <a:lnTo>
                  <a:pt x="12703" y="8893"/>
                </a:lnTo>
                <a:lnTo>
                  <a:pt x="12698" y="8937"/>
                </a:lnTo>
                <a:lnTo>
                  <a:pt x="12662" y="8972"/>
                </a:lnTo>
                <a:lnTo>
                  <a:pt x="12632" y="8954"/>
                </a:lnTo>
                <a:lnTo>
                  <a:pt x="12589" y="8964"/>
                </a:lnTo>
                <a:lnTo>
                  <a:pt x="12564" y="8914"/>
                </a:lnTo>
                <a:lnTo>
                  <a:pt x="12580" y="8856"/>
                </a:lnTo>
                <a:lnTo>
                  <a:pt x="12523" y="8883"/>
                </a:lnTo>
                <a:lnTo>
                  <a:pt x="12499" y="8939"/>
                </a:lnTo>
                <a:lnTo>
                  <a:pt x="12456" y="8958"/>
                </a:lnTo>
                <a:lnTo>
                  <a:pt x="12456" y="8982"/>
                </a:lnTo>
                <a:lnTo>
                  <a:pt x="12519" y="8964"/>
                </a:lnTo>
                <a:lnTo>
                  <a:pt x="12551" y="8999"/>
                </a:lnTo>
                <a:lnTo>
                  <a:pt x="12544" y="9026"/>
                </a:lnTo>
                <a:lnTo>
                  <a:pt x="12411" y="9127"/>
                </a:lnTo>
                <a:lnTo>
                  <a:pt x="12378" y="9132"/>
                </a:lnTo>
                <a:lnTo>
                  <a:pt x="12370" y="9161"/>
                </a:lnTo>
                <a:lnTo>
                  <a:pt x="12340" y="9177"/>
                </a:lnTo>
                <a:lnTo>
                  <a:pt x="12327" y="9229"/>
                </a:lnTo>
                <a:lnTo>
                  <a:pt x="12352" y="9258"/>
                </a:lnTo>
                <a:lnTo>
                  <a:pt x="12401" y="9244"/>
                </a:lnTo>
                <a:lnTo>
                  <a:pt x="12431" y="9256"/>
                </a:lnTo>
                <a:lnTo>
                  <a:pt x="12437" y="9306"/>
                </a:lnTo>
                <a:lnTo>
                  <a:pt x="12481" y="9354"/>
                </a:lnTo>
                <a:lnTo>
                  <a:pt x="12544" y="9333"/>
                </a:lnTo>
                <a:lnTo>
                  <a:pt x="12553" y="9293"/>
                </a:lnTo>
                <a:lnTo>
                  <a:pt x="12591" y="9283"/>
                </a:lnTo>
                <a:lnTo>
                  <a:pt x="12607" y="9304"/>
                </a:lnTo>
                <a:lnTo>
                  <a:pt x="12584" y="9325"/>
                </a:lnTo>
                <a:lnTo>
                  <a:pt x="12584" y="9341"/>
                </a:lnTo>
                <a:lnTo>
                  <a:pt x="12626" y="9358"/>
                </a:lnTo>
                <a:lnTo>
                  <a:pt x="12657" y="9393"/>
                </a:lnTo>
                <a:lnTo>
                  <a:pt x="12702" y="9356"/>
                </a:lnTo>
                <a:lnTo>
                  <a:pt x="12736" y="9377"/>
                </a:lnTo>
                <a:lnTo>
                  <a:pt x="12703" y="9416"/>
                </a:lnTo>
                <a:lnTo>
                  <a:pt x="12657" y="9418"/>
                </a:lnTo>
                <a:lnTo>
                  <a:pt x="12607" y="9480"/>
                </a:lnTo>
                <a:lnTo>
                  <a:pt x="12589" y="9497"/>
                </a:lnTo>
                <a:lnTo>
                  <a:pt x="12578" y="9434"/>
                </a:lnTo>
                <a:lnTo>
                  <a:pt x="12555" y="9436"/>
                </a:lnTo>
                <a:lnTo>
                  <a:pt x="12535" y="9424"/>
                </a:lnTo>
                <a:lnTo>
                  <a:pt x="12535" y="9451"/>
                </a:lnTo>
                <a:lnTo>
                  <a:pt x="12562" y="9499"/>
                </a:lnTo>
                <a:lnTo>
                  <a:pt x="12562" y="9540"/>
                </a:lnTo>
                <a:lnTo>
                  <a:pt x="12607" y="9619"/>
                </a:lnTo>
                <a:lnTo>
                  <a:pt x="12600" y="9682"/>
                </a:lnTo>
                <a:lnTo>
                  <a:pt x="12608" y="9694"/>
                </a:lnTo>
                <a:lnTo>
                  <a:pt x="12603" y="9747"/>
                </a:lnTo>
                <a:lnTo>
                  <a:pt x="12569" y="9770"/>
                </a:lnTo>
                <a:lnTo>
                  <a:pt x="12566" y="9821"/>
                </a:lnTo>
                <a:lnTo>
                  <a:pt x="12559" y="9875"/>
                </a:lnTo>
                <a:lnTo>
                  <a:pt x="12512" y="9939"/>
                </a:lnTo>
                <a:lnTo>
                  <a:pt x="12524" y="9968"/>
                </a:lnTo>
                <a:lnTo>
                  <a:pt x="12528" y="10024"/>
                </a:lnTo>
                <a:lnTo>
                  <a:pt x="12497" y="10040"/>
                </a:lnTo>
                <a:lnTo>
                  <a:pt x="12502" y="10076"/>
                </a:lnTo>
                <a:lnTo>
                  <a:pt x="12532" y="10075"/>
                </a:lnTo>
                <a:lnTo>
                  <a:pt x="12571" y="10026"/>
                </a:lnTo>
                <a:lnTo>
                  <a:pt x="12589" y="9990"/>
                </a:lnTo>
                <a:lnTo>
                  <a:pt x="12651" y="9955"/>
                </a:lnTo>
                <a:lnTo>
                  <a:pt x="12662" y="9932"/>
                </a:lnTo>
                <a:lnTo>
                  <a:pt x="12653" y="9916"/>
                </a:lnTo>
                <a:lnTo>
                  <a:pt x="12682" y="9880"/>
                </a:lnTo>
                <a:lnTo>
                  <a:pt x="12711" y="9905"/>
                </a:lnTo>
                <a:lnTo>
                  <a:pt x="12734" y="9880"/>
                </a:lnTo>
                <a:lnTo>
                  <a:pt x="12734" y="9787"/>
                </a:lnTo>
                <a:lnTo>
                  <a:pt x="12744" y="9735"/>
                </a:lnTo>
                <a:lnTo>
                  <a:pt x="12807" y="9679"/>
                </a:lnTo>
                <a:lnTo>
                  <a:pt x="12865" y="9584"/>
                </a:lnTo>
                <a:lnTo>
                  <a:pt x="12882" y="9530"/>
                </a:lnTo>
                <a:lnTo>
                  <a:pt x="12904" y="9526"/>
                </a:lnTo>
                <a:lnTo>
                  <a:pt x="12925" y="9549"/>
                </a:lnTo>
                <a:lnTo>
                  <a:pt x="12934" y="9598"/>
                </a:lnTo>
                <a:lnTo>
                  <a:pt x="12972" y="9688"/>
                </a:lnTo>
                <a:lnTo>
                  <a:pt x="12981" y="9758"/>
                </a:lnTo>
                <a:lnTo>
                  <a:pt x="13026" y="9818"/>
                </a:lnTo>
                <a:lnTo>
                  <a:pt x="13026" y="9876"/>
                </a:lnTo>
                <a:lnTo>
                  <a:pt x="13008" y="9926"/>
                </a:lnTo>
                <a:lnTo>
                  <a:pt x="13024" y="10034"/>
                </a:lnTo>
                <a:lnTo>
                  <a:pt x="12994" y="10088"/>
                </a:lnTo>
                <a:lnTo>
                  <a:pt x="12958" y="10106"/>
                </a:lnTo>
                <a:lnTo>
                  <a:pt x="12929" y="10079"/>
                </a:lnTo>
                <a:lnTo>
                  <a:pt x="12901" y="10106"/>
                </a:lnTo>
                <a:lnTo>
                  <a:pt x="12879" y="10152"/>
                </a:lnTo>
                <a:lnTo>
                  <a:pt x="12891" y="10208"/>
                </a:lnTo>
                <a:lnTo>
                  <a:pt x="12855" y="10256"/>
                </a:lnTo>
                <a:lnTo>
                  <a:pt x="12834" y="10322"/>
                </a:lnTo>
                <a:lnTo>
                  <a:pt x="12850" y="10357"/>
                </a:lnTo>
                <a:lnTo>
                  <a:pt x="12852" y="10445"/>
                </a:lnTo>
                <a:lnTo>
                  <a:pt x="12891" y="10631"/>
                </a:lnTo>
                <a:lnTo>
                  <a:pt x="12929" y="10708"/>
                </a:lnTo>
                <a:lnTo>
                  <a:pt x="12915" y="10760"/>
                </a:lnTo>
                <a:lnTo>
                  <a:pt x="12952" y="10801"/>
                </a:lnTo>
                <a:lnTo>
                  <a:pt x="12988" y="10801"/>
                </a:lnTo>
                <a:lnTo>
                  <a:pt x="12979" y="10735"/>
                </a:lnTo>
                <a:lnTo>
                  <a:pt x="12963" y="10716"/>
                </a:lnTo>
                <a:lnTo>
                  <a:pt x="12999" y="10677"/>
                </a:lnTo>
                <a:lnTo>
                  <a:pt x="13029" y="10673"/>
                </a:lnTo>
                <a:lnTo>
                  <a:pt x="13054" y="10737"/>
                </a:lnTo>
                <a:lnTo>
                  <a:pt x="13079" y="10732"/>
                </a:lnTo>
                <a:lnTo>
                  <a:pt x="13090" y="10672"/>
                </a:lnTo>
                <a:lnTo>
                  <a:pt x="13126" y="10629"/>
                </a:lnTo>
                <a:lnTo>
                  <a:pt x="13133" y="10546"/>
                </a:lnTo>
                <a:lnTo>
                  <a:pt x="13173" y="10527"/>
                </a:lnTo>
                <a:lnTo>
                  <a:pt x="13219" y="10457"/>
                </a:lnTo>
                <a:lnTo>
                  <a:pt x="13237" y="10453"/>
                </a:lnTo>
                <a:lnTo>
                  <a:pt x="13264" y="10407"/>
                </a:lnTo>
                <a:lnTo>
                  <a:pt x="13351" y="10337"/>
                </a:lnTo>
                <a:lnTo>
                  <a:pt x="13411" y="10229"/>
                </a:lnTo>
                <a:lnTo>
                  <a:pt x="13454" y="10115"/>
                </a:lnTo>
                <a:lnTo>
                  <a:pt x="13495" y="10020"/>
                </a:lnTo>
                <a:lnTo>
                  <a:pt x="13542" y="9984"/>
                </a:lnTo>
                <a:lnTo>
                  <a:pt x="13577" y="10040"/>
                </a:lnTo>
                <a:lnTo>
                  <a:pt x="13608" y="10009"/>
                </a:lnTo>
                <a:lnTo>
                  <a:pt x="13635" y="10030"/>
                </a:lnTo>
                <a:lnTo>
                  <a:pt x="13681" y="10023"/>
                </a:lnTo>
                <a:lnTo>
                  <a:pt x="13683" y="9992"/>
                </a:lnTo>
                <a:lnTo>
                  <a:pt x="13656" y="9990"/>
                </a:lnTo>
                <a:lnTo>
                  <a:pt x="13615" y="9945"/>
                </a:lnTo>
                <a:lnTo>
                  <a:pt x="13635" y="9914"/>
                </a:lnTo>
                <a:lnTo>
                  <a:pt x="13687" y="9907"/>
                </a:lnTo>
                <a:lnTo>
                  <a:pt x="13714" y="9932"/>
                </a:lnTo>
                <a:lnTo>
                  <a:pt x="13735" y="9912"/>
                </a:lnTo>
                <a:lnTo>
                  <a:pt x="13771" y="9916"/>
                </a:lnTo>
                <a:lnTo>
                  <a:pt x="13790" y="9901"/>
                </a:lnTo>
                <a:lnTo>
                  <a:pt x="13767" y="9851"/>
                </a:lnTo>
                <a:lnTo>
                  <a:pt x="13746" y="9847"/>
                </a:lnTo>
                <a:lnTo>
                  <a:pt x="13722" y="9801"/>
                </a:lnTo>
                <a:lnTo>
                  <a:pt x="13696" y="9799"/>
                </a:lnTo>
                <a:lnTo>
                  <a:pt x="13699" y="9720"/>
                </a:lnTo>
                <a:lnTo>
                  <a:pt x="13728" y="9684"/>
                </a:lnTo>
                <a:lnTo>
                  <a:pt x="13733" y="9636"/>
                </a:lnTo>
                <a:lnTo>
                  <a:pt x="13767" y="9635"/>
                </a:lnTo>
                <a:lnTo>
                  <a:pt x="13742" y="9592"/>
                </a:lnTo>
                <a:lnTo>
                  <a:pt x="13747" y="9557"/>
                </a:lnTo>
                <a:lnTo>
                  <a:pt x="13783" y="9517"/>
                </a:lnTo>
                <a:lnTo>
                  <a:pt x="13767" y="9497"/>
                </a:lnTo>
                <a:lnTo>
                  <a:pt x="13765" y="9482"/>
                </a:lnTo>
                <a:lnTo>
                  <a:pt x="13812" y="9482"/>
                </a:lnTo>
                <a:lnTo>
                  <a:pt x="13828" y="9434"/>
                </a:lnTo>
                <a:lnTo>
                  <a:pt x="13790" y="9410"/>
                </a:lnTo>
                <a:lnTo>
                  <a:pt x="13778" y="9383"/>
                </a:lnTo>
                <a:lnTo>
                  <a:pt x="13828" y="9391"/>
                </a:lnTo>
                <a:lnTo>
                  <a:pt x="13849" y="9430"/>
                </a:lnTo>
                <a:lnTo>
                  <a:pt x="13887" y="9434"/>
                </a:lnTo>
                <a:lnTo>
                  <a:pt x="13919" y="9410"/>
                </a:lnTo>
                <a:lnTo>
                  <a:pt x="13996" y="9416"/>
                </a:lnTo>
                <a:lnTo>
                  <a:pt x="14065" y="9470"/>
                </a:lnTo>
                <a:lnTo>
                  <a:pt x="14070" y="9497"/>
                </a:lnTo>
                <a:lnTo>
                  <a:pt x="14091" y="9530"/>
                </a:lnTo>
                <a:lnTo>
                  <a:pt x="14184" y="9580"/>
                </a:lnTo>
                <a:lnTo>
                  <a:pt x="14227" y="9549"/>
                </a:lnTo>
                <a:lnTo>
                  <a:pt x="14276" y="9586"/>
                </a:lnTo>
                <a:lnTo>
                  <a:pt x="14337" y="9613"/>
                </a:lnTo>
                <a:lnTo>
                  <a:pt x="14337" y="9642"/>
                </a:lnTo>
                <a:lnTo>
                  <a:pt x="14311" y="9660"/>
                </a:lnTo>
                <a:lnTo>
                  <a:pt x="14340" y="9694"/>
                </a:lnTo>
                <a:lnTo>
                  <a:pt x="14310" y="9712"/>
                </a:lnTo>
                <a:lnTo>
                  <a:pt x="14276" y="9677"/>
                </a:lnTo>
                <a:lnTo>
                  <a:pt x="14242" y="9673"/>
                </a:lnTo>
                <a:lnTo>
                  <a:pt x="14247" y="9702"/>
                </a:lnTo>
                <a:lnTo>
                  <a:pt x="14351" y="9773"/>
                </a:lnTo>
                <a:lnTo>
                  <a:pt x="14356" y="9830"/>
                </a:lnTo>
                <a:lnTo>
                  <a:pt x="14315" y="9847"/>
                </a:lnTo>
                <a:lnTo>
                  <a:pt x="14340" y="9862"/>
                </a:lnTo>
                <a:lnTo>
                  <a:pt x="14383" y="9847"/>
                </a:lnTo>
                <a:lnTo>
                  <a:pt x="14457" y="9865"/>
                </a:lnTo>
                <a:lnTo>
                  <a:pt x="14472" y="9897"/>
                </a:lnTo>
                <a:lnTo>
                  <a:pt x="14500" y="9908"/>
                </a:lnTo>
                <a:lnTo>
                  <a:pt x="14508" y="9931"/>
                </a:lnTo>
                <a:lnTo>
                  <a:pt x="14478" y="9984"/>
                </a:lnTo>
                <a:lnTo>
                  <a:pt x="14400" y="10049"/>
                </a:lnTo>
                <a:lnTo>
                  <a:pt x="14353" y="10058"/>
                </a:lnTo>
                <a:lnTo>
                  <a:pt x="14318" y="10077"/>
                </a:lnTo>
                <a:lnTo>
                  <a:pt x="14386" y="10078"/>
                </a:lnTo>
                <a:lnTo>
                  <a:pt x="14410" y="10094"/>
                </a:lnTo>
                <a:lnTo>
                  <a:pt x="14415" y="10134"/>
                </a:lnTo>
                <a:lnTo>
                  <a:pt x="14433" y="10133"/>
                </a:lnTo>
                <a:lnTo>
                  <a:pt x="14449" y="10148"/>
                </a:lnTo>
                <a:lnTo>
                  <a:pt x="14419" y="10200"/>
                </a:lnTo>
                <a:lnTo>
                  <a:pt x="14437" y="10220"/>
                </a:lnTo>
                <a:lnTo>
                  <a:pt x="14378" y="10262"/>
                </a:lnTo>
                <a:lnTo>
                  <a:pt x="14310" y="10287"/>
                </a:lnTo>
                <a:lnTo>
                  <a:pt x="14274" y="10279"/>
                </a:lnTo>
                <a:lnTo>
                  <a:pt x="14250" y="10312"/>
                </a:lnTo>
                <a:lnTo>
                  <a:pt x="14213" y="10299"/>
                </a:lnTo>
                <a:lnTo>
                  <a:pt x="14174" y="10249"/>
                </a:lnTo>
                <a:lnTo>
                  <a:pt x="14129" y="10247"/>
                </a:lnTo>
                <a:lnTo>
                  <a:pt x="14115" y="10220"/>
                </a:lnTo>
                <a:lnTo>
                  <a:pt x="14084" y="10223"/>
                </a:lnTo>
                <a:lnTo>
                  <a:pt x="14082" y="10266"/>
                </a:lnTo>
                <a:lnTo>
                  <a:pt x="14061" y="10282"/>
                </a:lnTo>
                <a:lnTo>
                  <a:pt x="14102" y="10291"/>
                </a:lnTo>
                <a:lnTo>
                  <a:pt x="14132" y="10318"/>
                </a:lnTo>
                <a:lnTo>
                  <a:pt x="14118" y="10355"/>
                </a:lnTo>
                <a:lnTo>
                  <a:pt x="14090" y="10388"/>
                </a:lnTo>
                <a:lnTo>
                  <a:pt x="14131" y="10391"/>
                </a:lnTo>
                <a:lnTo>
                  <a:pt x="14102" y="10438"/>
                </a:lnTo>
                <a:lnTo>
                  <a:pt x="14106" y="10471"/>
                </a:lnTo>
                <a:lnTo>
                  <a:pt x="14122" y="10475"/>
                </a:lnTo>
                <a:lnTo>
                  <a:pt x="14152" y="10442"/>
                </a:lnTo>
                <a:lnTo>
                  <a:pt x="14168" y="10444"/>
                </a:lnTo>
                <a:lnTo>
                  <a:pt x="14156" y="10482"/>
                </a:lnTo>
                <a:lnTo>
                  <a:pt x="14097" y="10508"/>
                </a:lnTo>
                <a:lnTo>
                  <a:pt x="14074" y="10556"/>
                </a:lnTo>
                <a:lnTo>
                  <a:pt x="14084" y="10613"/>
                </a:lnTo>
                <a:lnTo>
                  <a:pt x="14142" y="10660"/>
                </a:lnTo>
                <a:lnTo>
                  <a:pt x="14132" y="10697"/>
                </a:lnTo>
                <a:lnTo>
                  <a:pt x="14186" y="10811"/>
                </a:lnTo>
                <a:lnTo>
                  <a:pt x="14179" y="10876"/>
                </a:lnTo>
                <a:lnTo>
                  <a:pt x="14161" y="10890"/>
                </a:lnTo>
                <a:lnTo>
                  <a:pt x="14154" y="10928"/>
                </a:lnTo>
                <a:lnTo>
                  <a:pt x="14088" y="10990"/>
                </a:lnTo>
                <a:lnTo>
                  <a:pt x="14100" y="11039"/>
                </a:lnTo>
                <a:lnTo>
                  <a:pt x="14077" y="11073"/>
                </a:lnTo>
                <a:lnTo>
                  <a:pt x="14034" y="11054"/>
                </a:lnTo>
                <a:lnTo>
                  <a:pt x="13957" y="11056"/>
                </a:lnTo>
                <a:lnTo>
                  <a:pt x="13923" y="11081"/>
                </a:lnTo>
                <a:lnTo>
                  <a:pt x="13910" y="11143"/>
                </a:lnTo>
                <a:lnTo>
                  <a:pt x="13862" y="11174"/>
                </a:lnTo>
                <a:lnTo>
                  <a:pt x="13839" y="11208"/>
                </a:lnTo>
                <a:lnTo>
                  <a:pt x="13799" y="11210"/>
                </a:lnTo>
                <a:lnTo>
                  <a:pt x="13729" y="11291"/>
                </a:lnTo>
                <a:lnTo>
                  <a:pt x="13705" y="11281"/>
                </a:lnTo>
                <a:lnTo>
                  <a:pt x="13663" y="11284"/>
                </a:lnTo>
                <a:lnTo>
                  <a:pt x="13638" y="11336"/>
                </a:lnTo>
                <a:lnTo>
                  <a:pt x="13518" y="11373"/>
                </a:lnTo>
                <a:lnTo>
                  <a:pt x="13495" y="11350"/>
                </a:lnTo>
                <a:lnTo>
                  <a:pt x="13513" y="11317"/>
                </a:lnTo>
                <a:lnTo>
                  <a:pt x="13497" y="11253"/>
                </a:lnTo>
                <a:lnTo>
                  <a:pt x="13463" y="11212"/>
                </a:lnTo>
                <a:lnTo>
                  <a:pt x="13463" y="11183"/>
                </a:lnTo>
                <a:lnTo>
                  <a:pt x="13491" y="11172"/>
                </a:lnTo>
                <a:lnTo>
                  <a:pt x="13493" y="11129"/>
                </a:lnTo>
                <a:lnTo>
                  <a:pt x="13533" y="11056"/>
                </a:lnTo>
                <a:lnTo>
                  <a:pt x="13481" y="11110"/>
                </a:lnTo>
                <a:lnTo>
                  <a:pt x="13463" y="11116"/>
                </a:lnTo>
                <a:lnTo>
                  <a:pt x="13457" y="11004"/>
                </a:lnTo>
                <a:lnTo>
                  <a:pt x="13434" y="10994"/>
                </a:lnTo>
                <a:lnTo>
                  <a:pt x="13405" y="10944"/>
                </a:lnTo>
                <a:lnTo>
                  <a:pt x="13359" y="10973"/>
                </a:lnTo>
                <a:lnTo>
                  <a:pt x="13343" y="10956"/>
                </a:lnTo>
                <a:lnTo>
                  <a:pt x="13300" y="10959"/>
                </a:lnTo>
                <a:lnTo>
                  <a:pt x="13255" y="11033"/>
                </a:lnTo>
                <a:lnTo>
                  <a:pt x="13278" y="11039"/>
                </a:lnTo>
                <a:lnTo>
                  <a:pt x="13343" y="10992"/>
                </a:lnTo>
                <a:lnTo>
                  <a:pt x="13367" y="11006"/>
                </a:lnTo>
                <a:lnTo>
                  <a:pt x="13364" y="11052"/>
                </a:lnTo>
                <a:lnTo>
                  <a:pt x="13407" y="11073"/>
                </a:lnTo>
                <a:lnTo>
                  <a:pt x="13438" y="11154"/>
                </a:lnTo>
                <a:lnTo>
                  <a:pt x="13425" y="11232"/>
                </a:lnTo>
                <a:lnTo>
                  <a:pt x="13449" y="11247"/>
                </a:lnTo>
                <a:lnTo>
                  <a:pt x="13459" y="11321"/>
                </a:lnTo>
                <a:lnTo>
                  <a:pt x="13440" y="11353"/>
                </a:lnTo>
                <a:lnTo>
                  <a:pt x="13455" y="11373"/>
                </a:lnTo>
                <a:lnTo>
                  <a:pt x="13452" y="11415"/>
                </a:lnTo>
                <a:lnTo>
                  <a:pt x="13427" y="11417"/>
                </a:lnTo>
                <a:lnTo>
                  <a:pt x="13348" y="11343"/>
                </a:lnTo>
                <a:lnTo>
                  <a:pt x="13341" y="11299"/>
                </a:lnTo>
                <a:lnTo>
                  <a:pt x="13307" y="11286"/>
                </a:lnTo>
                <a:lnTo>
                  <a:pt x="13296" y="11243"/>
                </a:lnTo>
                <a:lnTo>
                  <a:pt x="13268" y="11288"/>
                </a:lnTo>
                <a:lnTo>
                  <a:pt x="13314" y="11334"/>
                </a:lnTo>
                <a:lnTo>
                  <a:pt x="13303" y="11378"/>
                </a:lnTo>
                <a:lnTo>
                  <a:pt x="13246" y="11343"/>
                </a:lnTo>
                <a:lnTo>
                  <a:pt x="13209" y="11334"/>
                </a:lnTo>
                <a:lnTo>
                  <a:pt x="13199" y="11309"/>
                </a:lnTo>
                <a:lnTo>
                  <a:pt x="13165" y="11326"/>
                </a:lnTo>
                <a:lnTo>
                  <a:pt x="13164" y="11289"/>
                </a:lnTo>
                <a:lnTo>
                  <a:pt x="13187" y="11212"/>
                </a:lnTo>
                <a:lnTo>
                  <a:pt x="13198" y="11199"/>
                </a:lnTo>
                <a:lnTo>
                  <a:pt x="13171" y="11185"/>
                </a:lnTo>
                <a:lnTo>
                  <a:pt x="13169" y="11160"/>
                </a:lnTo>
                <a:lnTo>
                  <a:pt x="13098" y="11191"/>
                </a:lnTo>
                <a:lnTo>
                  <a:pt x="13040" y="11191"/>
                </a:lnTo>
                <a:lnTo>
                  <a:pt x="12999" y="11158"/>
                </a:lnTo>
                <a:lnTo>
                  <a:pt x="12958" y="11166"/>
                </a:lnTo>
                <a:lnTo>
                  <a:pt x="12904" y="11127"/>
                </a:lnTo>
                <a:lnTo>
                  <a:pt x="12895" y="11168"/>
                </a:lnTo>
                <a:lnTo>
                  <a:pt x="12909" y="11201"/>
                </a:lnTo>
                <a:lnTo>
                  <a:pt x="12886" y="11218"/>
                </a:lnTo>
                <a:lnTo>
                  <a:pt x="12890" y="11270"/>
                </a:lnTo>
                <a:lnTo>
                  <a:pt x="12913" y="11309"/>
                </a:lnTo>
                <a:lnTo>
                  <a:pt x="12974" y="11321"/>
                </a:lnTo>
                <a:lnTo>
                  <a:pt x="13000" y="11369"/>
                </a:lnTo>
                <a:lnTo>
                  <a:pt x="12961" y="11442"/>
                </a:lnTo>
                <a:lnTo>
                  <a:pt x="12929" y="11454"/>
                </a:lnTo>
                <a:lnTo>
                  <a:pt x="12813" y="11545"/>
                </a:lnTo>
                <a:lnTo>
                  <a:pt x="12763" y="11614"/>
                </a:lnTo>
                <a:lnTo>
                  <a:pt x="12705" y="11691"/>
                </a:lnTo>
                <a:lnTo>
                  <a:pt x="12669" y="11676"/>
                </a:lnTo>
                <a:lnTo>
                  <a:pt x="12632" y="11703"/>
                </a:lnTo>
                <a:lnTo>
                  <a:pt x="12612" y="11767"/>
                </a:lnTo>
                <a:lnTo>
                  <a:pt x="12568" y="11786"/>
                </a:lnTo>
                <a:lnTo>
                  <a:pt x="12411" y="11749"/>
                </a:lnTo>
                <a:lnTo>
                  <a:pt x="12378" y="11697"/>
                </a:lnTo>
                <a:lnTo>
                  <a:pt x="12356" y="11639"/>
                </a:lnTo>
                <a:lnTo>
                  <a:pt x="12279" y="11602"/>
                </a:lnTo>
                <a:lnTo>
                  <a:pt x="12281" y="11577"/>
                </a:lnTo>
                <a:lnTo>
                  <a:pt x="12306" y="11575"/>
                </a:lnTo>
                <a:lnTo>
                  <a:pt x="12326" y="11558"/>
                </a:lnTo>
                <a:lnTo>
                  <a:pt x="12301" y="11529"/>
                </a:lnTo>
                <a:lnTo>
                  <a:pt x="12254" y="11516"/>
                </a:lnTo>
                <a:lnTo>
                  <a:pt x="12202" y="11410"/>
                </a:lnTo>
                <a:lnTo>
                  <a:pt x="12141" y="11357"/>
                </a:lnTo>
                <a:lnTo>
                  <a:pt x="12041" y="11357"/>
                </a:lnTo>
                <a:lnTo>
                  <a:pt x="11969" y="11311"/>
                </a:lnTo>
                <a:lnTo>
                  <a:pt x="11855" y="11303"/>
                </a:lnTo>
                <a:lnTo>
                  <a:pt x="11810" y="11288"/>
                </a:lnTo>
                <a:lnTo>
                  <a:pt x="11808" y="11324"/>
                </a:lnTo>
                <a:lnTo>
                  <a:pt x="11838" y="11361"/>
                </a:lnTo>
                <a:lnTo>
                  <a:pt x="11856" y="11336"/>
                </a:lnTo>
                <a:lnTo>
                  <a:pt x="11887" y="11330"/>
                </a:lnTo>
                <a:lnTo>
                  <a:pt x="11998" y="11373"/>
                </a:lnTo>
                <a:lnTo>
                  <a:pt x="12100" y="11370"/>
                </a:lnTo>
                <a:lnTo>
                  <a:pt x="12132" y="11394"/>
                </a:lnTo>
                <a:lnTo>
                  <a:pt x="12121" y="11425"/>
                </a:lnTo>
                <a:lnTo>
                  <a:pt x="12102" y="11423"/>
                </a:lnTo>
                <a:lnTo>
                  <a:pt x="12086" y="11444"/>
                </a:lnTo>
                <a:lnTo>
                  <a:pt x="12100" y="11459"/>
                </a:lnTo>
                <a:lnTo>
                  <a:pt x="12107" y="11549"/>
                </a:lnTo>
                <a:lnTo>
                  <a:pt x="12129" y="11550"/>
                </a:lnTo>
                <a:lnTo>
                  <a:pt x="12182" y="11664"/>
                </a:lnTo>
                <a:lnTo>
                  <a:pt x="12215" y="11743"/>
                </a:lnTo>
                <a:lnTo>
                  <a:pt x="12306" y="11776"/>
                </a:lnTo>
                <a:lnTo>
                  <a:pt x="12403" y="11796"/>
                </a:lnTo>
                <a:lnTo>
                  <a:pt x="12580" y="11850"/>
                </a:lnTo>
                <a:lnTo>
                  <a:pt x="12587" y="11908"/>
                </a:lnTo>
                <a:lnTo>
                  <a:pt x="12566" y="11927"/>
                </a:lnTo>
                <a:lnTo>
                  <a:pt x="12510" y="11971"/>
                </a:lnTo>
                <a:lnTo>
                  <a:pt x="12465" y="11997"/>
                </a:lnTo>
                <a:lnTo>
                  <a:pt x="12394" y="12098"/>
                </a:lnTo>
                <a:lnTo>
                  <a:pt x="12383" y="12078"/>
                </a:lnTo>
                <a:lnTo>
                  <a:pt x="12361" y="12095"/>
                </a:lnTo>
                <a:lnTo>
                  <a:pt x="12354" y="12128"/>
                </a:lnTo>
                <a:lnTo>
                  <a:pt x="12197" y="12304"/>
                </a:lnTo>
                <a:lnTo>
                  <a:pt x="12132" y="12336"/>
                </a:lnTo>
                <a:lnTo>
                  <a:pt x="12089" y="12417"/>
                </a:lnTo>
                <a:lnTo>
                  <a:pt x="12046" y="12427"/>
                </a:lnTo>
                <a:lnTo>
                  <a:pt x="12023" y="12408"/>
                </a:lnTo>
                <a:lnTo>
                  <a:pt x="11994" y="12408"/>
                </a:lnTo>
                <a:lnTo>
                  <a:pt x="11984" y="12437"/>
                </a:lnTo>
                <a:lnTo>
                  <a:pt x="11923" y="12359"/>
                </a:lnTo>
                <a:lnTo>
                  <a:pt x="11885" y="12342"/>
                </a:lnTo>
                <a:lnTo>
                  <a:pt x="11856" y="12381"/>
                </a:lnTo>
                <a:lnTo>
                  <a:pt x="11844" y="12344"/>
                </a:lnTo>
                <a:lnTo>
                  <a:pt x="11824" y="12334"/>
                </a:lnTo>
                <a:lnTo>
                  <a:pt x="11860" y="12282"/>
                </a:lnTo>
                <a:lnTo>
                  <a:pt x="11844" y="12269"/>
                </a:lnTo>
                <a:lnTo>
                  <a:pt x="11833" y="12242"/>
                </a:lnTo>
                <a:lnTo>
                  <a:pt x="11785" y="12271"/>
                </a:lnTo>
                <a:lnTo>
                  <a:pt x="11747" y="12377"/>
                </a:lnTo>
                <a:lnTo>
                  <a:pt x="11744" y="12328"/>
                </a:lnTo>
                <a:lnTo>
                  <a:pt x="11717" y="12244"/>
                </a:lnTo>
                <a:lnTo>
                  <a:pt x="11695" y="12319"/>
                </a:lnTo>
                <a:lnTo>
                  <a:pt x="11720" y="12352"/>
                </a:lnTo>
                <a:lnTo>
                  <a:pt x="11715" y="12452"/>
                </a:lnTo>
                <a:lnTo>
                  <a:pt x="11656" y="12541"/>
                </a:lnTo>
                <a:lnTo>
                  <a:pt x="11624" y="12531"/>
                </a:lnTo>
                <a:lnTo>
                  <a:pt x="11613" y="12498"/>
                </a:lnTo>
                <a:lnTo>
                  <a:pt x="11577" y="12435"/>
                </a:lnTo>
                <a:lnTo>
                  <a:pt x="11565" y="12483"/>
                </a:lnTo>
                <a:lnTo>
                  <a:pt x="11599" y="12512"/>
                </a:lnTo>
                <a:lnTo>
                  <a:pt x="11548" y="12541"/>
                </a:lnTo>
                <a:lnTo>
                  <a:pt x="11543" y="12599"/>
                </a:lnTo>
                <a:lnTo>
                  <a:pt x="11525" y="12580"/>
                </a:lnTo>
                <a:lnTo>
                  <a:pt x="11471" y="12560"/>
                </a:lnTo>
                <a:lnTo>
                  <a:pt x="11464" y="12522"/>
                </a:lnTo>
                <a:lnTo>
                  <a:pt x="11423" y="12493"/>
                </a:lnTo>
                <a:lnTo>
                  <a:pt x="11375" y="12423"/>
                </a:lnTo>
                <a:lnTo>
                  <a:pt x="11276" y="12385"/>
                </a:lnTo>
                <a:lnTo>
                  <a:pt x="11183" y="12327"/>
                </a:lnTo>
                <a:lnTo>
                  <a:pt x="11153" y="12247"/>
                </a:lnTo>
                <a:lnTo>
                  <a:pt x="11113" y="12232"/>
                </a:lnTo>
                <a:lnTo>
                  <a:pt x="11045" y="12176"/>
                </a:lnTo>
                <a:lnTo>
                  <a:pt x="11022" y="12134"/>
                </a:lnTo>
                <a:lnTo>
                  <a:pt x="11018" y="12212"/>
                </a:lnTo>
                <a:lnTo>
                  <a:pt x="10975" y="12201"/>
                </a:lnTo>
                <a:lnTo>
                  <a:pt x="11002" y="12278"/>
                </a:lnTo>
                <a:lnTo>
                  <a:pt x="11045" y="12319"/>
                </a:lnTo>
                <a:lnTo>
                  <a:pt x="11062" y="12298"/>
                </a:lnTo>
                <a:lnTo>
                  <a:pt x="11041" y="12259"/>
                </a:lnTo>
                <a:lnTo>
                  <a:pt x="11050" y="12236"/>
                </a:lnTo>
                <a:lnTo>
                  <a:pt x="11070" y="12238"/>
                </a:lnTo>
                <a:lnTo>
                  <a:pt x="11170" y="12350"/>
                </a:lnTo>
                <a:lnTo>
                  <a:pt x="11260" y="12409"/>
                </a:lnTo>
                <a:lnTo>
                  <a:pt x="11269" y="12433"/>
                </a:lnTo>
                <a:lnTo>
                  <a:pt x="11210" y="12475"/>
                </a:lnTo>
                <a:lnTo>
                  <a:pt x="11151" y="12485"/>
                </a:lnTo>
                <a:lnTo>
                  <a:pt x="11119" y="12475"/>
                </a:lnTo>
                <a:lnTo>
                  <a:pt x="11129" y="12508"/>
                </a:lnTo>
                <a:lnTo>
                  <a:pt x="11129" y="12525"/>
                </a:lnTo>
                <a:lnTo>
                  <a:pt x="11154" y="12512"/>
                </a:lnTo>
                <a:lnTo>
                  <a:pt x="11251" y="12504"/>
                </a:lnTo>
                <a:lnTo>
                  <a:pt x="11303" y="12448"/>
                </a:lnTo>
                <a:lnTo>
                  <a:pt x="11326" y="12443"/>
                </a:lnTo>
                <a:lnTo>
                  <a:pt x="11357" y="12481"/>
                </a:lnTo>
                <a:lnTo>
                  <a:pt x="11367" y="12549"/>
                </a:lnTo>
                <a:lnTo>
                  <a:pt x="11461" y="12667"/>
                </a:lnTo>
                <a:lnTo>
                  <a:pt x="11452" y="12788"/>
                </a:lnTo>
                <a:lnTo>
                  <a:pt x="11387" y="12862"/>
                </a:lnTo>
                <a:lnTo>
                  <a:pt x="11346" y="12865"/>
                </a:lnTo>
                <a:lnTo>
                  <a:pt x="11317" y="12891"/>
                </a:lnTo>
                <a:lnTo>
                  <a:pt x="11260" y="12887"/>
                </a:lnTo>
                <a:lnTo>
                  <a:pt x="11219" y="12856"/>
                </a:lnTo>
                <a:lnTo>
                  <a:pt x="11108" y="12833"/>
                </a:lnTo>
                <a:lnTo>
                  <a:pt x="11044" y="12742"/>
                </a:lnTo>
                <a:lnTo>
                  <a:pt x="11020" y="12655"/>
                </a:lnTo>
                <a:lnTo>
                  <a:pt x="10984" y="12619"/>
                </a:lnTo>
                <a:lnTo>
                  <a:pt x="10972" y="12640"/>
                </a:lnTo>
                <a:lnTo>
                  <a:pt x="10979" y="12674"/>
                </a:lnTo>
                <a:lnTo>
                  <a:pt x="10977" y="12726"/>
                </a:lnTo>
                <a:lnTo>
                  <a:pt x="11020" y="12784"/>
                </a:lnTo>
                <a:lnTo>
                  <a:pt x="11056" y="12895"/>
                </a:lnTo>
                <a:lnTo>
                  <a:pt x="11106" y="12987"/>
                </a:lnTo>
                <a:lnTo>
                  <a:pt x="11077" y="13014"/>
                </a:lnTo>
                <a:lnTo>
                  <a:pt x="11049" y="12999"/>
                </a:lnTo>
                <a:lnTo>
                  <a:pt x="11002" y="13007"/>
                </a:lnTo>
                <a:lnTo>
                  <a:pt x="10986" y="12937"/>
                </a:lnTo>
                <a:lnTo>
                  <a:pt x="10977" y="12972"/>
                </a:lnTo>
                <a:lnTo>
                  <a:pt x="10957" y="12987"/>
                </a:lnTo>
                <a:lnTo>
                  <a:pt x="10974" y="13020"/>
                </a:lnTo>
                <a:lnTo>
                  <a:pt x="11015" y="13039"/>
                </a:lnTo>
                <a:lnTo>
                  <a:pt x="11029" y="13072"/>
                </a:lnTo>
                <a:lnTo>
                  <a:pt x="10941" y="13049"/>
                </a:lnTo>
                <a:lnTo>
                  <a:pt x="10920" y="13030"/>
                </a:lnTo>
                <a:lnTo>
                  <a:pt x="10916" y="13076"/>
                </a:lnTo>
                <a:lnTo>
                  <a:pt x="10945" y="13103"/>
                </a:lnTo>
                <a:lnTo>
                  <a:pt x="10945" y="13144"/>
                </a:lnTo>
                <a:lnTo>
                  <a:pt x="10907" y="13196"/>
                </a:lnTo>
                <a:lnTo>
                  <a:pt x="10898" y="13134"/>
                </a:lnTo>
                <a:lnTo>
                  <a:pt x="10868" y="13128"/>
                </a:lnTo>
                <a:lnTo>
                  <a:pt x="10884" y="13151"/>
                </a:lnTo>
                <a:lnTo>
                  <a:pt x="10875" y="13192"/>
                </a:lnTo>
                <a:lnTo>
                  <a:pt x="10859" y="13179"/>
                </a:lnTo>
                <a:lnTo>
                  <a:pt x="10798" y="13175"/>
                </a:lnTo>
                <a:lnTo>
                  <a:pt x="10775" y="13207"/>
                </a:lnTo>
                <a:lnTo>
                  <a:pt x="10701" y="13238"/>
                </a:lnTo>
                <a:lnTo>
                  <a:pt x="10741" y="13266"/>
                </a:lnTo>
                <a:lnTo>
                  <a:pt x="10750" y="13304"/>
                </a:lnTo>
                <a:lnTo>
                  <a:pt x="10728" y="13313"/>
                </a:lnTo>
                <a:lnTo>
                  <a:pt x="10719" y="13291"/>
                </a:lnTo>
                <a:lnTo>
                  <a:pt x="10664" y="13246"/>
                </a:lnTo>
                <a:lnTo>
                  <a:pt x="10624" y="13238"/>
                </a:lnTo>
                <a:lnTo>
                  <a:pt x="10621" y="13271"/>
                </a:lnTo>
                <a:lnTo>
                  <a:pt x="10596" y="13286"/>
                </a:lnTo>
                <a:lnTo>
                  <a:pt x="10657" y="13335"/>
                </a:lnTo>
                <a:lnTo>
                  <a:pt x="10635" y="13364"/>
                </a:lnTo>
                <a:lnTo>
                  <a:pt x="10635" y="13393"/>
                </a:lnTo>
                <a:lnTo>
                  <a:pt x="10587" y="13391"/>
                </a:lnTo>
                <a:lnTo>
                  <a:pt x="10547" y="13461"/>
                </a:lnTo>
                <a:lnTo>
                  <a:pt x="10486" y="13495"/>
                </a:lnTo>
                <a:lnTo>
                  <a:pt x="10511" y="13530"/>
                </a:lnTo>
                <a:lnTo>
                  <a:pt x="10499" y="13561"/>
                </a:lnTo>
                <a:lnTo>
                  <a:pt x="10467" y="13561"/>
                </a:lnTo>
                <a:lnTo>
                  <a:pt x="10438" y="13601"/>
                </a:lnTo>
                <a:lnTo>
                  <a:pt x="10447" y="13646"/>
                </a:lnTo>
                <a:lnTo>
                  <a:pt x="10404" y="13665"/>
                </a:lnTo>
                <a:lnTo>
                  <a:pt x="10331" y="13753"/>
                </a:lnTo>
                <a:lnTo>
                  <a:pt x="10277" y="13769"/>
                </a:lnTo>
                <a:lnTo>
                  <a:pt x="10274" y="13815"/>
                </a:lnTo>
                <a:lnTo>
                  <a:pt x="10224" y="13865"/>
                </a:lnTo>
                <a:lnTo>
                  <a:pt x="10170" y="13827"/>
                </a:lnTo>
                <a:lnTo>
                  <a:pt x="10166" y="13858"/>
                </a:lnTo>
                <a:lnTo>
                  <a:pt x="10191" y="13920"/>
                </a:lnTo>
                <a:lnTo>
                  <a:pt x="10145" y="13970"/>
                </a:lnTo>
                <a:lnTo>
                  <a:pt x="10127" y="14067"/>
                </a:lnTo>
                <a:lnTo>
                  <a:pt x="10098" y="14117"/>
                </a:lnTo>
                <a:lnTo>
                  <a:pt x="10077" y="14186"/>
                </a:lnTo>
                <a:lnTo>
                  <a:pt x="10037" y="14210"/>
                </a:lnTo>
                <a:lnTo>
                  <a:pt x="10001" y="14318"/>
                </a:lnTo>
                <a:lnTo>
                  <a:pt x="10021" y="14341"/>
                </a:lnTo>
                <a:lnTo>
                  <a:pt x="10021" y="14418"/>
                </a:lnTo>
                <a:lnTo>
                  <a:pt x="9976" y="14501"/>
                </a:lnTo>
                <a:lnTo>
                  <a:pt x="9959" y="14548"/>
                </a:lnTo>
                <a:lnTo>
                  <a:pt x="9915" y="14563"/>
                </a:lnTo>
                <a:lnTo>
                  <a:pt x="9893" y="14588"/>
                </a:lnTo>
                <a:lnTo>
                  <a:pt x="9945" y="14600"/>
                </a:lnTo>
                <a:lnTo>
                  <a:pt x="9958" y="14641"/>
                </a:lnTo>
                <a:lnTo>
                  <a:pt x="9943" y="14689"/>
                </a:lnTo>
                <a:lnTo>
                  <a:pt x="9969" y="14722"/>
                </a:lnTo>
                <a:lnTo>
                  <a:pt x="9967" y="14791"/>
                </a:lnTo>
                <a:lnTo>
                  <a:pt x="9987" y="14803"/>
                </a:lnTo>
                <a:lnTo>
                  <a:pt x="9940" y="14928"/>
                </a:lnTo>
                <a:lnTo>
                  <a:pt x="9876" y="14996"/>
                </a:lnTo>
                <a:lnTo>
                  <a:pt x="9741" y="15029"/>
                </a:lnTo>
                <a:lnTo>
                  <a:pt x="9722" y="15083"/>
                </a:lnTo>
                <a:lnTo>
                  <a:pt x="9788" y="15023"/>
                </a:lnTo>
                <a:lnTo>
                  <a:pt x="9903" y="15008"/>
                </a:lnTo>
                <a:lnTo>
                  <a:pt x="9989" y="14894"/>
                </a:lnTo>
                <a:lnTo>
                  <a:pt x="10052" y="14760"/>
                </a:lnTo>
                <a:lnTo>
                  <a:pt x="10194" y="14754"/>
                </a:lnTo>
                <a:lnTo>
                  <a:pt x="10238" y="14776"/>
                </a:lnTo>
                <a:lnTo>
                  <a:pt x="10238" y="14825"/>
                </a:lnTo>
                <a:lnTo>
                  <a:pt x="10218" y="14884"/>
                </a:lnTo>
                <a:lnTo>
                  <a:pt x="10218" y="14948"/>
                </a:lnTo>
                <a:lnTo>
                  <a:pt x="10246" y="15019"/>
                </a:lnTo>
                <a:lnTo>
                  <a:pt x="10246" y="15127"/>
                </a:lnTo>
                <a:lnTo>
                  <a:pt x="10209" y="15231"/>
                </a:lnTo>
                <a:lnTo>
                  <a:pt x="10239" y="15278"/>
                </a:lnTo>
                <a:lnTo>
                  <a:pt x="10257" y="15382"/>
                </a:lnTo>
                <a:lnTo>
                  <a:pt x="10238" y="15436"/>
                </a:lnTo>
                <a:lnTo>
                  <a:pt x="10086" y="15592"/>
                </a:lnTo>
                <a:lnTo>
                  <a:pt x="10012" y="15620"/>
                </a:lnTo>
                <a:lnTo>
                  <a:pt x="9958" y="15610"/>
                </a:lnTo>
                <a:lnTo>
                  <a:pt x="10014" y="15635"/>
                </a:lnTo>
                <a:lnTo>
                  <a:pt x="10087" y="15637"/>
                </a:lnTo>
                <a:lnTo>
                  <a:pt x="10264" y="15575"/>
                </a:lnTo>
                <a:lnTo>
                  <a:pt x="10443" y="15511"/>
                </a:lnTo>
                <a:lnTo>
                  <a:pt x="10531" y="15502"/>
                </a:lnTo>
                <a:lnTo>
                  <a:pt x="10644" y="15581"/>
                </a:lnTo>
                <a:lnTo>
                  <a:pt x="10717" y="15652"/>
                </a:lnTo>
                <a:lnTo>
                  <a:pt x="10825" y="15687"/>
                </a:lnTo>
                <a:lnTo>
                  <a:pt x="10853" y="15714"/>
                </a:lnTo>
                <a:lnTo>
                  <a:pt x="10902" y="15728"/>
                </a:lnTo>
                <a:lnTo>
                  <a:pt x="10981" y="15815"/>
                </a:lnTo>
                <a:lnTo>
                  <a:pt x="11018" y="15832"/>
                </a:lnTo>
                <a:lnTo>
                  <a:pt x="11058" y="15911"/>
                </a:lnTo>
                <a:lnTo>
                  <a:pt x="11101" y="15940"/>
                </a:lnTo>
                <a:lnTo>
                  <a:pt x="11101" y="15987"/>
                </a:lnTo>
                <a:lnTo>
                  <a:pt x="11133" y="16025"/>
                </a:lnTo>
                <a:lnTo>
                  <a:pt x="11167" y="16116"/>
                </a:lnTo>
                <a:lnTo>
                  <a:pt x="11165" y="16141"/>
                </a:lnTo>
                <a:lnTo>
                  <a:pt x="11199" y="16126"/>
                </a:lnTo>
                <a:lnTo>
                  <a:pt x="11222" y="16155"/>
                </a:lnTo>
                <a:lnTo>
                  <a:pt x="11324" y="16228"/>
                </a:lnTo>
                <a:lnTo>
                  <a:pt x="11360" y="16237"/>
                </a:lnTo>
                <a:lnTo>
                  <a:pt x="11434" y="16293"/>
                </a:lnTo>
                <a:lnTo>
                  <a:pt x="11471" y="16307"/>
                </a:lnTo>
                <a:lnTo>
                  <a:pt x="11555" y="16388"/>
                </a:lnTo>
                <a:lnTo>
                  <a:pt x="11565" y="16427"/>
                </a:lnTo>
                <a:lnTo>
                  <a:pt x="11627" y="16493"/>
                </a:lnTo>
                <a:lnTo>
                  <a:pt x="11618" y="16518"/>
                </a:lnTo>
                <a:lnTo>
                  <a:pt x="11634" y="16535"/>
                </a:lnTo>
                <a:lnTo>
                  <a:pt x="11713" y="16537"/>
                </a:lnTo>
                <a:lnTo>
                  <a:pt x="11736" y="16547"/>
                </a:lnTo>
                <a:lnTo>
                  <a:pt x="11792" y="16533"/>
                </a:lnTo>
                <a:lnTo>
                  <a:pt x="11898" y="16537"/>
                </a:lnTo>
                <a:lnTo>
                  <a:pt x="11923" y="16562"/>
                </a:lnTo>
                <a:lnTo>
                  <a:pt x="11942" y="16562"/>
                </a:lnTo>
                <a:lnTo>
                  <a:pt x="12020" y="16587"/>
                </a:lnTo>
                <a:lnTo>
                  <a:pt x="12104" y="16605"/>
                </a:lnTo>
                <a:lnTo>
                  <a:pt x="12164" y="16583"/>
                </a:lnTo>
                <a:lnTo>
                  <a:pt x="12200" y="16583"/>
                </a:lnTo>
                <a:lnTo>
                  <a:pt x="12198" y="16603"/>
                </a:lnTo>
                <a:lnTo>
                  <a:pt x="12215" y="16593"/>
                </a:lnTo>
                <a:lnTo>
                  <a:pt x="12240" y="16593"/>
                </a:lnTo>
                <a:lnTo>
                  <a:pt x="12249" y="16672"/>
                </a:lnTo>
                <a:lnTo>
                  <a:pt x="12184" y="16804"/>
                </a:lnTo>
                <a:lnTo>
                  <a:pt x="12180" y="16850"/>
                </a:lnTo>
                <a:lnTo>
                  <a:pt x="12147" y="16900"/>
                </a:lnTo>
                <a:lnTo>
                  <a:pt x="12111" y="16972"/>
                </a:lnTo>
                <a:lnTo>
                  <a:pt x="12119" y="17031"/>
                </a:lnTo>
                <a:lnTo>
                  <a:pt x="12136" y="17047"/>
                </a:lnTo>
                <a:lnTo>
                  <a:pt x="12139" y="17163"/>
                </a:lnTo>
                <a:lnTo>
                  <a:pt x="12075" y="17271"/>
                </a:lnTo>
                <a:lnTo>
                  <a:pt x="12075" y="17317"/>
                </a:lnTo>
                <a:lnTo>
                  <a:pt x="12055" y="17387"/>
                </a:lnTo>
                <a:lnTo>
                  <a:pt x="12007" y="17431"/>
                </a:lnTo>
                <a:lnTo>
                  <a:pt x="11980" y="17537"/>
                </a:lnTo>
                <a:lnTo>
                  <a:pt x="12002" y="17582"/>
                </a:lnTo>
                <a:lnTo>
                  <a:pt x="12052" y="17624"/>
                </a:lnTo>
                <a:lnTo>
                  <a:pt x="12052" y="17690"/>
                </a:lnTo>
                <a:lnTo>
                  <a:pt x="12089" y="17711"/>
                </a:lnTo>
                <a:lnTo>
                  <a:pt x="12118" y="17756"/>
                </a:lnTo>
                <a:lnTo>
                  <a:pt x="12107" y="17800"/>
                </a:lnTo>
                <a:lnTo>
                  <a:pt x="12114" y="17823"/>
                </a:lnTo>
                <a:lnTo>
                  <a:pt x="12111" y="17862"/>
                </a:lnTo>
                <a:lnTo>
                  <a:pt x="12157" y="17881"/>
                </a:lnTo>
                <a:lnTo>
                  <a:pt x="12216" y="17914"/>
                </a:lnTo>
                <a:lnTo>
                  <a:pt x="12229" y="17914"/>
                </a:lnTo>
                <a:lnTo>
                  <a:pt x="12236" y="17951"/>
                </a:lnTo>
                <a:lnTo>
                  <a:pt x="12267" y="17995"/>
                </a:lnTo>
                <a:lnTo>
                  <a:pt x="12275" y="18080"/>
                </a:lnTo>
                <a:lnTo>
                  <a:pt x="12288" y="18115"/>
                </a:lnTo>
                <a:lnTo>
                  <a:pt x="12268" y="18190"/>
                </a:lnTo>
                <a:lnTo>
                  <a:pt x="12173" y="18281"/>
                </a:lnTo>
                <a:lnTo>
                  <a:pt x="12245" y="18242"/>
                </a:lnTo>
                <a:lnTo>
                  <a:pt x="12306" y="18194"/>
                </a:lnTo>
                <a:lnTo>
                  <a:pt x="12372" y="18219"/>
                </a:lnTo>
                <a:lnTo>
                  <a:pt x="12415" y="18264"/>
                </a:lnTo>
                <a:lnTo>
                  <a:pt x="12456" y="18268"/>
                </a:lnTo>
                <a:lnTo>
                  <a:pt x="12471" y="18223"/>
                </a:lnTo>
                <a:lnTo>
                  <a:pt x="12471" y="18177"/>
                </a:lnTo>
                <a:lnTo>
                  <a:pt x="12555" y="18065"/>
                </a:lnTo>
                <a:lnTo>
                  <a:pt x="12574" y="18063"/>
                </a:lnTo>
                <a:lnTo>
                  <a:pt x="12564" y="18107"/>
                </a:lnTo>
                <a:lnTo>
                  <a:pt x="12571" y="18136"/>
                </a:lnTo>
                <a:lnTo>
                  <a:pt x="12600" y="18144"/>
                </a:lnTo>
                <a:lnTo>
                  <a:pt x="12617" y="18239"/>
                </a:lnTo>
                <a:lnTo>
                  <a:pt x="12608" y="18312"/>
                </a:lnTo>
                <a:lnTo>
                  <a:pt x="12666" y="18360"/>
                </a:lnTo>
                <a:lnTo>
                  <a:pt x="12750" y="18370"/>
                </a:lnTo>
                <a:lnTo>
                  <a:pt x="12703" y="18347"/>
                </a:lnTo>
                <a:lnTo>
                  <a:pt x="12655" y="18289"/>
                </a:lnTo>
                <a:lnTo>
                  <a:pt x="12646" y="18225"/>
                </a:lnTo>
                <a:lnTo>
                  <a:pt x="12657" y="18142"/>
                </a:lnTo>
                <a:lnTo>
                  <a:pt x="12682" y="18105"/>
                </a:lnTo>
                <a:lnTo>
                  <a:pt x="12657" y="18073"/>
                </a:lnTo>
                <a:lnTo>
                  <a:pt x="12653" y="18020"/>
                </a:lnTo>
                <a:lnTo>
                  <a:pt x="12673" y="18032"/>
                </a:lnTo>
                <a:lnTo>
                  <a:pt x="12700" y="18022"/>
                </a:lnTo>
                <a:lnTo>
                  <a:pt x="12723" y="17945"/>
                </a:lnTo>
                <a:lnTo>
                  <a:pt x="12782" y="17883"/>
                </a:lnTo>
                <a:lnTo>
                  <a:pt x="12764" y="17862"/>
                </a:lnTo>
                <a:lnTo>
                  <a:pt x="12757" y="17783"/>
                </a:lnTo>
                <a:lnTo>
                  <a:pt x="12728" y="17765"/>
                </a:lnTo>
                <a:lnTo>
                  <a:pt x="12730" y="17710"/>
                </a:lnTo>
                <a:lnTo>
                  <a:pt x="12777" y="17647"/>
                </a:lnTo>
                <a:lnTo>
                  <a:pt x="12757" y="17619"/>
                </a:lnTo>
                <a:lnTo>
                  <a:pt x="12759" y="17588"/>
                </a:lnTo>
                <a:lnTo>
                  <a:pt x="12734" y="17578"/>
                </a:lnTo>
                <a:lnTo>
                  <a:pt x="12727" y="17543"/>
                </a:lnTo>
                <a:lnTo>
                  <a:pt x="12766" y="17412"/>
                </a:lnTo>
                <a:lnTo>
                  <a:pt x="12754" y="17360"/>
                </a:lnTo>
                <a:lnTo>
                  <a:pt x="12766" y="17271"/>
                </a:lnTo>
                <a:lnTo>
                  <a:pt x="12793" y="17242"/>
                </a:lnTo>
                <a:lnTo>
                  <a:pt x="12782" y="17192"/>
                </a:lnTo>
                <a:lnTo>
                  <a:pt x="12805" y="17174"/>
                </a:lnTo>
                <a:lnTo>
                  <a:pt x="12788" y="17130"/>
                </a:lnTo>
                <a:lnTo>
                  <a:pt x="12816" y="17107"/>
                </a:lnTo>
                <a:lnTo>
                  <a:pt x="12790" y="17099"/>
                </a:lnTo>
                <a:lnTo>
                  <a:pt x="12773" y="17064"/>
                </a:lnTo>
                <a:lnTo>
                  <a:pt x="12798" y="17049"/>
                </a:lnTo>
                <a:lnTo>
                  <a:pt x="12779" y="17008"/>
                </a:lnTo>
                <a:lnTo>
                  <a:pt x="12780" y="16960"/>
                </a:lnTo>
                <a:lnTo>
                  <a:pt x="12759" y="16918"/>
                </a:lnTo>
                <a:lnTo>
                  <a:pt x="12754" y="16864"/>
                </a:lnTo>
                <a:lnTo>
                  <a:pt x="12737" y="16834"/>
                </a:lnTo>
                <a:lnTo>
                  <a:pt x="12804" y="16802"/>
                </a:lnTo>
                <a:lnTo>
                  <a:pt x="12902" y="16784"/>
                </a:lnTo>
                <a:lnTo>
                  <a:pt x="12951" y="16744"/>
                </a:lnTo>
                <a:lnTo>
                  <a:pt x="13008" y="16746"/>
                </a:lnTo>
                <a:lnTo>
                  <a:pt x="13035" y="16722"/>
                </a:lnTo>
                <a:lnTo>
                  <a:pt x="13131" y="16670"/>
                </a:lnTo>
                <a:lnTo>
                  <a:pt x="13285" y="16609"/>
                </a:lnTo>
                <a:lnTo>
                  <a:pt x="13287" y="16589"/>
                </a:lnTo>
                <a:lnTo>
                  <a:pt x="13320" y="16556"/>
                </a:lnTo>
                <a:lnTo>
                  <a:pt x="13436" y="16502"/>
                </a:lnTo>
                <a:lnTo>
                  <a:pt x="13443" y="16456"/>
                </a:lnTo>
                <a:lnTo>
                  <a:pt x="13501" y="16427"/>
                </a:lnTo>
                <a:lnTo>
                  <a:pt x="13568" y="16311"/>
                </a:lnTo>
                <a:lnTo>
                  <a:pt x="13599" y="16315"/>
                </a:lnTo>
                <a:lnTo>
                  <a:pt x="13622" y="16340"/>
                </a:lnTo>
                <a:lnTo>
                  <a:pt x="13672" y="16336"/>
                </a:lnTo>
                <a:lnTo>
                  <a:pt x="13710" y="16292"/>
                </a:lnTo>
                <a:lnTo>
                  <a:pt x="13665" y="16230"/>
                </a:lnTo>
                <a:lnTo>
                  <a:pt x="13662" y="16163"/>
                </a:lnTo>
                <a:lnTo>
                  <a:pt x="13631" y="16191"/>
                </a:lnTo>
                <a:lnTo>
                  <a:pt x="13620" y="16245"/>
                </a:lnTo>
                <a:lnTo>
                  <a:pt x="13599" y="16251"/>
                </a:lnTo>
                <a:lnTo>
                  <a:pt x="13617" y="16182"/>
                </a:lnTo>
                <a:lnTo>
                  <a:pt x="13662" y="16052"/>
                </a:lnTo>
                <a:lnTo>
                  <a:pt x="13679" y="16031"/>
                </a:lnTo>
                <a:lnTo>
                  <a:pt x="13679" y="15939"/>
                </a:lnTo>
                <a:lnTo>
                  <a:pt x="13687" y="15873"/>
                </a:lnTo>
                <a:lnTo>
                  <a:pt x="13647" y="15792"/>
                </a:lnTo>
                <a:lnTo>
                  <a:pt x="13654" y="15629"/>
                </a:lnTo>
                <a:lnTo>
                  <a:pt x="13638" y="15486"/>
                </a:lnTo>
                <a:lnTo>
                  <a:pt x="13563" y="15361"/>
                </a:lnTo>
                <a:lnTo>
                  <a:pt x="13509" y="15322"/>
                </a:lnTo>
                <a:lnTo>
                  <a:pt x="13495" y="15266"/>
                </a:lnTo>
                <a:lnTo>
                  <a:pt x="13444" y="15250"/>
                </a:lnTo>
                <a:lnTo>
                  <a:pt x="13430" y="15208"/>
                </a:lnTo>
                <a:lnTo>
                  <a:pt x="13459" y="15103"/>
                </a:lnTo>
                <a:lnTo>
                  <a:pt x="13507" y="15081"/>
                </a:lnTo>
                <a:lnTo>
                  <a:pt x="13638" y="14934"/>
                </a:lnTo>
                <a:lnTo>
                  <a:pt x="13679" y="14928"/>
                </a:lnTo>
                <a:lnTo>
                  <a:pt x="13711" y="14887"/>
                </a:lnTo>
                <a:lnTo>
                  <a:pt x="13710" y="14851"/>
                </a:lnTo>
                <a:lnTo>
                  <a:pt x="13692" y="14839"/>
                </a:lnTo>
                <a:lnTo>
                  <a:pt x="13690" y="14818"/>
                </a:lnTo>
                <a:lnTo>
                  <a:pt x="13742" y="14745"/>
                </a:lnTo>
                <a:lnTo>
                  <a:pt x="13769" y="14745"/>
                </a:lnTo>
                <a:lnTo>
                  <a:pt x="13799" y="14809"/>
                </a:lnTo>
                <a:lnTo>
                  <a:pt x="13831" y="14825"/>
                </a:lnTo>
                <a:lnTo>
                  <a:pt x="13814" y="14797"/>
                </a:lnTo>
                <a:lnTo>
                  <a:pt x="13817" y="14735"/>
                </a:lnTo>
                <a:lnTo>
                  <a:pt x="13871" y="14710"/>
                </a:lnTo>
                <a:lnTo>
                  <a:pt x="13923" y="14608"/>
                </a:lnTo>
                <a:lnTo>
                  <a:pt x="13914" y="14573"/>
                </a:lnTo>
                <a:lnTo>
                  <a:pt x="13846" y="14573"/>
                </a:lnTo>
                <a:lnTo>
                  <a:pt x="13841" y="14550"/>
                </a:lnTo>
                <a:lnTo>
                  <a:pt x="13885" y="14488"/>
                </a:lnTo>
                <a:lnTo>
                  <a:pt x="13858" y="14465"/>
                </a:lnTo>
                <a:lnTo>
                  <a:pt x="13842" y="14426"/>
                </a:lnTo>
                <a:lnTo>
                  <a:pt x="13876" y="14384"/>
                </a:lnTo>
                <a:lnTo>
                  <a:pt x="13925" y="14366"/>
                </a:lnTo>
                <a:lnTo>
                  <a:pt x="13871" y="14357"/>
                </a:lnTo>
                <a:lnTo>
                  <a:pt x="13867" y="14328"/>
                </a:lnTo>
                <a:lnTo>
                  <a:pt x="13889" y="14253"/>
                </a:lnTo>
                <a:lnTo>
                  <a:pt x="13926" y="14227"/>
                </a:lnTo>
                <a:lnTo>
                  <a:pt x="13898" y="14221"/>
                </a:lnTo>
                <a:lnTo>
                  <a:pt x="13815" y="14229"/>
                </a:lnTo>
                <a:lnTo>
                  <a:pt x="13792" y="14218"/>
                </a:lnTo>
                <a:lnTo>
                  <a:pt x="13795" y="14177"/>
                </a:lnTo>
                <a:lnTo>
                  <a:pt x="13902" y="14086"/>
                </a:lnTo>
                <a:lnTo>
                  <a:pt x="13968" y="13984"/>
                </a:lnTo>
                <a:lnTo>
                  <a:pt x="13978" y="13922"/>
                </a:lnTo>
                <a:lnTo>
                  <a:pt x="14011" y="13928"/>
                </a:lnTo>
                <a:lnTo>
                  <a:pt x="14032" y="13899"/>
                </a:lnTo>
                <a:lnTo>
                  <a:pt x="14032" y="13837"/>
                </a:lnTo>
                <a:lnTo>
                  <a:pt x="14005" y="13826"/>
                </a:lnTo>
                <a:lnTo>
                  <a:pt x="14002" y="13802"/>
                </a:lnTo>
                <a:lnTo>
                  <a:pt x="13977" y="13796"/>
                </a:lnTo>
                <a:lnTo>
                  <a:pt x="13946" y="13744"/>
                </a:lnTo>
                <a:lnTo>
                  <a:pt x="13948" y="13642"/>
                </a:lnTo>
                <a:lnTo>
                  <a:pt x="13982" y="13563"/>
                </a:lnTo>
                <a:lnTo>
                  <a:pt x="13984" y="13495"/>
                </a:lnTo>
                <a:lnTo>
                  <a:pt x="14023" y="13472"/>
                </a:lnTo>
                <a:lnTo>
                  <a:pt x="14043" y="13488"/>
                </a:lnTo>
                <a:lnTo>
                  <a:pt x="14071" y="13485"/>
                </a:lnTo>
                <a:lnTo>
                  <a:pt x="14071" y="13453"/>
                </a:lnTo>
                <a:lnTo>
                  <a:pt x="14106" y="13416"/>
                </a:lnTo>
                <a:lnTo>
                  <a:pt x="14136" y="13412"/>
                </a:lnTo>
                <a:lnTo>
                  <a:pt x="14167" y="13399"/>
                </a:lnTo>
                <a:lnTo>
                  <a:pt x="14197" y="13420"/>
                </a:lnTo>
                <a:lnTo>
                  <a:pt x="14279" y="13426"/>
                </a:lnTo>
                <a:lnTo>
                  <a:pt x="14363" y="13475"/>
                </a:lnTo>
                <a:lnTo>
                  <a:pt x="14474" y="13541"/>
                </a:lnTo>
                <a:lnTo>
                  <a:pt x="14535" y="13541"/>
                </a:lnTo>
                <a:lnTo>
                  <a:pt x="14521" y="13591"/>
                </a:lnTo>
                <a:lnTo>
                  <a:pt x="14456" y="13618"/>
                </a:lnTo>
                <a:lnTo>
                  <a:pt x="14539" y="13614"/>
                </a:lnTo>
                <a:lnTo>
                  <a:pt x="14607" y="13560"/>
                </a:lnTo>
                <a:lnTo>
                  <a:pt x="14654" y="13563"/>
                </a:lnTo>
                <a:lnTo>
                  <a:pt x="14678" y="13595"/>
                </a:lnTo>
                <a:lnTo>
                  <a:pt x="14715" y="13595"/>
                </a:lnTo>
                <a:lnTo>
                  <a:pt x="14750" y="13649"/>
                </a:lnTo>
                <a:lnTo>
                  <a:pt x="14750" y="13591"/>
                </a:lnTo>
                <a:lnTo>
                  <a:pt x="14807" y="13618"/>
                </a:lnTo>
                <a:lnTo>
                  <a:pt x="14833" y="13587"/>
                </a:lnTo>
                <a:lnTo>
                  <a:pt x="14872" y="13583"/>
                </a:lnTo>
                <a:lnTo>
                  <a:pt x="14937" y="13541"/>
                </a:lnTo>
                <a:lnTo>
                  <a:pt x="15023" y="13614"/>
                </a:lnTo>
                <a:lnTo>
                  <a:pt x="15023" y="13668"/>
                </a:lnTo>
                <a:lnTo>
                  <a:pt x="15080" y="13718"/>
                </a:lnTo>
                <a:lnTo>
                  <a:pt x="15123" y="13718"/>
                </a:lnTo>
                <a:lnTo>
                  <a:pt x="15123" y="13804"/>
                </a:lnTo>
                <a:lnTo>
                  <a:pt x="15094" y="13846"/>
                </a:lnTo>
                <a:lnTo>
                  <a:pt x="15094" y="13885"/>
                </a:lnTo>
                <a:lnTo>
                  <a:pt x="15127" y="13862"/>
                </a:lnTo>
                <a:lnTo>
                  <a:pt x="15181" y="13916"/>
                </a:lnTo>
                <a:lnTo>
                  <a:pt x="15206" y="13974"/>
                </a:lnTo>
                <a:lnTo>
                  <a:pt x="15166" y="13985"/>
                </a:lnTo>
                <a:lnTo>
                  <a:pt x="15209" y="14020"/>
                </a:lnTo>
                <a:lnTo>
                  <a:pt x="15245" y="13985"/>
                </a:lnTo>
                <a:lnTo>
                  <a:pt x="15288" y="14051"/>
                </a:lnTo>
                <a:lnTo>
                  <a:pt x="15281" y="14082"/>
                </a:lnTo>
                <a:lnTo>
                  <a:pt x="15238" y="14047"/>
                </a:lnTo>
                <a:lnTo>
                  <a:pt x="15216" y="14098"/>
                </a:lnTo>
                <a:lnTo>
                  <a:pt x="15173" y="14098"/>
                </a:lnTo>
                <a:lnTo>
                  <a:pt x="15234" y="14163"/>
                </a:lnTo>
                <a:lnTo>
                  <a:pt x="15234" y="14213"/>
                </a:lnTo>
                <a:lnTo>
                  <a:pt x="15278" y="14171"/>
                </a:lnTo>
                <a:lnTo>
                  <a:pt x="15278" y="14213"/>
                </a:lnTo>
                <a:lnTo>
                  <a:pt x="15317" y="14186"/>
                </a:lnTo>
                <a:lnTo>
                  <a:pt x="15396" y="14260"/>
                </a:lnTo>
                <a:lnTo>
                  <a:pt x="15424" y="14249"/>
                </a:lnTo>
                <a:lnTo>
                  <a:pt x="15442" y="14275"/>
                </a:lnTo>
                <a:lnTo>
                  <a:pt x="15496" y="14249"/>
                </a:lnTo>
                <a:lnTo>
                  <a:pt x="15561" y="14272"/>
                </a:lnTo>
                <a:lnTo>
                  <a:pt x="15550" y="14368"/>
                </a:lnTo>
                <a:lnTo>
                  <a:pt x="15575" y="14411"/>
                </a:lnTo>
                <a:lnTo>
                  <a:pt x="15633" y="14365"/>
                </a:lnTo>
                <a:lnTo>
                  <a:pt x="15643" y="14283"/>
                </a:lnTo>
                <a:lnTo>
                  <a:pt x="15683" y="14279"/>
                </a:lnTo>
                <a:lnTo>
                  <a:pt x="15686" y="14372"/>
                </a:lnTo>
                <a:lnTo>
                  <a:pt x="15672" y="14461"/>
                </a:lnTo>
                <a:lnTo>
                  <a:pt x="15607" y="14477"/>
                </a:lnTo>
                <a:lnTo>
                  <a:pt x="15561" y="14554"/>
                </a:lnTo>
                <a:lnTo>
                  <a:pt x="15572" y="14685"/>
                </a:lnTo>
                <a:lnTo>
                  <a:pt x="15550" y="14732"/>
                </a:lnTo>
                <a:lnTo>
                  <a:pt x="15539" y="14662"/>
                </a:lnTo>
                <a:lnTo>
                  <a:pt x="15518" y="14693"/>
                </a:lnTo>
                <a:lnTo>
                  <a:pt x="15503" y="14775"/>
                </a:lnTo>
                <a:lnTo>
                  <a:pt x="15396" y="14759"/>
                </a:lnTo>
                <a:lnTo>
                  <a:pt x="15267" y="14716"/>
                </a:lnTo>
                <a:lnTo>
                  <a:pt x="15382" y="14782"/>
                </a:lnTo>
                <a:lnTo>
                  <a:pt x="15475" y="14801"/>
                </a:lnTo>
                <a:lnTo>
                  <a:pt x="15542" y="14863"/>
                </a:lnTo>
                <a:lnTo>
                  <a:pt x="15536" y="14955"/>
                </a:lnTo>
                <a:lnTo>
                  <a:pt x="15493" y="15023"/>
                </a:lnTo>
                <a:lnTo>
                  <a:pt x="15486" y="15056"/>
                </a:lnTo>
                <a:lnTo>
                  <a:pt x="15434" y="15127"/>
                </a:lnTo>
                <a:lnTo>
                  <a:pt x="15449" y="15135"/>
                </a:lnTo>
                <a:lnTo>
                  <a:pt x="15511" y="15238"/>
                </a:lnTo>
                <a:lnTo>
                  <a:pt x="15551" y="15252"/>
                </a:lnTo>
                <a:lnTo>
                  <a:pt x="15526" y="15264"/>
                </a:lnTo>
                <a:lnTo>
                  <a:pt x="15440" y="15220"/>
                </a:lnTo>
                <a:lnTo>
                  <a:pt x="15497" y="15313"/>
                </a:lnTo>
                <a:lnTo>
                  <a:pt x="15542" y="15347"/>
                </a:lnTo>
                <a:lnTo>
                  <a:pt x="15558" y="15345"/>
                </a:lnTo>
                <a:lnTo>
                  <a:pt x="15542" y="15289"/>
                </a:lnTo>
                <a:lnTo>
                  <a:pt x="15587" y="15287"/>
                </a:lnTo>
                <a:lnTo>
                  <a:pt x="15637" y="15333"/>
                </a:lnTo>
                <a:lnTo>
                  <a:pt x="15663" y="15388"/>
                </a:lnTo>
                <a:lnTo>
                  <a:pt x="15653" y="15446"/>
                </a:lnTo>
                <a:lnTo>
                  <a:pt x="15657" y="15506"/>
                </a:lnTo>
                <a:lnTo>
                  <a:pt x="15603" y="15596"/>
                </a:lnTo>
                <a:lnTo>
                  <a:pt x="15592" y="15655"/>
                </a:lnTo>
                <a:lnTo>
                  <a:pt x="15556" y="15705"/>
                </a:lnTo>
                <a:lnTo>
                  <a:pt x="15608" y="15676"/>
                </a:lnTo>
                <a:lnTo>
                  <a:pt x="15673" y="15535"/>
                </a:lnTo>
                <a:lnTo>
                  <a:pt x="15737" y="15465"/>
                </a:lnTo>
                <a:lnTo>
                  <a:pt x="15751" y="15471"/>
                </a:lnTo>
                <a:lnTo>
                  <a:pt x="15744" y="15523"/>
                </a:lnTo>
                <a:lnTo>
                  <a:pt x="15749" y="15631"/>
                </a:lnTo>
                <a:lnTo>
                  <a:pt x="15735" y="15652"/>
                </a:lnTo>
                <a:lnTo>
                  <a:pt x="15739" y="15697"/>
                </a:lnTo>
                <a:lnTo>
                  <a:pt x="15719" y="15749"/>
                </a:lnTo>
                <a:lnTo>
                  <a:pt x="15775" y="15682"/>
                </a:lnTo>
                <a:lnTo>
                  <a:pt x="15782" y="15620"/>
                </a:lnTo>
                <a:lnTo>
                  <a:pt x="15836" y="15573"/>
                </a:lnTo>
                <a:lnTo>
                  <a:pt x="15880" y="15567"/>
                </a:lnTo>
                <a:lnTo>
                  <a:pt x="15923" y="15525"/>
                </a:lnTo>
                <a:lnTo>
                  <a:pt x="15959" y="15531"/>
                </a:lnTo>
                <a:lnTo>
                  <a:pt x="15966" y="15556"/>
                </a:lnTo>
                <a:lnTo>
                  <a:pt x="15987" y="15529"/>
                </a:lnTo>
                <a:lnTo>
                  <a:pt x="16032" y="15517"/>
                </a:lnTo>
                <a:lnTo>
                  <a:pt x="16039" y="15467"/>
                </a:lnTo>
                <a:lnTo>
                  <a:pt x="16072" y="15419"/>
                </a:lnTo>
                <a:lnTo>
                  <a:pt x="16138" y="15366"/>
                </a:lnTo>
                <a:lnTo>
                  <a:pt x="16170" y="15401"/>
                </a:lnTo>
                <a:lnTo>
                  <a:pt x="16185" y="15479"/>
                </a:lnTo>
                <a:lnTo>
                  <a:pt x="16176" y="15541"/>
                </a:lnTo>
                <a:lnTo>
                  <a:pt x="16210" y="15458"/>
                </a:lnTo>
                <a:lnTo>
                  <a:pt x="16206" y="15378"/>
                </a:lnTo>
                <a:lnTo>
                  <a:pt x="16228" y="15373"/>
                </a:lnTo>
                <a:lnTo>
                  <a:pt x="16222" y="15347"/>
                </a:lnTo>
                <a:lnTo>
                  <a:pt x="16251" y="15297"/>
                </a:lnTo>
                <a:lnTo>
                  <a:pt x="16292" y="15289"/>
                </a:lnTo>
                <a:lnTo>
                  <a:pt x="16305" y="15220"/>
                </a:lnTo>
                <a:lnTo>
                  <a:pt x="16342" y="15193"/>
                </a:lnTo>
                <a:lnTo>
                  <a:pt x="16373" y="15143"/>
                </a:lnTo>
                <a:lnTo>
                  <a:pt x="16389" y="15108"/>
                </a:lnTo>
                <a:lnTo>
                  <a:pt x="16416" y="15106"/>
                </a:lnTo>
                <a:lnTo>
                  <a:pt x="16457" y="15152"/>
                </a:lnTo>
                <a:lnTo>
                  <a:pt x="16459" y="15120"/>
                </a:lnTo>
                <a:lnTo>
                  <a:pt x="16437" y="15079"/>
                </a:lnTo>
                <a:lnTo>
                  <a:pt x="16396" y="15077"/>
                </a:lnTo>
                <a:lnTo>
                  <a:pt x="16394" y="15044"/>
                </a:lnTo>
                <a:lnTo>
                  <a:pt x="16426" y="14963"/>
                </a:lnTo>
                <a:lnTo>
                  <a:pt x="16451" y="14949"/>
                </a:lnTo>
                <a:lnTo>
                  <a:pt x="16480" y="14982"/>
                </a:lnTo>
                <a:lnTo>
                  <a:pt x="16476" y="14932"/>
                </a:lnTo>
                <a:lnTo>
                  <a:pt x="16507" y="14909"/>
                </a:lnTo>
                <a:lnTo>
                  <a:pt x="16512" y="14868"/>
                </a:lnTo>
                <a:lnTo>
                  <a:pt x="16566" y="14805"/>
                </a:lnTo>
                <a:lnTo>
                  <a:pt x="16589" y="14760"/>
                </a:lnTo>
                <a:lnTo>
                  <a:pt x="16579" y="14724"/>
                </a:lnTo>
                <a:lnTo>
                  <a:pt x="16622" y="14662"/>
                </a:lnTo>
                <a:lnTo>
                  <a:pt x="16672" y="14644"/>
                </a:lnTo>
                <a:lnTo>
                  <a:pt x="16692" y="14665"/>
                </a:lnTo>
                <a:lnTo>
                  <a:pt x="16652" y="14702"/>
                </a:lnTo>
                <a:lnTo>
                  <a:pt x="16695" y="14683"/>
                </a:lnTo>
                <a:lnTo>
                  <a:pt x="16711" y="14706"/>
                </a:lnTo>
                <a:lnTo>
                  <a:pt x="16681" y="14729"/>
                </a:lnTo>
                <a:lnTo>
                  <a:pt x="16675" y="14766"/>
                </a:lnTo>
                <a:lnTo>
                  <a:pt x="16708" y="14789"/>
                </a:lnTo>
                <a:lnTo>
                  <a:pt x="16679" y="14832"/>
                </a:lnTo>
                <a:lnTo>
                  <a:pt x="16652" y="14838"/>
                </a:lnTo>
                <a:lnTo>
                  <a:pt x="16650" y="14849"/>
                </a:lnTo>
                <a:lnTo>
                  <a:pt x="16681" y="14857"/>
                </a:lnTo>
                <a:lnTo>
                  <a:pt x="16711" y="14863"/>
                </a:lnTo>
                <a:lnTo>
                  <a:pt x="16697" y="14907"/>
                </a:lnTo>
                <a:lnTo>
                  <a:pt x="16682" y="14928"/>
                </a:lnTo>
                <a:lnTo>
                  <a:pt x="16718" y="14926"/>
                </a:lnTo>
                <a:lnTo>
                  <a:pt x="16722" y="14973"/>
                </a:lnTo>
                <a:lnTo>
                  <a:pt x="16690" y="14996"/>
                </a:lnTo>
                <a:lnTo>
                  <a:pt x="16700" y="15048"/>
                </a:lnTo>
                <a:lnTo>
                  <a:pt x="16746" y="15094"/>
                </a:lnTo>
                <a:lnTo>
                  <a:pt x="16750" y="15161"/>
                </a:lnTo>
                <a:lnTo>
                  <a:pt x="16731" y="15181"/>
                </a:lnTo>
                <a:lnTo>
                  <a:pt x="16707" y="15159"/>
                </a:lnTo>
                <a:lnTo>
                  <a:pt x="16674" y="15173"/>
                </a:lnTo>
                <a:lnTo>
                  <a:pt x="16707" y="15205"/>
                </a:lnTo>
                <a:lnTo>
                  <a:pt x="16718" y="15237"/>
                </a:lnTo>
                <a:lnTo>
                  <a:pt x="16738" y="15237"/>
                </a:lnTo>
                <a:lnTo>
                  <a:pt x="16770" y="15203"/>
                </a:lnTo>
                <a:lnTo>
                  <a:pt x="16775" y="15240"/>
                </a:lnTo>
                <a:lnTo>
                  <a:pt x="16809" y="15262"/>
                </a:lnTo>
                <a:lnTo>
                  <a:pt x="16772" y="15328"/>
                </a:lnTo>
                <a:lnTo>
                  <a:pt x="16728" y="15343"/>
                </a:lnTo>
                <a:lnTo>
                  <a:pt x="16676" y="15332"/>
                </a:lnTo>
                <a:lnTo>
                  <a:pt x="16651" y="15365"/>
                </a:lnTo>
                <a:lnTo>
                  <a:pt x="16689" y="15389"/>
                </a:lnTo>
                <a:lnTo>
                  <a:pt x="16803" y="15356"/>
                </a:lnTo>
                <a:lnTo>
                  <a:pt x="16841" y="15364"/>
                </a:lnTo>
                <a:lnTo>
                  <a:pt x="16826" y="15412"/>
                </a:lnTo>
                <a:lnTo>
                  <a:pt x="16783" y="15465"/>
                </a:lnTo>
                <a:lnTo>
                  <a:pt x="16819" y="15482"/>
                </a:lnTo>
                <a:lnTo>
                  <a:pt x="16860" y="15455"/>
                </a:lnTo>
                <a:lnTo>
                  <a:pt x="16860" y="15515"/>
                </a:lnTo>
                <a:lnTo>
                  <a:pt x="16819" y="15579"/>
                </a:lnTo>
                <a:lnTo>
                  <a:pt x="16742" y="15579"/>
                </a:lnTo>
                <a:lnTo>
                  <a:pt x="16706" y="15550"/>
                </a:lnTo>
                <a:lnTo>
                  <a:pt x="16686" y="15587"/>
                </a:lnTo>
                <a:lnTo>
                  <a:pt x="16697" y="15623"/>
                </a:lnTo>
                <a:lnTo>
                  <a:pt x="16679" y="15666"/>
                </a:lnTo>
                <a:lnTo>
                  <a:pt x="16747" y="15633"/>
                </a:lnTo>
                <a:lnTo>
                  <a:pt x="16824" y="15635"/>
                </a:lnTo>
                <a:lnTo>
                  <a:pt x="16878" y="15610"/>
                </a:lnTo>
                <a:lnTo>
                  <a:pt x="16892" y="15625"/>
                </a:lnTo>
                <a:lnTo>
                  <a:pt x="16863" y="15660"/>
                </a:lnTo>
                <a:lnTo>
                  <a:pt x="16863" y="15685"/>
                </a:lnTo>
                <a:lnTo>
                  <a:pt x="16820" y="15714"/>
                </a:lnTo>
                <a:lnTo>
                  <a:pt x="16774" y="15714"/>
                </a:lnTo>
                <a:lnTo>
                  <a:pt x="16702" y="15809"/>
                </a:lnTo>
                <a:lnTo>
                  <a:pt x="16781" y="15770"/>
                </a:lnTo>
                <a:lnTo>
                  <a:pt x="16835" y="15770"/>
                </a:lnTo>
                <a:lnTo>
                  <a:pt x="16870" y="15756"/>
                </a:lnTo>
                <a:lnTo>
                  <a:pt x="16915" y="15766"/>
                </a:lnTo>
                <a:lnTo>
                  <a:pt x="16915" y="15815"/>
                </a:lnTo>
                <a:lnTo>
                  <a:pt x="16876" y="15820"/>
                </a:lnTo>
                <a:lnTo>
                  <a:pt x="16824" y="15857"/>
                </a:lnTo>
                <a:lnTo>
                  <a:pt x="16810" y="15909"/>
                </a:lnTo>
                <a:lnTo>
                  <a:pt x="16840" y="15876"/>
                </a:lnTo>
                <a:lnTo>
                  <a:pt x="16887" y="15892"/>
                </a:lnTo>
                <a:lnTo>
                  <a:pt x="16913" y="15859"/>
                </a:lnTo>
                <a:lnTo>
                  <a:pt x="16960" y="15906"/>
                </a:lnTo>
                <a:lnTo>
                  <a:pt x="16983" y="15994"/>
                </a:lnTo>
                <a:lnTo>
                  <a:pt x="16933" y="16039"/>
                </a:lnTo>
                <a:lnTo>
                  <a:pt x="16899" y="16025"/>
                </a:lnTo>
                <a:lnTo>
                  <a:pt x="16874" y="16048"/>
                </a:lnTo>
                <a:lnTo>
                  <a:pt x="16826" y="16048"/>
                </a:lnTo>
                <a:lnTo>
                  <a:pt x="16861" y="16083"/>
                </a:lnTo>
                <a:lnTo>
                  <a:pt x="16896" y="16075"/>
                </a:lnTo>
                <a:lnTo>
                  <a:pt x="16917" y="16091"/>
                </a:lnTo>
                <a:lnTo>
                  <a:pt x="16971" y="16093"/>
                </a:lnTo>
                <a:lnTo>
                  <a:pt x="16992" y="16116"/>
                </a:lnTo>
                <a:lnTo>
                  <a:pt x="16978" y="16158"/>
                </a:lnTo>
                <a:lnTo>
                  <a:pt x="16944" y="16183"/>
                </a:lnTo>
                <a:lnTo>
                  <a:pt x="16989" y="16201"/>
                </a:lnTo>
                <a:lnTo>
                  <a:pt x="17024" y="16193"/>
                </a:lnTo>
                <a:lnTo>
                  <a:pt x="17071" y="16237"/>
                </a:lnTo>
                <a:lnTo>
                  <a:pt x="17060" y="16284"/>
                </a:lnTo>
                <a:lnTo>
                  <a:pt x="17023" y="16305"/>
                </a:lnTo>
                <a:lnTo>
                  <a:pt x="16962" y="16359"/>
                </a:lnTo>
                <a:lnTo>
                  <a:pt x="16924" y="16344"/>
                </a:lnTo>
                <a:lnTo>
                  <a:pt x="16910" y="16367"/>
                </a:lnTo>
                <a:lnTo>
                  <a:pt x="16955" y="16388"/>
                </a:lnTo>
                <a:lnTo>
                  <a:pt x="16958" y="16421"/>
                </a:lnTo>
                <a:lnTo>
                  <a:pt x="16906" y="16427"/>
                </a:lnTo>
                <a:lnTo>
                  <a:pt x="16842" y="16386"/>
                </a:lnTo>
                <a:lnTo>
                  <a:pt x="16772" y="16388"/>
                </a:lnTo>
                <a:lnTo>
                  <a:pt x="16836" y="16427"/>
                </a:lnTo>
                <a:lnTo>
                  <a:pt x="16838" y="16477"/>
                </a:lnTo>
                <a:lnTo>
                  <a:pt x="16888" y="16527"/>
                </a:lnTo>
                <a:lnTo>
                  <a:pt x="16910" y="16558"/>
                </a:lnTo>
                <a:lnTo>
                  <a:pt x="16901" y="16583"/>
                </a:lnTo>
                <a:lnTo>
                  <a:pt x="16847" y="16591"/>
                </a:lnTo>
                <a:lnTo>
                  <a:pt x="16828" y="16622"/>
                </a:lnTo>
                <a:lnTo>
                  <a:pt x="16760" y="16616"/>
                </a:lnTo>
                <a:lnTo>
                  <a:pt x="16847" y="16643"/>
                </a:lnTo>
                <a:lnTo>
                  <a:pt x="16880" y="16636"/>
                </a:lnTo>
                <a:lnTo>
                  <a:pt x="16885" y="16616"/>
                </a:lnTo>
                <a:lnTo>
                  <a:pt x="16953" y="16601"/>
                </a:lnTo>
                <a:lnTo>
                  <a:pt x="16980" y="16607"/>
                </a:lnTo>
                <a:lnTo>
                  <a:pt x="16980" y="16643"/>
                </a:lnTo>
                <a:lnTo>
                  <a:pt x="17000" y="16669"/>
                </a:lnTo>
                <a:lnTo>
                  <a:pt x="16976" y="16692"/>
                </a:lnTo>
                <a:lnTo>
                  <a:pt x="17006" y="16695"/>
                </a:lnTo>
                <a:lnTo>
                  <a:pt x="17015" y="16711"/>
                </a:lnTo>
                <a:lnTo>
                  <a:pt x="17006" y="16751"/>
                </a:lnTo>
                <a:lnTo>
                  <a:pt x="17021" y="16771"/>
                </a:lnTo>
                <a:lnTo>
                  <a:pt x="17067" y="16738"/>
                </a:lnTo>
                <a:lnTo>
                  <a:pt x="17083" y="16748"/>
                </a:lnTo>
                <a:lnTo>
                  <a:pt x="17116" y="16757"/>
                </a:lnTo>
                <a:lnTo>
                  <a:pt x="17112" y="16825"/>
                </a:lnTo>
                <a:lnTo>
                  <a:pt x="17094" y="16856"/>
                </a:lnTo>
                <a:lnTo>
                  <a:pt x="17094" y="16881"/>
                </a:lnTo>
                <a:lnTo>
                  <a:pt x="17118" y="16877"/>
                </a:lnTo>
                <a:lnTo>
                  <a:pt x="17166" y="16805"/>
                </a:lnTo>
                <a:lnTo>
                  <a:pt x="17177" y="16813"/>
                </a:lnTo>
                <a:lnTo>
                  <a:pt x="17169" y="16858"/>
                </a:lnTo>
                <a:lnTo>
                  <a:pt x="17198" y="16892"/>
                </a:lnTo>
                <a:lnTo>
                  <a:pt x="17139" y="16933"/>
                </a:lnTo>
                <a:lnTo>
                  <a:pt x="17064" y="17039"/>
                </a:lnTo>
                <a:lnTo>
                  <a:pt x="17021" y="17076"/>
                </a:lnTo>
                <a:lnTo>
                  <a:pt x="16969" y="17060"/>
                </a:lnTo>
                <a:lnTo>
                  <a:pt x="17017" y="17091"/>
                </a:lnTo>
                <a:lnTo>
                  <a:pt x="17060" y="17078"/>
                </a:lnTo>
                <a:lnTo>
                  <a:pt x="17152" y="16983"/>
                </a:lnTo>
                <a:lnTo>
                  <a:pt x="17188" y="16983"/>
                </a:lnTo>
                <a:lnTo>
                  <a:pt x="17189" y="17012"/>
                </a:lnTo>
                <a:lnTo>
                  <a:pt x="17148" y="17045"/>
                </a:lnTo>
                <a:lnTo>
                  <a:pt x="17125" y="17093"/>
                </a:lnTo>
                <a:lnTo>
                  <a:pt x="17150" y="17103"/>
                </a:lnTo>
                <a:lnTo>
                  <a:pt x="17200" y="17041"/>
                </a:lnTo>
                <a:lnTo>
                  <a:pt x="17243" y="16987"/>
                </a:lnTo>
                <a:lnTo>
                  <a:pt x="17297" y="16977"/>
                </a:lnTo>
                <a:lnTo>
                  <a:pt x="17297" y="17000"/>
                </a:lnTo>
                <a:lnTo>
                  <a:pt x="17259" y="17024"/>
                </a:lnTo>
                <a:lnTo>
                  <a:pt x="17238" y="17047"/>
                </a:lnTo>
                <a:lnTo>
                  <a:pt x="17254" y="17059"/>
                </a:lnTo>
                <a:lnTo>
                  <a:pt x="17320" y="17027"/>
                </a:lnTo>
                <a:lnTo>
                  <a:pt x="17341" y="17049"/>
                </a:lnTo>
                <a:lnTo>
                  <a:pt x="17270" y="17107"/>
                </a:lnTo>
                <a:lnTo>
                  <a:pt x="17239" y="17147"/>
                </a:lnTo>
                <a:lnTo>
                  <a:pt x="17263" y="17153"/>
                </a:lnTo>
                <a:lnTo>
                  <a:pt x="17302" y="17118"/>
                </a:lnTo>
                <a:lnTo>
                  <a:pt x="17395" y="17031"/>
                </a:lnTo>
                <a:lnTo>
                  <a:pt x="17413" y="17039"/>
                </a:lnTo>
                <a:lnTo>
                  <a:pt x="17388" y="17062"/>
                </a:lnTo>
                <a:lnTo>
                  <a:pt x="17383" y="17089"/>
                </a:lnTo>
                <a:lnTo>
                  <a:pt x="17451" y="17039"/>
                </a:lnTo>
                <a:lnTo>
                  <a:pt x="17444" y="17066"/>
                </a:lnTo>
                <a:lnTo>
                  <a:pt x="17442" y="17151"/>
                </a:lnTo>
                <a:lnTo>
                  <a:pt x="17413" y="17161"/>
                </a:lnTo>
                <a:lnTo>
                  <a:pt x="17420" y="17194"/>
                </a:lnTo>
                <a:lnTo>
                  <a:pt x="17474" y="17186"/>
                </a:lnTo>
                <a:lnTo>
                  <a:pt x="17531" y="17223"/>
                </a:lnTo>
                <a:lnTo>
                  <a:pt x="17569" y="17174"/>
                </a:lnTo>
                <a:lnTo>
                  <a:pt x="17639" y="17155"/>
                </a:lnTo>
                <a:lnTo>
                  <a:pt x="17671" y="17168"/>
                </a:lnTo>
                <a:lnTo>
                  <a:pt x="17648" y="17219"/>
                </a:lnTo>
                <a:lnTo>
                  <a:pt x="17617" y="17219"/>
                </a:lnTo>
                <a:lnTo>
                  <a:pt x="17599" y="17240"/>
                </a:lnTo>
                <a:lnTo>
                  <a:pt x="17717" y="17277"/>
                </a:lnTo>
                <a:lnTo>
                  <a:pt x="17764" y="17321"/>
                </a:lnTo>
                <a:lnTo>
                  <a:pt x="17685" y="17333"/>
                </a:lnTo>
                <a:lnTo>
                  <a:pt x="17685" y="17352"/>
                </a:lnTo>
                <a:lnTo>
                  <a:pt x="17588" y="17371"/>
                </a:lnTo>
                <a:lnTo>
                  <a:pt x="17569" y="17352"/>
                </a:lnTo>
                <a:lnTo>
                  <a:pt x="17492" y="17385"/>
                </a:lnTo>
                <a:lnTo>
                  <a:pt x="17451" y="17433"/>
                </a:lnTo>
                <a:lnTo>
                  <a:pt x="17356" y="17437"/>
                </a:lnTo>
                <a:lnTo>
                  <a:pt x="17227" y="17462"/>
                </a:lnTo>
                <a:lnTo>
                  <a:pt x="17220" y="17499"/>
                </a:lnTo>
                <a:lnTo>
                  <a:pt x="17314" y="17476"/>
                </a:lnTo>
                <a:lnTo>
                  <a:pt x="17410" y="17445"/>
                </a:lnTo>
                <a:lnTo>
                  <a:pt x="17442" y="17454"/>
                </a:lnTo>
                <a:lnTo>
                  <a:pt x="17449" y="17478"/>
                </a:lnTo>
                <a:lnTo>
                  <a:pt x="17354" y="17493"/>
                </a:lnTo>
                <a:lnTo>
                  <a:pt x="17263" y="17512"/>
                </a:lnTo>
                <a:lnTo>
                  <a:pt x="17181" y="17559"/>
                </a:lnTo>
                <a:lnTo>
                  <a:pt x="17148" y="17591"/>
                </a:lnTo>
                <a:lnTo>
                  <a:pt x="17091" y="17594"/>
                </a:lnTo>
                <a:lnTo>
                  <a:pt x="17083" y="17641"/>
                </a:lnTo>
                <a:lnTo>
                  <a:pt x="17064" y="17669"/>
                </a:lnTo>
                <a:lnTo>
                  <a:pt x="16976" y="17605"/>
                </a:lnTo>
                <a:lnTo>
                  <a:pt x="16924" y="17508"/>
                </a:lnTo>
                <a:lnTo>
                  <a:pt x="16928" y="17553"/>
                </a:lnTo>
                <a:lnTo>
                  <a:pt x="16914" y="17580"/>
                </a:lnTo>
                <a:lnTo>
                  <a:pt x="16951" y="17598"/>
                </a:lnTo>
                <a:lnTo>
                  <a:pt x="16960" y="17620"/>
                </a:lnTo>
                <a:lnTo>
                  <a:pt x="17058" y="17710"/>
                </a:lnTo>
                <a:lnTo>
                  <a:pt x="17044" y="17742"/>
                </a:lnTo>
                <a:lnTo>
                  <a:pt x="17015" y="17732"/>
                </a:lnTo>
                <a:lnTo>
                  <a:pt x="16983" y="17763"/>
                </a:lnTo>
                <a:lnTo>
                  <a:pt x="17003" y="17804"/>
                </a:lnTo>
                <a:lnTo>
                  <a:pt x="17028" y="17810"/>
                </a:lnTo>
                <a:lnTo>
                  <a:pt x="17046" y="17787"/>
                </a:lnTo>
                <a:lnTo>
                  <a:pt x="17078" y="17789"/>
                </a:lnTo>
                <a:lnTo>
                  <a:pt x="17119" y="17696"/>
                </a:lnTo>
                <a:lnTo>
                  <a:pt x="17193" y="17700"/>
                </a:lnTo>
                <a:lnTo>
                  <a:pt x="17245" y="17651"/>
                </a:lnTo>
                <a:lnTo>
                  <a:pt x="17283" y="17647"/>
                </a:lnTo>
                <a:lnTo>
                  <a:pt x="17302" y="17597"/>
                </a:lnTo>
                <a:lnTo>
                  <a:pt x="17350" y="17539"/>
                </a:lnTo>
                <a:lnTo>
                  <a:pt x="17408" y="17532"/>
                </a:lnTo>
                <a:lnTo>
                  <a:pt x="17486" y="17495"/>
                </a:lnTo>
                <a:lnTo>
                  <a:pt x="17551" y="17503"/>
                </a:lnTo>
                <a:lnTo>
                  <a:pt x="17603" y="17499"/>
                </a:lnTo>
                <a:lnTo>
                  <a:pt x="17581" y="17483"/>
                </a:lnTo>
                <a:lnTo>
                  <a:pt x="17524" y="17483"/>
                </a:lnTo>
                <a:lnTo>
                  <a:pt x="17508" y="17468"/>
                </a:lnTo>
                <a:lnTo>
                  <a:pt x="17544" y="17452"/>
                </a:lnTo>
                <a:lnTo>
                  <a:pt x="17648" y="17439"/>
                </a:lnTo>
                <a:lnTo>
                  <a:pt x="17732" y="17462"/>
                </a:lnTo>
                <a:lnTo>
                  <a:pt x="17768" y="17547"/>
                </a:lnTo>
                <a:lnTo>
                  <a:pt x="17761" y="17595"/>
                </a:lnTo>
                <a:lnTo>
                  <a:pt x="17705" y="17649"/>
                </a:lnTo>
                <a:lnTo>
                  <a:pt x="17678" y="17651"/>
                </a:lnTo>
                <a:lnTo>
                  <a:pt x="17642" y="17692"/>
                </a:lnTo>
                <a:lnTo>
                  <a:pt x="17705" y="17696"/>
                </a:lnTo>
                <a:lnTo>
                  <a:pt x="17723" y="17740"/>
                </a:lnTo>
                <a:lnTo>
                  <a:pt x="17748" y="17715"/>
                </a:lnTo>
                <a:lnTo>
                  <a:pt x="17764" y="17669"/>
                </a:lnTo>
                <a:lnTo>
                  <a:pt x="17836" y="17628"/>
                </a:lnTo>
                <a:lnTo>
                  <a:pt x="17889" y="17630"/>
                </a:lnTo>
                <a:lnTo>
                  <a:pt x="17898" y="17651"/>
                </a:lnTo>
                <a:lnTo>
                  <a:pt x="17881" y="17659"/>
                </a:lnTo>
                <a:lnTo>
                  <a:pt x="17873" y="17692"/>
                </a:lnTo>
                <a:lnTo>
                  <a:pt x="17942" y="17696"/>
                </a:lnTo>
                <a:lnTo>
                  <a:pt x="18004" y="17727"/>
                </a:lnTo>
                <a:lnTo>
                  <a:pt x="18015" y="17758"/>
                </a:lnTo>
                <a:lnTo>
                  <a:pt x="17970" y="17732"/>
                </a:lnTo>
                <a:lnTo>
                  <a:pt x="17947" y="17740"/>
                </a:lnTo>
                <a:lnTo>
                  <a:pt x="17959" y="17789"/>
                </a:lnTo>
                <a:lnTo>
                  <a:pt x="18027" y="17820"/>
                </a:lnTo>
                <a:lnTo>
                  <a:pt x="18040" y="17858"/>
                </a:lnTo>
                <a:lnTo>
                  <a:pt x="18001" y="17893"/>
                </a:lnTo>
                <a:lnTo>
                  <a:pt x="17961" y="17879"/>
                </a:lnTo>
                <a:lnTo>
                  <a:pt x="17922" y="17918"/>
                </a:lnTo>
                <a:lnTo>
                  <a:pt x="17995" y="17943"/>
                </a:lnTo>
                <a:lnTo>
                  <a:pt x="17975" y="17993"/>
                </a:lnTo>
                <a:lnTo>
                  <a:pt x="17943" y="18005"/>
                </a:lnTo>
                <a:lnTo>
                  <a:pt x="17928" y="18051"/>
                </a:lnTo>
                <a:lnTo>
                  <a:pt x="17889" y="18074"/>
                </a:lnTo>
                <a:lnTo>
                  <a:pt x="17829" y="18032"/>
                </a:lnTo>
                <a:lnTo>
                  <a:pt x="17854" y="18075"/>
                </a:lnTo>
                <a:lnTo>
                  <a:pt x="17923" y="18108"/>
                </a:lnTo>
                <a:lnTo>
                  <a:pt x="17964" y="18104"/>
                </a:lnTo>
                <a:lnTo>
                  <a:pt x="17998" y="18146"/>
                </a:lnTo>
                <a:lnTo>
                  <a:pt x="17963" y="18159"/>
                </a:lnTo>
                <a:lnTo>
                  <a:pt x="17918" y="18151"/>
                </a:lnTo>
                <a:lnTo>
                  <a:pt x="17894" y="18153"/>
                </a:lnTo>
                <a:lnTo>
                  <a:pt x="17928" y="18183"/>
                </a:lnTo>
                <a:lnTo>
                  <a:pt x="17968" y="18171"/>
                </a:lnTo>
                <a:lnTo>
                  <a:pt x="17998" y="18188"/>
                </a:lnTo>
                <a:lnTo>
                  <a:pt x="17974" y="18239"/>
                </a:lnTo>
                <a:lnTo>
                  <a:pt x="17966" y="18287"/>
                </a:lnTo>
                <a:lnTo>
                  <a:pt x="17931" y="18289"/>
                </a:lnTo>
                <a:lnTo>
                  <a:pt x="17912" y="18331"/>
                </a:lnTo>
                <a:lnTo>
                  <a:pt x="17844" y="18385"/>
                </a:lnTo>
                <a:lnTo>
                  <a:pt x="17789" y="18389"/>
                </a:lnTo>
                <a:lnTo>
                  <a:pt x="17741" y="18434"/>
                </a:lnTo>
                <a:lnTo>
                  <a:pt x="17719" y="18434"/>
                </a:lnTo>
                <a:lnTo>
                  <a:pt x="17682" y="18476"/>
                </a:lnTo>
                <a:lnTo>
                  <a:pt x="17653" y="18478"/>
                </a:lnTo>
                <a:lnTo>
                  <a:pt x="17642" y="18507"/>
                </a:lnTo>
                <a:lnTo>
                  <a:pt x="17599" y="18515"/>
                </a:lnTo>
                <a:lnTo>
                  <a:pt x="17572" y="18486"/>
                </a:lnTo>
                <a:lnTo>
                  <a:pt x="17537" y="18509"/>
                </a:lnTo>
                <a:lnTo>
                  <a:pt x="17498" y="18503"/>
                </a:lnTo>
                <a:lnTo>
                  <a:pt x="17485" y="18484"/>
                </a:lnTo>
                <a:lnTo>
                  <a:pt x="17434" y="18522"/>
                </a:lnTo>
                <a:lnTo>
                  <a:pt x="17379" y="18515"/>
                </a:lnTo>
                <a:lnTo>
                  <a:pt x="17356" y="18476"/>
                </a:lnTo>
                <a:lnTo>
                  <a:pt x="17340" y="18491"/>
                </a:lnTo>
                <a:lnTo>
                  <a:pt x="17345" y="18525"/>
                </a:lnTo>
                <a:lnTo>
                  <a:pt x="17299" y="18536"/>
                </a:lnTo>
                <a:lnTo>
                  <a:pt x="17248" y="18532"/>
                </a:lnTo>
                <a:lnTo>
                  <a:pt x="17232" y="18553"/>
                </a:lnTo>
                <a:lnTo>
                  <a:pt x="17252" y="18561"/>
                </a:lnTo>
                <a:lnTo>
                  <a:pt x="17245" y="18593"/>
                </a:lnTo>
                <a:lnTo>
                  <a:pt x="17208" y="18630"/>
                </a:lnTo>
                <a:lnTo>
                  <a:pt x="17178" y="18625"/>
                </a:lnTo>
                <a:lnTo>
                  <a:pt x="17177" y="18671"/>
                </a:lnTo>
                <a:lnTo>
                  <a:pt x="17142" y="18746"/>
                </a:lnTo>
                <a:lnTo>
                  <a:pt x="17103" y="18739"/>
                </a:lnTo>
                <a:lnTo>
                  <a:pt x="17089" y="18762"/>
                </a:lnTo>
                <a:lnTo>
                  <a:pt x="17046" y="18787"/>
                </a:lnTo>
                <a:lnTo>
                  <a:pt x="17014" y="18839"/>
                </a:lnTo>
                <a:lnTo>
                  <a:pt x="16994" y="18831"/>
                </a:lnTo>
                <a:lnTo>
                  <a:pt x="16965" y="18851"/>
                </a:lnTo>
                <a:lnTo>
                  <a:pt x="16913" y="18849"/>
                </a:lnTo>
                <a:lnTo>
                  <a:pt x="16903" y="18884"/>
                </a:lnTo>
                <a:lnTo>
                  <a:pt x="16858" y="18905"/>
                </a:lnTo>
                <a:lnTo>
                  <a:pt x="16826" y="18884"/>
                </a:lnTo>
                <a:lnTo>
                  <a:pt x="16747" y="18882"/>
                </a:lnTo>
                <a:lnTo>
                  <a:pt x="16727" y="18864"/>
                </a:lnTo>
                <a:lnTo>
                  <a:pt x="16672" y="18884"/>
                </a:lnTo>
                <a:lnTo>
                  <a:pt x="16645" y="18882"/>
                </a:lnTo>
                <a:lnTo>
                  <a:pt x="16532" y="18924"/>
                </a:lnTo>
                <a:lnTo>
                  <a:pt x="16485" y="18911"/>
                </a:lnTo>
                <a:lnTo>
                  <a:pt x="16496" y="18882"/>
                </a:lnTo>
                <a:lnTo>
                  <a:pt x="16461" y="18872"/>
                </a:lnTo>
                <a:lnTo>
                  <a:pt x="16416" y="18891"/>
                </a:lnTo>
                <a:lnTo>
                  <a:pt x="16378" y="18893"/>
                </a:lnTo>
                <a:lnTo>
                  <a:pt x="16306" y="18858"/>
                </a:lnTo>
                <a:lnTo>
                  <a:pt x="16283" y="18866"/>
                </a:lnTo>
                <a:lnTo>
                  <a:pt x="16226" y="18858"/>
                </a:lnTo>
                <a:lnTo>
                  <a:pt x="16185" y="18825"/>
                </a:lnTo>
                <a:lnTo>
                  <a:pt x="16160" y="18825"/>
                </a:lnTo>
                <a:lnTo>
                  <a:pt x="16126" y="18855"/>
                </a:lnTo>
                <a:lnTo>
                  <a:pt x="16052" y="18847"/>
                </a:lnTo>
                <a:lnTo>
                  <a:pt x="15993" y="18806"/>
                </a:lnTo>
                <a:lnTo>
                  <a:pt x="15953" y="18834"/>
                </a:lnTo>
                <a:lnTo>
                  <a:pt x="15909" y="18835"/>
                </a:lnTo>
                <a:lnTo>
                  <a:pt x="15871" y="18803"/>
                </a:lnTo>
                <a:lnTo>
                  <a:pt x="15816" y="18835"/>
                </a:lnTo>
                <a:lnTo>
                  <a:pt x="15787" y="18825"/>
                </a:lnTo>
                <a:lnTo>
                  <a:pt x="15755" y="18828"/>
                </a:lnTo>
                <a:lnTo>
                  <a:pt x="15680" y="18795"/>
                </a:lnTo>
                <a:lnTo>
                  <a:pt x="15578" y="18812"/>
                </a:lnTo>
                <a:lnTo>
                  <a:pt x="15517" y="18793"/>
                </a:lnTo>
                <a:lnTo>
                  <a:pt x="15472" y="18745"/>
                </a:lnTo>
                <a:lnTo>
                  <a:pt x="15432" y="18766"/>
                </a:lnTo>
                <a:lnTo>
                  <a:pt x="15408" y="18797"/>
                </a:lnTo>
                <a:lnTo>
                  <a:pt x="15430" y="18822"/>
                </a:lnTo>
                <a:lnTo>
                  <a:pt x="15409" y="18845"/>
                </a:lnTo>
                <a:lnTo>
                  <a:pt x="15364" y="18855"/>
                </a:lnTo>
                <a:lnTo>
                  <a:pt x="15275" y="18944"/>
                </a:lnTo>
                <a:lnTo>
                  <a:pt x="15218" y="18973"/>
                </a:lnTo>
                <a:lnTo>
                  <a:pt x="15214" y="19013"/>
                </a:lnTo>
                <a:lnTo>
                  <a:pt x="15193" y="19042"/>
                </a:lnTo>
                <a:lnTo>
                  <a:pt x="15185" y="19107"/>
                </a:lnTo>
                <a:lnTo>
                  <a:pt x="15155" y="19152"/>
                </a:lnTo>
                <a:lnTo>
                  <a:pt x="15080" y="19152"/>
                </a:lnTo>
                <a:lnTo>
                  <a:pt x="15040" y="19173"/>
                </a:lnTo>
                <a:lnTo>
                  <a:pt x="14954" y="19179"/>
                </a:lnTo>
                <a:lnTo>
                  <a:pt x="14915" y="19239"/>
                </a:lnTo>
                <a:lnTo>
                  <a:pt x="14886" y="19247"/>
                </a:lnTo>
                <a:lnTo>
                  <a:pt x="14867" y="19225"/>
                </a:lnTo>
                <a:lnTo>
                  <a:pt x="14825" y="19252"/>
                </a:lnTo>
                <a:lnTo>
                  <a:pt x="14806" y="19307"/>
                </a:lnTo>
                <a:lnTo>
                  <a:pt x="14758" y="19318"/>
                </a:lnTo>
                <a:lnTo>
                  <a:pt x="14706" y="19361"/>
                </a:lnTo>
                <a:lnTo>
                  <a:pt x="14693" y="19388"/>
                </a:lnTo>
                <a:lnTo>
                  <a:pt x="14666" y="19397"/>
                </a:lnTo>
                <a:lnTo>
                  <a:pt x="14607" y="19494"/>
                </a:lnTo>
                <a:lnTo>
                  <a:pt x="14508" y="19548"/>
                </a:lnTo>
                <a:lnTo>
                  <a:pt x="14483" y="19641"/>
                </a:lnTo>
                <a:lnTo>
                  <a:pt x="14417" y="19677"/>
                </a:lnTo>
                <a:lnTo>
                  <a:pt x="14361" y="19739"/>
                </a:lnTo>
                <a:lnTo>
                  <a:pt x="14311" y="19753"/>
                </a:lnTo>
                <a:lnTo>
                  <a:pt x="14294" y="19820"/>
                </a:lnTo>
                <a:lnTo>
                  <a:pt x="14260" y="19876"/>
                </a:lnTo>
                <a:lnTo>
                  <a:pt x="14145" y="19950"/>
                </a:lnTo>
                <a:lnTo>
                  <a:pt x="14138" y="19991"/>
                </a:lnTo>
                <a:lnTo>
                  <a:pt x="14006" y="20052"/>
                </a:lnTo>
                <a:lnTo>
                  <a:pt x="13932" y="20071"/>
                </a:lnTo>
                <a:lnTo>
                  <a:pt x="13991" y="20074"/>
                </a:lnTo>
                <a:lnTo>
                  <a:pt x="14120" y="20013"/>
                </a:lnTo>
                <a:lnTo>
                  <a:pt x="14231" y="19956"/>
                </a:lnTo>
                <a:lnTo>
                  <a:pt x="14315" y="19900"/>
                </a:lnTo>
                <a:lnTo>
                  <a:pt x="14381" y="19808"/>
                </a:lnTo>
                <a:lnTo>
                  <a:pt x="14437" y="19745"/>
                </a:lnTo>
                <a:lnTo>
                  <a:pt x="14478" y="19724"/>
                </a:lnTo>
                <a:lnTo>
                  <a:pt x="14602" y="19600"/>
                </a:lnTo>
                <a:lnTo>
                  <a:pt x="14770" y="19475"/>
                </a:lnTo>
                <a:lnTo>
                  <a:pt x="14881" y="19397"/>
                </a:lnTo>
                <a:lnTo>
                  <a:pt x="14953" y="19388"/>
                </a:lnTo>
                <a:lnTo>
                  <a:pt x="15017" y="19347"/>
                </a:lnTo>
                <a:lnTo>
                  <a:pt x="15144" y="19324"/>
                </a:lnTo>
                <a:lnTo>
                  <a:pt x="15300" y="19266"/>
                </a:lnTo>
                <a:lnTo>
                  <a:pt x="15352" y="19262"/>
                </a:lnTo>
                <a:lnTo>
                  <a:pt x="15400" y="19233"/>
                </a:lnTo>
                <a:lnTo>
                  <a:pt x="15569" y="19237"/>
                </a:lnTo>
                <a:lnTo>
                  <a:pt x="15658" y="19274"/>
                </a:lnTo>
                <a:lnTo>
                  <a:pt x="15757" y="19337"/>
                </a:lnTo>
                <a:lnTo>
                  <a:pt x="15757" y="19363"/>
                </a:lnTo>
                <a:lnTo>
                  <a:pt x="15681" y="19347"/>
                </a:lnTo>
                <a:lnTo>
                  <a:pt x="15687" y="19359"/>
                </a:lnTo>
                <a:lnTo>
                  <a:pt x="15680" y="19376"/>
                </a:lnTo>
                <a:lnTo>
                  <a:pt x="15719" y="19372"/>
                </a:lnTo>
                <a:lnTo>
                  <a:pt x="15773" y="19396"/>
                </a:lnTo>
                <a:lnTo>
                  <a:pt x="15792" y="19428"/>
                </a:lnTo>
                <a:lnTo>
                  <a:pt x="15762" y="19442"/>
                </a:lnTo>
                <a:lnTo>
                  <a:pt x="15785" y="19461"/>
                </a:lnTo>
                <a:lnTo>
                  <a:pt x="15748" y="19554"/>
                </a:lnTo>
                <a:lnTo>
                  <a:pt x="15694" y="19567"/>
                </a:lnTo>
                <a:lnTo>
                  <a:pt x="15644" y="19612"/>
                </a:lnTo>
                <a:lnTo>
                  <a:pt x="15604" y="19616"/>
                </a:lnTo>
                <a:lnTo>
                  <a:pt x="15538" y="19670"/>
                </a:lnTo>
                <a:lnTo>
                  <a:pt x="15484" y="19668"/>
                </a:lnTo>
                <a:lnTo>
                  <a:pt x="15443" y="19631"/>
                </a:lnTo>
                <a:lnTo>
                  <a:pt x="15390" y="19610"/>
                </a:lnTo>
                <a:lnTo>
                  <a:pt x="15354" y="19635"/>
                </a:lnTo>
                <a:lnTo>
                  <a:pt x="15300" y="19646"/>
                </a:lnTo>
                <a:lnTo>
                  <a:pt x="15246" y="19635"/>
                </a:lnTo>
                <a:lnTo>
                  <a:pt x="15180" y="19668"/>
                </a:lnTo>
                <a:lnTo>
                  <a:pt x="15250" y="19658"/>
                </a:lnTo>
                <a:lnTo>
                  <a:pt x="15318" y="19666"/>
                </a:lnTo>
                <a:lnTo>
                  <a:pt x="15415" y="19695"/>
                </a:lnTo>
                <a:lnTo>
                  <a:pt x="15429" y="19745"/>
                </a:lnTo>
                <a:lnTo>
                  <a:pt x="15447" y="19780"/>
                </a:lnTo>
                <a:lnTo>
                  <a:pt x="15502" y="19753"/>
                </a:lnTo>
                <a:lnTo>
                  <a:pt x="15550" y="19716"/>
                </a:lnTo>
                <a:lnTo>
                  <a:pt x="15599" y="19716"/>
                </a:lnTo>
                <a:lnTo>
                  <a:pt x="15613" y="19739"/>
                </a:lnTo>
                <a:lnTo>
                  <a:pt x="15649" y="19736"/>
                </a:lnTo>
                <a:lnTo>
                  <a:pt x="15660" y="19770"/>
                </a:lnTo>
                <a:lnTo>
                  <a:pt x="15613" y="19813"/>
                </a:lnTo>
                <a:lnTo>
                  <a:pt x="15550" y="19948"/>
                </a:lnTo>
                <a:lnTo>
                  <a:pt x="15520" y="19954"/>
                </a:lnTo>
                <a:lnTo>
                  <a:pt x="15488" y="19988"/>
                </a:lnTo>
                <a:lnTo>
                  <a:pt x="15581" y="19990"/>
                </a:lnTo>
                <a:lnTo>
                  <a:pt x="15581" y="20015"/>
                </a:lnTo>
                <a:lnTo>
                  <a:pt x="15553" y="20060"/>
                </a:lnTo>
                <a:lnTo>
                  <a:pt x="15587" y="20100"/>
                </a:lnTo>
                <a:lnTo>
                  <a:pt x="15579" y="20148"/>
                </a:lnTo>
                <a:lnTo>
                  <a:pt x="15585" y="20222"/>
                </a:lnTo>
                <a:lnTo>
                  <a:pt x="15608" y="20241"/>
                </a:lnTo>
                <a:lnTo>
                  <a:pt x="15635" y="20309"/>
                </a:lnTo>
                <a:lnTo>
                  <a:pt x="15685" y="20309"/>
                </a:lnTo>
                <a:lnTo>
                  <a:pt x="15707" y="20330"/>
                </a:lnTo>
                <a:lnTo>
                  <a:pt x="15778" y="20334"/>
                </a:lnTo>
                <a:lnTo>
                  <a:pt x="15766" y="20373"/>
                </a:lnTo>
                <a:lnTo>
                  <a:pt x="15710" y="20392"/>
                </a:lnTo>
                <a:lnTo>
                  <a:pt x="15778" y="20442"/>
                </a:lnTo>
                <a:lnTo>
                  <a:pt x="15855" y="20442"/>
                </a:lnTo>
                <a:lnTo>
                  <a:pt x="15902" y="20465"/>
                </a:lnTo>
                <a:lnTo>
                  <a:pt x="15923" y="20450"/>
                </a:lnTo>
                <a:lnTo>
                  <a:pt x="15991" y="20477"/>
                </a:lnTo>
                <a:lnTo>
                  <a:pt x="16004" y="20506"/>
                </a:lnTo>
                <a:lnTo>
                  <a:pt x="16088" y="20521"/>
                </a:lnTo>
                <a:lnTo>
                  <a:pt x="16104" y="20497"/>
                </a:lnTo>
                <a:lnTo>
                  <a:pt x="16176" y="20442"/>
                </a:lnTo>
                <a:lnTo>
                  <a:pt x="16183" y="20487"/>
                </a:lnTo>
                <a:lnTo>
                  <a:pt x="16170" y="20508"/>
                </a:lnTo>
                <a:lnTo>
                  <a:pt x="16232" y="20518"/>
                </a:lnTo>
                <a:lnTo>
                  <a:pt x="16315" y="20564"/>
                </a:lnTo>
                <a:lnTo>
                  <a:pt x="16317" y="20591"/>
                </a:lnTo>
                <a:lnTo>
                  <a:pt x="16283" y="20600"/>
                </a:lnTo>
                <a:lnTo>
                  <a:pt x="16262" y="20606"/>
                </a:lnTo>
                <a:lnTo>
                  <a:pt x="16308" y="20635"/>
                </a:lnTo>
                <a:lnTo>
                  <a:pt x="16356" y="20631"/>
                </a:lnTo>
                <a:lnTo>
                  <a:pt x="16380" y="20660"/>
                </a:lnTo>
                <a:lnTo>
                  <a:pt x="16340" y="20680"/>
                </a:lnTo>
                <a:lnTo>
                  <a:pt x="16310" y="20667"/>
                </a:lnTo>
                <a:lnTo>
                  <a:pt x="16264" y="20672"/>
                </a:lnTo>
                <a:lnTo>
                  <a:pt x="16192" y="20693"/>
                </a:lnTo>
                <a:lnTo>
                  <a:pt x="16079" y="20761"/>
                </a:lnTo>
                <a:lnTo>
                  <a:pt x="16034" y="20763"/>
                </a:lnTo>
                <a:lnTo>
                  <a:pt x="15949" y="20788"/>
                </a:lnTo>
                <a:lnTo>
                  <a:pt x="15871" y="20808"/>
                </a:lnTo>
                <a:lnTo>
                  <a:pt x="15794" y="20853"/>
                </a:lnTo>
                <a:lnTo>
                  <a:pt x="15755" y="20853"/>
                </a:lnTo>
                <a:lnTo>
                  <a:pt x="15760" y="20879"/>
                </a:lnTo>
                <a:lnTo>
                  <a:pt x="15694" y="20871"/>
                </a:lnTo>
                <a:lnTo>
                  <a:pt x="15673" y="20815"/>
                </a:lnTo>
                <a:lnTo>
                  <a:pt x="15649" y="20811"/>
                </a:lnTo>
                <a:lnTo>
                  <a:pt x="15631" y="20842"/>
                </a:lnTo>
                <a:lnTo>
                  <a:pt x="15603" y="20838"/>
                </a:lnTo>
                <a:lnTo>
                  <a:pt x="15565" y="20900"/>
                </a:lnTo>
                <a:lnTo>
                  <a:pt x="15583" y="20927"/>
                </a:lnTo>
                <a:lnTo>
                  <a:pt x="15508" y="20993"/>
                </a:lnTo>
                <a:lnTo>
                  <a:pt x="15441" y="21087"/>
                </a:lnTo>
                <a:lnTo>
                  <a:pt x="15393" y="21097"/>
                </a:lnTo>
                <a:lnTo>
                  <a:pt x="15338" y="21143"/>
                </a:lnTo>
                <a:lnTo>
                  <a:pt x="15309" y="21139"/>
                </a:lnTo>
                <a:lnTo>
                  <a:pt x="15289" y="21153"/>
                </a:lnTo>
                <a:lnTo>
                  <a:pt x="15284" y="21201"/>
                </a:lnTo>
                <a:lnTo>
                  <a:pt x="15262" y="21222"/>
                </a:lnTo>
                <a:lnTo>
                  <a:pt x="15237" y="21197"/>
                </a:lnTo>
                <a:lnTo>
                  <a:pt x="15210" y="21218"/>
                </a:lnTo>
                <a:lnTo>
                  <a:pt x="15171" y="21188"/>
                </a:lnTo>
                <a:lnTo>
                  <a:pt x="15166" y="21126"/>
                </a:lnTo>
                <a:lnTo>
                  <a:pt x="15140" y="21108"/>
                </a:lnTo>
                <a:lnTo>
                  <a:pt x="15116" y="21126"/>
                </a:lnTo>
                <a:lnTo>
                  <a:pt x="15108" y="21072"/>
                </a:lnTo>
                <a:lnTo>
                  <a:pt x="15092" y="21022"/>
                </a:lnTo>
                <a:lnTo>
                  <a:pt x="15096" y="20960"/>
                </a:lnTo>
                <a:lnTo>
                  <a:pt x="15132" y="20877"/>
                </a:lnTo>
                <a:lnTo>
                  <a:pt x="15193" y="20825"/>
                </a:lnTo>
                <a:lnTo>
                  <a:pt x="15202" y="20782"/>
                </a:lnTo>
                <a:lnTo>
                  <a:pt x="15295" y="20726"/>
                </a:lnTo>
                <a:lnTo>
                  <a:pt x="15400" y="20697"/>
                </a:lnTo>
                <a:lnTo>
                  <a:pt x="15483" y="20635"/>
                </a:lnTo>
                <a:lnTo>
                  <a:pt x="15561" y="20614"/>
                </a:lnTo>
                <a:lnTo>
                  <a:pt x="15594" y="20628"/>
                </a:lnTo>
                <a:lnTo>
                  <a:pt x="15603" y="20676"/>
                </a:lnTo>
                <a:lnTo>
                  <a:pt x="15633" y="20701"/>
                </a:lnTo>
                <a:lnTo>
                  <a:pt x="15628" y="20676"/>
                </a:lnTo>
                <a:lnTo>
                  <a:pt x="15635" y="20645"/>
                </a:lnTo>
                <a:lnTo>
                  <a:pt x="15683" y="20635"/>
                </a:lnTo>
                <a:lnTo>
                  <a:pt x="15749" y="20626"/>
                </a:lnTo>
                <a:lnTo>
                  <a:pt x="15805" y="20597"/>
                </a:lnTo>
                <a:lnTo>
                  <a:pt x="15730" y="20603"/>
                </a:lnTo>
                <a:lnTo>
                  <a:pt x="15626" y="20593"/>
                </a:lnTo>
                <a:lnTo>
                  <a:pt x="15590" y="20568"/>
                </a:lnTo>
                <a:lnTo>
                  <a:pt x="15544" y="20568"/>
                </a:lnTo>
                <a:lnTo>
                  <a:pt x="15511" y="20612"/>
                </a:lnTo>
                <a:lnTo>
                  <a:pt x="15454" y="20595"/>
                </a:lnTo>
                <a:lnTo>
                  <a:pt x="15504" y="20527"/>
                </a:lnTo>
                <a:lnTo>
                  <a:pt x="15553" y="20516"/>
                </a:lnTo>
                <a:lnTo>
                  <a:pt x="15604" y="20458"/>
                </a:lnTo>
                <a:lnTo>
                  <a:pt x="15606" y="20429"/>
                </a:lnTo>
                <a:lnTo>
                  <a:pt x="15574" y="20448"/>
                </a:lnTo>
                <a:lnTo>
                  <a:pt x="15569" y="20417"/>
                </a:lnTo>
                <a:lnTo>
                  <a:pt x="15515" y="20498"/>
                </a:lnTo>
                <a:lnTo>
                  <a:pt x="15474" y="20509"/>
                </a:lnTo>
                <a:lnTo>
                  <a:pt x="15423" y="20568"/>
                </a:lnTo>
                <a:lnTo>
                  <a:pt x="15359" y="20574"/>
                </a:lnTo>
                <a:lnTo>
                  <a:pt x="15341" y="20606"/>
                </a:lnTo>
                <a:lnTo>
                  <a:pt x="15230" y="20637"/>
                </a:lnTo>
                <a:lnTo>
                  <a:pt x="15210" y="20624"/>
                </a:lnTo>
                <a:lnTo>
                  <a:pt x="15221" y="20597"/>
                </a:lnTo>
                <a:lnTo>
                  <a:pt x="15205" y="20595"/>
                </a:lnTo>
                <a:lnTo>
                  <a:pt x="15236" y="20541"/>
                </a:lnTo>
                <a:lnTo>
                  <a:pt x="15193" y="20591"/>
                </a:lnTo>
                <a:lnTo>
                  <a:pt x="15167" y="20641"/>
                </a:lnTo>
                <a:lnTo>
                  <a:pt x="15108" y="20657"/>
                </a:lnTo>
                <a:lnTo>
                  <a:pt x="15071" y="20637"/>
                </a:lnTo>
                <a:lnTo>
                  <a:pt x="15046" y="20672"/>
                </a:lnTo>
                <a:lnTo>
                  <a:pt x="15017" y="20664"/>
                </a:lnTo>
                <a:lnTo>
                  <a:pt x="15007" y="20626"/>
                </a:lnTo>
                <a:lnTo>
                  <a:pt x="14951" y="20633"/>
                </a:lnTo>
                <a:lnTo>
                  <a:pt x="14878" y="20617"/>
                </a:lnTo>
                <a:lnTo>
                  <a:pt x="14876" y="20615"/>
                </a:lnTo>
                <a:lnTo>
                  <a:pt x="14864" y="20598"/>
                </a:lnTo>
                <a:lnTo>
                  <a:pt x="14877" y="20575"/>
                </a:lnTo>
                <a:lnTo>
                  <a:pt x="14871" y="20550"/>
                </a:lnTo>
                <a:lnTo>
                  <a:pt x="14877" y="20522"/>
                </a:lnTo>
                <a:lnTo>
                  <a:pt x="14878" y="20478"/>
                </a:lnTo>
                <a:lnTo>
                  <a:pt x="14857" y="20449"/>
                </a:lnTo>
                <a:lnTo>
                  <a:pt x="14841" y="20418"/>
                </a:lnTo>
                <a:lnTo>
                  <a:pt x="14819" y="20412"/>
                </a:lnTo>
                <a:lnTo>
                  <a:pt x="14832" y="20374"/>
                </a:lnTo>
                <a:lnTo>
                  <a:pt x="14886" y="20036"/>
                </a:lnTo>
                <a:lnTo>
                  <a:pt x="14882" y="19949"/>
                </a:lnTo>
                <a:lnTo>
                  <a:pt x="14786" y="19848"/>
                </a:lnTo>
                <a:lnTo>
                  <a:pt x="14764" y="19869"/>
                </a:lnTo>
                <a:lnTo>
                  <a:pt x="14696" y="19850"/>
                </a:lnTo>
                <a:lnTo>
                  <a:pt x="14644" y="19866"/>
                </a:lnTo>
                <a:lnTo>
                  <a:pt x="14609" y="19830"/>
                </a:lnTo>
                <a:lnTo>
                  <a:pt x="14579" y="19808"/>
                </a:lnTo>
                <a:lnTo>
                  <a:pt x="14564" y="19813"/>
                </a:lnTo>
                <a:lnTo>
                  <a:pt x="14522" y="19857"/>
                </a:lnTo>
                <a:lnTo>
                  <a:pt x="14503" y="19900"/>
                </a:lnTo>
                <a:lnTo>
                  <a:pt x="14414" y="20006"/>
                </a:lnTo>
                <a:lnTo>
                  <a:pt x="14371" y="20067"/>
                </a:lnTo>
                <a:lnTo>
                  <a:pt x="14374" y="20112"/>
                </a:lnTo>
                <a:lnTo>
                  <a:pt x="14311" y="20148"/>
                </a:lnTo>
                <a:lnTo>
                  <a:pt x="14303" y="20208"/>
                </a:lnTo>
                <a:lnTo>
                  <a:pt x="14282" y="20268"/>
                </a:lnTo>
                <a:lnTo>
                  <a:pt x="14217" y="20352"/>
                </a:lnTo>
                <a:lnTo>
                  <a:pt x="14186" y="20364"/>
                </a:lnTo>
                <a:lnTo>
                  <a:pt x="14106" y="20457"/>
                </a:lnTo>
                <a:lnTo>
                  <a:pt x="14093" y="20497"/>
                </a:lnTo>
                <a:lnTo>
                  <a:pt x="14064" y="20518"/>
                </a:lnTo>
                <a:lnTo>
                  <a:pt x="14020" y="20507"/>
                </a:lnTo>
                <a:lnTo>
                  <a:pt x="13988" y="20508"/>
                </a:lnTo>
                <a:lnTo>
                  <a:pt x="13965" y="20527"/>
                </a:lnTo>
                <a:lnTo>
                  <a:pt x="13945" y="20532"/>
                </a:lnTo>
                <a:lnTo>
                  <a:pt x="13889" y="20589"/>
                </a:lnTo>
                <a:lnTo>
                  <a:pt x="13164" y="20575"/>
                </a:lnTo>
                <a:lnTo>
                  <a:pt x="13077" y="20589"/>
                </a:lnTo>
                <a:lnTo>
                  <a:pt x="13035" y="20634"/>
                </a:lnTo>
                <a:lnTo>
                  <a:pt x="12973" y="20662"/>
                </a:lnTo>
                <a:lnTo>
                  <a:pt x="12925" y="20706"/>
                </a:lnTo>
                <a:lnTo>
                  <a:pt x="12814" y="20818"/>
                </a:lnTo>
                <a:lnTo>
                  <a:pt x="12746" y="20831"/>
                </a:lnTo>
                <a:lnTo>
                  <a:pt x="12699" y="20868"/>
                </a:lnTo>
                <a:lnTo>
                  <a:pt x="12491" y="21036"/>
                </a:lnTo>
                <a:lnTo>
                  <a:pt x="12023" y="21183"/>
                </a:lnTo>
                <a:lnTo>
                  <a:pt x="12002" y="21315"/>
                </a:lnTo>
                <a:lnTo>
                  <a:pt x="11894" y="21353"/>
                </a:lnTo>
                <a:lnTo>
                  <a:pt x="11041" y="21600"/>
                </a:lnTo>
                <a:lnTo>
                  <a:pt x="10999" y="21520"/>
                </a:lnTo>
                <a:lnTo>
                  <a:pt x="11047" y="21455"/>
                </a:lnTo>
                <a:lnTo>
                  <a:pt x="11142" y="21405"/>
                </a:lnTo>
                <a:lnTo>
                  <a:pt x="11180" y="21348"/>
                </a:lnTo>
                <a:lnTo>
                  <a:pt x="11209" y="21290"/>
                </a:lnTo>
                <a:lnTo>
                  <a:pt x="11233" y="21225"/>
                </a:lnTo>
                <a:lnTo>
                  <a:pt x="11254" y="20866"/>
                </a:lnTo>
                <a:lnTo>
                  <a:pt x="11092" y="20044"/>
                </a:lnTo>
                <a:lnTo>
                  <a:pt x="10940" y="19913"/>
                </a:lnTo>
                <a:lnTo>
                  <a:pt x="10876" y="19828"/>
                </a:lnTo>
                <a:lnTo>
                  <a:pt x="9883" y="19326"/>
                </a:lnTo>
                <a:lnTo>
                  <a:pt x="9844" y="19297"/>
                </a:lnTo>
                <a:lnTo>
                  <a:pt x="9786" y="19283"/>
                </a:lnTo>
                <a:lnTo>
                  <a:pt x="9759" y="19256"/>
                </a:lnTo>
                <a:lnTo>
                  <a:pt x="9642" y="19249"/>
                </a:lnTo>
                <a:lnTo>
                  <a:pt x="9622" y="19205"/>
                </a:lnTo>
                <a:lnTo>
                  <a:pt x="9596" y="19180"/>
                </a:lnTo>
                <a:lnTo>
                  <a:pt x="9557" y="19207"/>
                </a:lnTo>
                <a:lnTo>
                  <a:pt x="9476" y="19209"/>
                </a:lnTo>
                <a:lnTo>
                  <a:pt x="9438" y="19190"/>
                </a:lnTo>
                <a:lnTo>
                  <a:pt x="9404" y="19150"/>
                </a:lnTo>
                <a:lnTo>
                  <a:pt x="9355" y="19135"/>
                </a:lnTo>
                <a:lnTo>
                  <a:pt x="9270" y="19106"/>
                </a:lnTo>
                <a:lnTo>
                  <a:pt x="9245" y="19046"/>
                </a:lnTo>
                <a:lnTo>
                  <a:pt x="9213" y="19046"/>
                </a:lnTo>
                <a:lnTo>
                  <a:pt x="9155" y="18997"/>
                </a:lnTo>
                <a:lnTo>
                  <a:pt x="9108" y="19001"/>
                </a:lnTo>
                <a:lnTo>
                  <a:pt x="9069" y="18988"/>
                </a:lnTo>
                <a:lnTo>
                  <a:pt x="9023" y="19001"/>
                </a:lnTo>
                <a:lnTo>
                  <a:pt x="9003" y="19007"/>
                </a:lnTo>
                <a:lnTo>
                  <a:pt x="8979" y="18973"/>
                </a:lnTo>
                <a:lnTo>
                  <a:pt x="8927" y="18958"/>
                </a:lnTo>
                <a:lnTo>
                  <a:pt x="8919" y="18944"/>
                </a:lnTo>
                <a:lnTo>
                  <a:pt x="8869" y="18926"/>
                </a:lnTo>
                <a:lnTo>
                  <a:pt x="8859" y="18917"/>
                </a:lnTo>
                <a:lnTo>
                  <a:pt x="8826" y="18879"/>
                </a:lnTo>
                <a:lnTo>
                  <a:pt x="8822" y="18859"/>
                </a:lnTo>
                <a:lnTo>
                  <a:pt x="8766" y="18809"/>
                </a:lnTo>
                <a:lnTo>
                  <a:pt x="8709" y="18811"/>
                </a:lnTo>
                <a:lnTo>
                  <a:pt x="8662" y="18805"/>
                </a:lnTo>
                <a:cubicBezTo>
                  <a:pt x="8662" y="18805"/>
                  <a:pt x="2206" y="18110"/>
                  <a:pt x="2206" y="18110"/>
                </a:cubicBezTo>
                <a:close/>
                <a:moveTo>
                  <a:pt x="3242" y="6660"/>
                </a:moveTo>
                <a:lnTo>
                  <a:pt x="3279" y="6721"/>
                </a:lnTo>
                <a:lnTo>
                  <a:pt x="3310" y="6710"/>
                </a:lnTo>
                <a:lnTo>
                  <a:pt x="3356" y="6738"/>
                </a:lnTo>
                <a:lnTo>
                  <a:pt x="3374" y="6725"/>
                </a:lnTo>
                <a:lnTo>
                  <a:pt x="3323" y="6650"/>
                </a:lnTo>
                <a:lnTo>
                  <a:pt x="3275" y="6632"/>
                </a:lnTo>
                <a:lnTo>
                  <a:pt x="3242" y="6660"/>
                </a:lnTo>
                <a:cubicBezTo>
                  <a:pt x="3242" y="6660"/>
                  <a:pt x="3242" y="6660"/>
                  <a:pt x="3242" y="6660"/>
                </a:cubicBezTo>
                <a:close/>
                <a:moveTo>
                  <a:pt x="3798" y="7632"/>
                </a:moveTo>
                <a:lnTo>
                  <a:pt x="3825" y="7585"/>
                </a:lnTo>
                <a:lnTo>
                  <a:pt x="3796" y="7496"/>
                </a:lnTo>
                <a:lnTo>
                  <a:pt x="3796" y="7413"/>
                </a:lnTo>
                <a:lnTo>
                  <a:pt x="3742" y="7413"/>
                </a:lnTo>
                <a:lnTo>
                  <a:pt x="3678" y="7346"/>
                </a:lnTo>
                <a:lnTo>
                  <a:pt x="3649" y="7351"/>
                </a:lnTo>
                <a:lnTo>
                  <a:pt x="3649" y="7388"/>
                </a:lnTo>
                <a:lnTo>
                  <a:pt x="3740" y="7471"/>
                </a:lnTo>
                <a:lnTo>
                  <a:pt x="3676" y="7462"/>
                </a:lnTo>
                <a:lnTo>
                  <a:pt x="3676" y="7493"/>
                </a:lnTo>
                <a:lnTo>
                  <a:pt x="3728" y="7537"/>
                </a:lnTo>
                <a:lnTo>
                  <a:pt x="3798" y="7632"/>
                </a:lnTo>
                <a:cubicBezTo>
                  <a:pt x="3798" y="7632"/>
                  <a:pt x="3798" y="7632"/>
                  <a:pt x="3798" y="7632"/>
                </a:cubicBezTo>
                <a:close/>
                <a:moveTo>
                  <a:pt x="3721" y="7359"/>
                </a:moveTo>
                <a:lnTo>
                  <a:pt x="3753" y="7340"/>
                </a:lnTo>
                <a:lnTo>
                  <a:pt x="3769" y="7305"/>
                </a:lnTo>
                <a:lnTo>
                  <a:pt x="3746" y="7247"/>
                </a:lnTo>
                <a:lnTo>
                  <a:pt x="3749" y="7147"/>
                </a:lnTo>
                <a:lnTo>
                  <a:pt x="3778" y="7114"/>
                </a:lnTo>
                <a:lnTo>
                  <a:pt x="3803" y="7133"/>
                </a:lnTo>
                <a:lnTo>
                  <a:pt x="3811" y="7098"/>
                </a:lnTo>
                <a:lnTo>
                  <a:pt x="3837" y="7085"/>
                </a:lnTo>
                <a:lnTo>
                  <a:pt x="3859" y="7143"/>
                </a:lnTo>
                <a:lnTo>
                  <a:pt x="3852" y="7273"/>
                </a:lnTo>
                <a:lnTo>
                  <a:pt x="3826" y="7313"/>
                </a:lnTo>
                <a:lnTo>
                  <a:pt x="3848" y="7355"/>
                </a:lnTo>
                <a:lnTo>
                  <a:pt x="3782" y="7392"/>
                </a:lnTo>
                <a:lnTo>
                  <a:pt x="3721" y="7359"/>
                </a:lnTo>
                <a:cubicBezTo>
                  <a:pt x="3721" y="7359"/>
                  <a:pt x="3721" y="7359"/>
                  <a:pt x="3721" y="7359"/>
                </a:cubicBezTo>
                <a:close/>
                <a:moveTo>
                  <a:pt x="3710" y="7322"/>
                </a:moveTo>
                <a:lnTo>
                  <a:pt x="3726" y="7274"/>
                </a:lnTo>
                <a:lnTo>
                  <a:pt x="3728" y="7166"/>
                </a:lnTo>
                <a:lnTo>
                  <a:pt x="3676" y="7216"/>
                </a:lnTo>
                <a:lnTo>
                  <a:pt x="3667" y="7265"/>
                </a:lnTo>
                <a:lnTo>
                  <a:pt x="3647" y="7282"/>
                </a:lnTo>
                <a:lnTo>
                  <a:pt x="3665" y="7299"/>
                </a:lnTo>
                <a:cubicBezTo>
                  <a:pt x="3665" y="7299"/>
                  <a:pt x="3705" y="7321"/>
                  <a:pt x="3710" y="7322"/>
                </a:cubicBezTo>
                <a:cubicBezTo>
                  <a:pt x="3710" y="7322"/>
                  <a:pt x="3710" y="7322"/>
                  <a:pt x="3710" y="7322"/>
                </a:cubicBezTo>
                <a:close/>
                <a:moveTo>
                  <a:pt x="3889" y="7159"/>
                </a:moveTo>
                <a:lnTo>
                  <a:pt x="3893" y="7241"/>
                </a:lnTo>
                <a:lnTo>
                  <a:pt x="3864" y="7286"/>
                </a:lnTo>
                <a:lnTo>
                  <a:pt x="3873" y="7334"/>
                </a:lnTo>
                <a:lnTo>
                  <a:pt x="3921" y="7336"/>
                </a:lnTo>
                <a:lnTo>
                  <a:pt x="3955" y="7305"/>
                </a:lnTo>
                <a:lnTo>
                  <a:pt x="3998" y="7301"/>
                </a:lnTo>
                <a:lnTo>
                  <a:pt x="4165" y="7152"/>
                </a:lnTo>
                <a:lnTo>
                  <a:pt x="4239" y="7110"/>
                </a:lnTo>
                <a:lnTo>
                  <a:pt x="4271" y="7044"/>
                </a:lnTo>
                <a:lnTo>
                  <a:pt x="4240" y="7062"/>
                </a:lnTo>
                <a:lnTo>
                  <a:pt x="4213" y="7039"/>
                </a:lnTo>
                <a:lnTo>
                  <a:pt x="4202" y="6946"/>
                </a:lnTo>
                <a:lnTo>
                  <a:pt x="4167" y="6952"/>
                </a:lnTo>
                <a:lnTo>
                  <a:pt x="4136" y="7017"/>
                </a:lnTo>
                <a:lnTo>
                  <a:pt x="4088" y="7039"/>
                </a:lnTo>
                <a:lnTo>
                  <a:pt x="4097" y="7081"/>
                </a:lnTo>
                <a:lnTo>
                  <a:pt x="4057" y="7077"/>
                </a:lnTo>
                <a:lnTo>
                  <a:pt x="4040" y="7095"/>
                </a:lnTo>
                <a:lnTo>
                  <a:pt x="4022" y="7141"/>
                </a:lnTo>
                <a:lnTo>
                  <a:pt x="3998" y="7095"/>
                </a:lnTo>
                <a:lnTo>
                  <a:pt x="4018" y="7068"/>
                </a:lnTo>
                <a:lnTo>
                  <a:pt x="3988" y="7037"/>
                </a:lnTo>
                <a:lnTo>
                  <a:pt x="3957" y="7077"/>
                </a:lnTo>
                <a:lnTo>
                  <a:pt x="3939" y="7066"/>
                </a:lnTo>
                <a:lnTo>
                  <a:pt x="3916" y="7123"/>
                </a:lnTo>
                <a:lnTo>
                  <a:pt x="3889" y="7159"/>
                </a:lnTo>
                <a:cubicBezTo>
                  <a:pt x="3889" y="7159"/>
                  <a:pt x="3889" y="7159"/>
                  <a:pt x="3889" y="7159"/>
                </a:cubicBezTo>
                <a:close/>
                <a:moveTo>
                  <a:pt x="3978" y="6995"/>
                </a:moveTo>
                <a:lnTo>
                  <a:pt x="3967" y="6969"/>
                </a:lnTo>
                <a:lnTo>
                  <a:pt x="3992" y="6956"/>
                </a:lnTo>
                <a:lnTo>
                  <a:pt x="4005" y="6982"/>
                </a:lnTo>
                <a:lnTo>
                  <a:pt x="3978" y="6995"/>
                </a:lnTo>
                <a:cubicBezTo>
                  <a:pt x="3978" y="6995"/>
                  <a:pt x="3978" y="6995"/>
                  <a:pt x="3978" y="6995"/>
                </a:cubicBezTo>
                <a:close/>
                <a:moveTo>
                  <a:pt x="3987" y="6903"/>
                </a:moveTo>
                <a:lnTo>
                  <a:pt x="4011" y="6919"/>
                </a:lnTo>
                <a:lnTo>
                  <a:pt x="4038" y="6877"/>
                </a:lnTo>
                <a:lnTo>
                  <a:pt x="4016" y="6869"/>
                </a:lnTo>
                <a:cubicBezTo>
                  <a:pt x="4016" y="6869"/>
                  <a:pt x="3987" y="6904"/>
                  <a:pt x="3987" y="6903"/>
                </a:cubicBezTo>
                <a:cubicBezTo>
                  <a:pt x="3987" y="6903"/>
                  <a:pt x="3987" y="6903"/>
                  <a:pt x="3987" y="6903"/>
                </a:cubicBezTo>
                <a:close/>
                <a:moveTo>
                  <a:pt x="5737" y="6741"/>
                </a:moveTo>
                <a:lnTo>
                  <a:pt x="5767" y="6759"/>
                </a:lnTo>
                <a:lnTo>
                  <a:pt x="5814" y="6732"/>
                </a:lnTo>
                <a:lnTo>
                  <a:pt x="5813" y="6672"/>
                </a:lnTo>
                <a:lnTo>
                  <a:pt x="5760" y="6704"/>
                </a:lnTo>
                <a:lnTo>
                  <a:pt x="5737" y="6741"/>
                </a:lnTo>
                <a:cubicBezTo>
                  <a:pt x="5737" y="6741"/>
                  <a:pt x="5737" y="6741"/>
                  <a:pt x="5737" y="6741"/>
                </a:cubicBezTo>
                <a:close/>
                <a:moveTo>
                  <a:pt x="6212" y="7257"/>
                </a:moveTo>
                <a:lnTo>
                  <a:pt x="6243" y="7284"/>
                </a:lnTo>
                <a:lnTo>
                  <a:pt x="6265" y="7272"/>
                </a:lnTo>
                <a:lnTo>
                  <a:pt x="6264" y="7248"/>
                </a:lnTo>
                <a:lnTo>
                  <a:pt x="6288" y="7234"/>
                </a:lnTo>
                <a:lnTo>
                  <a:pt x="6233" y="7227"/>
                </a:lnTo>
                <a:lnTo>
                  <a:pt x="6212" y="7257"/>
                </a:lnTo>
                <a:cubicBezTo>
                  <a:pt x="6212" y="7257"/>
                  <a:pt x="6212" y="7257"/>
                  <a:pt x="6212" y="7257"/>
                </a:cubicBezTo>
                <a:close/>
                <a:moveTo>
                  <a:pt x="1151" y="15430"/>
                </a:moveTo>
                <a:lnTo>
                  <a:pt x="1142" y="15376"/>
                </a:lnTo>
                <a:lnTo>
                  <a:pt x="1179" y="15351"/>
                </a:lnTo>
                <a:lnTo>
                  <a:pt x="1181" y="15401"/>
                </a:lnTo>
                <a:lnTo>
                  <a:pt x="1151" y="15430"/>
                </a:lnTo>
                <a:cubicBezTo>
                  <a:pt x="1151" y="15430"/>
                  <a:pt x="1151" y="15430"/>
                  <a:pt x="1151" y="15430"/>
                </a:cubicBezTo>
                <a:close/>
                <a:moveTo>
                  <a:pt x="553" y="15709"/>
                </a:moveTo>
                <a:lnTo>
                  <a:pt x="540" y="15614"/>
                </a:lnTo>
                <a:lnTo>
                  <a:pt x="617" y="15475"/>
                </a:lnTo>
                <a:lnTo>
                  <a:pt x="696" y="15500"/>
                </a:lnTo>
                <a:lnTo>
                  <a:pt x="684" y="15565"/>
                </a:lnTo>
                <a:lnTo>
                  <a:pt x="712" y="15552"/>
                </a:lnTo>
                <a:lnTo>
                  <a:pt x="744" y="15521"/>
                </a:lnTo>
                <a:lnTo>
                  <a:pt x="778" y="15538"/>
                </a:lnTo>
                <a:lnTo>
                  <a:pt x="781" y="15573"/>
                </a:lnTo>
                <a:lnTo>
                  <a:pt x="775" y="15635"/>
                </a:lnTo>
                <a:lnTo>
                  <a:pt x="732" y="15679"/>
                </a:lnTo>
                <a:lnTo>
                  <a:pt x="639" y="15718"/>
                </a:lnTo>
                <a:lnTo>
                  <a:pt x="668" y="15743"/>
                </a:lnTo>
                <a:lnTo>
                  <a:pt x="675" y="15772"/>
                </a:lnTo>
                <a:lnTo>
                  <a:pt x="730" y="15759"/>
                </a:lnTo>
                <a:lnTo>
                  <a:pt x="763" y="15676"/>
                </a:lnTo>
                <a:lnTo>
                  <a:pt x="823" y="15596"/>
                </a:lnTo>
                <a:lnTo>
                  <a:pt x="900" y="15556"/>
                </a:lnTo>
                <a:lnTo>
                  <a:pt x="923" y="15562"/>
                </a:lnTo>
                <a:lnTo>
                  <a:pt x="834" y="15670"/>
                </a:lnTo>
                <a:lnTo>
                  <a:pt x="815" y="15753"/>
                </a:lnTo>
                <a:lnTo>
                  <a:pt x="770" y="15811"/>
                </a:lnTo>
                <a:lnTo>
                  <a:pt x="765" y="15900"/>
                </a:lnTo>
                <a:lnTo>
                  <a:pt x="709" y="15948"/>
                </a:lnTo>
                <a:lnTo>
                  <a:pt x="664" y="15948"/>
                </a:lnTo>
                <a:lnTo>
                  <a:pt x="628" y="15992"/>
                </a:lnTo>
                <a:lnTo>
                  <a:pt x="669" y="15994"/>
                </a:lnTo>
                <a:lnTo>
                  <a:pt x="700" y="15975"/>
                </a:lnTo>
                <a:lnTo>
                  <a:pt x="756" y="15983"/>
                </a:lnTo>
                <a:lnTo>
                  <a:pt x="761" y="16047"/>
                </a:lnTo>
                <a:lnTo>
                  <a:pt x="694" y="16044"/>
                </a:lnTo>
                <a:lnTo>
                  <a:pt x="664" y="16110"/>
                </a:lnTo>
                <a:lnTo>
                  <a:pt x="680" y="16166"/>
                </a:lnTo>
                <a:lnTo>
                  <a:pt x="671" y="16242"/>
                </a:lnTo>
                <a:lnTo>
                  <a:pt x="698" y="16332"/>
                </a:lnTo>
                <a:lnTo>
                  <a:pt x="712" y="16400"/>
                </a:lnTo>
                <a:lnTo>
                  <a:pt x="748" y="16398"/>
                </a:lnTo>
                <a:lnTo>
                  <a:pt x="770" y="16431"/>
                </a:lnTo>
                <a:lnTo>
                  <a:pt x="743" y="16475"/>
                </a:lnTo>
                <a:lnTo>
                  <a:pt x="678" y="16460"/>
                </a:lnTo>
                <a:lnTo>
                  <a:pt x="603" y="16286"/>
                </a:lnTo>
                <a:lnTo>
                  <a:pt x="596" y="16211"/>
                </a:lnTo>
                <a:lnTo>
                  <a:pt x="610" y="16174"/>
                </a:lnTo>
                <a:lnTo>
                  <a:pt x="553" y="16163"/>
                </a:lnTo>
                <a:lnTo>
                  <a:pt x="539" y="16116"/>
                </a:lnTo>
                <a:lnTo>
                  <a:pt x="558" y="16077"/>
                </a:lnTo>
                <a:lnTo>
                  <a:pt x="616" y="16085"/>
                </a:lnTo>
                <a:lnTo>
                  <a:pt x="571" y="16031"/>
                </a:lnTo>
                <a:lnTo>
                  <a:pt x="540" y="16017"/>
                </a:lnTo>
                <a:lnTo>
                  <a:pt x="569" y="15961"/>
                </a:lnTo>
                <a:lnTo>
                  <a:pt x="532" y="15915"/>
                </a:lnTo>
                <a:lnTo>
                  <a:pt x="539" y="15886"/>
                </a:lnTo>
                <a:lnTo>
                  <a:pt x="580" y="15892"/>
                </a:lnTo>
                <a:lnTo>
                  <a:pt x="603" y="15907"/>
                </a:lnTo>
                <a:lnTo>
                  <a:pt x="601" y="15861"/>
                </a:lnTo>
                <a:lnTo>
                  <a:pt x="569" y="15819"/>
                </a:lnTo>
                <a:lnTo>
                  <a:pt x="528" y="15809"/>
                </a:lnTo>
                <a:lnTo>
                  <a:pt x="524" y="15761"/>
                </a:lnTo>
                <a:lnTo>
                  <a:pt x="553" y="15709"/>
                </a:lnTo>
                <a:cubicBezTo>
                  <a:pt x="553" y="15709"/>
                  <a:pt x="553" y="15709"/>
                  <a:pt x="553" y="15709"/>
                </a:cubicBezTo>
                <a:close/>
                <a:moveTo>
                  <a:pt x="1076" y="15676"/>
                </a:moveTo>
                <a:lnTo>
                  <a:pt x="1148" y="15676"/>
                </a:lnTo>
                <a:lnTo>
                  <a:pt x="1149" y="15705"/>
                </a:lnTo>
                <a:lnTo>
                  <a:pt x="1185" y="15705"/>
                </a:lnTo>
                <a:lnTo>
                  <a:pt x="1209" y="15643"/>
                </a:lnTo>
                <a:lnTo>
                  <a:pt x="1166" y="15606"/>
                </a:lnTo>
                <a:lnTo>
                  <a:pt x="1105" y="15635"/>
                </a:lnTo>
                <a:lnTo>
                  <a:pt x="1076" y="15676"/>
                </a:lnTo>
                <a:cubicBezTo>
                  <a:pt x="1076" y="15676"/>
                  <a:pt x="1076" y="15676"/>
                  <a:pt x="1076" y="15676"/>
                </a:cubicBezTo>
                <a:close/>
                <a:moveTo>
                  <a:pt x="1163" y="15749"/>
                </a:moveTo>
                <a:lnTo>
                  <a:pt x="1169" y="15817"/>
                </a:lnTo>
                <a:lnTo>
                  <a:pt x="1205" y="15880"/>
                </a:lnTo>
                <a:lnTo>
                  <a:pt x="1212" y="15956"/>
                </a:lnTo>
                <a:lnTo>
                  <a:pt x="1262" y="16000"/>
                </a:lnTo>
                <a:lnTo>
                  <a:pt x="1269" y="15915"/>
                </a:lnTo>
                <a:lnTo>
                  <a:pt x="1225" y="15811"/>
                </a:lnTo>
                <a:lnTo>
                  <a:pt x="1201" y="15739"/>
                </a:lnTo>
                <a:lnTo>
                  <a:pt x="1178" y="15731"/>
                </a:lnTo>
                <a:lnTo>
                  <a:pt x="1163" y="15749"/>
                </a:lnTo>
                <a:cubicBezTo>
                  <a:pt x="1163" y="15749"/>
                  <a:pt x="1163" y="15749"/>
                  <a:pt x="1163" y="15749"/>
                </a:cubicBezTo>
                <a:close/>
                <a:moveTo>
                  <a:pt x="1067" y="15803"/>
                </a:moveTo>
                <a:lnTo>
                  <a:pt x="1169" y="15933"/>
                </a:lnTo>
                <a:lnTo>
                  <a:pt x="1207" y="16010"/>
                </a:lnTo>
                <a:lnTo>
                  <a:pt x="1185" y="16054"/>
                </a:lnTo>
                <a:lnTo>
                  <a:pt x="1148" y="16037"/>
                </a:lnTo>
                <a:lnTo>
                  <a:pt x="1148" y="15977"/>
                </a:lnTo>
                <a:lnTo>
                  <a:pt x="1074" y="15890"/>
                </a:lnTo>
                <a:lnTo>
                  <a:pt x="1052" y="15838"/>
                </a:lnTo>
                <a:cubicBezTo>
                  <a:pt x="1052" y="15838"/>
                  <a:pt x="1063" y="15801"/>
                  <a:pt x="1067" y="15803"/>
                </a:cubicBezTo>
                <a:cubicBezTo>
                  <a:pt x="1067" y="15803"/>
                  <a:pt x="1067" y="15803"/>
                  <a:pt x="1067" y="15803"/>
                </a:cubicBezTo>
                <a:close/>
                <a:moveTo>
                  <a:pt x="1368" y="15958"/>
                </a:moveTo>
                <a:lnTo>
                  <a:pt x="1387" y="15896"/>
                </a:lnTo>
                <a:lnTo>
                  <a:pt x="1439" y="15865"/>
                </a:lnTo>
                <a:lnTo>
                  <a:pt x="1463" y="15869"/>
                </a:lnTo>
                <a:lnTo>
                  <a:pt x="1447" y="15913"/>
                </a:lnTo>
                <a:lnTo>
                  <a:pt x="1399" y="15932"/>
                </a:lnTo>
                <a:lnTo>
                  <a:pt x="1368" y="15958"/>
                </a:lnTo>
                <a:cubicBezTo>
                  <a:pt x="1368" y="15958"/>
                  <a:pt x="1368" y="15958"/>
                  <a:pt x="1368" y="15958"/>
                </a:cubicBezTo>
                <a:close/>
                <a:moveTo>
                  <a:pt x="1276" y="16044"/>
                </a:moveTo>
                <a:lnTo>
                  <a:pt x="1311" y="16085"/>
                </a:lnTo>
                <a:lnTo>
                  <a:pt x="1323" y="16054"/>
                </a:lnTo>
                <a:lnTo>
                  <a:pt x="1303" y="16023"/>
                </a:lnTo>
                <a:lnTo>
                  <a:pt x="1276" y="16044"/>
                </a:lnTo>
                <a:cubicBezTo>
                  <a:pt x="1276" y="16044"/>
                  <a:pt x="1276" y="16044"/>
                  <a:pt x="1276" y="16044"/>
                </a:cubicBezTo>
                <a:close/>
                <a:moveTo>
                  <a:pt x="1276" y="16164"/>
                </a:moveTo>
                <a:lnTo>
                  <a:pt x="1316" y="16172"/>
                </a:lnTo>
                <a:lnTo>
                  <a:pt x="1303" y="16207"/>
                </a:lnTo>
                <a:lnTo>
                  <a:pt x="1305" y="16247"/>
                </a:lnTo>
                <a:lnTo>
                  <a:pt x="1343" y="16255"/>
                </a:lnTo>
                <a:lnTo>
                  <a:pt x="1391" y="16203"/>
                </a:lnTo>
                <a:lnTo>
                  <a:pt x="1366" y="16264"/>
                </a:lnTo>
                <a:lnTo>
                  <a:pt x="1373" y="16315"/>
                </a:lnTo>
                <a:lnTo>
                  <a:pt x="1423" y="16257"/>
                </a:lnTo>
                <a:lnTo>
                  <a:pt x="1432" y="16131"/>
                </a:lnTo>
                <a:lnTo>
                  <a:pt x="1376" y="16099"/>
                </a:lnTo>
                <a:lnTo>
                  <a:pt x="1327" y="16112"/>
                </a:lnTo>
                <a:lnTo>
                  <a:pt x="1276" y="16164"/>
                </a:lnTo>
                <a:cubicBezTo>
                  <a:pt x="1276" y="16164"/>
                  <a:pt x="1276" y="16164"/>
                  <a:pt x="1276" y="16164"/>
                </a:cubicBezTo>
                <a:close/>
                <a:moveTo>
                  <a:pt x="1237" y="16211"/>
                </a:moveTo>
                <a:lnTo>
                  <a:pt x="1230" y="16309"/>
                </a:lnTo>
                <a:lnTo>
                  <a:pt x="1261" y="16332"/>
                </a:lnTo>
                <a:lnTo>
                  <a:pt x="1262" y="16371"/>
                </a:lnTo>
                <a:lnTo>
                  <a:pt x="1291" y="16321"/>
                </a:lnTo>
                <a:lnTo>
                  <a:pt x="1271" y="16261"/>
                </a:lnTo>
                <a:lnTo>
                  <a:pt x="1237" y="16211"/>
                </a:lnTo>
                <a:cubicBezTo>
                  <a:pt x="1237" y="16211"/>
                  <a:pt x="1237" y="16211"/>
                  <a:pt x="1237" y="16211"/>
                </a:cubicBezTo>
                <a:close/>
                <a:moveTo>
                  <a:pt x="1309" y="16371"/>
                </a:moveTo>
                <a:lnTo>
                  <a:pt x="1366" y="16400"/>
                </a:lnTo>
                <a:lnTo>
                  <a:pt x="1386" y="16369"/>
                </a:lnTo>
                <a:lnTo>
                  <a:pt x="1370" y="16338"/>
                </a:lnTo>
                <a:lnTo>
                  <a:pt x="1309" y="16371"/>
                </a:lnTo>
                <a:cubicBezTo>
                  <a:pt x="1309" y="16371"/>
                  <a:pt x="1309" y="16371"/>
                  <a:pt x="1309" y="16371"/>
                </a:cubicBezTo>
                <a:close/>
                <a:moveTo>
                  <a:pt x="1413" y="16386"/>
                </a:moveTo>
                <a:lnTo>
                  <a:pt x="1413" y="16326"/>
                </a:lnTo>
                <a:lnTo>
                  <a:pt x="1445" y="16278"/>
                </a:lnTo>
                <a:lnTo>
                  <a:pt x="1461" y="16332"/>
                </a:lnTo>
                <a:lnTo>
                  <a:pt x="1434" y="16353"/>
                </a:lnTo>
                <a:lnTo>
                  <a:pt x="1434" y="16371"/>
                </a:lnTo>
                <a:lnTo>
                  <a:pt x="1413" y="16386"/>
                </a:lnTo>
                <a:cubicBezTo>
                  <a:pt x="1413" y="16386"/>
                  <a:pt x="1413" y="16386"/>
                  <a:pt x="1413" y="16386"/>
                </a:cubicBezTo>
                <a:close/>
                <a:moveTo>
                  <a:pt x="1450" y="16674"/>
                </a:moveTo>
                <a:lnTo>
                  <a:pt x="1509" y="16583"/>
                </a:lnTo>
                <a:lnTo>
                  <a:pt x="1547" y="16581"/>
                </a:lnTo>
                <a:lnTo>
                  <a:pt x="1582" y="16535"/>
                </a:lnTo>
                <a:lnTo>
                  <a:pt x="1651" y="16510"/>
                </a:lnTo>
                <a:lnTo>
                  <a:pt x="1644" y="16539"/>
                </a:lnTo>
                <a:lnTo>
                  <a:pt x="1570" y="16612"/>
                </a:lnTo>
                <a:lnTo>
                  <a:pt x="1532" y="16618"/>
                </a:lnTo>
                <a:lnTo>
                  <a:pt x="1479" y="16670"/>
                </a:lnTo>
                <a:lnTo>
                  <a:pt x="1450" y="16674"/>
                </a:lnTo>
                <a:cubicBezTo>
                  <a:pt x="1450" y="16674"/>
                  <a:pt x="1450" y="16674"/>
                  <a:pt x="1450" y="16674"/>
                </a:cubicBezTo>
                <a:close/>
                <a:moveTo>
                  <a:pt x="1403" y="16728"/>
                </a:moveTo>
                <a:lnTo>
                  <a:pt x="1436" y="16663"/>
                </a:lnTo>
                <a:lnTo>
                  <a:pt x="1416" y="16639"/>
                </a:lnTo>
                <a:lnTo>
                  <a:pt x="1357" y="16676"/>
                </a:lnTo>
                <a:lnTo>
                  <a:pt x="1346" y="16728"/>
                </a:lnTo>
                <a:lnTo>
                  <a:pt x="1367" y="16724"/>
                </a:lnTo>
                <a:cubicBezTo>
                  <a:pt x="1367" y="16724"/>
                  <a:pt x="1400" y="16728"/>
                  <a:pt x="1403" y="16728"/>
                </a:cubicBezTo>
                <a:cubicBezTo>
                  <a:pt x="1403" y="16728"/>
                  <a:pt x="1403" y="16728"/>
                  <a:pt x="1403" y="16728"/>
                </a:cubicBezTo>
                <a:close/>
                <a:moveTo>
                  <a:pt x="1363" y="16790"/>
                </a:moveTo>
                <a:lnTo>
                  <a:pt x="1328" y="16829"/>
                </a:lnTo>
                <a:lnTo>
                  <a:pt x="1332" y="16877"/>
                </a:lnTo>
                <a:lnTo>
                  <a:pt x="1359" y="16910"/>
                </a:lnTo>
                <a:lnTo>
                  <a:pt x="1373" y="16836"/>
                </a:lnTo>
                <a:lnTo>
                  <a:pt x="1363" y="16790"/>
                </a:lnTo>
                <a:cubicBezTo>
                  <a:pt x="1363" y="16790"/>
                  <a:pt x="1363" y="16790"/>
                  <a:pt x="1363" y="16790"/>
                </a:cubicBezTo>
                <a:close/>
                <a:moveTo>
                  <a:pt x="1373" y="16623"/>
                </a:moveTo>
                <a:lnTo>
                  <a:pt x="1370" y="16579"/>
                </a:lnTo>
                <a:lnTo>
                  <a:pt x="1393" y="16564"/>
                </a:lnTo>
                <a:lnTo>
                  <a:pt x="1406" y="16585"/>
                </a:lnTo>
                <a:lnTo>
                  <a:pt x="1389" y="16622"/>
                </a:lnTo>
                <a:lnTo>
                  <a:pt x="1373" y="16623"/>
                </a:lnTo>
                <a:cubicBezTo>
                  <a:pt x="1373" y="16623"/>
                  <a:pt x="1373" y="16623"/>
                  <a:pt x="1373" y="16623"/>
                </a:cubicBezTo>
                <a:close/>
                <a:moveTo>
                  <a:pt x="1243" y="16069"/>
                </a:moveTo>
                <a:lnTo>
                  <a:pt x="1243" y="16137"/>
                </a:lnTo>
                <a:lnTo>
                  <a:pt x="1269" y="16113"/>
                </a:lnTo>
                <a:lnTo>
                  <a:pt x="1243" y="16069"/>
                </a:lnTo>
                <a:cubicBezTo>
                  <a:pt x="1243" y="16069"/>
                  <a:pt x="1243" y="16069"/>
                  <a:pt x="1243" y="16069"/>
                </a:cubicBezTo>
                <a:close/>
                <a:moveTo>
                  <a:pt x="1527" y="17252"/>
                </a:moveTo>
                <a:lnTo>
                  <a:pt x="1558" y="17211"/>
                </a:lnTo>
                <a:lnTo>
                  <a:pt x="1577" y="17257"/>
                </a:lnTo>
                <a:lnTo>
                  <a:pt x="1527" y="17252"/>
                </a:lnTo>
                <a:cubicBezTo>
                  <a:pt x="1527" y="17252"/>
                  <a:pt x="1527" y="17252"/>
                  <a:pt x="1527" y="17252"/>
                </a:cubicBezTo>
                <a:close/>
                <a:moveTo>
                  <a:pt x="1574" y="17294"/>
                </a:moveTo>
                <a:lnTo>
                  <a:pt x="1606" y="17292"/>
                </a:lnTo>
                <a:lnTo>
                  <a:pt x="1621" y="17271"/>
                </a:lnTo>
                <a:lnTo>
                  <a:pt x="1651" y="17294"/>
                </a:lnTo>
                <a:lnTo>
                  <a:pt x="1613" y="17331"/>
                </a:lnTo>
                <a:lnTo>
                  <a:pt x="1570" y="17335"/>
                </a:lnTo>
                <a:lnTo>
                  <a:pt x="1574" y="17294"/>
                </a:lnTo>
                <a:cubicBezTo>
                  <a:pt x="1574" y="17294"/>
                  <a:pt x="1574" y="17294"/>
                  <a:pt x="1574" y="17294"/>
                </a:cubicBezTo>
                <a:close/>
                <a:moveTo>
                  <a:pt x="1124" y="17177"/>
                </a:moveTo>
                <a:lnTo>
                  <a:pt x="1145" y="17250"/>
                </a:lnTo>
                <a:lnTo>
                  <a:pt x="1167" y="17254"/>
                </a:lnTo>
                <a:lnTo>
                  <a:pt x="1189" y="17320"/>
                </a:lnTo>
                <a:lnTo>
                  <a:pt x="1311" y="17335"/>
                </a:lnTo>
                <a:lnTo>
                  <a:pt x="1260" y="17366"/>
                </a:lnTo>
                <a:lnTo>
                  <a:pt x="1199" y="17362"/>
                </a:lnTo>
                <a:lnTo>
                  <a:pt x="1163" y="17420"/>
                </a:lnTo>
                <a:lnTo>
                  <a:pt x="1192" y="17440"/>
                </a:lnTo>
                <a:lnTo>
                  <a:pt x="1166" y="17505"/>
                </a:lnTo>
                <a:lnTo>
                  <a:pt x="1179" y="17522"/>
                </a:lnTo>
                <a:lnTo>
                  <a:pt x="1237" y="17501"/>
                </a:lnTo>
                <a:lnTo>
                  <a:pt x="1244" y="17551"/>
                </a:lnTo>
                <a:lnTo>
                  <a:pt x="1297" y="17547"/>
                </a:lnTo>
                <a:lnTo>
                  <a:pt x="1300" y="17599"/>
                </a:lnTo>
                <a:lnTo>
                  <a:pt x="1348" y="17636"/>
                </a:lnTo>
                <a:lnTo>
                  <a:pt x="1400" y="17605"/>
                </a:lnTo>
                <a:lnTo>
                  <a:pt x="1334" y="17688"/>
                </a:lnTo>
                <a:lnTo>
                  <a:pt x="1364" y="17754"/>
                </a:lnTo>
                <a:lnTo>
                  <a:pt x="1400" y="17740"/>
                </a:lnTo>
                <a:lnTo>
                  <a:pt x="1405" y="17692"/>
                </a:lnTo>
                <a:lnTo>
                  <a:pt x="1470" y="17673"/>
                </a:lnTo>
                <a:lnTo>
                  <a:pt x="1454" y="17736"/>
                </a:lnTo>
                <a:lnTo>
                  <a:pt x="1413" y="17777"/>
                </a:lnTo>
                <a:lnTo>
                  <a:pt x="1416" y="17821"/>
                </a:lnTo>
                <a:lnTo>
                  <a:pt x="1441" y="17812"/>
                </a:lnTo>
                <a:lnTo>
                  <a:pt x="1456" y="17876"/>
                </a:lnTo>
                <a:lnTo>
                  <a:pt x="1542" y="17866"/>
                </a:lnTo>
                <a:lnTo>
                  <a:pt x="1536" y="17910"/>
                </a:lnTo>
                <a:lnTo>
                  <a:pt x="1568" y="17916"/>
                </a:lnTo>
                <a:lnTo>
                  <a:pt x="1586" y="17966"/>
                </a:lnTo>
                <a:lnTo>
                  <a:pt x="1570" y="18016"/>
                </a:lnTo>
                <a:lnTo>
                  <a:pt x="1626" y="18070"/>
                </a:lnTo>
                <a:lnTo>
                  <a:pt x="1663" y="18034"/>
                </a:lnTo>
                <a:lnTo>
                  <a:pt x="1686" y="18061"/>
                </a:lnTo>
                <a:lnTo>
                  <a:pt x="1731" y="18061"/>
                </a:lnTo>
                <a:lnTo>
                  <a:pt x="1661" y="18140"/>
                </a:lnTo>
                <a:lnTo>
                  <a:pt x="1754" y="18242"/>
                </a:lnTo>
                <a:lnTo>
                  <a:pt x="1787" y="18252"/>
                </a:lnTo>
                <a:lnTo>
                  <a:pt x="1807" y="18291"/>
                </a:lnTo>
                <a:lnTo>
                  <a:pt x="1959" y="18385"/>
                </a:lnTo>
                <a:lnTo>
                  <a:pt x="1984" y="18366"/>
                </a:lnTo>
                <a:lnTo>
                  <a:pt x="2028" y="18372"/>
                </a:lnTo>
                <a:lnTo>
                  <a:pt x="1995" y="18235"/>
                </a:lnTo>
                <a:lnTo>
                  <a:pt x="2004" y="18165"/>
                </a:lnTo>
                <a:lnTo>
                  <a:pt x="1985" y="18123"/>
                </a:lnTo>
                <a:lnTo>
                  <a:pt x="1996" y="18019"/>
                </a:lnTo>
                <a:lnTo>
                  <a:pt x="1955" y="17957"/>
                </a:lnTo>
                <a:lnTo>
                  <a:pt x="1842" y="17873"/>
                </a:lnTo>
                <a:lnTo>
                  <a:pt x="1832" y="17719"/>
                </a:lnTo>
                <a:lnTo>
                  <a:pt x="1773" y="17622"/>
                </a:lnTo>
                <a:lnTo>
                  <a:pt x="1771" y="17530"/>
                </a:lnTo>
                <a:lnTo>
                  <a:pt x="1744" y="17499"/>
                </a:lnTo>
                <a:lnTo>
                  <a:pt x="1692" y="17491"/>
                </a:lnTo>
                <a:lnTo>
                  <a:pt x="1604" y="17441"/>
                </a:lnTo>
                <a:lnTo>
                  <a:pt x="1554" y="17441"/>
                </a:lnTo>
                <a:lnTo>
                  <a:pt x="1498" y="17418"/>
                </a:lnTo>
                <a:lnTo>
                  <a:pt x="1477" y="17371"/>
                </a:lnTo>
                <a:lnTo>
                  <a:pt x="1398" y="17325"/>
                </a:lnTo>
                <a:lnTo>
                  <a:pt x="1363" y="17279"/>
                </a:lnTo>
                <a:lnTo>
                  <a:pt x="1350" y="17228"/>
                </a:lnTo>
                <a:lnTo>
                  <a:pt x="1292" y="17232"/>
                </a:lnTo>
                <a:lnTo>
                  <a:pt x="1262" y="17174"/>
                </a:lnTo>
                <a:lnTo>
                  <a:pt x="1217" y="17163"/>
                </a:lnTo>
                <a:lnTo>
                  <a:pt x="1198" y="17182"/>
                </a:lnTo>
                <a:lnTo>
                  <a:pt x="1124" y="17177"/>
                </a:lnTo>
                <a:cubicBezTo>
                  <a:pt x="1124" y="17177"/>
                  <a:pt x="1124" y="17177"/>
                  <a:pt x="1124" y="17177"/>
                </a:cubicBezTo>
                <a:close/>
                <a:moveTo>
                  <a:pt x="1539" y="17373"/>
                </a:moveTo>
                <a:lnTo>
                  <a:pt x="1609" y="17406"/>
                </a:lnTo>
                <a:lnTo>
                  <a:pt x="1606" y="17366"/>
                </a:lnTo>
                <a:lnTo>
                  <a:pt x="1539" y="17373"/>
                </a:lnTo>
                <a:cubicBezTo>
                  <a:pt x="1539" y="17373"/>
                  <a:pt x="1539" y="17373"/>
                  <a:pt x="1539" y="17373"/>
                </a:cubicBezTo>
                <a:close/>
                <a:moveTo>
                  <a:pt x="1813" y="17629"/>
                </a:moveTo>
                <a:lnTo>
                  <a:pt x="1802" y="17552"/>
                </a:lnTo>
                <a:lnTo>
                  <a:pt x="1838" y="17540"/>
                </a:lnTo>
                <a:lnTo>
                  <a:pt x="1813" y="17629"/>
                </a:lnTo>
                <a:cubicBezTo>
                  <a:pt x="1813" y="17629"/>
                  <a:pt x="1813" y="17629"/>
                  <a:pt x="1813" y="17629"/>
                </a:cubicBezTo>
                <a:close/>
                <a:moveTo>
                  <a:pt x="1902" y="17750"/>
                </a:moveTo>
                <a:lnTo>
                  <a:pt x="1955" y="17794"/>
                </a:lnTo>
                <a:lnTo>
                  <a:pt x="2000" y="17864"/>
                </a:lnTo>
                <a:lnTo>
                  <a:pt x="1985" y="17891"/>
                </a:lnTo>
                <a:lnTo>
                  <a:pt x="1914" y="17821"/>
                </a:lnTo>
                <a:lnTo>
                  <a:pt x="1902" y="17750"/>
                </a:lnTo>
                <a:cubicBezTo>
                  <a:pt x="1902" y="17750"/>
                  <a:pt x="1902" y="17750"/>
                  <a:pt x="1902" y="17750"/>
                </a:cubicBezTo>
                <a:close/>
                <a:moveTo>
                  <a:pt x="12074" y="17533"/>
                </a:moveTo>
                <a:lnTo>
                  <a:pt x="12124" y="17468"/>
                </a:lnTo>
                <a:lnTo>
                  <a:pt x="12164" y="17476"/>
                </a:lnTo>
                <a:lnTo>
                  <a:pt x="12166" y="17438"/>
                </a:lnTo>
                <a:lnTo>
                  <a:pt x="12192" y="17417"/>
                </a:lnTo>
                <a:lnTo>
                  <a:pt x="12240" y="17417"/>
                </a:lnTo>
                <a:lnTo>
                  <a:pt x="12252" y="17439"/>
                </a:lnTo>
                <a:lnTo>
                  <a:pt x="12292" y="17434"/>
                </a:lnTo>
                <a:lnTo>
                  <a:pt x="12350" y="17487"/>
                </a:lnTo>
                <a:lnTo>
                  <a:pt x="12360" y="17543"/>
                </a:lnTo>
                <a:lnTo>
                  <a:pt x="12373" y="17567"/>
                </a:lnTo>
                <a:lnTo>
                  <a:pt x="12362" y="17607"/>
                </a:lnTo>
                <a:lnTo>
                  <a:pt x="12245" y="17582"/>
                </a:lnTo>
                <a:lnTo>
                  <a:pt x="12206" y="17554"/>
                </a:lnTo>
                <a:lnTo>
                  <a:pt x="12161" y="17551"/>
                </a:lnTo>
                <a:lnTo>
                  <a:pt x="12160" y="17584"/>
                </a:lnTo>
                <a:lnTo>
                  <a:pt x="12164" y="17603"/>
                </a:lnTo>
                <a:lnTo>
                  <a:pt x="12137" y="17576"/>
                </a:lnTo>
                <a:lnTo>
                  <a:pt x="12133" y="17551"/>
                </a:lnTo>
                <a:lnTo>
                  <a:pt x="12089" y="17556"/>
                </a:lnTo>
                <a:lnTo>
                  <a:pt x="12074" y="17533"/>
                </a:lnTo>
                <a:cubicBezTo>
                  <a:pt x="12074" y="17533"/>
                  <a:pt x="12074" y="17533"/>
                  <a:pt x="12074" y="17533"/>
                </a:cubicBezTo>
                <a:close/>
                <a:moveTo>
                  <a:pt x="12533" y="17959"/>
                </a:moveTo>
                <a:lnTo>
                  <a:pt x="12550" y="17918"/>
                </a:lnTo>
                <a:lnTo>
                  <a:pt x="12586" y="17909"/>
                </a:lnTo>
                <a:lnTo>
                  <a:pt x="12603" y="17893"/>
                </a:lnTo>
                <a:lnTo>
                  <a:pt x="12615" y="17935"/>
                </a:lnTo>
                <a:lnTo>
                  <a:pt x="12560" y="17969"/>
                </a:lnTo>
                <a:lnTo>
                  <a:pt x="12533" y="17959"/>
                </a:lnTo>
                <a:cubicBezTo>
                  <a:pt x="12533" y="17959"/>
                  <a:pt x="12533" y="17959"/>
                  <a:pt x="12533" y="17959"/>
                </a:cubicBezTo>
                <a:close/>
                <a:moveTo>
                  <a:pt x="12544" y="17356"/>
                </a:moveTo>
                <a:lnTo>
                  <a:pt x="12547" y="17412"/>
                </a:lnTo>
                <a:lnTo>
                  <a:pt x="12560" y="17430"/>
                </a:lnTo>
                <a:lnTo>
                  <a:pt x="12571" y="17404"/>
                </a:lnTo>
                <a:lnTo>
                  <a:pt x="12571" y="17342"/>
                </a:lnTo>
                <a:lnTo>
                  <a:pt x="12557" y="17352"/>
                </a:lnTo>
                <a:lnTo>
                  <a:pt x="12544" y="17356"/>
                </a:lnTo>
                <a:cubicBezTo>
                  <a:pt x="12544" y="17356"/>
                  <a:pt x="12544" y="17356"/>
                  <a:pt x="12544" y="17356"/>
                </a:cubicBezTo>
                <a:close/>
                <a:moveTo>
                  <a:pt x="16393" y="20593"/>
                </a:moveTo>
                <a:lnTo>
                  <a:pt x="16375" y="20556"/>
                </a:lnTo>
                <a:lnTo>
                  <a:pt x="16299" y="20517"/>
                </a:lnTo>
                <a:lnTo>
                  <a:pt x="16293" y="20444"/>
                </a:lnTo>
                <a:lnTo>
                  <a:pt x="16277" y="20409"/>
                </a:lnTo>
                <a:lnTo>
                  <a:pt x="16295" y="20371"/>
                </a:lnTo>
                <a:lnTo>
                  <a:pt x="16364" y="20328"/>
                </a:lnTo>
                <a:lnTo>
                  <a:pt x="16416" y="20244"/>
                </a:lnTo>
                <a:lnTo>
                  <a:pt x="16439" y="20218"/>
                </a:lnTo>
                <a:lnTo>
                  <a:pt x="16464" y="20162"/>
                </a:lnTo>
                <a:lnTo>
                  <a:pt x="16522" y="20113"/>
                </a:lnTo>
                <a:lnTo>
                  <a:pt x="16544" y="20071"/>
                </a:lnTo>
                <a:lnTo>
                  <a:pt x="16581" y="20064"/>
                </a:lnTo>
                <a:lnTo>
                  <a:pt x="16585" y="20087"/>
                </a:lnTo>
                <a:lnTo>
                  <a:pt x="16563" y="20125"/>
                </a:lnTo>
                <a:lnTo>
                  <a:pt x="16606" y="20130"/>
                </a:lnTo>
                <a:lnTo>
                  <a:pt x="16607" y="20165"/>
                </a:lnTo>
                <a:lnTo>
                  <a:pt x="16553" y="20264"/>
                </a:lnTo>
                <a:lnTo>
                  <a:pt x="16519" y="20297"/>
                </a:lnTo>
                <a:lnTo>
                  <a:pt x="16571" y="20316"/>
                </a:lnTo>
                <a:lnTo>
                  <a:pt x="16590" y="20356"/>
                </a:lnTo>
                <a:lnTo>
                  <a:pt x="16567" y="20390"/>
                </a:lnTo>
                <a:lnTo>
                  <a:pt x="16584" y="20412"/>
                </a:lnTo>
                <a:lnTo>
                  <a:pt x="16614" y="20391"/>
                </a:lnTo>
                <a:lnTo>
                  <a:pt x="16615" y="20351"/>
                </a:lnTo>
                <a:lnTo>
                  <a:pt x="16644" y="20343"/>
                </a:lnTo>
                <a:lnTo>
                  <a:pt x="16692" y="20361"/>
                </a:lnTo>
                <a:lnTo>
                  <a:pt x="16701" y="20421"/>
                </a:lnTo>
                <a:lnTo>
                  <a:pt x="16714" y="20443"/>
                </a:lnTo>
                <a:lnTo>
                  <a:pt x="16668" y="20460"/>
                </a:lnTo>
                <a:lnTo>
                  <a:pt x="16642" y="20482"/>
                </a:lnTo>
                <a:lnTo>
                  <a:pt x="16573" y="20492"/>
                </a:lnTo>
                <a:lnTo>
                  <a:pt x="16497" y="20553"/>
                </a:lnTo>
                <a:lnTo>
                  <a:pt x="16454" y="20553"/>
                </a:lnTo>
                <a:lnTo>
                  <a:pt x="16435" y="20525"/>
                </a:lnTo>
                <a:lnTo>
                  <a:pt x="16416" y="20533"/>
                </a:lnTo>
                <a:lnTo>
                  <a:pt x="16407" y="20583"/>
                </a:lnTo>
                <a:lnTo>
                  <a:pt x="16393" y="20593"/>
                </a:lnTo>
                <a:cubicBezTo>
                  <a:pt x="16393" y="20593"/>
                  <a:pt x="16393" y="20593"/>
                  <a:pt x="16393" y="20593"/>
                </a:cubicBezTo>
                <a:close/>
                <a:moveTo>
                  <a:pt x="16033" y="20413"/>
                </a:moveTo>
                <a:lnTo>
                  <a:pt x="15975" y="20384"/>
                </a:lnTo>
                <a:lnTo>
                  <a:pt x="15961" y="20329"/>
                </a:lnTo>
                <a:lnTo>
                  <a:pt x="15849" y="20314"/>
                </a:lnTo>
                <a:lnTo>
                  <a:pt x="15818" y="20298"/>
                </a:lnTo>
                <a:lnTo>
                  <a:pt x="15814" y="20268"/>
                </a:lnTo>
                <a:lnTo>
                  <a:pt x="15791" y="20241"/>
                </a:lnTo>
                <a:lnTo>
                  <a:pt x="15772" y="20240"/>
                </a:lnTo>
                <a:lnTo>
                  <a:pt x="15753" y="20207"/>
                </a:lnTo>
                <a:lnTo>
                  <a:pt x="15725" y="20196"/>
                </a:lnTo>
                <a:lnTo>
                  <a:pt x="15725" y="20155"/>
                </a:lnTo>
                <a:lnTo>
                  <a:pt x="15702" y="20133"/>
                </a:lnTo>
                <a:lnTo>
                  <a:pt x="15675" y="20139"/>
                </a:lnTo>
                <a:lnTo>
                  <a:pt x="15661" y="20119"/>
                </a:lnTo>
                <a:lnTo>
                  <a:pt x="15681" y="20077"/>
                </a:lnTo>
                <a:lnTo>
                  <a:pt x="15772" y="20007"/>
                </a:lnTo>
                <a:lnTo>
                  <a:pt x="15782" y="20054"/>
                </a:lnTo>
                <a:lnTo>
                  <a:pt x="15751" y="20088"/>
                </a:lnTo>
                <a:lnTo>
                  <a:pt x="15750" y="20107"/>
                </a:lnTo>
                <a:lnTo>
                  <a:pt x="15768" y="20134"/>
                </a:lnTo>
                <a:lnTo>
                  <a:pt x="15770" y="20180"/>
                </a:lnTo>
                <a:lnTo>
                  <a:pt x="15808" y="20203"/>
                </a:lnTo>
                <a:lnTo>
                  <a:pt x="15815" y="20169"/>
                </a:lnTo>
                <a:lnTo>
                  <a:pt x="15852" y="20168"/>
                </a:lnTo>
                <a:lnTo>
                  <a:pt x="15915" y="20222"/>
                </a:lnTo>
                <a:lnTo>
                  <a:pt x="15942" y="20222"/>
                </a:lnTo>
                <a:lnTo>
                  <a:pt x="15965" y="20246"/>
                </a:lnTo>
                <a:lnTo>
                  <a:pt x="16037" y="20244"/>
                </a:lnTo>
                <a:lnTo>
                  <a:pt x="16056" y="20219"/>
                </a:lnTo>
                <a:lnTo>
                  <a:pt x="16099" y="20233"/>
                </a:lnTo>
                <a:lnTo>
                  <a:pt x="16171" y="20236"/>
                </a:lnTo>
                <a:lnTo>
                  <a:pt x="16149" y="20253"/>
                </a:lnTo>
                <a:lnTo>
                  <a:pt x="16095" y="20264"/>
                </a:lnTo>
                <a:lnTo>
                  <a:pt x="16080" y="20314"/>
                </a:lnTo>
                <a:lnTo>
                  <a:pt x="16087" y="20346"/>
                </a:lnTo>
                <a:lnTo>
                  <a:pt x="16069" y="20399"/>
                </a:lnTo>
                <a:lnTo>
                  <a:pt x="16033" y="20413"/>
                </a:lnTo>
                <a:cubicBezTo>
                  <a:pt x="16033" y="20413"/>
                  <a:pt x="16033" y="20413"/>
                  <a:pt x="16033" y="20413"/>
                </a:cubicBezTo>
                <a:close/>
                <a:moveTo>
                  <a:pt x="16015" y="19190"/>
                </a:moveTo>
                <a:lnTo>
                  <a:pt x="16041" y="19194"/>
                </a:lnTo>
                <a:lnTo>
                  <a:pt x="16136" y="19270"/>
                </a:lnTo>
                <a:lnTo>
                  <a:pt x="16206" y="19270"/>
                </a:lnTo>
                <a:lnTo>
                  <a:pt x="16255" y="19283"/>
                </a:lnTo>
                <a:lnTo>
                  <a:pt x="16292" y="19313"/>
                </a:lnTo>
                <a:lnTo>
                  <a:pt x="16325" y="19318"/>
                </a:lnTo>
                <a:lnTo>
                  <a:pt x="16371" y="19339"/>
                </a:lnTo>
                <a:lnTo>
                  <a:pt x="16430" y="19318"/>
                </a:lnTo>
                <a:lnTo>
                  <a:pt x="16436" y="19287"/>
                </a:lnTo>
                <a:lnTo>
                  <a:pt x="16408" y="19259"/>
                </a:lnTo>
                <a:lnTo>
                  <a:pt x="16396" y="19234"/>
                </a:lnTo>
                <a:lnTo>
                  <a:pt x="16370" y="19211"/>
                </a:lnTo>
                <a:lnTo>
                  <a:pt x="16337" y="19199"/>
                </a:lnTo>
                <a:lnTo>
                  <a:pt x="16297" y="19149"/>
                </a:lnTo>
                <a:lnTo>
                  <a:pt x="16241" y="19104"/>
                </a:lnTo>
                <a:lnTo>
                  <a:pt x="16220" y="19100"/>
                </a:lnTo>
                <a:lnTo>
                  <a:pt x="16172" y="19044"/>
                </a:lnTo>
                <a:lnTo>
                  <a:pt x="16113" y="19020"/>
                </a:lnTo>
                <a:lnTo>
                  <a:pt x="16048" y="19014"/>
                </a:lnTo>
                <a:lnTo>
                  <a:pt x="15933" y="18971"/>
                </a:lnTo>
                <a:lnTo>
                  <a:pt x="15889" y="18951"/>
                </a:lnTo>
                <a:lnTo>
                  <a:pt x="15840" y="18981"/>
                </a:lnTo>
                <a:lnTo>
                  <a:pt x="15861" y="19027"/>
                </a:lnTo>
                <a:lnTo>
                  <a:pt x="15910" y="19052"/>
                </a:lnTo>
                <a:lnTo>
                  <a:pt x="15992" y="19120"/>
                </a:lnTo>
                <a:lnTo>
                  <a:pt x="16002" y="19168"/>
                </a:lnTo>
                <a:lnTo>
                  <a:pt x="16015" y="19190"/>
                </a:lnTo>
                <a:cubicBezTo>
                  <a:pt x="16015" y="19190"/>
                  <a:pt x="16015" y="19190"/>
                  <a:pt x="16015" y="19190"/>
                </a:cubicBezTo>
                <a:close/>
                <a:moveTo>
                  <a:pt x="17611" y="18697"/>
                </a:moveTo>
                <a:lnTo>
                  <a:pt x="17588" y="18726"/>
                </a:lnTo>
                <a:lnTo>
                  <a:pt x="17544" y="18761"/>
                </a:lnTo>
                <a:lnTo>
                  <a:pt x="17518" y="18777"/>
                </a:lnTo>
                <a:lnTo>
                  <a:pt x="17525" y="18790"/>
                </a:lnTo>
                <a:lnTo>
                  <a:pt x="17513" y="18809"/>
                </a:lnTo>
                <a:lnTo>
                  <a:pt x="17493" y="18813"/>
                </a:lnTo>
                <a:lnTo>
                  <a:pt x="17491" y="18839"/>
                </a:lnTo>
                <a:lnTo>
                  <a:pt x="17512" y="18852"/>
                </a:lnTo>
                <a:lnTo>
                  <a:pt x="17494" y="18869"/>
                </a:lnTo>
                <a:lnTo>
                  <a:pt x="17462" y="18872"/>
                </a:lnTo>
                <a:lnTo>
                  <a:pt x="17439" y="18910"/>
                </a:lnTo>
                <a:lnTo>
                  <a:pt x="17437" y="18931"/>
                </a:lnTo>
                <a:lnTo>
                  <a:pt x="17450" y="18931"/>
                </a:lnTo>
                <a:lnTo>
                  <a:pt x="17464" y="18939"/>
                </a:lnTo>
                <a:lnTo>
                  <a:pt x="17439" y="18955"/>
                </a:lnTo>
                <a:lnTo>
                  <a:pt x="17411" y="18959"/>
                </a:lnTo>
                <a:lnTo>
                  <a:pt x="17383" y="19005"/>
                </a:lnTo>
                <a:lnTo>
                  <a:pt x="17377" y="19033"/>
                </a:lnTo>
                <a:lnTo>
                  <a:pt x="17325" y="19117"/>
                </a:lnTo>
                <a:lnTo>
                  <a:pt x="17325" y="19144"/>
                </a:lnTo>
                <a:lnTo>
                  <a:pt x="17343" y="19165"/>
                </a:lnTo>
                <a:lnTo>
                  <a:pt x="17343" y="19192"/>
                </a:lnTo>
                <a:lnTo>
                  <a:pt x="17327" y="19195"/>
                </a:lnTo>
                <a:lnTo>
                  <a:pt x="17316" y="19181"/>
                </a:lnTo>
                <a:lnTo>
                  <a:pt x="17301" y="19184"/>
                </a:lnTo>
                <a:lnTo>
                  <a:pt x="17257" y="19208"/>
                </a:lnTo>
                <a:lnTo>
                  <a:pt x="17240" y="19242"/>
                </a:lnTo>
                <a:lnTo>
                  <a:pt x="17243" y="19264"/>
                </a:lnTo>
                <a:lnTo>
                  <a:pt x="17269" y="19269"/>
                </a:lnTo>
                <a:lnTo>
                  <a:pt x="17287" y="19287"/>
                </a:lnTo>
                <a:lnTo>
                  <a:pt x="17271" y="19302"/>
                </a:lnTo>
                <a:lnTo>
                  <a:pt x="17265" y="19329"/>
                </a:lnTo>
                <a:lnTo>
                  <a:pt x="17237" y="19352"/>
                </a:lnTo>
                <a:lnTo>
                  <a:pt x="17184" y="19335"/>
                </a:lnTo>
                <a:lnTo>
                  <a:pt x="17173" y="19351"/>
                </a:lnTo>
                <a:lnTo>
                  <a:pt x="17170" y="19375"/>
                </a:lnTo>
                <a:lnTo>
                  <a:pt x="17141" y="19408"/>
                </a:lnTo>
                <a:lnTo>
                  <a:pt x="17116" y="19462"/>
                </a:lnTo>
                <a:lnTo>
                  <a:pt x="17093" y="19498"/>
                </a:lnTo>
                <a:lnTo>
                  <a:pt x="17077" y="19497"/>
                </a:lnTo>
                <a:lnTo>
                  <a:pt x="17075" y="19458"/>
                </a:lnTo>
                <a:lnTo>
                  <a:pt x="17060" y="19494"/>
                </a:lnTo>
                <a:lnTo>
                  <a:pt x="17040" y="19460"/>
                </a:lnTo>
                <a:lnTo>
                  <a:pt x="17046" y="19438"/>
                </a:lnTo>
                <a:lnTo>
                  <a:pt x="17075" y="19416"/>
                </a:lnTo>
                <a:lnTo>
                  <a:pt x="17085" y="19391"/>
                </a:lnTo>
                <a:lnTo>
                  <a:pt x="17073" y="19405"/>
                </a:lnTo>
                <a:lnTo>
                  <a:pt x="17038" y="19433"/>
                </a:lnTo>
                <a:lnTo>
                  <a:pt x="16981" y="19469"/>
                </a:lnTo>
                <a:lnTo>
                  <a:pt x="16956" y="19534"/>
                </a:lnTo>
                <a:lnTo>
                  <a:pt x="16974" y="19533"/>
                </a:lnTo>
                <a:lnTo>
                  <a:pt x="17009" y="19522"/>
                </a:lnTo>
                <a:lnTo>
                  <a:pt x="17079" y="19513"/>
                </a:lnTo>
                <a:lnTo>
                  <a:pt x="17133" y="19511"/>
                </a:lnTo>
                <a:lnTo>
                  <a:pt x="17100" y="19547"/>
                </a:lnTo>
                <a:lnTo>
                  <a:pt x="17054" y="19609"/>
                </a:lnTo>
                <a:lnTo>
                  <a:pt x="17025" y="19659"/>
                </a:lnTo>
                <a:lnTo>
                  <a:pt x="16969" y="19691"/>
                </a:lnTo>
                <a:lnTo>
                  <a:pt x="16922" y="19737"/>
                </a:lnTo>
                <a:lnTo>
                  <a:pt x="16894" y="19739"/>
                </a:lnTo>
                <a:lnTo>
                  <a:pt x="16884" y="19766"/>
                </a:lnTo>
                <a:lnTo>
                  <a:pt x="16894" y="19794"/>
                </a:lnTo>
                <a:lnTo>
                  <a:pt x="16884" y="19833"/>
                </a:lnTo>
                <a:lnTo>
                  <a:pt x="16893" y="19853"/>
                </a:lnTo>
                <a:lnTo>
                  <a:pt x="16919" y="19857"/>
                </a:lnTo>
                <a:lnTo>
                  <a:pt x="16968" y="19874"/>
                </a:lnTo>
                <a:lnTo>
                  <a:pt x="17023" y="19865"/>
                </a:lnTo>
                <a:lnTo>
                  <a:pt x="17057" y="19836"/>
                </a:lnTo>
                <a:lnTo>
                  <a:pt x="17098" y="19830"/>
                </a:lnTo>
                <a:lnTo>
                  <a:pt x="17131" y="19800"/>
                </a:lnTo>
                <a:lnTo>
                  <a:pt x="17140" y="19778"/>
                </a:lnTo>
                <a:lnTo>
                  <a:pt x="17144" y="19795"/>
                </a:lnTo>
                <a:lnTo>
                  <a:pt x="17121" y="19832"/>
                </a:lnTo>
                <a:lnTo>
                  <a:pt x="17172" y="19843"/>
                </a:lnTo>
                <a:lnTo>
                  <a:pt x="17210" y="19827"/>
                </a:lnTo>
                <a:lnTo>
                  <a:pt x="17227" y="19853"/>
                </a:lnTo>
                <a:lnTo>
                  <a:pt x="17291" y="19857"/>
                </a:lnTo>
                <a:lnTo>
                  <a:pt x="17330" y="19845"/>
                </a:lnTo>
                <a:lnTo>
                  <a:pt x="17339" y="19864"/>
                </a:lnTo>
                <a:lnTo>
                  <a:pt x="17357" y="19885"/>
                </a:lnTo>
                <a:lnTo>
                  <a:pt x="17400" y="19888"/>
                </a:lnTo>
                <a:lnTo>
                  <a:pt x="17416" y="19882"/>
                </a:lnTo>
                <a:lnTo>
                  <a:pt x="17425" y="19896"/>
                </a:lnTo>
                <a:lnTo>
                  <a:pt x="17453" y="19896"/>
                </a:lnTo>
                <a:lnTo>
                  <a:pt x="17474" y="19880"/>
                </a:lnTo>
                <a:lnTo>
                  <a:pt x="17473" y="19864"/>
                </a:lnTo>
                <a:lnTo>
                  <a:pt x="17512" y="19866"/>
                </a:lnTo>
                <a:lnTo>
                  <a:pt x="17525" y="19880"/>
                </a:lnTo>
                <a:lnTo>
                  <a:pt x="17546" y="19877"/>
                </a:lnTo>
                <a:lnTo>
                  <a:pt x="17561" y="19858"/>
                </a:lnTo>
                <a:lnTo>
                  <a:pt x="17585" y="19858"/>
                </a:lnTo>
                <a:lnTo>
                  <a:pt x="17608" y="19871"/>
                </a:lnTo>
                <a:lnTo>
                  <a:pt x="17617" y="19847"/>
                </a:lnTo>
                <a:lnTo>
                  <a:pt x="17612" y="19825"/>
                </a:lnTo>
                <a:lnTo>
                  <a:pt x="17615" y="19785"/>
                </a:lnTo>
                <a:lnTo>
                  <a:pt x="17628" y="19801"/>
                </a:lnTo>
                <a:lnTo>
                  <a:pt x="17645" y="19771"/>
                </a:lnTo>
                <a:lnTo>
                  <a:pt x="17662" y="19765"/>
                </a:lnTo>
                <a:lnTo>
                  <a:pt x="17650" y="19778"/>
                </a:lnTo>
                <a:lnTo>
                  <a:pt x="17637" y="19829"/>
                </a:lnTo>
                <a:lnTo>
                  <a:pt x="17646" y="19841"/>
                </a:lnTo>
                <a:lnTo>
                  <a:pt x="17657" y="19814"/>
                </a:lnTo>
                <a:lnTo>
                  <a:pt x="17684" y="19784"/>
                </a:lnTo>
                <a:lnTo>
                  <a:pt x="17695" y="19780"/>
                </a:lnTo>
                <a:lnTo>
                  <a:pt x="17695" y="19813"/>
                </a:lnTo>
                <a:lnTo>
                  <a:pt x="17679" y="19841"/>
                </a:lnTo>
                <a:lnTo>
                  <a:pt x="17680" y="19861"/>
                </a:lnTo>
                <a:lnTo>
                  <a:pt x="17711" y="19853"/>
                </a:lnTo>
                <a:lnTo>
                  <a:pt x="17724" y="19849"/>
                </a:lnTo>
                <a:lnTo>
                  <a:pt x="17721" y="19860"/>
                </a:lnTo>
                <a:lnTo>
                  <a:pt x="17672" y="19893"/>
                </a:lnTo>
                <a:lnTo>
                  <a:pt x="17627" y="19913"/>
                </a:lnTo>
                <a:lnTo>
                  <a:pt x="17640" y="19924"/>
                </a:lnTo>
                <a:lnTo>
                  <a:pt x="17653" y="19915"/>
                </a:lnTo>
                <a:lnTo>
                  <a:pt x="17681" y="19913"/>
                </a:lnTo>
                <a:lnTo>
                  <a:pt x="17690" y="19929"/>
                </a:lnTo>
                <a:lnTo>
                  <a:pt x="17718" y="19930"/>
                </a:lnTo>
                <a:lnTo>
                  <a:pt x="17730" y="19945"/>
                </a:lnTo>
                <a:lnTo>
                  <a:pt x="17748" y="19931"/>
                </a:lnTo>
                <a:lnTo>
                  <a:pt x="17776" y="19923"/>
                </a:lnTo>
                <a:lnTo>
                  <a:pt x="17791" y="19886"/>
                </a:lnTo>
                <a:lnTo>
                  <a:pt x="17786" y="19858"/>
                </a:lnTo>
                <a:lnTo>
                  <a:pt x="17807" y="19873"/>
                </a:lnTo>
                <a:lnTo>
                  <a:pt x="17844" y="19880"/>
                </a:lnTo>
                <a:lnTo>
                  <a:pt x="17864" y="19904"/>
                </a:lnTo>
                <a:lnTo>
                  <a:pt x="17891" y="19896"/>
                </a:lnTo>
                <a:lnTo>
                  <a:pt x="17915" y="19880"/>
                </a:lnTo>
                <a:lnTo>
                  <a:pt x="17949" y="19885"/>
                </a:lnTo>
                <a:lnTo>
                  <a:pt x="17921" y="19904"/>
                </a:lnTo>
                <a:lnTo>
                  <a:pt x="17918" y="19922"/>
                </a:lnTo>
                <a:lnTo>
                  <a:pt x="17876" y="19941"/>
                </a:lnTo>
                <a:lnTo>
                  <a:pt x="17835" y="19946"/>
                </a:lnTo>
                <a:lnTo>
                  <a:pt x="17812" y="19974"/>
                </a:lnTo>
                <a:lnTo>
                  <a:pt x="17809" y="19994"/>
                </a:lnTo>
                <a:lnTo>
                  <a:pt x="17795" y="20001"/>
                </a:lnTo>
                <a:lnTo>
                  <a:pt x="17788" y="20022"/>
                </a:lnTo>
                <a:lnTo>
                  <a:pt x="17758" y="20022"/>
                </a:lnTo>
                <a:lnTo>
                  <a:pt x="17740" y="20029"/>
                </a:lnTo>
                <a:lnTo>
                  <a:pt x="17730" y="20048"/>
                </a:lnTo>
                <a:lnTo>
                  <a:pt x="17713" y="20064"/>
                </a:lnTo>
                <a:lnTo>
                  <a:pt x="17670" y="20076"/>
                </a:lnTo>
                <a:lnTo>
                  <a:pt x="17634" y="20106"/>
                </a:lnTo>
                <a:lnTo>
                  <a:pt x="17628" y="20126"/>
                </a:lnTo>
                <a:lnTo>
                  <a:pt x="17639" y="20142"/>
                </a:lnTo>
                <a:lnTo>
                  <a:pt x="17649" y="20159"/>
                </a:lnTo>
                <a:lnTo>
                  <a:pt x="17680" y="20159"/>
                </a:lnTo>
                <a:lnTo>
                  <a:pt x="17694" y="20139"/>
                </a:lnTo>
                <a:lnTo>
                  <a:pt x="17709" y="20122"/>
                </a:lnTo>
                <a:lnTo>
                  <a:pt x="17729" y="20127"/>
                </a:lnTo>
                <a:lnTo>
                  <a:pt x="17730" y="20150"/>
                </a:lnTo>
                <a:lnTo>
                  <a:pt x="17745" y="20165"/>
                </a:lnTo>
                <a:lnTo>
                  <a:pt x="17781" y="20151"/>
                </a:lnTo>
                <a:lnTo>
                  <a:pt x="17803" y="20125"/>
                </a:lnTo>
                <a:lnTo>
                  <a:pt x="17817" y="20095"/>
                </a:lnTo>
                <a:lnTo>
                  <a:pt x="17828" y="20095"/>
                </a:lnTo>
                <a:lnTo>
                  <a:pt x="17837" y="20067"/>
                </a:lnTo>
                <a:lnTo>
                  <a:pt x="17843" y="20033"/>
                </a:lnTo>
                <a:lnTo>
                  <a:pt x="17862" y="20026"/>
                </a:lnTo>
                <a:lnTo>
                  <a:pt x="17904" y="19974"/>
                </a:lnTo>
                <a:lnTo>
                  <a:pt x="17925" y="19961"/>
                </a:lnTo>
                <a:lnTo>
                  <a:pt x="17945" y="19977"/>
                </a:lnTo>
                <a:lnTo>
                  <a:pt x="17977" y="19974"/>
                </a:lnTo>
                <a:lnTo>
                  <a:pt x="17949" y="19993"/>
                </a:lnTo>
                <a:lnTo>
                  <a:pt x="17976" y="19990"/>
                </a:lnTo>
                <a:lnTo>
                  <a:pt x="17997" y="19974"/>
                </a:lnTo>
                <a:lnTo>
                  <a:pt x="18016" y="19913"/>
                </a:lnTo>
                <a:lnTo>
                  <a:pt x="18039" y="19861"/>
                </a:lnTo>
                <a:lnTo>
                  <a:pt x="18038" y="19810"/>
                </a:lnTo>
                <a:lnTo>
                  <a:pt x="18049" y="19795"/>
                </a:lnTo>
                <a:lnTo>
                  <a:pt x="18063" y="19796"/>
                </a:lnTo>
                <a:lnTo>
                  <a:pt x="18082" y="19814"/>
                </a:lnTo>
                <a:lnTo>
                  <a:pt x="18097" y="19818"/>
                </a:lnTo>
                <a:lnTo>
                  <a:pt x="18115" y="19836"/>
                </a:lnTo>
                <a:lnTo>
                  <a:pt x="18121" y="19888"/>
                </a:lnTo>
                <a:lnTo>
                  <a:pt x="18113" y="19919"/>
                </a:lnTo>
                <a:lnTo>
                  <a:pt x="18106" y="19957"/>
                </a:lnTo>
                <a:lnTo>
                  <a:pt x="18118" y="19982"/>
                </a:lnTo>
                <a:lnTo>
                  <a:pt x="18107" y="20010"/>
                </a:lnTo>
                <a:lnTo>
                  <a:pt x="18071" y="20043"/>
                </a:lnTo>
                <a:lnTo>
                  <a:pt x="18044" y="20119"/>
                </a:lnTo>
                <a:lnTo>
                  <a:pt x="18042" y="20154"/>
                </a:lnTo>
                <a:lnTo>
                  <a:pt x="18027" y="20169"/>
                </a:lnTo>
                <a:lnTo>
                  <a:pt x="18030" y="20200"/>
                </a:lnTo>
                <a:lnTo>
                  <a:pt x="18052" y="20209"/>
                </a:lnTo>
                <a:lnTo>
                  <a:pt x="18089" y="20186"/>
                </a:lnTo>
                <a:lnTo>
                  <a:pt x="18122" y="20117"/>
                </a:lnTo>
                <a:lnTo>
                  <a:pt x="18140" y="20115"/>
                </a:lnTo>
                <a:lnTo>
                  <a:pt x="18174" y="20071"/>
                </a:lnTo>
                <a:lnTo>
                  <a:pt x="18192" y="20043"/>
                </a:lnTo>
                <a:lnTo>
                  <a:pt x="18199" y="20060"/>
                </a:lnTo>
                <a:lnTo>
                  <a:pt x="18239" y="20059"/>
                </a:lnTo>
                <a:lnTo>
                  <a:pt x="18239" y="20077"/>
                </a:lnTo>
                <a:lnTo>
                  <a:pt x="18209" y="20084"/>
                </a:lnTo>
                <a:lnTo>
                  <a:pt x="18167" y="20131"/>
                </a:lnTo>
                <a:lnTo>
                  <a:pt x="18168" y="20163"/>
                </a:lnTo>
                <a:lnTo>
                  <a:pt x="18158" y="20199"/>
                </a:lnTo>
                <a:lnTo>
                  <a:pt x="18169" y="20217"/>
                </a:lnTo>
                <a:lnTo>
                  <a:pt x="18174" y="20264"/>
                </a:lnTo>
                <a:lnTo>
                  <a:pt x="18198" y="20287"/>
                </a:lnTo>
                <a:lnTo>
                  <a:pt x="18205" y="20251"/>
                </a:lnTo>
                <a:lnTo>
                  <a:pt x="18227" y="20226"/>
                </a:lnTo>
                <a:cubicBezTo>
                  <a:pt x="18227" y="20226"/>
                  <a:pt x="18245" y="20225"/>
                  <a:pt x="18249" y="20225"/>
                </a:cubicBezTo>
                <a:cubicBezTo>
                  <a:pt x="18254" y="20225"/>
                  <a:pt x="18270" y="20260"/>
                  <a:pt x="18270" y="20260"/>
                </a:cubicBezTo>
                <a:lnTo>
                  <a:pt x="18291" y="20268"/>
                </a:lnTo>
                <a:lnTo>
                  <a:pt x="18324" y="20244"/>
                </a:lnTo>
                <a:lnTo>
                  <a:pt x="18324" y="20218"/>
                </a:lnTo>
                <a:lnTo>
                  <a:pt x="18339" y="20216"/>
                </a:lnTo>
                <a:lnTo>
                  <a:pt x="18348" y="20189"/>
                </a:lnTo>
                <a:lnTo>
                  <a:pt x="18347" y="20155"/>
                </a:lnTo>
                <a:lnTo>
                  <a:pt x="18358" y="20152"/>
                </a:lnTo>
                <a:lnTo>
                  <a:pt x="18366" y="20128"/>
                </a:lnTo>
                <a:lnTo>
                  <a:pt x="18353" y="20101"/>
                </a:lnTo>
                <a:lnTo>
                  <a:pt x="18363" y="20059"/>
                </a:lnTo>
                <a:lnTo>
                  <a:pt x="18405" y="19998"/>
                </a:lnTo>
                <a:lnTo>
                  <a:pt x="18430" y="19955"/>
                </a:lnTo>
                <a:lnTo>
                  <a:pt x="18427" y="19877"/>
                </a:lnTo>
                <a:lnTo>
                  <a:pt x="18422" y="19849"/>
                </a:lnTo>
                <a:lnTo>
                  <a:pt x="18408" y="19848"/>
                </a:lnTo>
                <a:lnTo>
                  <a:pt x="18408" y="19868"/>
                </a:lnTo>
                <a:lnTo>
                  <a:pt x="18391" y="19908"/>
                </a:lnTo>
                <a:lnTo>
                  <a:pt x="18357" y="19933"/>
                </a:lnTo>
                <a:lnTo>
                  <a:pt x="18328" y="19969"/>
                </a:lnTo>
                <a:lnTo>
                  <a:pt x="18307" y="19976"/>
                </a:lnTo>
                <a:lnTo>
                  <a:pt x="18291" y="19943"/>
                </a:lnTo>
                <a:lnTo>
                  <a:pt x="18298" y="19906"/>
                </a:lnTo>
                <a:lnTo>
                  <a:pt x="18298" y="19864"/>
                </a:lnTo>
                <a:lnTo>
                  <a:pt x="18340" y="19829"/>
                </a:lnTo>
                <a:lnTo>
                  <a:pt x="18349" y="19810"/>
                </a:lnTo>
                <a:lnTo>
                  <a:pt x="18386" y="19774"/>
                </a:lnTo>
                <a:lnTo>
                  <a:pt x="18398" y="19774"/>
                </a:lnTo>
                <a:lnTo>
                  <a:pt x="18416" y="19763"/>
                </a:lnTo>
                <a:lnTo>
                  <a:pt x="18406" y="19737"/>
                </a:lnTo>
                <a:lnTo>
                  <a:pt x="18385" y="19757"/>
                </a:lnTo>
                <a:lnTo>
                  <a:pt x="18368" y="19761"/>
                </a:lnTo>
                <a:lnTo>
                  <a:pt x="18337" y="19778"/>
                </a:lnTo>
                <a:lnTo>
                  <a:pt x="18309" y="19784"/>
                </a:lnTo>
                <a:lnTo>
                  <a:pt x="18279" y="19814"/>
                </a:lnTo>
                <a:lnTo>
                  <a:pt x="18273" y="19842"/>
                </a:lnTo>
                <a:lnTo>
                  <a:pt x="18223" y="19883"/>
                </a:lnTo>
                <a:lnTo>
                  <a:pt x="18219" y="19902"/>
                </a:lnTo>
                <a:lnTo>
                  <a:pt x="18195" y="19921"/>
                </a:lnTo>
                <a:lnTo>
                  <a:pt x="18161" y="19889"/>
                </a:lnTo>
                <a:lnTo>
                  <a:pt x="18158" y="19862"/>
                </a:lnTo>
                <a:lnTo>
                  <a:pt x="18146" y="19831"/>
                </a:lnTo>
                <a:lnTo>
                  <a:pt x="18142" y="19800"/>
                </a:lnTo>
                <a:lnTo>
                  <a:pt x="18160" y="19829"/>
                </a:lnTo>
                <a:lnTo>
                  <a:pt x="18176" y="19826"/>
                </a:lnTo>
                <a:lnTo>
                  <a:pt x="18205" y="19778"/>
                </a:lnTo>
                <a:lnTo>
                  <a:pt x="18186" y="19784"/>
                </a:lnTo>
                <a:lnTo>
                  <a:pt x="18150" y="19769"/>
                </a:lnTo>
                <a:lnTo>
                  <a:pt x="18174" y="19771"/>
                </a:lnTo>
                <a:lnTo>
                  <a:pt x="18213" y="19767"/>
                </a:lnTo>
                <a:lnTo>
                  <a:pt x="18173" y="19758"/>
                </a:lnTo>
                <a:lnTo>
                  <a:pt x="18153" y="19739"/>
                </a:lnTo>
                <a:lnTo>
                  <a:pt x="18154" y="19710"/>
                </a:lnTo>
                <a:lnTo>
                  <a:pt x="18168" y="19700"/>
                </a:lnTo>
                <a:lnTo>
                  <a:pt x="18210" y="19702"/>
                </a:lnTo>
                <a:lnTo>
                  <a:pt x="18223" y="19691"/>
                </a:lnTo>
                <a:lnTo>
                  <a:pt x="18259" y="19658"/>
                </a:lnTo>
                <a:lnTo>
                  <a:pt x="18275" y="19614"/>
                </a:lnTo>
                <a:lnTo>
                  <a:pt x="18313" y="19614"/>
                </a:lnTo>
                <a:lnTo>
                  <a:pt x="18324" y="19628"/>
                </a:lnTo>
                <a:lnTo>
                  <a:pt x="18370" y="19598"/>
                </a:lnTo>
                <a:lnTo>
                  <a:pt x="18384" y="19565"/>
                </a:lnTo>
                <a:lnTo>
                  <a:pt x="18384" y="19526"/>
                </a:lnTo>
                <a:lnTo>
                  <a:pt x="18371" y="19499"/>
                </a:lnTo>
                <a:lnTo>
                  <a:pt x="18340" y="19536"/>
                </a:lnTo>
                <a:lnTo>
                  <a:pt x="18315" y="19554"/>
                </a:lnTo>
                <a:lnTo>
                  <a:pt x="18308" y="19536"/>
                </a:lnTo>
                <a:lnTo>
                  <a:pt x="18281" y="19532"/>
                </a:lnTo>
                <a:lnTo>
                  <a:pt x="18279" y="19554"/>
                </a:lnTo>
                <a:lnTo>
                  <a:pt x="18275" y="19588"/>
                </a:lnTo>
                <a:lnTo>
                  <a:pt x="18256" y="19599"/>
                </a:lnTo>
                <a:lnTo>
                  <a:pt x="18236" y="19598"/>
                </a:lnTo>
                <a:lnTo>
                  <a:pt x="18205" y="19624"/>
                </a:lnTo>
                <a:lnTo>
                  <a:pt x="18181" y="19639"/>
                </a:lnTo>
                <a:lnTo>
                  <a:pt x="18179" y="19666"/>
                </a:lnTo>
                <a:lnTo>
                  <a:pt x="18161" y="19675"/>
                </a:lnTo>
                <a:lnTo>
                  <a:pt x="18169" y="19652"/>
                </a:lnTo>
                <a:lnTo>
                  <a:pt x="18172" y="19621"/>
                </a:lnTo>
                <a:lnTo>
                  <a:pt x="18156" y="19638"/>
                </a:lnTo>
                <a:lnTo>
                  <a:pt x="18131" y="19634"/>
                </a:lnTo>
                <a:lnTo>
                  <a:pt x="18156" y="19619"/>
                </a:lnTo>
                <a:lnTo>
                  <a:pt x="18180" y="19592"/>
                </a:lnTo>
                <a:lnTo>
                  <a:pt x="18192" y="19577"/>
                </a:lnTo>
                <a:lnTo>
                  <a:pt x="18174" y="19566"/>
                </a:lnTo>
                <a:lnTo>
                  <a:pt x="18195" y="19546"/>
                </a:lnTo>
                <a:lnTo>
                  <a:pt x="18209" y="19508"/>
                </a:lnTo>
                <a:lnTo>
                  <a:pt x="18192" y="19499"/>
                </a:lnTo>
                <a:lnTo>
                  <a:pt x="18173" y="19523"/>
                </a:lnTo>
                <a:lnTo>
                  <a:pt x="18183" y="19494"/>
                </a:lnTo>
                <a:lnTo>
                  <a:pt x="18187" y="19466"/>
                </a:lnTo>
                <a:lnTo>
                  <a:pt x="18171" y="19460"/>
                </a:lnTo>
                <a:lnTo>
                  <a:pt x="18141" y="19471"/>
                </a:lnTo>
                <a:lnTo>
                  <a:pt x="18095" y="19463"/>
                </a:lnTo>
                <a:lnTo>
                  <a:pt x="18141" y="19462"/>
                </a:lnTo>
                <a:lnTo>
                  <a:pt x="18153" y="19450"/>
                </a:lnTo>
                <a:lnTo>
                  <a:pt x="18195" y="19440"/>
                </a:lnTo>
                <a:lnTo>
                  <a:pt x="18228" y="19424"/>
                </a:lnTo>
                <a:lnTo>
                  <a:pt x="18243" y="19404"/>
                </a:lnTo>
                <a:lnTo>
                  <a:pt x="18266" y="19399"/>
                </a:lnTo>
                <a:lnTo>
                  <a:pt x="18290" y="19381"/>
                </a:lnTo>
                <a:lnTo>
                  <a:pt x="18293" y="19347"/>
                </a:lnTo>
                <a:lnTo>
                  <a:pt x="18311" y="19329"/>
                </a:lnTo>
                <a:lnTo>
                  <a:pt x="18317" y="19303"/>
                </a:lnTo>
                <a:lnTo>
                  <a:pt x="18287" y="19284"/>
                </a:lnTo>
                <a:lnTo>
                  <a:pt x="18246" y="19242"/>
                </a:lnTo>
                <a:lnTo>
                  <a:pt x="18205" y="19238"/>
                </a:lnTo>
                <a:lnTo>
                  <a:pt x="18163" y="19249"/>
                </a:lnTo>
                <a:lnTo>
                  <a:pt x="18143" y="19248"/>
                </a:lnTo>
                <a:lnTo>
                  <a:pt x="18141" y="19274"/>
                </a:lnTo>
                <a:lnTo>
                  <a:pt x="18124" y="19311"/>
                </a:lnTo>
                <a:lnTo>
                  <a:pt x="18115" y="19354"/>
                </a:lnTo>
                <a:lnTo>
                  <a:pt x="18088" y="19375"/>
                </a:lnTo>
                <a:lnTo>
                  <a:pt x="18105" y="19352"/>
                </a:lnTo>
                <a:lnTo>
                  <a:pt x="18111" y="19308"/>
                </a:lnTo>
                <a:lnTo>
                  <a:pt x="18101" y="19292"/>
                </a:lnTo>
                <a:lnTo>
                  <a:pt x="18112" y="19266"/>
                </a:lnTo>
                <a:lnTo>
                  <a:pt x="18129" y="19229"/>
                </a:lnTo>
                <a:lnTo>
                  <a:pt x="18114" y="19225"/>
                </a:lnTo>
                <a:lnTo>
                  <a:pt x="18080" y="19254"/>
                </a:lnTo>
                <a:lnTo>
                  <a:pt x="18063" y="19282"/>
                </a:lnTo>
                <a:lnTo>
                  <a:pt x="18036" y="19300"/>
                </a:lnTo>
                <a:lnTo>
                  <a:pt x="18021" y="19284"/>
                </a:lnTo>
                <a:lnTo>
                  <a:pt x="18008" y="19302"/>
                </a:lnTo>
                <a:lnTo>
                  <a:pt x="17982" y="19312"/>
                </a:lnTo>
                <a:lnTo>
                  <a:pt x="17967" y="19295"/>
                </a:lnTo>
                <a:lnTo>
                  <a:pt x="17934" y="19318"/>
                </a:lnTo>
                <a:lnTo>
                  <a:pt x="17927" y="19369"/>
                </a:lnTo>
                <a:lnTo>
                  <a:pt x="17894" y="19395"/>
                </a:lnTo>
                <a:lnTo>
                  <a:pt x="17918" y="19367"/>
                </a:lnTo>
                <a:lnTo>
                  <a:pt x="17928" y="19302"/>
                </a:lnTo>
                <a:lnTo>
                  <a:pt x="17955" y="19252"/>
                </a:lnTo>
                <a:lnTo>
                  <a:pt x="17944" y="19245"/>
                </a:lnTo>
                <a:lnTo>
                  <a:pt x="17917" y="19258"/>
                </a:lnTo>
                <a:lnTo>
                  <a:pt x="17905" y="19284"/>
                </a:lnTo>
                <a:lnTo>
                  <a:pt x="17878" y="19315"/>
                </a:lnTo>
                <a:lnTo>
                  <a:pt x="17869" y="19296"/>
                </a:lnTo>
                <a:lnTo>
                  <a:pt x="17886" y="19277"/>
                </a:lnTo>
                <a:lnTo>
                  <a:pt x="17892" y="19249"/>
                </a:lnTo>
                <a:lnTo>
                  <a:pt x="17888" y="19239"/>
                </a:lnTo>
                <a:lnTo>
                  <a:pt x="17856" y="19245"/>
                </a:lnTo>
                <a:lnTo>
                  <a:pt x="17816" y="19285"/>
                </a:lnTo>
                <a:lnTo>
                  <a:pt x="17799" y="19280"/>
                </a:lnTo>
                <a:lnTo>
                  <a:pt x="17785" y="19239"/>
                </a:lnTo>
                <a:lnTo>
                  <a:pt x="17774" y="19234"/>
                </a:lnTo>
                <a:lnTo>
                  <a:pt x="17737" y="19267"/>
                </a:lnTo>
                <a:lnTo>
                  <a:pt x="17718" y="19263"/>
                </a:lnTo>
                <a:lnTo>
                  <a:pt x="17716" y="19250"/>
                </a:lnTo>
                <a:lnTo>
                  <a:pt x="17756" y="19221"/>
                </a:lnTo>
                <a:lnTo>
                  <a:pt x="17782" y="19178"/>
                </a:lnTo>
                <a:lnTo>
                  <a:pt x="17793" y="19143"/>
                </a:lnTo>
                <a:lnTo>
                  <a:pt x="17776" y="19147"/>
                </a:lnTo>
                <a:lnTo>
                  <a:pt x="17758" y="19149"/>
                </a:lnTo>
                <a:lnTo>
                  <a:pt x="17724" y="19178"/>
                </a:lnTo>
                <a:lnTo>
                  <a:pt x="17742" y="19145"/>
                </a:lnTo>
                <a:lnTo>
                  <a:pt x="17780" y="19110"/>
                </a:lnTo>
                <a:lnTo>
                  <a:pt x="17821" y="19107"/>
                </a:lnTo>
                <a:lnTo>
                  <a:pt x="17840" y="19094"/>
                </a:lnTo>
                <a:lnTo>
                  <a:pt x="17876" y="19086"/>
                </a:lnTo>
                <a:lnTo>
                  <a:pt x="17898" y="19059"/>
                </a:lnTo>
                <a:lnTo>
                  <a:pt x="17898" y="19038"/>
                </a:lnTo>
                <a:lnTo>
                  <a:pt x="17885" y="19046"/>
                </a:lnTo>
                <a:lnTo>
                  <a:pt x="17843" y="19059"/>
                </a:lnTo>
                <a:lnTo>
                  <a:pt x="17818" y="19051"/>
                </a:lnTo>
                <a:lnTo>
                  <a:pt x="17781" y="19020"/>
                </a:lnTo>
                <a:lnTo>
                  <a:pt x="17761" y="19025"/>
                </a:lnTo>
                <a:lnTo>
                  <a:pt x="17742" y="19040"/>
                </a:lnTo>
                <a:lnTo>
                  <a:pt x="17760" y="18994"/>
                </a:lnTo>
                <a:lnTo>
                  <a:pt x="17774" y="18981"/>
                </a:lnTo>
                <a:lnTo>
                  <a:pt x="17771" y="18970"/>
                </a:lnTo>
                <a:lnTo>
                  <a:pt x="17745" y="18977"/>
                </a:lnTo>
                <a:lnTo>
                  <a:pt x="17714" y="19002"/>
                </a:lnTo>
                <a:lnTo>
                  <a:pt x="17695" y="19035"/>
                </a:lnTo>
                <a:lnTo>
                  <a:pt x="17664" y="19070"/>
                </a:lnTo>
                <a:lnTo>
                  <a:pt x="17640" y="19087"/>
                </a:lnTo>
                <a:lnTo>
                  <a:pt x="17631" y="19116"/>
                </a:lnTo>
                <a:lnTo>
                  <a:pt x="17596" y="19140"/>
                </a:lnTo>
                <a:lnTo>
                  <a:pt x="17569" y="19172"/>
                </a:lnTo>
                <a:lnTo>
                  <a:pt x="17569" y="19129"/>
                </a:lnTo>
                <a:lnTo>
                  <a:pt x="17575" y="19094"/>
                </a:lnTo>
                <a:lnTo>
                  <a:pt x="17598" y="19057"/>
                </a:lnTo>
                <a:lnTo>
                  <a:pt x="17599" y="19031"/>
                </a:lnTo>
                <a:lnTo>
                  <a:pt x="17619" y="18987"/>
                </a:lnTo>
                <a:lnTo>
                  <a:pt x="17651" y="18952"/>
                </a:lnTo>
                <a:lnTo>
                  <a:pt x="17653" y="18931"/>
                </a:lnTo>
                <a:lnTo>
                  <a:pt x="17676" y="18907"/>
                </a:lnTo>
                <a:lnTo>
                  <a:pt x="17691" y="18890"/>
                </a:lnTo>
                <a:lnTo>
                  <a:pt x="17713" y="18845"/>
                </a:lnTo>
                <a:lnTo>
                  <a:pt x="17742" y="18824"/>
                </a:lnTo>
                <a:lnTo>
                  <a:pt x="17760" y="18794"/>
                </a:lnTo>
                <a:lnTo>
                  <a:pt x="17785" y="18785"/>
                </a:lnTo>
                <a:lnTo>
                  <a:pt x="17791" y="18768"/>
                </a:lnTo>
                <a:lnTo>
                  <a:pt x="17790" y="18745"/>
                </a:lnTo>
                <a:lnTo>
                  <a:pt x="17805" y="18716"/>
                </a:lnTo>
                <a:lnTo>
                  <a:pt x="17818" y="18683"/>
                </a:lnTo>
                <a:lnTo>
                  <a:pt x="17816" y="18713"/>
                </a:lnTo>
                <a:lnTo>
                  <a:pt x="17810" y="18736"/>
                </a:lnTo>
                <a:lnTo>
                  <a:pt x="17823" y="18758"/>
                </a:lnTo>
                <a:lnTo>
                  <a:pt x="17852" y="18708"/>
                </a:lnTo>
                <a:lnTo>
                  <a:pt x="17898" y="18658"/>
                </a:lnTo>
                <a:lnTo>
                  <a:pt x="17910" y="18630"/>
                </a:lnTo>
                <a:lnTo>
                  <a:pt x="17894" y="18606"/>
                </a:lnTo>
                <a:lnTo>
                  <a:pt x="17877" y="18606"/>
                </a:lnTo>
                <a:lnTo>
                  <a:pt x="17855" y="18624"/>
                </a:lnTo>
                <a:lnTo>
                  <a:pt x="17848" y="18587"/>
                </a:lnTo>
                <a:lnTo>
                  <a:pt x="17833" y="18571"/>
                </a:lnTo>
                <a:lnTo>
                  <a:pt x="17844" y="18547"/>
                </a:lnTo>
                <a:lnTo>
                  <a:pt x="17870" y="18540"/>
                </a:lnTo>
                <a:lnTo>
                  <a:pt x="17906" y="18549"/>
                </a:lnTo>
                <a:lnTo>
                  <a:pt x="17942" y="18571"/>
                </a:lnTo>
                <a:lnTo>
                  <a:pt x="17961" y="18560"/>
                </a:lnTo>
                <a:lnTo>
                  <a:pt x="17978" y="18532"/>
                </a:lnTo>
                <a:lnTo>
                  <a:pt x="17980" y="18465"/>
                </a:lnTo>
                <a:lnTo>
                  <a:pt x="17947" y="18466"/>
                </a:lnTo>
                <a:lnTo>
                  <a:pt x="17919" y="18479"/>
                </a:lnTo>
                <a:lnTo>
                  <a:pt x="17923" y="18498"/>
                </a:lnTo>
                <a:lnTo>
                  <a:pt x="17901" y="18497"/>
                </a:lnTo>
                <a:lnTo>
                  <a:pt x="17904" y="18469"/>
                </a:lnTo>
                <a:lnTo>
                  <a:pt x="17898" y="18451"/>
                </a:lnTo>
                <a:lnTo>
                  <a:pt x="17877" y="18466"/>
                </a:lnTo>
                <a:lnTo>
                  <a:pt x="17853" y="18493"/>
                </a:lnTo>
                <a:lnTo>
                  <a:pt x="17822" y="18493"/>
                </a:lnTo>
                <a:lnTo>
                  <a:pt x="17805" y="18516"/>
                </a:lnTo>
                <a:lnTo>
                  <a:pt x="17775" y="18540"/>
                </a:lnTo>
                <a:lnTo>
                  <a:pt x="17735" y="18538"/>
                </a:lnTo>
                <a:lnTo>
                  <a:pt x="17698" y="18572"/>
                </a:lnTo>
                <a:lnTo>
                  <a:pt x="17654" y="18607"/>
                </a:lnTo>
                <a:lnTo>
                  <a:pt x="17650" y="18648"/>
                </a:lnTo>
                <a:lnTo>
                  <a:pt x="17625" y="18653"/>
                </a:lnTo>
                <a:lnTo>
                  <a:pt x="17604" y="18647"/>
                </a:lnTo>
                <a:lnTo>
                  <a:pt x="17598" y="18656"/>
                </a:lnTo>
                <a:lnTo>
                  <a:pt x="17610" y="18672"/>
                </a:lnTo>
                <a:lnTo>
                  <a:pt x="17611" y="18697"/>
                </a:lnTo>
                <a:cubicBezTo>
                  <a:pt x="17611" y="18697"/>
                  <a:pt x="17611" y="18697"/>
                  <a:pt x="17611" y="18697"/>
                </a:cubicBezTo>
                <a:close/>
                <a:moveTo>
                  <a:pt x="18167" y="19718"/>
                </a:moveTo>
                <a:lnTo>
                  <a:pt x="18167" y="19738"/>
                </a:lnTo>
                <a:lnTo>
                  <a:pt x="18191" y="19750"/>
                </a:lnTo>
                <a:lnTo>
                  <a:pt x="18230" y="19750"/>
                </a:lnTo>
                <a:lnTo>
                  <a:pt x="18236" y="19731"/>
                </a:lnTo>
                <a:lnTo>
                  <a:pt x="18188" y="19716"/>
                </a:lnTo>
                <a:lnTo>
                  <a:pt x="18167" y="19718"/>
                </a:lnTo>
                <a:cubicBezTo>
                  <a:pt x="18167" y="19718"/>
                  <a:pt x="18167" y="19718"/>
                  <a:pt x="18167" y="19718"/>
                </a:cubicBezTo>
                <a:close/>
                <a:moveTo>
                  <a:pt x="17645" y="19876"/>
                </a:moveTo>
                <a:lnTo>
                  <a:pt x="17657" y="19850"/>
                </a:lnTo>
                <a:lnTo>
                  <a:pt x="17670" y="19868"/>
                </a:lnTo>
                <a:lnTo>
                  <a:pt x="17659" y="19881"/>
                </a:lnTo>
                <a:lnTo>
                  <a:pt x="17645" y="19876"/>
                </a:lnTo>
                <a:cubicBezTo>
                  <a:pt x="17645" y="19876"/>
                  <a:pt x="17645" y="19876"/>
                  <a:pt x="17645" y="19876"/>
                </a:cubicBezTo>
                <a:close/>
                <a:moveTo>
                  <a:pt x="18043" y="19184"/>
                </a:moveTo>
                <a:lnTo>
                  <a:pt x="18068" y="19196"/>
                </a:lnTo>
                <a:lnTo>
                  <a:pt x="18085" y="19191"/>
                </a:lnTo>
                <a:lnTo>
                  <a:pt x="18097" y="19162"/>
                </a:lnTo>
                <a:lnTo>
                  <a:pt x="18093" y="19146"/>
                </a:lnTo>
                <a:lnTo>
                  <a:pt x="18102" y="19149"/>
                </a:lnTo>
                <a:lnTo>
                  <a:pt x="18110" y="19178"/>
                </a:lnTo>
                <a:lnTo>
                  <a:pt x="18089" y="19216"/>
                </a:lnTo>
                <a:lnTo>
                  <a:pt x="18052" y="19235"/>
                </a:lnTo>
                <a:lnTo>
                  <a:pt x="18032" y="19219"/>
                </a:lnTo>
                <a:lnTo>
                  <a:pt x="18033" y="19197"/>
                </a:lnTo>
                <a:lnTo>
                  <a:pt x="18043" y="19184"/>
                </a:lnTo>
                <a:cubicBezTo>
                  <a:pt x="18043" y="19184"/>
                  <a:pt x="18043" y="19184"/>
                  <a:pt x="18043" y="19184"/>
                </a:cubicBezTo>
                <a:close/>
                <a:moveTo>
                  <a:pt x="18162" y="19197"/>
                </a:moveTo>
                <a:lnTo>
                  <a:pt x="18152" y="19141"/>
                </a:lnTo>
                <a:lnTo>
                  <a:pt x="18151" y="19127"/>
                </a:lnTo>
                <a:lnTo>
                  <a:pt x="18168" y="19132"/>
                </a:lnTo>
                <a:lnTo>
                  <a:pt x="18179" y="19146"/>
                </a:lnTo>
                <a:lnTo>
                  <a:pt x="18190" y="19137"/>
                </a:lnTo>
                <a:lnTo>
                  <a:pt x="18212" y="19153"/>
                </a:lnTo>
                <a:lnTo>
                  <a:pt x="18216" y="19175"/>
                </a:lnTo>
                <a:lnTo>
                  <a:pt x="18188" y="19199"/>
                </a:lnTo>
                <a:cubicBezTo>
                  <a:pt x="18188" y="19199"/>
                  <a:pt x="18162" y="19195"/>
                  <a:pt x="18162" y="19197"/>
                </a:cubicBezTo>
                <a:cubicBezTo>
                  <a:pt x="18162" y="19197"/>
                  <a:pt x="18162" y="19197"/>
                  <a:pt x="18162" y="19197"/>
                </a:cubicBezTo>
                <a:close/>
                <a:moveTo>
                  <a:pt x="17906" y="18745"/>
                </a:moveTo>
                <a:lnTo>
                  <a:pt x="17907" y="18774"/>
                </a:lnTo>
                <a:lnTo>
                  <a:pt x="17922" y="18782"/>
                </a:lnTo>
                <a:lnTo>
                  <a:pt x="17931" y="18770"/>
                </a:lnTo>
                <a:lnTo>
                  <a:pt x="17947" y="18770"/>
                </a:lnTo>
                <a:lnTo>
                  <a:pt x="17947" y="18742"/>
                </a:lnTo>
                <a:lnTo>
                  <a:pt x="17930" y="18737"/>
                </a:lnTo>
                <a:lnTo>
                  <a:pt x="17906" y="18745"/>
                </a:lnTo>
                <a:cubicBezTo>
                  <a:pt x="17906" y="18745"/>
                  <a:pt x="17906" y="18745"/>
                  <a:pt x="17906" y="18745"/>
                </a:cubicBezTo>
                <a:close/>
                <a:moveTo>
                  <a:pt x="18053" y="18354"/>
                </a:moveTo>
                <a:lnTo>
                  <a:pt x="18072" y="18305"/>
                </a:lnTo>
                <a:lnTo>
                  <a:pt x="18102" y="18279"/>
                </a:lnTo>
                <a:lnTo>
                  <a:pt x="18102" y="18312"/>
                </a:lnTo>
                <a:lnTo>
                  <a:pt x="18089" y="18348"/>
                </a:lnTo>
                <a:lnTo>
                  <a:pt x="18064" y="18365"/>
                </a:lnTo>
                <a:cubicBezTo>
                  <a:pt x="18064" y="18365"/>
                  <a:pt x="18052" y="18355"/>
                  <a:pt x="18053" y="18354"/>
                </a:cubicBezTo>
                <a:cubicBezTo>
                  <a:pt x="18053" y="18354"/>
                  <a:pt x="18053" y="18354"/>
                  <a:pt x="18053" y="18354"/>
                </a:cubicBezTo>
                <a:close/>
                <a:moveTo>
                  <a:pt x="17570" y="20237"/>
                </a:moveTo>
                <a:lnTo>
                  <a:pt x="17576" y="20210"/>
                </a:lnTo>
                <a:lnTo>
                  <a:pt x="17596" y="20203"/>
                </a:lnTo>
                <a:lnTo>
                  <a:pt x="17598" y="20228"/>
                </a:lnTo>
                <a:lnTo>
                  <a:pt x="17582" y="20253"/>
                </a:lnTo>
                <a:lnTo>
                  <a:pt x="17570" y="20237"/>
                </a:lnTo>
                <a:cubicBezTo>
                  <a:pt x="17570" y="20237"/>
                  <a:pt x="17570" y="20237"/>
                  <a:pt x="17570" y="20237"/>
                </a:cubicBezTo>
                <a:close/>
                <a:moveTo>
                  <a:pt x="17527" y="20213"/>
                </a:moveTo>
                <a:lnTo>
                  <a:pt x="17514" y="20183"/>
                </a:lnTo>
                <a:lnTo>
                  <a:pt x="17526" y="20146"/>
                </a:lnTo>
                <a:lnTo>
                  <a:pt x="17518" y="20105"/>
                </a:lnTo>
                <a:lnTo>
                  <a:pt x="17503" y="20070"/>
                </a:lnTo>
                <a:lnTo>
                  <a:pt x="17519" y="20047"/>
                </a:lnTo>
                <a:lnTo>
                  <a:pt x="17535" y="20029"/>
                </a:lnTo>
                <a:lnTo>
                  <a:pt x="17533" y="20047"/>
                </a:lnTo>
                <a:lnTo>
                  <a:pt x="17549" y="20068"/>
                </a:lnTo>
                <a:lnTo>
                  <a:pt x="17547" y="20099"/>
                </a:lnTo>
                <a:lnTo>
                  <a:pt x="17531" y="20116"/>
                </a:lnTo>
                <a:lnTo>
                  <a:pt x="17531" y="20140"/>
                </a:lnTo>
                <a:lnTo>
                  <a:pt x="17546" y="20155"/>
                </a:lnTo>
                <a:lnTo>
                  <a:pt x="17556" y="20177"/>
                </a:lnTo>
                <a:lnTo>
                  <a:pt x="17539" y="20211"/>
                </a:lnTo>
                <a:lnTo>
                  <a:pt x="17527" y="20213"/>
                </a:lnTo>
                <a:cubicBezTo>
                  <a:pt x="17527" y="20213"/>
                  <a:pt x="17527" y="20213"/>
                  <a:pt x="17527" y="20213"/>
                </a:cubicBezTo>
                <a:close/>
                <a:moveTo>
                  <a:pt x="16301" y="19974"/>
                </a:moveTo>
                <a:lnTo>
                  <a:pt x="16281" y="19971"/>
                </a:lnTo>
                <a:lnTo>
                  <a:pt x="16271" y="19951"/>
                </a:lnTo>
                <a:lnTo>
                  <a:pt x="16289" y="19941"/>
                </a:lnTo>
                <a:lnTo>
                  <a:pt x="16299" y="19909"/>
                </a:lnTo>
                <a:lnTo>
                  <a:pt x="16337" y="19876"/>
                </a:lnTo>
                <a:lnTo>
                  <a:pt x="16338" y="19883"/>
                </a:lnTo>
                <a:lnTo>
                  <a:pt x="16342" y="19869"/>
                </a:lnTo>
                <a:lnTo>
                  <a:pt x="16332" y="19869"/>
                </a:lnTo>
                <a:lnTo>
                  <a:pt x="16289" y="19907"/>
                </a:lnTo>
                <a:lnTo>
                  <a:pt x="16262" y="19950"/>
                </a:lnTo>
                <a:lnTo>
                  <a:pt x="16276" y="19978"/>
                </a:lnTo>
                <a:lnTo>
                  <a:pt x="16292" y="19985"/>
                </a:lnTo>
                <a:lnTo>
                  <a:pt x="16301" y="19974"/>
                </a:lnTo>
                <a:cubicBezTo>
                  <a:pt x="16301" y="19974"/>
                  <a:pt x="16301" y="19974"/>
                  <a:pt x="16301" y="19974"/>
                </a:cubicBezTo>
                <a:close/>
                <a:moveTo>
                  <a:pt x="12950" y="16301"/>
                </a:moveTo>
                <a:lnTo>
                  <a:pt x="12957" y="16262"/>
                </a:lnTo>
                <a:lnTo>
                  <a:pt x="13023" y="16189"/>
                </a:lnTo>
                <a:lnTo>
                  <a:pt x="12996" y="16253"/>
                </a:lnTo>
                <a:lnTo>
                  <a:pt x="12966" y="16297"/>
                </a:lnTo>
                <a:lnTo>
                  <a:pt x="12950" y="16301"/>
                </a:lnTo>
                <a:cubicBezTo>
                  <a:pt x="12950" y="16301"/>
                  <a:pt x="12950" y="16301"/>
                  <a:pt x="12950" y="16301"/>
                </a:cubicBezTo>
                <a:close/>
                <a:moveTo>
                  <a:pt x="12996" y="16300"/>
                </a:moveTo>
                <a:lnTo>
                  <a:pt x="13054" y="16214"/>
                </a:lnTo>
                <a:lnTo>
                  <a:pt x="13066" y="16179"/>
                </a:lnTo>
                <a:lnTo>
                  <a:pt x="13084" y="16175"/>
                </a:lnTo>
                <a:lnTo>
                  <a:pt x="13080" y="16209"/>
                </a:lnTo>
                <a:lnTo>
                  <a:pt x="13017" y="16290"/>
                </a:lnTo>
                <a:lnTo>
                  <a:pt x="13001" y="16330"/>
                </a:lnTo>
                <a:lnTo>
                  <a:pt x="13029" y="16308"/>
                </a:lnTo>
                <a:lnTo>
                  <a:pt x="13084" y="16235"/>
                </a:lnTo>
                <a:lnTo>
                  <a:pt x="13104" y="16215"/>
                </a:lnTo>
                <a:lnTo>
                  <a:pt x="13112" y="16157"/>
                </a:lnTo>
                <a:lnTo>
                  <a:pt x="13093" y="16133"/>
                </a:lnTo>
                <a:lnTo>
                  <a:pt x="13079" y="16133"/>
                </a:lnTo>
                <a:lnTo>
                  <a:pt x="13079" y="16095"/>
                </a:lnTo>
                <a:lnTo>
                  <a:pt x="13043" y="16074"/>
                </a:lnTo>
                <a:lnTo>
                  <a:pt x="13026" y="16101"/>
                </a:lnTo>
                <a:lnTo>
                  <a:pt x="13005" y="16174"/>
                </a:lnTo>
                <a:lnTo>
                  <a:pt x="12969" y="16212"/>
                </a:lnTo>
                <a:lnTo>
                  <a:pt x="12931" y="16239"/>
                </a:lnTo>
                <a:lnTo>
                  <a:pt x="12940" y="16205"/>
                </a:lnTo>
                <a:lnTo>
                  <a:pt x="12979" y="16166"/>
                </a:lnTo>
                <a:lnTo>
                  <a:pt x="12994" y="16119"/>
                </a:lnTo>
                <a:lnTo>
                  <a:pt x="12985" y="16104"/>
                </a:lnTo>
                <a:lnTo>
                  <a:pt x="12953" y="16129"/>
                </a:lnTo>
                <a:lnTo>
                  <a:pt x="12924" y="16193"/>
                </a:lnTo>
                <a:lnTo>
                  <a:pt x="12869" y="16251"/>
                </a:lnTo>
                <a:lnTo>
                  <a:pt x="12862" y="16279"/>
                </a:lnTo>
                <a:lnTo>
                  <a:pt x="12826" y="16327"/>
                </a:lnTo>
                <a:lnTo>
                  <a:pt x="12838" y="16359"/>
                </a:lnTo>
                <a:lnTo>
                  <a:pt x="12855" y="16355"/>
                </a:lnTo>
                <a:lnTo>
                  <a:pt x="12904" y="16284"/>
                </a:lnTo>
                <a:lnTo>
                  <a:pt x="12929" y="16276"/>
                </a:lnTo>
                <a:lnTo>
                  <a:pt x="12917" y="16310"/>
                </a:lnTo>
                <a:lnTo>
                  <a:pt x="12884" y="16365"/>
                </a:lnTo>
                <a:lnTo>
                  <a:pt x="12901" y="16371"/>
                </a:lnTo>
                <a:lnTo>
                  <a:pt x="12933" y="16349"/>
                </a:lnTo>
                <a:lnTo>
                  <a:pt x="12959" y="16349"/>
                </a:lnTo>
                <a:cubicBezTo>
                  <a:pt x="12959" y="16349"/>
                  <a:pt x="12996" y="16297"/>
                  <a:pt x="12996" y="16300"/>
                </a:cubicBezTo>
                <a:cubicBezTo>
                  <a:pt x="12996" y="16300"/>
                  <a:pt x="12996" y="16300"/>
                  <a:pt x="12996" y="16300"/>
                </a:cubicBezTo>
                <a:close/>
                <a:moveTo>
                  <a:pt x="12796" y="16202"/>
                </a:moveTo>
                <a:lnTo>
                  <a:pt x="12819" y="16147"/>
                </a:lnTo>
                <a:lnTo>
                  <a:pt x="12853" y="16146"/>
                </a:lnTo>
                <a:lnTo>
                  <a:pt x="12867" y="16131"/>
                </a:lnTo>
                <a:lnTo>
                  <a:pt x="12884" y="16131"/>
                </a:lnTo>
                <a:lnTo>
                  <a:pt x="12919" y="16107"/>
                </a:lnTo>
                <a:lnTo>
                  <a:pt x="12942" y="16088"/>
                </a:lnTo>
                <a:lnTo>
                  <a:pt x="12912" y="16150"/>
                </a:lnTo>
                <a:lnTo>
                  <a:pt x="12849" y="16197"/>
                </a:lnTo>
                <a:lnTo>
                  <a:pt x="12809" y="16212"/>
                </a:lnTo>
                <a:lnTo>
                  <a:pt x="12796" y="16202"/>
                </a:lnTo>
                <a:cubicBezTo>
                  <a:pt x="12796" y="16202"/>
                  <a:pt x="12796" y="16202"/>
                  <a:pt x="12796" y="16202"/>
                </a:cubicBezTo>
                <a:close/>
                <a:moveTo>
                  <a:pt x="13088" y="16272"/>
                </a:moveTo>
                <a:lnTo>
                  <a:pt x="13120" y="16227"/>
                </a:lnTo>
                <a:lnTo>
                  <a:pt x="13131" y="16185"/>
                </a:lnTo>
                <a:lnTo>
                  <a:pt x="13145" y="16181"/>
                </a:lnTo>
                <a:lnTo>
                  <a:pt x="13144" y="16244"/>
                </a:lnTo>
                <a:lnTo>
                  <a:pt x="13107" y="16273"/>
                </a:lnTo>
                <a:cubicBezTo>
                  <a:pt x="13107" y="16273"/>
                  <a:pt x="13089" y="16272"/>
                  <a:pt x="13088" y="16272"/>
                </a:cubicBezTo>
                <a:cubicBezTo>
                  <a:pt x="13088" y="16272"/>
                  <a:pt x="13088" y="16272"/>
                  <a:pt x="13088" y="16272"/>
                </a:cubicBezTo>
                <a:close/>
                <a:moveTo>
                  <a:pt x="13058" y="16043"/>
                </a:moveTo>
                <a:lnTo>
                  <a:pt x="13068" y="16067"/>
                </a:lnTo>
                <a:lnTo>
                  <a:pt x="13080" y="16054"/>
                </a:lnTo>
                <a:lnTo>
                  <a:pt x="13073" y="16039"/>
                </a:lnTo>
                <a:lnTo>
                  <a:pt x="13058" y="16043"/>
                </a:lnTo>
                <a:cubicBezTo>
                  <a:pt x="13058" y="16043"/>
                  <a:pt x="13058" y="16043"/>
                  <a:pt x="13058" y="16043"/>
                </a:cubicBezTo>
                <a:close/>
                <a:moveTo>
                  <a:pt x="13556" y="13801"/>
                </a:moveTo>
                <a:lnTo>
                  <a:pt x="13570" y="13802"/>
                </a:lnTo>
                <a:lnTo>
                  <a:pt x="13583" y="13781"/>
                </a:lnTo>
                <a:lnTo>
                  <a:pt x="13590" y="13761"/>
                </a:lnTo>
                <a:lnTo>
                  <a:pt x="13606" y="13735"/>
                </a:lnTo>
                <a:lnTo>
                  <a:pt x="13610" y="13712"/>
                </a:lnTo>
                <a:lnTo>
                  <a:pt x="13599" y="13700"/>
                </a:lnTo>
                <a:lnTo>
                  <a:pt x="13606" y="13677"/>
                </a:lnTo>
                <a:lnTo>
                  <a:pt x="13650" y="13638"/>
                </a:lnTo>
                <a:lnTo>
                  <a:pt x="13678" y="13595"/>
                </a:lnTo>
                <a:lnTo>
                  <a:pt x="13704" y="13588"/>
                </a:lnTo>
                <a:lnTo>
                  <a:pt x="13714" y="13575"/>
                </a:lnTo>
                <a:lnTo>
                  <a:pt x="13712" y="13556"/>
                </a:lnTo>
                <a:lnTo>
                  <a:pt x="13707" y="13525"/>
                </a:lnTo>
                <a:lnTo>
                  <a:pt x="13729" y="13499"/>
                </a:lnTo>
                <a:lnTo>
                  <a:pt x="13750" y="13465"/>
                </a:lnTo>
                <a:lnTo>
                  <a:pt x="13741" y="13437"/>
                </a:lnTo>
                <a:lnTo>
                  <a:pt x="13740" y="13405"/>
                </a:lnTo>
                <a:lnTo>
                  <a:pt x="13725" y="13387"/>
                </a:lnTo>
                <a:lnTo>
                  <a:pt x="13701" y="13399"/>
                </a:lnTo>
                <a:lnTo>
                  <a:pt x="13679" y="13399"/>
                </a:lnTo>
                <a:lnTo>
                  <a:pt x="13655" y="13369"/>
                </a:lnTo>
                <a:lnTo>
                  <a:pt x="13638" y="13361"/>
                </a:lnTo>
                <a:lnTo>
                  <a:pt x="13618" y="13390"/>
                </a:lnTo>
                <a:lnTo>
                  <a:pt x="13571" y="13439"/>
                </a:lnTo>
                <a:lnTo>
                  <a:pt x="13552" y="13443"/>
                </a:lnTo>
                <a:lnTo>
                  <a:pt x="13523" y="13475"/>
                </a:lnTo>
                <a:lnTo>
                  <a:pt x="13514" y="13522"/>
                </a:lnTo>
                <a:lnTo>
                  <a:pt x="13525" y="13561"/>
                </a:lnTo>
                <a:lnTo>
                  <a:pt x="13495" y="13582"/>
                </a:lnTo>
                <a:lnTo>
                  <a:pt x="13483" y="13613"/>
                </a:lnTo>
                <a:lnTo>
                  <a:pt x="13488" y="13660"/>
                </a:lnTo>
                <a:lnTo>
                  <a:pt x="13467" y="13691"/>
                </a:lnTo>
                <a:lnTo>
                  <a:pt x="13481" y="13710"/>
                </a:lnTo>
                <a:lnTo>
                  <a:pt x="13517" y="13717"/>
                </a:lnTo>
                <a:lnTo>
                  <a:pt x="13530" y="13750"/>
                </a:lnTo>
                <a:lnTo>
                  <a:pt x="13547" y="13761"/>
                </a:lnTo>
                <a:lnTo>
                  <a:pt x="13556" y="13801"/>
                </a:lnTo>
                <a:cubicBezTo>
                  <a:pt x="13556" y="13801"/>
                  <a:pt x="13556" y="13801"/>
                  <a:pt x="13556" y="13801"/>
                </a:cubicBezTo>
                <a:close/>
                <a:moveTo>
                  <a:pt x="14110" y="13388"/>
                </a:moveTo>
                <a:cubicBezTo>
                  <a:pt x="14108" y="13388"/>
                  <a:pt x="14117" y="13370"/>
                  <a:pt x="14117" y="13370"/>
                </a:cubicBezTo>
                <a:lnTo>
                  <a:pt x="14065" y="13357"/>
                </a:lnTo>
                <a:lnTo>
                  <a:pt x="14054" y="13365"/>
                </a:lnTo>
                <a:lnTo>
                  <a:pt x="14067" y="13385"/>
                </a:lnTo>
                <a:lnTo>
                  <a:pt x="14110" y="13388"/>
                </a:lnTo>
                <a:cubicBezTo>
                  <a:pt x="14110" y="13388"/>
                  <a:pt x="14110" y="13388"/>
                  <a:pt x="14110" y="13388"/>
                </a:cubicBezTo>
                <a:close/>
                <a:moveTo>
                  <a:pt x="14150" y="13157"/>
                </a:moveTo>
                <a:lnTo>
                  <a:pt x="14188" y="13150"/>
                </a:lnTo>
                <a:lnTo>
                  <a:pt x="14211" y="13133"/>
                </a:lnTo>
                <a:lnTo>
                  <a:pt x="14238" y="13129"/>
                </a:lnTo>
                <a:lnTo>
                  <a:pt x="14260" y="13112"/>
                </a:lnTo>
                <a:lnTo>
                  <a:pt x="14259" y="13085"/>
                </a:lnTo>
                <a:lnTo>
                  <a:pt x="14263" y="13066"/>
                </a:lnTo>
                <a:lnTo>
                  <a:pt x="14261" y="12997"/>
                </a:lnTo>
                <a:lnTo>
                  <a:pt x="14237" y="12983"/>
                </a:lnTo>
                <a:lnTo>
                  <a:pt x="14186" y="12979"/>
                </a:lnTo>
                <a:lnTo>
                  <a:pt x="14161" y="12953"/>
                </a:lnTo>
                <a:lnTo>
                  <a:pt x="14130" y="12919"/>
                </a:lnTo>
                <a:lnTo>
                  <a:pt x="14114" y="12935"/>
                </a:lnTo>
                <a:lnTo>
                  <a:pt x="14071" y="12938"/>
                </a:lnTo>
                <a:lnTo>
                  <a:pt x="14049" y="12924"/>
                </a:lnTo>
                <a:lnTo>
                  <a:pt x="14040" y="12951"/>
                </a:lnTo>
                <a:lnTo>
                  <a:pt x="14049" y="12997"/>
                </a:lnTo>
                <a:lnTo>
                  <a:pt x="14084" y="13028"/>
                </a:lnTo>
                <a:lnTo>
                  <a:pt x="14105" y="13081"/>
                </a:lnTo>
                <a:lnTo>
                  <a:pt x="14122" y="13097"/>
                </a:lnTo>
                <a:lnTo>
                  <a:pt x="14129" y="13138"/>
                </a:lnTo>
                <a:lnTo>
                  <a:pt x="14150" y="13157"/>
                </a:lnTo>
                <a:cubicBezTo>
                  <a:pt x="14150" y="13157"/>
                  <a:pt x="14150" y="13157"/>
                  <a:pt x="14150" y="13157"/>
                </a:cubicBezTo>
                <a:close/>
                <a:moveTo>
                  <a:pt x="14408" y="13027"/>
                </a:moveTo>
                <a:lnTo>
                  <a:pt x="14418" y="13039"/>
                </a:lnTo>
                <a:lnTo>
                  <a:pt x="14447" y="13039"/>
                </a:lnTo>
                <a:lnTo>
                  <a:pt x="14464" y="13055"/>
                </a:lnTo>
                <a:lnTo>
                  <a:pt x="14487" y="13043"/>
                </a:lnTo>
                <a:lnTo>
                  <a:pt x="14491" y="13026"/>
                </a:lnTo>
                <a:lnTo>
                  <a:pt x="14506" y="13021"/>
                </a:lnTo>
                <a:lnTo>
                  <a:pt x="14512" y="12996"/>
                </a:lnTo>
                <a:lnTo>
                  <a:pt x="14485" y="12977"/>
                </a:lnTo>
                <a:lnTo>
                  <a:pt x="14507" y="12960"/>
                </a:lnTo>
                <a:lnTo>
                  <a:pt x="14507" y="12946"/>
                </a:lnTo>
                <a:lnTo>
                  <a:pt x="14466" y="12910"/>
                </a:lnTo>
                <a:lnTo>
                  <a:pt x="14429" y="12906"/>
                </a:lnTo>
                <a:lnTo>
                  <a:pt x="14424" y="12888"/>
                </a:lnTo>
                <a:lnTo>
                  <a:pt x="14412" y="12874"/>
                </a:lnTo>
                <a:lnTo>
                  <a:pt x="14389" y="12877"/>
                </a:lnTo>
                <a:lnTo>
                  <a:pt x="14367" y="12862"/>
                </a:lnTo>
                <a:lnTo>
                  <a:pt x="14333" y="12874"/>
                </a:lnTo>
                <a:lnTo>
                  <a:pt x="14321" y="12887"/>
                </a:lnTo>
                <a:lnTo>
                  <a:pt x="14333" y="12919"/>
                </a:lnTo>
                <a:lnTo>
                  <a:pt x="14347" y="12920"/>
                </a:lnTo>
                <a:lnTo>
                  <a:pt x="14367" y="12933"/>
                </a:lnTo>
                <a:lnTo>
                  <a:pt x="14382" y="12960"/>
                </a:lnTo>
                <a:lnTo>
                  <a:pt x="14404" y="12988"/>
                </a:lnTo>
                <a:lnTo>
                  <a:pt x="14408" y="13027"/>
                </a:lnTo>
                <a:cubicBezTo>
                  <a:pt x="14408" y="13027"/>
                  <a:pt x="14408" y="13027"/>
                  <a:pt x="14408" y="13027"/>
                </a:cubicBezTo>
                <a:close/>
                <a:moveTo>
                  <a:pt x="14780" y="13388"/>
                </a:moveTo>
                <a:lnTo>
                  <a:pt x="14819" y="13417"/>
                </a:lnTo>
                <a:lnTo>
                  <a:pt x="14852" y="13455"/>
                </a:lnTo>
                <a:lnTo>
                  <a:pt x="14889" y="13461"/>
                </a:lnTo>
                <a:lnTo>
                  <a:pt x="14938" y="13480"/>
                </a:lnTo>
                <a:lnTo>
                  <a:pt x="14923" y="13459"/>
                </a:lnTo>
                <a:lnTo>
                  <a:pt x="14883" y="13438"/>
                </a:lnTo>
                <a:lnTo>
                  <a:pt x="14827" y="13390"/>
                </a:lnTo>
                <a:lnTo>
                  <a:pt x="14797" y="13384"/>
                </a:lnTo>
                <a:lnTo>
                  <a:pt x="14780" y="13388"/>
                </a:lnTo>
                <a:cubicBezTo>
                  <a:pt x="14780" y="13388"/>
                  <a:pt x="14780" y="13388"/>
                  <a:pt x="14780" y="13388"/>
                </a:cubicBezTo>
                <a:close/>
                <a:moveTo>
                  <a:pt x="15862" y="14712"/>
                </a:moveTo>
                <a:lnTo>
                  <a:pt x="15855" y="14680"/>
                </a:lnTo>
                <a:lnTo>
                  <a:pt x="15870" y="14635"/>
                </a:lnTo>
                <a:lnTo>
                  <a:pt x="15890" y="14611"/>
                </a:lnTo>
                <a:lnTo>
                  <a:pt x="15894" y="14586"/>
                </a:lnTo>
                <a:lnTo>
                  <a:pt x="15946" y="14540"/>
                </a:lnTo>
                <a:lnTo>
                  <a:pt x="16002" y="14534"/>
                </a:lnTo>
                <a:lnTo>
                  <a:pt x="16007" y="14553"/>
                </a:lnTo>
                <a:lnTo>
                  <a:pt x="16003" y="14581"/>
                </a:lnTo>
                <a:lnTo>
                  <a:pt x="16015" y="14590"/>
                </a:lnTo>
                <a:lnTo>
                  <a:pt x="16014" y="14614"/>
                </a:lnTo>
                <a:lnTo>
                  <a:pt x="15977" y="14643"/>
                </a:lnTo>
                <a:lnTo>
                  <a:pt x="15959" y="14672"/>
                </a:lnTo>
                <a:lnTo>
                  <a:pt x="15927" y="14673"/>
                </a:lnTo>
                <a:lnTo>
                  <a:pt x="15881" y="14712"/>
                </a:lnTo>
                <a:lnTo>
                  <a:pt x="15862" y="14712"/>
                </a:lnTo>
                <a:cubicBezTo>
                  <a:pt x="15862" y="14712"/>
                  <a:pt x="15862" y="14712"/>
                  <a:pt x="15862" y="14712"/>
                </a:cubicBezTo>
                <a:close/>
                <a:moveTo>
                  <a:pt x="15533" y="15112"/>
                </a:moveTo>
                <a:lnTo>
                  <a:pt x="15520" y="15140"/>
                </a:lnTo>
                <a:lnTo>
                  <a:pt x="15530" y="15185"/>
                </a:lnTo>
                <a:lnTo>
                  <a:pt x="15528" y="15207"/>
                </a:lnTo>
                <a:lnTo>
                  <a:pt x="15544" y="15202"/>
                </a:lnTo>
                <a:lnTo>
                  <a:pt x="15550" y="15156"/>
                </a:lnTo>
                <a:lnTo>
                  <a:pt x="15533" y="15112"/>
                </a:lnTo>
                <a:cubicBezTo>
                  <a:pt x="15533" y="15112"/>
                  <a:pt x="15533" y="15112"/>
                  <a:pt x="15533" y="15112"/>
                </a:cubicBezTo>
                <a:close/>
                <a:moveTo>
                  <a:pt x="15505" y="15120"/>
                </a:moveTo>
                <a:lnTo>
                  <a:pt x="15494" y="15147"/>
                </a:lnTo>
                <a:lnTo>
                  <a:pt x="15507" y="15146"/>
                </a:lnTo>
                <a:lnTo>
                  <a:pt x="15505" y="15120"/>
                </a:lnTo>
                <a:cubicBezTo>
                  <a:pt x="15505" y="15120"/>
                  <a:pt x="15505" y="15120"/>
                  <a:pt x="15505" y="15120"/>
                </a:cubicBezTo>
                <a:close/>
                <a:moveTo>
                  <a:pt x="15479" y="15112"/>
                </a:moveTo>
                <a:lnTo>
                  <a:pt x="15472" y="15138"/>
                </a:lnTo>
                <a:lnTo>
                  <a:pt x="15487" y="15125"/>
                </a:lnTo>
                <a:lnTo>
                  <a:pt x="15479" y="15112"/>
                </a:lnTo>
                <a:cubicBezTo>
                  <a:pt x="15479" y="15112"/>
                  <a:pt x="15479" y="15112"/>
                  <a:pt x="15479" y="15112"/>
                </a:cubicBezTo>
                <a:close/>
                <a:moveTo>
                  <a:pt x="16716" y="14304"/>
                </a:moveTo>
                <a:lnTo>
                  <a:pt x="16698" y="14285"/>
                </a:lnTo>
                <a:lnTo>
                  <a:pt x="16695" y="14255"/>
                </a:lnTo>
                <a:lnTo>
                  <a:pt x="16672" y="14235"/>
                </a:lnTo>
                <a:lnTo>
                  <a:pt x="16646" y="14229"/>
                </a:lnTo>
                <a:lnTo>
                  <a:pt x="16616" y="14191"/>
                </a:lnTo>
                <a:lnTo>
                  <a:pt x="16616" y="14163"/>
                </a:lnTo>
                <a:lnTo>
                  <a:pt x="16636" y="14158"/>
                </a:lnTo>
                <a:lnTo>
                  <a:pt x="16660" y="14144"/>
                </a:lnTo>
                <a:lnTo>
                  <a:pt x="16734" y="14156"/>
                </a:lnTo>
                <a:lnTo>
                  <a:pt x="16781" y="14186"/>
                </a:lnTo>
                <a:lnTo>
                  <a:pt x="16783" y="14207"/>
                </a:lnTo>
                <a:lnTo>
                  <a:pt x="16760" y="14226"/>
                </a:lnTo>
                <a:lnTo>
                  <a:pt x="16755" y="14256"/>
                </a:lnTo>
                <a:lnTo>
                  <a:pt x="16738" y="14273"/>
                </a:lnTo>
                <a:lnTo>
                  <a:pt x="16727" y="14301"/>
                </a:lnTo>
                <a:lnTo>
                  <a:pt x="16716" y="14304"/>
                </a:lnTo>
                <a:cubicBezTo>
                  <a:pt x="16716" y="14304"/>
                  <a:pt x="16716" y="14304"/>
                  <a:pt x="16716" y="14304"/>
                </a:cubicBezTo>
                <a:close/>
                <a:moveTo>
                  <a:pt x="16763" y="14141"/>
                </a:moveTo>
                <a:lnTo>
                  <a:pt x="16717" y="14104"/>
                </a:lnTo>
                <a:lnTo>
                  <a:pt x="16717" y="14071"/>
                </a:lnTo>
                <a:lnTo>
                  <a:pt x="16696" y="14052"/>
                </a:lnTo>
                <a:lnTo>
                  <a:pt x="16696" y="14027"/>
                </a:lnTo>
                <a:lnTo>
                  <a:pt x="16718" y="14006"/>
                </a:lnTo>
                <a:lnTo>
                  <a:pt x="16740" y="14039"/>
                </a:lnTo>
                <a:lnTo>
                  <a:pt x="16747" y="14064"/>
                </a:lnTo>
                <a:lnTo>
                  <a:pt x="16769" y="14094"/>
                </a:lnTo>
                <a:lnTo>
                  <a:pt x="16774" y="14134"/>
                </a:lnTo>
                <a:lnTo>
                  <a:pt x="16763" y="14141"/>
                </a:lnTo>
                <a:cubicBezTo>
                  <a:pt x="16763" y="14141"/>
                  <a:pt x="16763" y="14141"/>
                  <a:pt x="16763" y="14141"/>
                </a:cubicBezTo>
                <a:close/>
                <a:moveTo>
                  <a:pt x="15559" y="13439"/>
                </a:moveTo>
                <a:lnTo>
                  <a:pt x="15571" y="13454"/>
                </a:lnTo>
                <a:lnTo>
                  <a:pt x="15621" y="13471"/>
                </a:lnTo>
                <a:lnTo>
                  <a:pt x="15629" y="13499"/>
                </a:lnTo>
                <a:lnTo>
                  <a:pt x="15625" y="13513"/>
                </a:lnTo>
                <a:lnTo>
                  <a:pt x="15630" y="13548"/>
                </a:lnTo>
                <a:lnTo>
                  <a:pt x="15660" y="13565"/>
                </a:lnTo>
                <a:lnTo>
                  <a:pt x="15679" y="13580"/>
                </a:lnTo>
                <a:lnTo>
                  <a:pt x="15708" y="13577"/>
                </a:lnTo>
                <a:lnTo>
                  <a:pt x="15718" y="13562"/>
                </a:lnTo>
                <a:lnTo>
                  <a:pt x="15726" y="13556"/>
                </a:lnTo>
                <a:lnTo>
                  <a:pt x="15725" y="13524"/>
                </a:lnTo>
                <a:lnTo>
                  <a:pt x="15694" y="13494"/>
                </a:lnTo>
                <a:lnTo>
                  <a:pt x="15662" y="13478"/>
                </a:lnTo>
                <a:lnTo>
                  <a:pt x="15651" y="13465"/>
                </a:lnTo>
                <a:lnTo>
                  <a:pt x="15607" y="13438"/>
                </a:lnTo>
                <a:lnTo>
                  <a:pt x="15574" y="13436"/>
                </a:lnTo>
                <a:lnTo>
                  <a:pt x="15559" y="13439"/>
                </a:lnTo>
                <a:cubicBezTo>
                  <a:pt x="15559" y="13439"/>
                  <a:pt x="15559" y="13439"/>
                  <a:pt x="15559" y="13439"/>
                </a:cubicBezTo>
                <a:close/>
                <a:moveTo>
                  <a:pt x="16812" y="13798"/>
                </a:moveTo>
                <a:lnTo>
                  <a:pt x="16823" y="13808"/>
                </a:lnTo>
                <a:lnTo>
                  <a:pt x="16861" y="13810"/>
                </a:lnTo>
                <a:lnTo>
                  <a:pt x="16904" y="13854"/>
                </a:lnTo>
                <a:lnTo>
                  <a:pt x="16927" y="13838"/>
                </a:lnTo>
                <a:lnTo>
                  <a:pt x="16935" y="13802"/>
                </a:lnTo>
                <a:lnTo>
                  <a:pt x="16949" y="13782"/>
                </a:lnTo>
                <a:lnTo>
                  <a:pt x="16951" y="13756"/>
                </a:lnTo>
                <a:lnTo>
                  <a:pt x="16924" y="13745"/>
                </a:lnTo>
                <a:lnTo>
                  <a:pt x="16891" y="13761"/>
                </a:lnTo>
                <a:lnTo>
                  <a:pt x="16847" y="13774"/>
                </a:lnTo>
                <a:lnTo>
                  <a:pt x="16812" y="13798"/>
                </a:lnTo>
                <a:cubicBezTo>
                  <a:pt x="16812" y="13798"/>
                  <a:pt x="16812" y="13798"/>
                  <a:pt x="16812" y="13798"/>
                </a:cubicBezTo>
                <a:close/>
                <a:moveTo>
                  <a:pt x="12803" y="13449"/>
                </a:moveTo>
                <a:cubicBezTo>
                  <a:pt x="12801" y="13451"/>
                  <a:pt x="12813" y="13465"/>
                  <a:pt x="12813" y="13465"/>
                </a:cubicBezTo>
                <a:lnTo>
                  <a:pt x="12833" y="13455"/>
                </a:lnTo>
                <a:lnTo>
                  <a:pt x="12876" y="13397"/>
                </a:lnTo>
                <a:lnTo>
                  <a:pt x="12908" y="13392"/>
                </a:lnTo>
                <a:lnTo>
                  <a:pt x="12931" y="13399"/>
                </a:lnTo>
                <a:lnTo>
                  <a:pt x="12939" y="13428"/>
                </a:lnTo>
                <a:lnTo>
                  <a:pt x="12975" y="13430"/>
                </a:lnTo>
                <a:lnTo>
                  <a:pt x="13042" y="13369"/>
                </a:lnTo>
                <a:lnTo>
                  <a:pt x="13078" y="13357"/>
                </a:lnTo>
                <a:lnTo>
                  <a:pt x="13121" y="13326"/>
                </a:lnTo>
                <a:lnTo>
                  <a:pt x="13160" y="13262"/>
                </a:lnTo>
                <a:lnTo>
                  <a:pt x="13202" y="13262"/>
                </a:lnTo>
                <a:lnTo>
                  <a:pt x="13259" y="13218"/>
                </a:lnTo>
                <a:lnTo>
                  <a:pt x="13261" y="13181"/>
                </a:lnTo>
                <a:lnTo>
                  <a:pt x="13301" y="13131"/>
                </a:lnTo>
                <a:lnTo>
                  <a:pt x="13282" y="13115"/>
                </a:lnTo>
                <a:lnTo>
                  <a:pt x="13237" y="13117"/>
                </a:lnTo>
                <a:lnTo>
                  <a:pt x="13216" y="13102"/>
                </a:lnTo>
                <a:lnTo>
                  <a:pt x="13182" y="13100"/>
                </a:lnTo>
                <a:lnTo>
                  <a:pt x="13145" y="13121"/>
                </a:lnTo>
                <a:lnTo>
                  <a:pt x="13125" y="13106"/>
                </a:lnTo>
                <a:lnTo>
                  <a:pt x="13100" y="13115"/>
                </a:lnTo>
                <a:lnTo>
                  <a:pt x="13069" y="13154"/>
                </a:lnTo>
                <a:lnTo>
                  <a:pt x="13030" y="13133"/>
                </a:lnTo>
                <a:lnTo>
                  <a:pt x="13016" y="13085"/>
                </a:lnTo>
                <a:lnTo>
                  <a:pt x="12998" y="13096"/>
                </a:lnTo>
                <a:lnTo>
                  <a:pt x="12953" y="13109"/>
                </a:lnTo>
                <a:lnTo>
                  <a:pt x="12901" y="13179"/>
                </a:lnTo>
                <a:lnTo>
                  <a:pt x="12898" y="13204"/>
                </a:lnTo>
                <a:lnTo>
                  <a:pt x="12877" y="13231"/>
                </a:lnTo>
                <a:lnTo>
                  <a:pt x="12790" y="13256"/>
                </a:lnTo>
                <a:lnTo>
                  <a:pt x="12781" y="13289"/>
                </a:lnTo>
                <a:lnTo>
                  <a:pt x="12803" y="13310"/>
                </a:lnTo>
                <a:lnTo>
                  <a:pt x="12817" y="13363"/>
                </a:lnTo>
                <a:lnTo>
                  <a:pt x="12803" y="13401"/>
                </a:lnTo>
                <a:lnTo>
                  <a:pt x="12803" y="13449"/>
                </a:lnTo>
                <a:cubicBezTo>
                  <a:pt x="12803" y="13449"/>
                  <a:pt x="12803" y="13449"/>
                  <a:pt x="12803" y="13449"/>
                </a:cubicBezTo>
                <a:close/>
                <a:moveTo>
                  <a:pt x="12399" y="12669"/>
                </a:moveTo>
                <a:cubicBezTo>
                  <a:pt x="12398" y="12670"/>
                  <a:pt x="12421" y="12668"/>
                  <a:pt x="12421" y="12668"/>
                </a:cubicBezTo>
                <a:lnTo>
                  <a:pt x="12432" y="12623"/>
                </a:lnTo>
                <a:lnTo>
                  <a:pt x="12455" y="12613"/>
                </a:lnTo>
                <a:lnTo>
                  <a:pt x="12472" y="12627"/>
                </a:lnTo>
                <a:lnTo>
                  <a:pt x="12503" y="12646"/>
                </a:lnTo>
                <a:lnTo>
                  <a:pt x="12542" y="12646"/>
                </a:lnTo>
                <a:lnTo>
                  <a:pt x="12560" y="12635"/>
                </a:lnTo>
                <a:lnTo>
                  <a:pt x="12584" y="12635"/>
                </a:lnTo>
                <a:lnTo>
                  <a:pt x="12611" y="12655"/>
                </a:lnTo>
                <a:lnTo>
                  <a:pt x="12618" y="12686"/>
                </a:lnTo>
                <a:lnTo>
                  <a:pt x="12581" y="12738"/>
                </a:lnTo>
                <a:lnTo>
                  <a:pt x="12589" y="12781"/>
                </a:lnTo>
                <a:lnTo>
                  <a:pt x="12560" y="12824"/>
                </a:lnTo>
                <a:lnTo>
                  <a:pt x="12561" y="12895"/>
                </a:lnTo>
                <a:lnTo>
                  <a:pt x="12572" y="12916"/>
                </a:lnTo>
                <a:lnTo>
                  <a:pt x="12599" y="12902"/>
                </a:lnTo>
                <a:lnTo>
                  <a:pt x="12617" y="12916"/>
                </a:lnTo>
                <a:lnTo>
                  <a:pt x="12653" y="12918"/>
                </a:lnTo>
                <a:lnTo>
                  <a:pt x="12679" y="12899"/>
                </a:lnTo>
                <a:lnTo>
                  <a:pt x="12720" y="12900"/>
                </a:lnTo>
                <a:lnTo>
                  <a:pt x="12732" y="12879"/>
                </a:lnTo>
                <a:lnTo>
                  <a:pt x="12768" y="12856"/>
                </a:lnTo>
                <a:lnTo>
                  <a:pt x="12802" y="12857"/>
                </a:lnTo>
                <a:lnTo>
                  <a:pt x="12842" y="12817"/>
                </a:lnTo>
                <a:lnTo>
                  <a:pt x="12855" y="12760"/>
                </a:lnTo>
                <a:lnTo>
                  <a:pt x="12888" y="12728"/>
                </a:lnTo>
                <a:lnTo>
                  <a:pt x="12912" y="12688"/>
                </a:lnTo>
                <a:lnTo>
                  <a:pt x="12933" y="12686"/>
                </a:lnTo>
                <a:lnTo>
                  <a:pt x="12956" y="12710"/>
                </a:lnTo>
                <a:lnTo>
                  <a:pt x="12992" y="12682"/>
                </a:lnTo>
                <a:lnTo>
                  <a:pt x="13016" y="12665"/>
                </a:lnTo>
                <a:lnTo>
                  <a:pt x="13046" y="12670"/>
                </a:lnTo>
                <a:lnTo>
                  <a:pt x="13064" y="12601"/>
                </a:lnTo>
                <a:lnTo>
                  <a:pt x="13059" y="12536"/>
                </a:lnTo>
                <a:lnTo>
                  <a:pt x="13101" y="12506"/>
                </a:lnTo>
                <a:lnTo>
                  <a:pt x="13118" y="12471"/>
                </a:lnTo>
                <a:lnTo>
                  <a:pt x="13148" y="12470"/>
                </a:lnTo>
                <a:lnTo>
                  <a:pt x="13171" y="12492"/>
                </a:lnTo>
                <a:lnTo>
                  <a:pt x="13194" y="12465"/>
                </a:lnTo>
                <a:lnTo>
                  <a:pt x="13222" y="12452"/>
                </a:lnTo>
                <a:lnTo>
                  <a:pt x="13246" y="12466"/>
                </a:lnTo>
                <a:lnTo>
                  <a:pt x="13252" y="12508"/>
                </a:lnTo>
                <a:lnTo>
                  <a:pt x="13221" y="12537"/>
                </a:lnTo>
                <a:lnTo>
                  <a:pt x="13200" y="12567"/>
                </a:lnTo>
                <a:lnTo>
                  <a:pt x="13238" y="12593"/>
                </a:lnTo>
                <a:lnTo>
                  <a:pt x="13309" y="12593"/>
                </a:lnTo>
                <a:lnTo>
                  <a:pt x="13342" y="12606"/>
                </a:lnTo>
                <a:lnTo>
                  <a:pt x="13353" y="12644"/>
                </a:lnTo>
                <a:lnTo>
                  <a:pt x="13323" y="12694"/>
                </a:lnTo>
                <a:lnTo>
                  <a:pt x="13292" y="12703"/>
                </a:lnTo>
                <a:lnTo>
                  <a:pt x="13290" y="12766"/>
                </a:lnTo>
                <a:lnTo>
                  <a:pt x="13321" y="12782"/>
                </a:lnTo>
                <a:lnTo>
                  <a:pt x="13340" y="12767"/>
                </a:lnTo>
                <a:lnTo>
                  <a:pt x="13373" y="12769"/>
                </a:lnTo>
                <a:lnTo>
                  <a:pt x="13388" y="12785"/>
                </a:lnTo>
                <a:lnTo>
                  <a:pt x="13418" y="12778"/>
                </a:lnTo>
                <a:lnTo>
                  <a:pt x="13433" y="12811"/>
                </a:lnTo>
                <a:lnTo>
                  <a:pt x="13476" y="12814"/>
                </a:lnTo>
                <a:lnTo>
                  <a:pt x="13503" y="12841"/>
                </a:lnTo>
                <a:lnTo>
                  <a:pt x="13531" y="12841"/>
                </a:lnTo>
                <a:lnTo>
                  <a:pt x="13592" y="12879"/>
                </a:lnTo>
                <a:lnTo>
                  <a:pt x="13612" y="12865"/>
                </a:lnTo>
                <a:lnTo>
                  <a:pt x="13640" y="12804"/>
                </a:lnTo>
                <a:lnTo>
                  <a:pt x="13668" y="12793"/>
                </a:lnTo>
                <a:lnTo>
                  <a:pt x="13706" y="12750"/>
                </a:lnTo>
                <a:lnTo>
                  <a:pt x="13747" y="12748"/>
                </a:lnTo>
                <a:lnTo>
                  <a:pt x="13757" y="12723"/>
                </a:lnTo>
                <a:lnTo>
                  <a:pt x="13727" y="12707"/>
                </a:lnTo>
                <a:lnTo>
                  <a:pt x="13703" y="12674"/>
                </a:lnTo>
                <a:lnTo>
                  <a:pt x="13733" y="12663"/>
                </a:lnTo>
                <a:lnTo>
                  <a:pt x="13748" y="12632"/>
                </a:lnTo>
                <a:lnTo>
                  <a:pt x="13719" y="12619"/>
                </a:lnTo>
                <a:lnTo>
                  <a:pt x="13700" y="12577"/>
                </a:lnTo>
                <a:lnTo>
                  <a:pt x="13682" y="12586"/>
                </a:lnTo>
                <a:lnTo>
                  <a:pt x="13683" y="12618"/>
                </a:lnTo>
                <a:lnTo>
                  <a:pt x="13664" y="12632"/>
                </a:lnTo>
                <a:lnTo>
                  <a:pt x="13644" y="12619"/>
                </a:lnTo>
                <a:lnTo>
                  <a:pt x="13602" y="12598"/>
                </a:lnTo>
                <a:lnTo>
                  <a:pt x="13600" y="12564"/>
                </a:lnTo>
                <a:lnTo>
                  <a:pt x="13582" y="12572"/>
                </a:lnTo>
                <a:lnTo>
                  <a:pt x="13550" y="12610"/>
                </a:lnTo>
                <a:lnTo>
                  <a:pt x="13474" y="12607"/>
                </a:lnTo>
                <a:lnTo>
                  <a:pt x="13441" y="12578"/>
                </a:lnTo>
                <a:lnTo>
                  <a:pt x="13485" y="12550"/>
                </a:lnTo>
                <a:lnTo>
                  <a:pt x="13517" y="12551"/>
                </a:lnTo>
                <a:lnTo>
                  <a:pt x="13553" y="12522"/>
                </a:lnTo>
                <a:lnTo>
                  <a:pt x="13553" y="12485"/>
                </a:lnTo>
                <a:lnTo>
                  <a:pt x="13538" y="12470"/>
                </a:lnTo>
                <a:lnTo>
                  <a:pt x="13534" y="12412"/>
                </a:lnTo>
                <a:lnTo>
                  <a:pt x="13550" y="12380"/>
                </a:lnTo>
                <a:lnTo>
                  <a:pt x="13550" y="12353"/>
                </a:lnTo>
                <a:lnTo>
                  <a:pt x="13523" y="12327"/>
                </a:lnTo>
                <a:lnTo>
                  <a:pt x="13523" y="12291"/>
                </a:lnTo>
                <a:lnTo>
                  <a:pt x="13458" y="12213"/>
                </a:lnTo>
                <a:lnTo>
                  <a:pt x="13397" y="12186"/>
                </a:lnTo>
                <a:lnTo>
                  <a:pt x="13392" y="12163"/>
                </a:lnTo>
                <a:lnTo>
                  <a:pt x="13375" y="12101"/>
                </a:lnTo>
                <a:lnTo>
                  <a:pt x="13341" y="12101"/>
                </a:lnTo>
                <a:lnTo>
                  <a:pt x="13329" y="12068"/>
                </a:lnTo>
                <a:lnTo>
                  <a:pt x="13338" y="12007"/>
                </a:lnTo>
                <a:lnTo>
                  <a:pt x="13322" y="11968"/>
                </a:lnTo>
                <a:lnTo>
                  <a:pt x="13261" y="11966"/>
                </a:lnTo>
                <a:lnTo>
                  <a:pt x="13180" y="11933"/>
                </a:lnTo>
                <a:lnTo>
                  <a:pt x="13157" y="11881"/>
                </a:lnTo>
                <a:lnTo>
                  <a:pt x="13176" y="11854"/>
                </a:lnTo>
                <a:lnTo>
                  <a:pt x="13179" y="11827"/>
                </a:lnTo>
                <a:lnTo>
                  <a:pt x="13141" y="11796"/>
                </a:lnTo>
                <a:lnTo>
                  <a:pt x="13130" y="11760"/>
                </a:lnTo>
                <a:lnTo>
                  <a:pt x="13114" y="11756"/>
                </a:lnTo>
                <a:lnTo>
                  <a:pt x="13069" y="11814"/>
                </a:lnTo>
                <a:lnTo>
                  <a:pt x="13060" y="11860"/>
                </a:lnTo>
                <a:lnTo>
                  <a:pt x="13033" y="11885"/>
                </a:lnTo>
                <a:lnTo>
                  <a:pt x="13012" y="11864"/>
                </a:lnTo>
                <a:lnTo>
                  <a:pt x="13016" y="11798"/>
                </a:lnTo>
                <a:lnTo>
                  <a:pt x="12994" y="11748"/>
                </a:lnTo>
                <a:lnTo>
                  <a:pt x="13001" y="11717"/>
                </a:lnTo>
                <a:lnTo>
                  <a:pt x="13026" y="11723"/>
                </a:lnTo>
                <a:lnTo>
                  <a:pt x="13060" y="11723"/>
                </a:lnTo>
                <a:lnTo>
                  <a:pt x="13048" y="11688"/>
                </a:lnTo>
                <a:lnTo>
                  <a:pt x="13057" y="11645"/>
                </a:lnTo>
                <a:lnTo>
                  <a:pt x="13044" y="11597"/>
                </a:lnTo>
                <a:lnTo>
                  <a:pt x="13001" y="11609"/>
                </a:lnTo>
                <a:lnTo>
                  <a:pt x="13003" y="11574"/>
                </a:lnTo>
                <a:lnTo>
                  <a:pt x="13039" y="11524"/>
                </a:lnTo>
                <a:lnTo>
                  <a:pt x="13016" y="11512"/>
                </a:lnTo>
                <a:lnTo>
                  <a:pt x="12921" y="11555"/>
                </a:lnTo>
                <a:lnTo>
                  <a:pt x="12873" y="11599"/>
                </a:lnTo>
                <a:lnTo>
                  <a:pt x="12835" y="11702"/>
                </a:lnTo>
                <a:lnTo>
                  <a:pt x="12790" y="11773"/>
                </a:lnTo>
                <a:lnTo>
                  <a:pt x="12788" y="11811"/>
                </a:lnTo>
                <a:lnTo>
                  <a:pt x="12758" y="11856"/>
                </a:lnTo>
                <a:lnTo>
                  <a:pt x="12755" y="11889"/>
                </a:lnTo>
                <a:lnTo>
                  <a:pt x="12706" y="11974"/>
                </a:lnTo>
                <a:lnTo>
                  <a:pt x="12724" y="12011"/>
                </a:lnTo>
                <a:lnTo>
                  <a:pt x="12697" y="12026"/>
                </a:lnTo>
                <a:lnTo>
                  <a:pt x="12684" y="12074"/>
                </a:lnTo>
                <a:lnTo>
                  <a:pt x="12681" y="12117"/>
                </a:lnTo>
                <a:lnTo>
                  <a:pt x="12618" y="12177"/>
                </a:lnTo>
                <a:lnTo>
                  <a:pt x="12597" y="12221"/>
                </a:lnTo>
                <a:lnTo>
                  <a:pt x="12597" y="12295"/>
                </a:lnTo>
                <a:lnTo>
                  <a:pt x="12584" y="12323"/>
                </a:lnTo>
                <a:lnTo>
                  <a:pt x="12586" y="12401"/>
                </a:lnTo>
                <a:lnTo>
                  <a:pt x="12557" y="12434"/>
                </a:lnTo>
                <a:lnTo>
                  <a:pt x="12496" y="12440"/>
                </a:lnTo>
                <a:lnTo>
                  <a:pt x="12416" y="12474"/>
                </a:lnTo>
                <a:lnTo>
                  <a:pt x="12416" y="12523"/>
                </a:lnTo>
                <a:lnTo>
                  <a:pt x="12391" y="12613"/>
                </a:lnTo>
                <a:lnTo>
                  <a:pt x="12399" y="12669"/>
                </a:lnTo>
                <a:cubicBezTo>
                  <a:pt x="12399" y="12669"/>
                  <a:pt x="12399" y="12669"/>
                  <a:pt x="12399" y="12669"/>
                </a:cubicBezTo>
                <a:close/>
                <a:moveTo>
                  <a:pt x="16552" y="13994"/>
                </a:moveTo>
                <a:lnTo>
                  <a:pt x="16508" y="13994"/>
                </a:lnTo>
                <a:lnTo>
                  <a:pt x="16465" y="13965"/>
                </a:lnTo>
                <a:lnTo>
                  <a:pt x="16389" y="13937"/>
                </a:lnTo>
                <a:lnTo>
                  <a:pt x="16354" y="13908"/>
                </a:lnTo>
                <a:lnTo>
                  <a:pt x="16320" y="13902"/>
                </a:lnTo>
                <a:lnTo>
                  <a:pt x="16252" y="13839"/>
                </a:lnTo>
                <a:lnTo>
                  <a:pt x="16240" y="13808"/>
                </a:lnTo>
                <a:lnTo>
                  <a:pt x="16204" y="13786"/>
                </a:lnTo>
                <a:lnTo>
                  <a:pt x="16175" y="13791"/>
                </a:lnTo>
                <a:lnTo>
                  <a:pt x="16147" y="13778"/>
                </a:lnTo>
                <a:lnTo>
                  <a:pt x="16129" y="13794"/>
                </a:lnTo>
                <a:lnTo>
                  <a:pt x="16054" y="13761"/>
                </a:lnTo>
                <a:lnTo>
                  <a:pt x="16045" y="13732"/>
                </a:lnTo>
                <a:lnTo>
                  <a:pt x="16018" y="13704"/>
                </a:lnTo>
                <a:lnTo>
                  <a:pt x="15984" y="13704"/>
                </a:lnTo>
                <a:lnTo>
                  <a:pt x="15933" y="13641"/>
                </a:lnTo>
                <a:lnTo>
                  <a:pt x="15934" y="13606"/>
                </a:lnTo>
                <a:lnTo>
                  <a:pt x="15911" y="13609"/>
                </a:lnTo>
                <a:lnTo>
                  <a:pt x="15881" y="13587"/>
                </a:lnTo>
                <a:lnTo>
                  <a:pt x="15859" y="13540"/>
                </a:lnTo>
                <a:lnTo>
                  <a:pt x="15880" y="13520"/>
                </a:lnTo>
                <a:lnTo>
                  <a:pt x="15904" y="13503"/>
                </a:lnTo>
                <a:lnTo>
                  <a:pt x="15859" y="13482"/>
                </a:lnTo>
                <a:lnTo>
                  <a:pt x="15843" y="13495"/>
                </a:lnTo>
                <a:lnTo>
                  <a:pt x="15830" y="13514"/>
                </a:lnTo>
                <a:lnTo>
                  <a:pt x="15804" y="13497"/>
                </a:lnTo>
                <a:lnTo>
                  <a:pt x="15805" y="13475"/>
                </a:lnTo>
                <a:lnTo>
                  <a:pt x="15765" y="13475"/>
                </a:lnTo>
                <a:lnTo>
                  <a:pt x="15689" y="13418"/>
                </a:lnTo>
                <a:lnTo>
                  <a:pt x="15657" y="13416"/>
                </a:lnTo>
                <a:lnTo>
                  <a:pt x="15632" y="13391"/>
                </a:lnTo>
                <a:lnTo>
                  <a:pt x="15587" y="13350"/>
                </a:lnTo>
                <a:lnTo>
                  <a:pt x="15590" y="13322"/>
                </a:lnTo>
                <a:lnTo>
                  <a:pt x="15559" y="13318"/>
                </a:lnTo>
                <a:lnTo>
                  <a:pt x="15530" y="13280"/>
                </a:lnTo>
                <a:lnTo>
                  <a:pt x="15499" y="13236"/>
                </a:lnTo>
                <a:lnTo>
                  <a:pt x="15495" y="13173"/>
                </a:lnTo>
                <a:lnTo>
                  <a:pt x="15449" y="13148"/>
                </a:lnTo>
                <a:lnTo>
                  <a:pt x="15466" y="13127"/>
                </a:lnTo>
                <a:lnTo>
                  <a:pt x="15532" y="13131"/>
                </a:lnTo>
                <a:lnTo>
                  <a:pt x="15621" y="13065"/>
                </a:lnTo>
                <a:lnTo>
                  <a:pt x="15639" y="13038"/>
                </a:lnTo>
                <a:lnTo>
                  <a:pt x="15568" y="13048"/>
                </a:lnTo>
                <a:lnTo>
                  <a:pt x="15533" y="12992"/>
                </a:lnTo>
                <a:lnTo>
                  <a:pt x="15518" y="12934"/>
                </a:lnTo>
                <a:lnTo>
                  <a:pt x="15528" y="12912"/>
                </a:lnTo>
                <a:lnTo>
                  <a:pt x="15501" y="12926"/>
                </a:lnTo>
                <a:lnTo>
                  <a:pt x="15478" y="12974"/>
                </a:lnTo>
                <a:lnTo>
                  <a:pt x="15472" y="13013"/>
                </a:lnTo>
                <a:lnTo>
                  <a:pt x="15431" y="12969"/>
                </a:lnTo>
                <a:lnTo>
                  <a:pt x="15460" y="12930"/>
                </a:lnTo>
                <a:lnTo>
                  <a:pt x="15469" y="12849"/>
                </a:lnTo>
                <a:lnTo>
                  <a:pt x="15438" y="12907"/>
                </a:lnTo>
                <a:lnTo>
                  <a:pt x="15417" y="12884"/>
                </a:lnTo>
                <a:lnTo>
                  <a:pt x="15417" y="12825"/>
                </a:lnTo>
                <a:lnTo>
                  <a:pt x="15378" y="12834"/>
                </a:lnTo>
                <a:lnTo>
                  <a:pt x="15367" y="12785"/>
                </a:lnTo>
                <a:lnTo>
                  <a:pt x="15370" y="12739"/>
                </a:lnTo>
                <a:lnTo>
                  <a:pt x="15347" y="12669"/>
                </a:lnTo>
                <a:lnTo>
                  <a:pt x="15310" y="12646"/>
                </a:lnTo>
                <a:lnTo>
                  <a:pt x="15312" y="12606"/>
                </a:lnTo>
                <a:lnTo>
                  <a:pt x="15363" y="12551"/>
                </a:lnTo>
                <a:lnTo>
                  <a:pt x="15351" y="12527"/>
                </a:lnTo>
                <a:lnTo>
                  <a:pt x="15267" y="12603"/>
                </a:lnTo>
                <a:lnTo>
                  <a:pt x="15263" y="12650"/>
                </a:lnTo>
                <a:lnTo>
                  <a:pt x="15249" y="12613"/>
                </a:lnTo>
                <a:lnTo>
                  <a:pt x="15278" y="12551"/>
                </a:lnTo>
                <a:lnTo>
                  <a:pt x="15240" y="12538"/>
                </a:lnTo>
                <a:lnTo>
                  <a:pt x="15216" y="12553"/>
                </a:lnTo>
                <a:lnTo>
                  <a:pt x="15204" y="12540"/>
                </a:lnTo>
                <a:lnTo>
                  <a:pt x="15177" y="12629"/>
                </a:lnTo>
                <a:lnTo>
                  <a:pt x="15136" y="12655"/>
                </a:lnTo>
                <a:lnTo>
                  <a:pt x="15132" y="12600"/>
                </a:lnTo>
                <a:lnTo>
                  <a:pt x="15167" y="12555"/>
                </a:lnTo>
                <a:lnTo>
                  <a:pt x="15163" y="12503"/>
                </a:lnTo>
                <a:lnTo>
                  <a:pt x="15172" y="12470"/>
                </a:lnTo>
                <a:lnTo>
                  <a:pt x="15131" y="12486"/>
                </a:lnTo>
                <a:lnTo>
                  <a:pt x="15093" y="12527"/>
                </a:lnTo>
                <a:lnTo>
                  <a:pt x="15069" y="12528"/>
                </a:lnTo>
                <a:lnTo>
                  <a:pt x="15041" y="12571"/>
                </a:lnTo>
                <a:lnTo>
                  <a:pt x="15025" y="12601"/>
                </a:lnTo>
                <a:lnTo>
                  <a:pt x="14966" y="12588"/>
                </a:lnTo>
                <a:lnTo>
                  <a:pt x="14936" y="12549"/>
                </a:lnTo>
                <a:lnTo>
                  <a:pt x="14899" y="12549"/>
                </a:lnTo>
                <a:lnTo>
                  <a:pt x="14851" y="12463"/>
                </a:lnTo>
                <a:lnTo>
                  <a:pt x="14832" y="12461"/>
                </a:lnTo>
                <a:lnTo>
                  <a:pt x="14817" y="12499"/>
                </a:lnTo>
                <a:lnTo>
                  <a:pt x="14817" y="12551"/>
                </a:lnTo>
                <a:lnTo>
                  <a:pt x="14794" y="12576"/>
                </a:lnTo>
                <a:lnTo>
                  <a:pt x="14755" y="12561"/>
                </a:lnTo>
                <a:lnTo>
                  <a:pt x="14724" y="12574"/>
                </a:lnTo>
                <a:lnTo>
                  <a:pt x="14672" y="12576"/>
                </a:lnTo>
                <a:lnTo>
                  <a:pt x="14655" y="12603"/>
                </a:lnTo>
                <a:lnTo>
                  <a:pt x="14606" y="12600"/>
                </a:lnTo>
                <a:lnTo>
                  <a:pt x="14585" y="12625"/>
                </a:lnTo>
                <a:lnTo>
                  <a:pt x="14540" y="12607"/>
                </a:lnTo>
                <a:lnTo>
                  <a:pt x="14466" y="12601"/>
                </a:lnTo>
                <a:lnTo>
                  <a:pt x="14475" y="12569"/>
                </a:lnTo>
                <a:lnTo>
                  <a:pt x="14425" y="12507"/>
                </a:lnTo>
                <a:lnTo>
                  <a:pt x="14402" y="12524"/>
                </a:lnTo>
                <a:lnTo>
                  <a:pt x="14359" y="12480"/>
                </a:lnTo>
                <a:lnTo>
                  <a:pt x="14326" y="12377"/>
                </a:lnTo>
                <a:lnTo>
                  <a:pt x="14344" y="12317"/>
                </a:lnTo>
                <a:lnTo>
                  <a:pt x="14382" y="12291"/>
                </a:lnTo>
                <a:lnTo>
                  <a:pt x="14382" y="12240"/>
                </a:lnTo>
                <a:lnTo>
                  <a:pt x="14418" y="12200"/>
                </a:lnTo>
                <a:lnTo>
                  <a:pt x="14471" y="12194"/>
                </a:lnTo>
                <a:lnTo>
                  <a:pt x="14500" y="12159"/>
                </a:lnTo>
                <a:lnTo>
                  <a:pt x="14547" y="12150"/>
                </a:lnTo>
                <a:lnTo>
                  <a:pt x="14568" y="12154"/>
                </a:lnTo>
                <a:lnTo>
                  <a:pt x="14575" y="12111"/>
                </a:lnTo>
                <a:lnTo>
                  <a:pt x="14555" y="12077"/>
                </a:lnTo>
                <a:lnTo>
                  <a:pt x="14552" y="12045"/>
                </a:lnTo>
                <a:lnTo>
                  <a:pt x="14563" y="12034"/>
                </a:lnTo>
                <a:lnTo>
                  <a:pt x="14591" y="12042"/>
                </a:lnTo>
                <a:lnTo>
                  <a:pt x="14599" y="12018"/>
                </a:lnTo>
                <a:lnTo>
                  <a:pt x="14594" y="11986"/>
                </a:lnTo>
                <a:lnTo>
                  <a:pt x="14610" y="11966"/>
                </a:lnTo>
                <a:lnTo>
                  <a:pt x="14661" y="12049"/>
                </a:lnTo>
                <a:lnTo>
                  <a:pt x="14713" y="12059"/>
                </a:lnTo>
                <a:lnTo>
                  <a:pt x="14765" y="12100"/>
                </a:lnTo>
                <a:lnTo>
                  <a:pt x="14800" y="12143"/>
                </a:lnTo>
                <a:lnTo>
                  <a:pt x="14827" y="12150"/>
                </a:lnTo>
                <a:lnTo>
                  <a:pt x="14881" y="12179"/>
                </a:lnTo>
                <a:lnTo>
                  <a:pt x="14912" y="12148"/>
                </a:lnTo>
                <a:lnTo>
                  <a:pt x="14949" y="12149"/>
                </a:lnTo>
                <a:lnTo>
                  <a:pt x="14968" y="12179"/>
                </a:lnTo>
                <a:lnTo>
                  <a:pt x="15000" y="12180"/>
                </a:lnTo>
                <a:lnTo>
                  <a:pt x="15056" y="12192"/>
                </a:lnTo>
                <a:lnTo>
                  <a:pt x="15090" y="12152"/>
                </a:lnTo>
                <a:lnTo>
                  <a:pt x="15113" y="12101"/>
                </a:lnTo>
                <a:lnTo>
                  <a:pt x="15175" y="12101"/>
                </a:lnTo>
                <a:lnTo>
                  <a:pt x="15175" y="12122"/>
                </a:lnTo>
                <a:lnTo>
                  <a:pt x="15161" y="12144"/>
                </a:lnTo>
                <a:lnTo>
                  <a:pt x="15195" y="12165"/>
                </a:lnTo>
                <a:lnTo>
                  <a:pt x="15242" y="12122"/>
                </a:lnTo>
                <a:lnTo>
                  <a:pt x="15261" y="12074"/>
                </a:lnTo>
                <a:lnTo>
                  <a:pt x="15308" y="12045"/>
                </a:lnTo>
                <a:lnTo>
                  <a:pt x="15327" y="12074"/>
                </a:lnTo>
                <a:lnTo>
                  <a:pt x="15330" y="12148"/>
                </a:lnTo>
                <a:lnTo>
                  <a:pt x="15344" y="12192"/>
                </a:lnTo>
                <a:lnTo>
                  <a:pt x="15353" y="12138"/>
                </a:lnTo>
                <a:lnTo>
                  <a:pt x="15379" y="12115"/>
                </a:lnTo>
                <a:lnTo>
                  <a:pt x="15403" y="12129"/>
                </a:lnTo>
                <a:lnTo>
                  <a:pt x="15426" y="12105"/>
                </a:lnTo>
                <a:lnTo>
                  <a:pt x="15414" y="11972"/>
                </a:lnTo>
                <a:lnTo>
                  <a:pt x="15372" y="11904"/>
                </a:lnTo>
                <a:lnTo>
                  <a:pt x="15365" y="11858"/>
                </a:lnTo>
                <a:lnTo>
                  <a:pt x="15335" y="11810"/>
                </a:lnTo>
                <a:lnTo>
                  <a:pt x="15349" y="11748"/>
                </a:lnTo>
                <a:lnTo>
                  <a:pt x="15370" y="11725"/>
                </a:lnTo>
                <a:lnTo>
                  <a:pt x="15397" y="11723"/>
                </a:lnTo>
                <a:lnTo>
                  <a:pt x="15469" y="11661"/>
                </a:lnTo>
                <a:lnTo>
                  <a:pt x="15555" y="11605"/>
                </a:lnTo>
                <a:lnTo>
                  <a:pt x="15589" y="11584"/>
                </a:lnTo>
                <a:lnTo>
                  <a:pt x="15650" y="11516"/>
                </a:lnTo>
                <a:lnTo>
                  <a:pt x="15675" y="11516"/>
                </a:lnTo>
                <a:lnTo>
                  <a:pt x="15703" y="11541"/>
                </a:lnTo>
                <a:lnTo>
                  <a:pt x="15740" y="11530"/>
                </a:lnTo>
                <a:lnTo>
                  <a:pt x="15763" y="11526"/>
                </a:lnTo>
                <a:lnTo>
                  <a:pt x="15699" y="11487"/>
                </a:lnTo>
                <a:lnTo>
                  <a:pt x="15696" y="11446"/>
                </a:lnTo>
                <a:lnTo>
                  <a:pt x="15786" y="11369"/>
                </a:lnTo>
                <a:lnTo>
                  <a:pt x="15796" y="11331"/>
                </a:lnTo>
                <a:lnTo>
                  <a:pt x="15824" y="11313"/>
                </a:lnTo>
                <a:lnTo>
                  <a:pt x="15895" y="11331"/>
                </a:lnTo>
                <a:lnTo>
                  <a:pt x="15969" y="11304"/>
                </a:lnTo>
                <a:lnTo>
                  <a:pt x="15978" y="11269"/>
                </a:lnTo>
                <a:lnTo>
                  <a:pt x="15950" y="11219"/>
                </a:lnTo>
                <a:lnTo>
                  <a:pt x="15975" y="11180"/>
                </a:lnTo>
                <a:lnTo>
                  <a:pt x="15987" y="11083"/>
                </a:lnTo>
                <a:lnTo>
                  <a:pt x="15991" y="11066"/>
                </a:lnTo>
                <a:lnTo>
                  <a:pt x="15980" y="11050"/>
                </a:lnTo>
                <a:lnTo>
                  <a:pt x="15980" y="11007"/>
                </a:lnTo>
                <a:lnTo>
                  <a:pt x="16006" y="10957"/>
                </a:lnTo>
                <a:lnTo>
                  <a:pt x="16007" y="10909"/>
                </a:lnTo>
                <a:lnTo>
                  <a:pt x="15972" y="10898"/>
                </a:lnTo>
                <a:lnTo>
                  <a:pt x="15971" y="10875"/>
                </a:lnTo>
                <a:lnTo>
                  <a:pt x="15993" y="10802"/>
                </a:lnTo>
                <a:lnTo>
                  <a:pt x="16027" y="10795"/>
                </a:lnTo>
                <a:lnTo>
                  <a:pt x="16032" y="10756"/>
                </a:lnTo>
                <a:lnTo>
                  <a:pt x="16056" y="10711"/>
                </a:lnTo>
                <a:lnTo>
                  <a:pt x="16052" y="10681"/>
                </a:lnTo>
                <a:lnTo>
                  <a:pt x="16027" y="10686"/>
                </a:lnTo>
                <a:lnTo>
                  <a:pt x="16001" y="10719"/>
                </a:lnTo>
                <a:lnTo>
                  <a:pt x="16000" y="10749"/>
                </a:lnTo>
                <a:lnTo>
                  <a:pt x="15979" y="10757"/>
                </a:lnTo>
                <a:lnTo>
                  <a:pt x="15975" y="10723"/>
                </a:lnTo>
                <a:lnTo>
                  <a:pt x="15979" y="10677"/>
                </a:lnTo>
                <a:lnTo>
                  <a:pt x="15961" y="10664"/>
                </a:lnTo>
                <a:lnTo>
                  <a:pt x="15863" y="10660"/>
                </a:lnTo>
                <a:lnTo>
                  <a:pt x="15831" y="10624"/>
                </a:lnTo>
                <a:lnTo>
                  <a:pt x="15841" y="10602"/>
                </a:lnTo>
                <a:lnTo>
                  <a:pt x="15912" y="10570"/>
                </a:lnTo>
                <a:lnTo>
                  <a:pt x="15903" y="10549"/>
                </a:lnTo>
                <a:lnTo>
                  <a:pt x="15868" y="10526"/>
                </a:lnTo>
                <a:lnTo>
                  <a:pt x="15893" y="10477"/>
                </a:lnTo>
                <a:lnTo>
                  <a:pt x="15893" y="10441"/>
                </a:lnTo>
                <a:lnTo>
                  <a:pt x="15840" y="10399"/>
                </a:lnTo>
                <a:lnTo>
                  <a:pt x="15819" y="10407"/>
                </a:lnTo>
                <a:lnTo>
                  <a:pt x="15815" y="10439"/>
                </a:lnTo>
                <a:lnTo>
                  <a:pt x="15831" y="10472"/>
                </a:lnTo>
                <a:lnTo>
                  <a:pt x="15819" y="10501"/>
                </a:lnTo>
                <a:lnTo>
                  <a:pt x="15762" y="10517"/>
                </a:lnTo>
                <a:lnTo>
                  <a:pt x="15742" y="10469"/>
                </a:lnTo>
                <a:lnTo>
                  <a:pt x="15720" y="10461"/>
                </a:lnTo>
                <a:lnTo>
                  <a:pt x="15712" y="10396"/>
                </a:lnTo>
                <a:lnTo>
                  <a:pt x="15751" y="10356"/>
                </a:lnTo>
                <a:lnTo>
                  <a:pt x="15739" y="10322"/>
                </a:lnTo>
                <a:lnTo>
                  <a:pt x="15675" y="10331"/>
                </a:lnTo>
                <a:lnTo>
                  <a:pt x="15681" y="10314"/>
                </a:lnTo>
                <a:lnTo>
                  <a:pt x="15733" y="10296"/>
                </a:lnTo>
                <a:lnTo>
                  <a:pt x="15736" y="10273"/>
                </a:lnTo>
                <a:lnTo>
                  <a:pt x="15709" y="10262"/>
                </a:lnTo>
                <a:lnTo>
                  <a:pt x="15735" y="10242"/>
                </a:lnTo>
                <a:lnTo>
                  <a:pt x="15765" y="10226"/>
                </a:lnTo>
                <a:lnTo>
                  <a:pt x="15770" y="10198"/>
                </a:lnTo>
                <a:lnTo>
                  <a:pt x="15745" y="10176"/>
                </a:lnTo>
                <a:lnTo>
                  <a:pt x="15702" y="10211"/>
                </a:lnTo>
                <a:lnTo>
                  <a:pt x="15668" y="10270"/>
                </a:lnTo>
                <a:lnTo>
                  <a:pt x="15636" y="10292"/>
                </a:lnTo>
                <a:lnTo>
                  <a:pt x="15619" y="10275"/>
                </a:lnTo>
                <a:lnTo>
                  <a:pt x="15613" y="10216"/>
                </a:lnTo>
                <a:lnTo>
                  <a:pt x="15589" y="10232"/>
                </a:lnTo>
                <a:lnTo>
                  <a:pt x="15565" y="10278"/>
                </a:lnTo>
                <a:lnTo>
                  <a:pt x="15528" y="10279"/>
                </a:lnTo>
                <a:lnTo>
                  <a:pt x="15498" y="10302"/>
                </a:lnTo>
                <a:lnTo>
                  <a:pt x="15453" y="10301"/>
                </a:lnTo>
                <a:lnTo>
                  <a:pt x="15421" y="10314"/>
                </a:lnTo>
                <a:lnTo>
                  <a:pt x="15415" y="10332"/>
                </a:lnTo>
                <a:lnTo>
                  <a:pt x="15389" y="10332"/>
                </a:lnTo>
                <a:lnTo>
                  <a:pt x="15382" y="10303"/>
                </a:lnTo>
                <a:lnTo>
                  <a:pt x="15409" y="10269"/>
                </a:lnTo>
                <a:lnTo>
                  <a:pt x="15404" y="10244"/>
                </a:lnTo>
                <a:lnTo>
                  <a:pt x="15385" y="10231"/>
                </a:lnTo>
                <a:lnTo>
                  <a:pt x="15420" y="10177"/>
                </a:lnTo>
                <a:lnTo>
                  <a:pt x="15442" y="10168"/>
                </a:lnTo>
                <a:lnTo>
                  <a:pt x="15472" y="10185"/>
                </a:lnTo>
                <a:lnTo>
                  <a:pt x="15499" y="10202"/>
                </a:lnTo>
                <a:lnTo>
                  <a:pt x="15524" y="10188"/>
                </a:lnTo>
                <a:lnTo>
                  <a:pt x="15553" y="10185"/>
                </a:lnTo>
                <a:lnTo>
                  <a:pt x="15592" y="10146"/>
                </a:lnTo>
                <a:lnTo>
                  <a:pt x="15606" y="10099"/>
                </a:lnTo>
                <a:lnTo>
                  <a:pt x="15590" y="10068"/>
                </a:lnTo>
                <a:lnTo>
                  <a:pt x="15562" y="10037"/>
                </a:lnTo>
                <a:lnTo>
                  <a:pt x="15515" y="10020"/>
                </a:lnTo>
                <a:lnTo>
                  <a:pt x="15494" y="9983"/>
                </a:lnTo>
                <a:lnTo>
                  <a:pt x="15492" y="9949"/>
                </a:lnTo>
                <a:lnTo>
                  <a:pt x="15477" y="9926"/>
                </a:lnTo>
                <a:lnTo>
                  <a:pt x="15478" y="9891"/>
                </a:lnTo>
                <a:lnTo>
                  <a:pt x="15431" y="9885"/>
                </a:lnTo>
                <a:lnTo>
                  <a:pt x="15424" y="9871"/>
                </a:lnTo>
                <a:lnTo>
                  <a:pt x="15396" y="9854"/>
                </a:lnTo>
                <a:lnTo>
                  <a:pt x="15387" y="9821"/>
                </a:lnTo>
                <a:lnTo>
                  <a:pt x="15424" y="9804"/>
                </a:lnTo>
                <a:lnTo>
                  <a:pt x="15441" y="9829"/>
                </a:lnTo>
                <a:lnTo>
                  <a:pt x="15461" y="9816"/>
                </a:lnTo>
                <a:lnTo>
                  <a:pt x="15468" y="9787"/>
                </a:lnTo>
                <a:lnTo>
                  <a:pt x="15512" y="9762"/>
                </a:lnTo>
                <a:lnTo>
                  <a:pt x="15447" y="9749"/>
                </a:lnTo>
                <a:lnTo>
                  <a:pt x="15421" y="9716"/>
                </a:lnTo>
                <a:lnTo>
                  <a:pt x="15391" y="9715"/>
                </a:lnTo>
                <a:lnTo>
                  <a:pt x="15387" y="9699"/>
                </a:lnTo>
                <a:lnTo>
                  <a:pt x="15347" y="9688"/>
                </a:lnTo>
                <a:lnTo>
                  <a:pt x="15327" y="9734"/>
                </a:lnTo>
                <a:lnTo>
                  <a:pt x="15312" y="9739"/>
                </a:lnTo>
                <a:lnTo>
                  <a:pt x="15312" y="9709"/>
                </a:lnTo>
                <a:lnTo>
                  <a:pt x="15346" y="9624"/>
                </a:lnTo>
                <a:lnTo>
                  <a:pt x="15388" y="9553"/>
                </a:lnTo>
                <a:lnTo>
                  <a:pt x="15392" y="9532"/>
                </a:lnTo>
                <a:lnTo>
                  <a:pt x="15418" y="9462"/>
                </a:lnTo>
                <a:lnTo>
                  <a:pt x="15419" y="9411"/>
                </a:lnTo>
                <a:lnTo>
                  <a:pt x="15434" y="9383"/>
                </a:lnTo>
                <a:lnTo>
                  <a:pt x="15418" y="9354"/>
                </a:lnTo>
                <a:lnTo>
                  <a:pt x="15374" y="9380"/>
                </a:lnTo>
                <a:lnTo>
                  <a:pt x="15347" y="9360"/>
                </a:lnTo>
                <a:lnTo>
                  <a:pt x="15330" y="9371"/>
                </a:lnTo>
                <a:lnTo>
                  <a:pt x="15325" y="9401"/>
                </a:lnTo>
                <a:lnTo>
                  <a:pt x="15299" y="9394"/>
                </a:lnTo>
                <a:lnTo>
                  <a:pt x="15239" y="9324"/>
                </a:lnTo>
                <a:lnTo>
                  <a:pt x="15234" y="9287"/>
                </a:lnTo>
                <a:lnTo>
                  <a:pt x="15213" y="9255"/>
                </a:lnTo>
                <a:lnTo>
                  <a:pt x="15191" y="9243"/>
                </a:lnTo>
                <a:lnTo>
                  <a:pt x="15200" y="9184"/>
                </a:lnTo>
                <a:lnTo>
                  <a:pt x="15245" y="9163"/>
                </a:lnTo>
                <a:lnTo>
                  <a:pt x="15255" y="9138"/>
                </a:lnTo>
                <a:lnTo>
                  <a:pt x="15240" y="9108"/>
                </a:lnTo>
                <a:lnTo>
                  <a:pt x="15237" y="9054"/>
                </a:lnTo>
                <a:lnTo>
                  <a:pt x="15208" y="9061"/>
                </a:lnTo>
                <a:lnTo>
                  <a:pt x="15182" y="9091"/>
                </a:lnTo>
                <a:lnTo>
                  <a:pt x="15180" y="9167"/>
                </a:lnTo>
                <a:lnTo>
                  <a:pt x="15153" y="9211"/>
                </a:lnTo>
                <a:lnTo>
                  <a:pt x="15142" y="9164"/>
                </a:lnTo>
                <a:lnTo>
                  <a:pt x="15117" y="9143"/>
                </a:lnTo>
                <a:lnTo>
                  <a:pt x="15106" y="9154"/>
                </a:lnTo>
                <a:lnTo>
                  <a:pt x="15102" y="9187"/>
                </a:lnTo>
                <a:lnTo>
                  <a:pt x="15079" y="9196"/>
                </a:lnTo>
                <a:lnTo>
                  <a:pt x="15071" y="9252"/>
                </a:lnTo>
                <a:lnTo>
                  <a:pt x="15110" y="9311"/>
                </a:lnTo>
                <a:lnTo>
                  <a:pt x="15138" y="9306"/>
                </a:lnTo>
                <a:lnTo>
                  <a:pt x="15176" y="9401"/>
                </a:lnTo>
                <a:lnTo>
                  <a:pt x="15201" y="9430"/>
                </a:lnTo>
                <a:lnTo>
                  <a:pt x="15186" y="9481"/>
                </a:lnTo>
                <a:lnTo>
                  <a:pt x="15182" y="9524"/>
                </a:lnTo>
                <a:lnTo>
                  <a:pt x="15149" y="9579"/>
                </a:lnTo>
                <a:lnTo>
                  <a:pt x="15116" y="9605"/>
                </a:lnTo>
                <a:lnTo>
                  <a:pt x="15006" y="9603"/>
                </a:lnTo>
                <a:lnTo>
                  <a:pt x="14992" y="9589"/>
                </a:lnTo>
                <a:lnTo>
                  <a:pt x="14949" y="9592"/>
                </a:lnTo>
                <a:lnTo>
                  <a:pt x="14899" y="9558"/>
                </a:lnTo>
                <a:lnTo>
                  <a:pt x="14911" y="9538"/>
                </a:lnTo>
                <a:lnTo>
                  <a:pt x="14911" y="9490"/>
                </a:lnTo>
                <a:lnTo>
                  <a:pt x="14833" y="9491"/>
                </a:lnTo>
                <a:lnTo>
                  <a:pt x="14752" y="9447"/>
                </a:lnTo>
                <a:lnTo>
                  <a:pt x="14683" y="9441"/>
                </a:lnTo>
                <a:lnTo>
                  <a:pt x="14716" y="9536"/>
                </a:lnTo>
                <a:lnTo>
                  <a:pt x="14739" y="9594"/>
                </a:lnTo>
                <a:lnTo>
                  <a:pt x="14729" y="9606"/>
                </a:lnTo>
                <a:lnTo>
                  <a:pt x="14689" y="9604"/>
                </a:lnTo>
                <a:lnTo>
                  <a:pt x="14667" y="9551"/>
                </a:lnTo>
                <a:lnTo>
                  <a:pt x="14626" y="9504"/>
                </a:lnTo>
                <a:lnTo>
                  <a:pt x="14609" y="9496"/>
                </a:lnTo>
                <a:lnTo>
                  <a:pt x="14596" y="9458"/>
                </a:lnTo>
                <a:lnTo>
                  <a:pt x="14549" y="9404"/>
                </a:lnTo>
                <a:lnTo>
                  <a:pt x="14513" y="9357"/>
                </a:lnTo>
                <a:lnTo>
                  <a:pt x="14506" y="9330"/>
                </a:lnTo>
                <a:lnTo>
                  <a:pt x="14471" y="9322"/>
                </a:lnTo>
                <a:lnTo>
                  <a:pt x="14431" y="9266"/>
                </a:lnTo>
                <a:lnTo>
                  <a:pt x="14400" y="9253"/>
                </a:lnTo>
                <a:lnTo>
                  <a:pt x="14386" y="9231"/>
                </a:lnTo>
                <a:lnTo>
                  <a:pt x="14346" y="9208"/>
                </a:lnTo>
                <a:lnTo>
                  <a:pt x="14355" y="9249"/>
                </a:lnTo>
                <a:lnTo>
                  <a:pt x="14450" y="9330"/>
                </a:lnTo>
                <a:lnTo>
                  <a:pt x="14471" y="9371"/>
                </a:lnTo>
                <a:lnTo>
                  <a:pt x="14506" y="9415"/>
                </a:lnTo>
                <a:lnTo>
                  <a:pt x="14543" y="9442"/>
                </a:lnTo>
                <a:lnTo>
                  <a:pt x="14558" y="9480"/>
                </a:lnTo>
                <a:lnTo>
                  <a:pt x="14532" y="9515"/>
                </a:lnTo>
                <a:lnTo>
                  <a:pt x="14515" y="9498"/>
                </a:lnTo>
                <a:lnTo>
                  <a:pt x="14490" y="9525"/>
                </a:lnTo>
                <a:lnTo>
                  <a:pt x="14420" y="9477"/>
                </a:lnTo>
                <a:lnTo>
                  <a:pt x="14393" y="9485"/>
                </a:lnTo>
                <a:lnTo>
                  <a:pt x="14370" y="9444"/>
                </a:lnTo>
                <a:lnTo>
                  <a:pt x="14325" y="9427"/>
                </a:lnTo>
                <a:lnTo>
                  <a:pt x="14307" y="9382"/>
                </a:lnTo>
                <a:lnTo>
                  <a:pt x="14227" y="9394"/>
                </a:lnTo>
                <a:lnTo>
                  <a:pt x="14185" y="9419"/>
                </a:lnTo>
                <a:lnTo>
                  <a:pt x="14149" y="9386"/>
                </a:lnTo>
                <a:lnTo>
                  <a:pt x="14096" y="9374"/>
                </a:lnTo>
                <a:lnTo>
                  <a:pt x="14051" y="9378"/>
                </a:lnTo>
                <a:lnTo>
                  <a:pt x="14025" y="9341"/>
                </a:lnTo>
                <a:lnTo>
                  <a:pt x="13968" y="9301"/>
                </a:lnTo>
                <a:lnTo>
                  <a:pt x="13966" y="9268"/>
                </a:lnTo>
                <a:lnTo>
                  <a:pt x="14037" y="9198"/>
                </a:lnTo>
                <a:lnTo>
                  <a:pt x="14065" y="9183"/>
                </a:lnTo>
                <a:lnTo>
                  <a:pt x="14063" y="9162"/>
                </a:lnTo>
                <a:lnTo>
                  <a:pt x="14031" y="9164"/>
                </a:lnTo>
                <a:lnTo>
                  <a:pt x="13988" y="9212"/>
                </a:lnTo>
                <a:lnTo>
                  <a:pt x="13954" y="9255"/>
                </a:lnTo>
                <a:lnTo>
                  <a:pt x="13929" y="9264"/>
                </a:lnTo>
                <a:lnTo>
                  <a:pt x="13889" y="9229"/>
                </a:lnTo>
                <a:lnTo>
                  <a:pt x="13843" y="9220"/>
                </a:lnTo>
                <a:lnTo>
                  <a:pt x="13823" y="9228"/>
                </a:lnTo>
                <a:lnTo>
                  <a:pt x="13865" y="9259"/>
                </a:lnTo>
                <a:lnTo>
                  <a:pt x="13841" y="9278"/>
                </a:lnTo>
                <a:lnTo>
                  <a:pt x="13776" y="9274"/>
                </a:lnTo>
                <a:lnTo>
                  <a:pt x="13716" y="9218"/>
                </a:lnTo>
                <a:lnTo>
                  <a:pt x="13707" y="9146"/>
                </a:lnTo>
                <a:lnTo>
                  <a:pt x="13664" y="9112"/>
                </a:lnTo>
                <a:lnTo>
                  <a:pt x="13671" y="9067"/>
                </a:lnTo>
                <a:lnTo>
                  <a:pt x="13755" y="9021"/>
                </a:lnTo>
                <a:lnTo>
                  <a:pt x="13775" y="8988"/>
                </a:lnTo>
                <a:lnTo>
                  <a:pt x="13759" y="8976"/>
                </a:lnTo>
                <a:lnTo>
                  <a:pt x="13721" y="9007"/>
                </a:lnTo>
                <a:lnTo>
                  <a:pt x="13663" y="9015"/>
                </a:lnTo>
                <a:lnTo>
                  <a:pt x="13640" y="9071"/>
                </a:lnTo>
                <a:lnTo>
                  <a:pt x="13616" y="9077"/>
                </a:lnTo>
                <a:lnTo>
                  <a:pt x="13606" y="9038"/>
                </a:lnTo>
                <a:lnTo>
                  <a:pt x="13618" y="8996"/>
                </a:lnTo>
                <a:lnTo>
                  <a:pt x="13598" y="8976"/>
                </a:lnTo>
                <a:lnTo>
                  <a:pt x="13573" y="8983"/>
                </a:lnTo>
                <a:lnTo>
                  <a:pt x="13564" y="9017"/>
                </a:lnTo>
                <a:lnTo>
                  <a:pt x="13571" y="9045"/>
                </a:lnTo>
                <a:lnTo>
                  <a:pt x="13559" y="9073"/>
                </a:lnTo>
                <a:lnTo>
                  <a:pt x="13524" y="9061"/>
                </a:lnTo>
                <a:lnTo>
                  <a:pt x="13494" y="9025"/>
                </a:lnTo>
                <a:lnTo>
                  <a:pt x="13454" y="9015"/>
                </a:lnTo>
                <a:lnTo>
                  <a:pt x="13421" y="9025"/>
                </a:lnTo>
                <a:lnTo>
                  <a:pt x="13417" y="9057"/>
                </a:lnTo>
                <a:lnTo>
                  <a:pt x="13390" y="9059"/>
                </a:lnTo>
                <a:lnTo>
                  <a:pt x="13358" y="9017"/>
                </a:lnTo>
                <a:lnTo>
                  <a:pt x="13345" y="8974"/>
                </a:lnTo>
                <a:lnTo>
                  <a:pt x="13359" y="8977"/>
                </a:lnTo>
                <a:lnTo>
                  <a:pt x="13384" y="8996"/>
                </a:lnTo>
                <a:lnTo>
                  <a:pt x="13383" y="8977"/>
                </a:lnTo>
                <a:lnTo>
                  <a:pt x="13336" y="8929"/>
                </a:lnTo>
                <a:lnTo>
                  <a:pt x="13278" y="8893"/>
                </a:lnTo>
                <a:lnTo>
                  <a:pt x="13271" y="8848"/>
                </a:lnTo>
                <a:lnTo>
                  <a:pt x="13279" y="8790"/>
                </a:lnTo>
                <a:lnTo>
                  <a:pt x="13272" y="8725"/>
                </a:lnTo>
                <a:lnTo>
                  <a:pt x="13250" y="8644"/>
                </a:lnTo>
                <a:lnTo>
                  <a:pt x="13265" y="8606"/>
                </a:lnTo>
                <a:lnTo>
                  <a:pt x="13295" y="8606"/>
                </a:lnTo>
                <a:lnTo>
                  <a:pt x="13295" y="8575"/>
                </a:lnTo>
                <a:lnTo>
                  <a:pt x="13277" y="8513"/>
                </a:lnTo>
                <a:lnTo>
                  <a:pt x="13284" y="8492"/>
                </a:lnTo>
                <a:lnTo>
                  <a:pt x="13331" y="8505"/>
                </a:lnTo>
                <a:lnTo>
                  <a:pt x="13348" y="8532"/>
                </a:lnTo>
                <a:lnTo>
                  <a:pt x="13430" y="8538"/>
                </a:lnTo>
                <a:lnTo>
                  <a:pt x="13472" y="8575"/>
                </a:lnTo>
                <a:lnTo>
                  <a:pt x="13487" y="8625"/>
                </a:lnTo>
                <a:lnTo>
                  <a:pt x="13574" y="8662"/>
                </a:lnTo>
                <a:lnTo>
                  <a:pt x="13653" y="8662"/>
                </a:lnTo>
                <a:lnTo>
                  <a:pt x="13677" y="8646"/>
                </a:lnTo>
                <a:lnTo>
                  <a:pt x="13747" y="8644"/>
                </a:lnTo>
                <a:lnTo>
                  <a:pt x="13716" y="8617"/>
                </a:lnTo>
                <a:lnTo>
                  <a:pt x="13709" y="8583"/>
                </a:lnTo>
                <a:lnTo>
                  <a:pt x="13644" y="8540"/>
                </a:lnTo>
                <a:lnTo>
                  <a:pt x="13637" y="8469"/>
                </a:lnTo>
                <a:lnTo>
                  <a:pt x="13573" y="8469"/>
                </a:lnTo>
                <a:lnTo>
                  <a:pt x="13517" y="8432"/>
                </a:lnTo>
                <a:lnTo>
                  <a:pt x="13479" y="8432"/>
                </a:lnTo>
                <a:lnTo>
                  <a:pt x="13422" y="8391"/>
                </a:lnTo>
                <a:lnTo>
                  <a:pt x="13374" y="8389"/>
                </a:lnTo>
                <a:lnTo>
                  <a:pt x="13286" y="8337"/>
                </a:lnTo>
                <a:lnTo>
                  <a:pt x="13263" y="8289"/>
                </a:lnTo>
                <a:lnTo>
                  <a:pt x="13281" y="8204"/>
                </a:lnTo>
                <a:lnTo>
                  <a:pt x="13322" y="8175"/>
                </a:lnTo>
                <a:lnTo>
                  <a:pt x="13318" y="8136"/>
                </a:lnTo>
                <a:lnTo>
                  <a:pt x="13334" y="8077"/>
                </a:lnTo>
                <a:lnTo>
                  <a:pt x="13374" y="8077"/>
                </a:lnTo>
                <a:lnTo>
                  <a:pt x="13399" y="8024"/>
                </a:lnTo>
                <a:lnTo>
                  <a:pt x="13399" y="7930"/>
                </a:lnTo>
                <a:lnTo>
                  <a:pt x="13415" y="7891"/>
                </a:lnTo>
                <a:lnTo>
                  <a:pt x="13451" y="7879"/>
                </a:lnTo>
                <a:lnTo>
                  <a:pt x="13463" y="7833"/>
                </a:lnTo>
                <a:lnTo>
                  <a:pt x="13529" y="7794"/>
                </a:lnTo>
                <a:lnTo>
                  <a:pt x="13569" y="7791"/>
                </a:lnTo>
                <a:lnTo>
                  <a:pt x="13580" y="7754"/>
                </a:lnTo>
                <a:lnTo>
                  <a:pt x="13563" y="7756"/>
                </a:lnTo>
                <a:lnTo>
                  <a:pt x="13540" y="7766"/>
                </a:lnTo>
                <a:lnTo>
                  <a:pt x="13535" y="7723"/>
                </a:lnTo>
                <a:lnTo>
                  <a:pt x="13585" y="7642"/>
                </a:lnTo>
                <a:lnTo>
                  <a:pt x="13622" y="7564"/>
                </a:lnTo>
                <a:lnTo>
                  <a:pt x="13640" y="7545"/>
                </a:lnTo>
                <a:lnTo>
                  <a:pt x="13678" y="7493"/>
                </a:lnTo>
                <a:lnTo>
                  <a:pt x="13714" y="7493"/>
                </a:lnTo>
                <a:lnTo>
                  <a:pt x="13732" y="7499"/>
                </a:lnTo>
                <a:lnTo>
                  <a:pt x="13753" y="7416"/>
                </a:lnTo>
                <a:lnTo>
                  <a:pt x="13776" y="7420"/>
                </a:lnTo>
                <a:lnTo>
                  <a:pt x="13795" y="7460"/>
                </a:lnTo>
                <a:lnTo>
                  <a:pt x="13820" y="7424"/>
                </a:lnTo>
                <a:lnTo>
                  <a:pt x="13802" y="7389"/>
                </a:lnTo>
                <a:lnTo>
                  <a:pt x="13859" y="7292"/>
                </a:lnTo>
                <a:lnTo>
                  <a:pt x="13898" y="7294"/>
                </a:lnTo>
                <a:lnTo>
                  <a:pt x="13895" y="7246"/>
                </a:lnTo>
                <a:lnTo>
                  <a:pt x="13936" y="7184"/>
                </a:lnTo>
                <a:lnTo>
                  <a:pt x="13988" y="7182"/>
                </a:lnTo>
                <a:lnTo>
                  <a:pt x="14018" y="7136"/>
                </a:lnTo>
                <a:lnTo>
                  <a:pt x="14056" y="7138"/>
                </a:lnTo>
                <a:lnTo>
                  <a:pt x="14086" y="7155"/>
                </a:lnTo>
                <a:lnTo>
                  <a:pt x="14071" y="7107"/>
                </a:lnTo>
                <a:lnTo>
                  <a:pt x="14083" y="7057"/>
                </a:lnTo>
                <a:lnTo>
                  <a:pt x="14171" y="7014"/>
                </a:lnTo>
                <a:lnTo>
                  <a:pt x="14255" y="6935"/>
                </a:lnTo>
                <a:lnTo>
                  <a:pt x="14390" y="6887"/>
                </a:lnTo>
                <a:lnTo>
                  <a:pt x="14479" y="6881"/>
                </a:lnTo>
                <a:lnTo>
                  <a:pt x="14516" y="6865"/>
                </a:lnTo>
                <a:lnTo>
                  <a:pt x="14581" y="6879"/>
                </a:lnTo>
                <a:lnTo>
                  <a:pt x="14619" y="6865"/>
                </a:lnTo>
                <a:lnTo>
                  <a:pt x="14645" y="6877"/>
                </a:lnTo>
                <a:lnTo>
                  <a:pt x="14724" y="6879"/>
                </a:lnTo>
                <a:lnTo>
                  <a:pt x="14776" y="6918"/>
                </a:lnTo>
                <a:lnTo>
                  <a:pt x="14880" y="6972"/>
                </a:lnTo>
                <a:lnTo>
                  <a:pt x="14887" y="7005"/>
                </a:lnTo>
                <a:lnTo>
                  <a:pt x="14874" y="7047"/>
                </a:lnTo>
                <a:lnTo>
                  <a:pt x="14812" y="7076"/>
                </a:lnTo>
                <a:lnTo>
                  <a:pt x="14731" y="7111"/>
                </a:lnTo>
                <a:lnTo>
                  <a:pt x="14683" y="7109"/>
                </a:lnTo>
                <a:lnTo>
                  <a:pt x="14660" y="7149"/>
                </a:lnTo>
                <a:lnTo>
                  <a:pt x="14619" y="7205"/>
                </a:lnTo>
                <a:lnTo>
                  <a:pt x="14565" y="7221"/>
                </a:lnTo>
                <a:lnTo>
                  <a:pt x="14474" y="7315"/>
                </a:lnTo>
                <a:lnTo>
                  <a:pt x="14386" y="7433"/>
                </a:lnTo>
                <a:lnTo>
                  <a:pt x="14312" y="7485"/>
                </a:lnTo>
                <a:lnTo>
                  <a:pt x="14284" y="7501"/>
                </a:lnTo>
                <a:lnTo>
                  <a:pt x="14237" y="7604"/>
                </a:lnTo>
                <a:lnTo>
                  <a:pt x="14229" y="7665"/>
                </a:lnTo>
                <a:lnTo>
                  <a:pt x="14249" y="7717"/>
                </a:lnTo>
                <a:lnTo>
                  <a:pt x="14276" y="7754"/>
                </a:lnTo>
                <a:lnTo>
                  <a:pt x="14276" y="7800"/>
                </a:lnTo>
                <a:lnTo>
                  <a:pt x="14235" y="7823"/>
                </a:lnTo>
                <a:lnTo>
                  <a:pt x="14199" y="7875"/>
                </a:lnTo>
                <a:lnTo>
                  <a:pt x="14154" y="7930"/>
                </a:lnTo>
                <a:lnTo>
                  <a:pt x="14151" y="7984"/>
                </a:lnTo>
                <a:lnTo>
                  <a:pt x="14121" y="8051"/>
                </a:lnTo>
                <a:lnTo>
                  <a:pt x="14096" y="8070"/>
                </a:lnTo>
                <a:lnTo>
                  <a:pt x="14092" y="8111"/>
                </a:lnTo>
                <a:lnTo>
                  <a:pt x="14115" y="8157"/>
                </a:lnTo>
                <a:lnTo>
                  <a:pt x="14126" y="8235"/>
                </a:lnTo>
                <a:lnTo>
                  <a:pt x="14144" y="8270"/>
                </a:lnTo>
                <a:lnTo>
                  <a:pt x="14144" y="8339"/>
                </a:lnTo>
                <a:lnTo>
                  <a:pt x="14187" y="8401"/>
                </a:lnTo>
                <a:lnTo>
                  <a:pt x="14196" y="8428"/>
                </a:lnTo>
                <a:lnTo>
                  <a:pt x="14242" y="8457"/>
                </a:lnTo>
                <a:lnTo>
                  <a:pt x="14242" y="8511"/>
                </a:lnTo>
                <a:lnTo>
                  <a:pt x="14223" y="8559"/>
                </a:lnTo>
                <a:lnTo>
                  <a:pt x="14207" y="8515"/>
                </a:lnTo>
                <a:lnTo>
                  <a:pt x="14181" y="8515"/>
                </a:lnTo>
                <a:lnTo>
                  <a:pt x="14178" y="8540"/>
                </a:lnTo>
                <a:lnTo>
                  <a:pt x="14148" y="8544"/>
                </a:lnTo>
                <a:lnTo>
                  <a:pt x="14115" y="8557"/>
                </a:lnTo>
                <a:lnTo>
                  <a:pt x="14091" y="8568"/>
                </a:lnTo>
                <a:lnTo>
                  <a:pt x="14110" y="8581"/>
                </a:lnTo>
                <a:lnTo>
                  <a:pt x="14140" y="8621"/>
                </a:lnTo>
                <a:lnTo>
                  <a:pt x="14175" y="8616"/>
                </a:lnTo>
                <a:lnTo>
                  <a:pt x="14185" y="8606"/>
                </a:lnTo>
                <a:lnTo>
                  <a:pt x="14201" y="8625"/>
                </a:lnTo>
                <a:lnTo>
                  <a:pt x="14164" y="8665"/>
                </a:lnTo>
                <a:lnTo>
                  <a:pt x="14145" y="8741"/>
                </a:lnTo>
                <a:lnTo>
                  <a:pt x="14144" y="8791"/>
                </a:lnTo>
                <a:lnTo>
                  <a:pt x="14131" y="8821"/>
                </a:lnTo>
                <a:lnTo>
                  <a:pt x="14192" y="8757"/>
                </a:lnTo>
                <a:lnTo>
                  <a:pt x="14192" y="8721"/>
                </a:lnTo>
                <a:lnTo>
                  <a:pt x="14244" y="8622"/>
                </a:lnTo>
                <a:lnTo>
                  <a:pt x="14269" y="8598"/>
                </a:lnTo>
                <a:lnTo>
                  <a:pt x="14282" y="8500"/>
                </a:lnTo>
                <a:lnTo>
                  <a:pt x="14303" y="8467"/>
                </a:lnTo>
                <a:lnTo>
                  <a:pt x="14346" y="8435"/>
                </a:lnTo>
                <a:lnTo>
                  <a:pt x="14346" y="8385"/>
                </a:lnTo>
                <a:lnTo>
                  <a:pt x="14332" y="8352"/>
                </a:lnTo>
                <a:lnTo>
                  <a:pt x="14341" y="8318"/>
                </a:lnTo>
                <a:lnTo>
                  <a:pt x="14310" y="8294"/>
                </a:lnTo>
                <a:lnTo>
                  <a:pt x="14279" y="8287"/>
                </a:lnTo>
                <a:lnTo>
                  <a:pt x="14277" y="8220"/>
                </a:lnTo>
                <a:lnTo>
                  <a:pt x="14267" y="8203"/>
                </a:lnTo>
                <a:lnTo>
                  <a:pt x="14264" y="8137"/>
                </a:lnTo>
                <a:lnTo>
                  <a:pt x="14237" y="8083"/>
                </a:lnTo>
                <a:lnTo>
                  <a:pt x="14231" y="8031"/>
                </a:lnTo>
                <a:lnTo>
                  <a:pt x="14253" y="8017"/>
                </a:lnTo>
                <a:lnTo>
                  <a:pt x="14269" y="8056"/>
                </a:lnTo>
                <a:lnTo>
                  <a:pt x="14291" y="8035"/>
                </a:lnTo>
                <a:lnTo>
                  <a:pt x="14341" y="8018"/>
                </a:lnTo>
                <a:lnTo>
                  <a:pt x="14369" y="7980"/>
                </a:lnTo>
                <a:lnTo>
                  <a:pt x="14358" y="7946"/>
                </a:lnTo>
                <a:lnTo>
                  <a:pt x="14384" y="7901"/>
                </a:lnTo>
                <a:lnTo>
                  <a:pt x="14422" y="7914"/>
                </a:lnTo>
                <a:lnTo>
                  <a:pt x="14453" y="7983"/>
                </a:lnTo>
                <a:lnTo>
                  <a:pt x="14439" y="8015"/>
                </a:lnTo>
                <a:lnTo>
                  <a:pt x="14462" y="8034"/>
                </a:lnTo>
                <a:lnTo>
                  <a:pt x="14495" y="7993"/>
                </a:lnTo>
                <a:lnTo>
                  <a:pt x="14495" y="7945"/>
                </a:lnTo>
                <a:lnTo>
                  <a:pt x="14529" y="7901"/>
                </a:lnTo>
                <a:lnTo>
                  <a:pt x="14561" y="7901"/>
                </a:lnTo>
                <a:lnTo>
                  <a:pt x="14556" y="7872"/>
                </a:lnTo>
                <a:lnTo>
                  <a:pt x="14575" y="7854"/>
                </a:lnTo>
                <a:lnTo>
                  <a:pt x="14620" y="7839"/>
                </a:lnTo>
                <a:lnTo>
                  <a:pt x="14604" y="7810"/>
                </a:lnTo>
                <a:lnTo>
                  <a:pt x="14570" y="7804"/>
                </a:lnTo>
                <a:lnTo>
                  <a:pt x="14490" y="7866"/>
                </a:lnTo>
                <a:lnTo>
                  <a:pt x="14455" y="7864"/>
                </a:lnTo>
                <a:lnTo>
                  <a:pt x="14441" y="7812"/>
                </a:lnTo>
                <a:lnTo>
                  <a:pt x="14414" y="7783"/>
                </a:lnTo>
                <a:lnTo>
                  <a:pt x="14418" y="7752"/>
                </a:lnTo>
                <a:lnTo>
                  <a:pt x="14470" y="7733"/>
                </a:lnTo>
                <a:lnTo>
                  <a:pt x="14439" y="7688"/>
                </a:lnTo>
                <a:lnTo>
                  <a:pt x="14457" y="7615"/>
                </a:lnTo>
                <a:lnTo>
                  <a:pt x="14493" y="7543"/>
                </a:lnTo>
                <a:lnTo>
                  <a:pt x="14498" y="7503"/>
                </a:lnTo>
                <a:lnTo>
                  <a:pt x="14536" y="7462"/>
                </a:lnTo>
                <a:lnTo>
                  <a:pt x="14595" y="7468"/>
                </a:lnTo>
                <a:lnTo>
                  <a:pt x="14636" y="7516"/>
                </a:lnTo>
                <a:lnTo>
                  <a:pt x="14641" y="7551"/>
                </a:lnTo>
                <a:lnTo>
                  <a:pt x="14708" y="7590"/>
                </a:lnTo>
                <a:lnTo>
                  <a:pt x="14738" y="7638"/>
                </a:lnTo>
                <a:lnTo>
                  <a:pt x="14785" y="7642"/>
                </a:lnTo>
                <a:lnTo>
                  <a:pt x="14747" y="7609"/>
                </a:lnTo>
                <a:lnTo>
                  <a:pt x="14738" y="7571"/>
                </a:lnTo>
                <a:lnTo>
                  <a:pt x="14668" y="7520"/>
                </a:lnTo>
                <a:lnTo>
                  <a:pt x="14656" y="7466"/>
                </a:lnTo>
                <a:lnTo>
                  <a:pt x="14643" y="7437"/>
                </a:lnTo>
                <a:lnTo>
                  <a:pt x="14591" y="7437"/>
                </a:lnTo>
                <a:lnTo>
                  <a:pt x="14570" y="7412"/>
                </a:lnTo>
                <a:lnTo>
                  <a:pt x="14586" y="7404"/>
                </a:lnTo>
                <a:lnTo>
                  <a:pt x="14671" y="7399"/>
                </a:lnTo>
                <a:lnTo>
                  <a:pt x="14685" y="7373"/>
                </a:lnTo>
                <a:lnTo>
                  <a:pt x="14707" y="7373"/>
                </a:lnTo>
                <a:lnTo>
                  <a:pt x="14783" y="7464"/>
                </a:lnTo>
                <a:lnTo>
                  <a:pt x="14849" y="7505"/>
                </a:lnTo>
                <a:lnTo>
                  <a:pt x="14872" y="7503"/>
                </a:lnTo>
                <a:lnTo>
                  <a:pt x="14812" y="7464"/>
                </a:lnTo>
                <a:lnTo>
                  <a:pt x="14769" y="7387"/>
                </a:lnTo>
                <a:lnTo>
                  <a:pt x="14712" y="7342"/>
                </a:lnTo>
                <a:lnTo>
                  <a:pt x="14709" y="7310"/>
                </a:lnTo>
                <a:lnTo>
                  <a:pt x="14729" y="7261"/>
                </a:lnTo>
                <a:lnTo>
                  <a:pt x="14801" y="7246"/>
                </a:lnTo>
                <a:lnTo>
                  <a:pt x="14826" y="7257"/>
                </a:lnTo>
                <a:lnTo>
                  <a:pt x="14819" y="7304"/>
                </a:lnTo>
                <a:lnTo>
                  <a:pt x="14826" y="7341"/>
                </a:lnTo>
                <a:lnTo>
                  <a:pt x="14847" y="7317"/>
                </a:lnTo>
                <a:lnTo>
                  <a:pt x="14846" y="7281"/>
                </a:lnTo>
                <a:lnTo>
                  <a:pt x="14874" y="7242"/>
                </a:lnTo>
                <a:lnTo>
                  <a:pt x="14930" y="7242"/>
                </a:lnTo>
                <a:lnTo>
                  <a:pt x="14957" y="7300"/>
                </a:lnTo>
                <a:lnTo>
                  <a:pt x="14978" y="7320"/>
                </a:lnTo>
                <a:lnTo>
                  <a:pt x="14997" y="7387"/>
                </a:lnTo>
                <a:lnTo>
                  <a:pt x="15019" y="7358"/>
                </a:lnTo>
                <a:lnTo>
                  <a:pt x="15019" y="7317"/>
                </a:lnTo>
                <a:lnTo>
                  <a:pt x="14973" y="7257"/>
                </a:lnTo>
                <a:lnTo>
                  <a:pt x="14987" y="7226"/>
                </a:lnTo>
                <a:lnTo>
                  <a:pt x="15111" y="7196"/>
                </a:lnTo>
                <a:lnTo>
                  <a:pt x="15183" y="7161"/>
                </a:lnTo>
                <a:lnTo>
                  <a:pt x="15244" y="7155"/>
                </a:lnTo>
                <a:lnTo>
                  <a:pt x="15299" y="7113"/>
                </a:lnTo>
                <a:lnTo>
                  <a:pt x="15370" y="7140"/>
                </a:lnTo>
                <a:lnTo>
                  <a:pt x="15449" y="7144"/>
                </a:lnTo>
                <a:lnTo>
                  <a:pt x="15525" y="7163"/>
                </a:lnTo>
                <a:lnTo>
                  <a:pt x="15531" y="7195"/>
                </a:lnTo>
                <a:lnTo>
                  <a:pt x="15518" y="7215"/>
                </a:lnTo>
                <a:lnTo>
                  <a:pt x="15507" y="7332"/>
                </a:lnTo>
                <a:lnTo>
                  <a:pt x="15496" y="7363"/>
                </a:lnTo>
                <a:lnTo>
                  <a:pt x="15463" y="7403"/>
                </a:lnTo>
                <a:lnTo>
                  <a:pt x="15430" y="7470"/>
                </a:lnTo>
                <a:lnTo>
                  <a:pt x="15442" y="7498"/>
                </a:lnTo>
                <a:lnTo>
                  <a:pt x="15486" y="7520"/>
                </a:lnTo>
                <a:lnTo>
                  <a:pt x="15505" y="7563"/>
                </a:lnTo>
                <a:lnTo>
                  <a:pt x="15496" y="7591"/>
                </a:lnTo>
                <a:lnTo>
                  <a:pt x="15428" y="7673"/>
                </a:lnTo>
                <a:lnTo>
                  <a:pt x="15415" y="7706"/>
                </a:lnTo>
                <a:lnTo>
                  <a:pt x="15410" y="7758"/>
                </a:lnTo>
                <a:lnTo>
                  <a:pt x="15449" y="7796"/>
                </a:lnTo>
                <a:lnTo>
                  <a:pt x="15447" y="7822"/>
                </a:lnTo>
                <a:lnTo>
                  <a:pt x="15415" y="7878"/>
                </a:lnTo>
                <a:lnTo>
                  <a:pt x="15378" y="7882"/>
                </a:lnTo>
                <a:lnTo>
                  <a:pt x="15344" y="7924"/>
                </a:lnTo>
                <a:lnTo>
                  <a:pt x="15300" y="7937"/>
                </a:lnTo>
                <a:lnTo>
                  <a:pt x="15267" y="7972"/>
                </a:lnTo>
                <a:lnTo>
                  <a:pt x="15236" y="8019"/>
                </a:lnTo>
                <a:lnTo>
                  <a:pt x="15204" y="8059"/>
                </a:lnTo>
                <a:lnTo>
                  <a:pt x="15238" y="8055"/>
                </a:lnTo>
                <a:lnTo>
                  <a:pt x="15290" y="7999"/>
                </a:lnTo>
                <a:lnTo>
                  <a:pt x="15353" y="7947"/>
                </a:lnTo>
                <a:lnTo>
                  <a:pt x="15378" y="7949"/>
                </a:lnTo>
                <a:lnTo>
                  <a:pt x="15399" y="7945"/>
                </a:lnTo>
                <a:lnTo>
                  <a:pt x="15367" y="7984"/>
                </a:lnTo>
                <a:lnTo>
                  <a:pt x="15356" y="8022"/>
                </a:lnTo>
                <a:lnTo>
                  <a:pt x="15286" y="8092"/>
                </a:lnTo>
                <a:lnTo>
                  <a:pt x="15240" y="8117"/>
                </a:lnTo>
                <a:lnTo>
                  <a:pt x="15236" y="8136"/>
                </a:lnTo>
                <a:lnTo>
                  <a:pt x="15240" y="8161"/>
                </a:lnTo>
                <a:lnTo>
                  <a:pt x="15233" y="8188"/>
                </a:lnTo>
                <a:lnTo>
                  <a:pt x="15208" y="8173"/>
                </a:lnTo>
                <a:lnTo>
                  <a:pt x="15175" y="8177"/>
                </a:lnTo>
                <a:lnTo>
                  <a:pt x="15177" y="8206"/>
                </a:lnTo>
                <a:lnTo>
                  <a:pt x="15199" y="8208"/>
                </a:lnTo>
                <a:lnTo>
                  <a:pt x="15219" y="8231"/>
                </a:lnTo>
                <a:lnTo>
                  <a:pt x="15215" y="8272"/>
                </a:lnTo>
                <a:lnTo>
                  <a:pt x="15176" y="8302"/>
                </a:lnTo>
                <a:lnTo>
                  <a:pt x="15217" y="8302"/>
                </a:lnTo>
                <a:lnTo>
                  <a:pt x="15237" y="8272"/>
                </a:lnTo>
                <a:lnTo>
                  <a:pt x="15272" y="8257"/>
                </a:lnTo>
                <a:lnTo>
                  <a:pt x="15304" y="8209"/>
                </a:lnTo>
                <a:lnTo>
                  <a:pt x="15305" y="8171"/>
                </a:lnTo>
                <a:lnTo>
                  <a:pt x="15350" y="8153"/>
                </a:lnTo>
                <a:lnTo>
                  <a:pt x="15369" y="8109"/>
                </a:lnTo>
                <a:lnTo>
                  <a:pt x="15383" y="8122"/>
                </a:lnTo>
                <a:lnTo>
                  <a:pt x="15383" y="8190"/>
                </a:lnTo>
                <a:lnTo>
                  <a:pt x="15411" y="8209"/>
                </a:lnTo>
                <a:lnTo>
                  <a:pt x="15411" y="8149"/>
                </a:lnTo>
                <a:lnTo>
                  <a:pt x="15398" y="8094"/>
                </a:lnTo>
                <a:lnTo>
                  <a:pt x="15408" y="8055"/>
                </a:lnTo>
                <a:lnTo>
                  <a:pt x="15430" y="8039"/>
                </a:lnTo>
                <a:lnTo>
                  <a:pt x="15476" y="8051"/>
                </a:lnTo>
                <a:lnTo>
                  <a:pt x="15470" y="8112"/>
                </a:lnTo>
                <a:lnTo>
                  <a:pt x="15485" y="8140"/>
                </a:lnTo>
                <a:lnTo>
                  <a:pt x="15510" y="8113"/>
                </a:lnTo>
                <a:lnTo>
                  <a:pt x="15562" y="8055"/>
                </a:lnTo>
                <a:lnTo>
                  <a:pt x="15577" y="8102"/>
                </a:lnTo>
                <a:lnTo>
                  <a:pt x="15609" y="8140"/>
                </a:lnTo>
                <a:lnTo>
                  <a:pt x="15594" y="8184"/>
                </a:lnTo>
                <a:lnTo>
                  <a:pt x="15533" y="8275"/>
                </a:lnTo>
                <a:lnTo>
                  <a:pt x="15485" y="8316"/>
                </a:lnTo>
                <a:lnTo>
                  <a:pt x="15462" y="8353"/>
                </a:lnTo>
                <a:lnTo>
                  <a:pt x="15508" y="8364"/>
                </a:lnTo>
                <a:lnTo>
                  <a:pt x="15552" y="8388"/>
                </a:lnTo>
                <a:lnTo>
                  <a:pt x="15584" y="8364"/>
                </a:lnTo>
                <a:lnTo>
                  <a:pt x="15557" y="8330"/>
                </a:lnTo>
                <a:lnTo>
                  <a:pt x="15578" y="8277"/>
                </a:lnTo>
                <a:lnTo>
                  <a:pt x="15618" y="8227"/>
                </a:lnTo>
                <a:lnTo>
                  <a:pt x="15652" y="8295"/>
                </a:lnTo>
                <a:lnTo>
                  <a:pt x="15653" y="8343"/>
                </a:lnTo>
                <a:lnTo>
                  <a:pt x="15666" y="8308"/>
                </a:lnTo>
                <a:lnTo>
                  <a:pt x="15659" y="8243"/>
                </a:lnTo>
                <a:lnTo>
                  <a:pt x="15634" y="8192"/>
                </a:lnTo>
                <a:lnTo>
                  <a:pt x="15632" y="8094"/>
                </a:lnTo>
                <a:lnTo>
                  <a:pt x="15652" y="8082"/>
                </a:lnTo>
                <a:lnTo>
                  <a:pt x="15703" y="8107"/>
                </a:lnTo>
                <a:lnTo>
                  <a:pt x="15693" y="8157"/>
                </a:lnTo>
                <a:lnTo>
                  <a:pt x="15677" y="8198"/>
                </a:lnTo>
                <a:lnTo>
                  <a:pt x="15703" y="8184"/>
                </a:lnTo>
                <a:lnTo>
                  <a:pt x="15743" y="8177"/>
                </a:lnTo>
                <a:lnTo>
                  <a:pt x="15824" y="8260"/>
                </a:lnTo>
                <a:lnTo>
                  <a:pt x="15824" y="8295"/>
                </a:lnTo>
                <a:lnTo>
                  <a:pt x="15879" y="8295"/>
                </a:lnTo>
                <a:lnTo>
                  <a:pt x="15915" y="8318"/>
                </a:lnTo>
                <a:lnTo>
                  <a:pt x="15938" y="8318"/>
                </a:lnTo>
                <a:lnTo>
                  <a:pt x="15915" y="8264"/>
                </a:lnTo>
                <a:lnTo>
                  <a:pt x="15881" y="8256"/>
                </a:lnTo>
                <a:lnTo>
                  <a:pt x="15867" y="8231"/>
                </a:lnTo>
                <a:lnTo>
                  <a:pt x="15777" y="8146"/>
                </a:lnTo>
                <a:lnTo>
                  <a:pt x="15743" y="8134"/>
                </a:lnTo>
                <a:lnTo>
                  <a:pt x="15727" y="8109"/>
                </a:lnTo>
                <a:lnTo>
                  <a:pt x="15777" y="8028"/>
                </a:lnTo>
                <a:lnTo>
                  <a:pt x="15833" y="8026"/>
                </a:lnTo>
                <a:lnTo>
                  <a:pt x="15879" y="7980"/>
                </a:lnTo>
                <a:lnTo>
                  <a:pt x="15953" y="7966"/>
                </a:lnTo>
                <a:lnTo>
                  <a:pt x="16014" y="7972"/>
                </a:lnTo>
                <a:lnTo>
                  <a:pt x="16034" y="7997"/>
                </a:lnTo>
                <a:lnTo>
                  <a:pt x="16058" y="7993"/>
                </a:lnTo>
                <a:lnTo>
                  <a:pt x="16126" y="8028"/>
                </a:lnTo>
                <a:lnTo>
                  <a:pt x="16130" y="8061"/>
                </a:lnTo>
                <a:lnTo>
                  <a:pt x="16170" y="8098"/>
                </a:lnTo>
                <a:lnTo>
                  <a:pt x="16200" y="8111"/>
                </a:lnTo>
                <a:lnTo>
                  <a:pt x="16205" y="8154"/>
                </a:lnTo>
                <a:lnTo>
                  <a:pt x="16230" y="8152"/>
                </a:lnTo>
                <a:lnTo>
                  <a:pt x="16241" y="8130"/>
                </a:lnTo>
                <a:lnTo>
                  <a:pt x="16280" y="8138"/>
                </a:lnTo>
                <a:lnTo>
                  <a:pt x="16298" y="8181"/>
                </a:lnTo>
                <a:lnTo>
                  <a:pt x="16352" y="8208"/>
                </a:lnTo>
                <a:lnTo>
                  <a:pt x="16354" y="8243"/>
                </a:lnTo>
                <a:lnTo>
                  <a:pt x="16350" y="8279"/>
                </a:lnTo>
                <a:lnTo>
                  <a:pt x="16363" y="8306"/>
                </a:lnTo>
                <a:lnTo>
                  <a:pt x="16368" y="8341"/>
                </a:lnTo>
                <a:lnTo>
                  <a:pt x="16325" y="8395"/>
                </a:lnTo>
                <a:lnTo>
                  <a:pt x="16286" y="8388"/>
                </a:lnTo>
                <a:lnTo>
                  <a:pt x="16241" y="8374"/>
                </a:lnTo>
                <a:lnTo>
                  <a:pt x="16171" y="8395"/>
                </a:lnTo>
                <a:lnTo>
                  <a:pt x="16096" y="8470"/>
                </a:lnTo>
                <a:lnTo>
                  <a:pt x="16180" y="8413"/>
                </a:lnTo>
                <a:lnTo>
                  <a:pt x="16260" y="8407"/>
                </a:lnTo>
                <a:lnTo>
                  <a:pt x="16277" y="8434"/>
                </a:lnTo>
                <a:lnTo>
                  <a:pt x="16242" y="8470"/>
                </a:lnTo>
                <a:lnTo>
                  <a:pt x="16189" y="8507"/>
                </a:lnTo>
                <a:lnTo>
                  <a:pt x="16133" y="8594"/>
                </a:lnTo>
                <a:lnTo>
                  <a:pt x="16094" y="8627"/>
                </a:lnTo>
                <a:lnTo>
                  <a:pt x="16067" y="8631"/>
                </a:lnTo>
                <a:lnTo>
                  <a:pt x="16060" y="8672"/>
                </a:lnTo>
                <a:lnTo>
                  <a:pt x="16085" y="8675"/>
                </a:lnTo>
                <a:lnTo>
                  <a:pt x="16175" y="8577"/>
                </a:lnTo>
                <a:lnTo>
                  <a:pt x="16212" y="8513"/>
                </a:lnTo>
                <a:lnTo>
                  <a:pt x="16277" y="8488"/>
                </a:lnTo>
                <a:lnTo>
                  <a:pt x="16328" y="8434"/>
                </a:lnTo>
                <a:lnTo>
                  <a:pt x="16379" y="8451"/>
                </a:lnTo>
                <a:lnTo>
                  <a:pt x="16401" y="8474"/>
                </a:lnTo>
                <a:lnTo>
                  <a:pt x="16434" y="8478"/>
                </a:lnTo>
                <a:lnTo>
                  <a:pt x="16434" y="8517"/>
                </a:lnTo>
                <a:lnTo>
                  <a:pt x="16415" y="8557"/>
                </a:lnTo>
                <a:lnTo>
                  <a:pt x="16418" y="8598"/>
                </a:lnTo>
                <a:lnTo>
                  <a:pt x="16364" y="8617"/>
                </a:lnTo>
                <a:lnTo>
                  <a:pt x="16339" y="8672"/>
                </a:lnTo>
                <a:lnTo>
                  <a:pt x="16287" y="8675"/>
                </a:lnTo>
                <a:lnTo>
                  <a:pt x="16265" y="8656"/>
                </a:lnTo>
                <a:lnTo>
                  <a:pt x="16219" y="8656"/>
                </a:lnTo>
                <a:lnTo>
                  <a:pt x="16194" y="8691"/>
                </a:lnTo>
                <a:lnTo>
                  <a:pt x="16245" y="8691"/>
                </a:lnTo>
                <a:lnTo>
                  <a:pt x="16255" y="8720"/>
                </a:lnTo>
                <a:lnTo>
                  <a:pt x="16170" y="8770"/>
                </a:lnTo>
                <a:lnTo>
                  <a:pt x="16202" y="8778"/>
                </a:lnTo>
                <a:lnTo>
                  <a:pt x="16230" y="8746"/>
                </a:lnTo>
                <a:lnTo>
                  <a:pt x="16284" y="8729"/>
                </a:lnTo>
                <a:lnTo>
                  <a:pt x="16312" y="8712"/>
                </a:lnTo>
                <a:lnTo>
                  <a:pt x="16319" y="8737"/>
                </a:lnTo>
                <a:lnTo>
                  <a:pt x="16300" y="8766"/>
                </a:lnTo>
                <a:lnTo>
                  <a:pt x="16248" y="8778"/>
                </a:lnTo>
                <a:lnTo>
                  <a:pt x="16202" y="8818"/>
                </a:lnTo>
                <a:lnTo>
                  <a:pt x="16238" y="8812"/>
                </a:lnTo>
                <a:lnTo>
                  <a:pt x="16252" y="8824"/>
                </a:lnTo>
                <a:lnTo>
                  <a:pt x="16225" y="8870"/>
                </a:lnTo>
                <a:lnTo>
                  <a:pt x="16173" y="8919"/>
                </a:lnTo>
                <a:lnTo>
                  <a:pt x="16137" y="8951"/>
                </a:lnTo>
                <a:lnTo>
                  <a:pt x="16170" y="8957"/>
                </a:lnTo>
                <a:lnTo>
                  <a:pt x="16227" y="8917"/>
                </a:lnTo>
                <a:lnTo>
                  <a:pt x="16266" y="8834"/>
                </a:lnTo>
                <a:lnTo>
                  <a:pt x="16298" y="8791"/>
                </a:lnTo>
                <a:lnTo>
                  <a:pt x="16374" y="8731"/>
                </a:lnTo>
                <a:lnTo>
                  <a:pt x="16386" y="8750"/>
                </a:lnTo>
                <a:lnTo>
                  <a:pt x="16386" y="8778"/>
                </a:lnTo>
                <a:lnTo>
                  <a:pt x="16427" y="8756"/>
                </a:lnTo>
                <a:lnTo>
                  <a:pt x="16434" y="8720"/>
                </a:lnTo>
                <a:lnTo>
                  <a:pt x="16495" y="8677"/>
                </a:lnTo>
                <a:lnTo>
                  <a:pt x="16528" y="8681"/>
                </a:lnTo>
                <a:lnTo>
                  <a:pt x="16524" y="8714"/>
                </a:lnTo>
                <a:lnTo>
                  <a:pt x="16449" y="8784"/>
                </a:lnTo>
                <a:lnTo>
                  <a:pt x="16364" y="8843"/>
                </a:lnTo>
                <a:lnTo>
                  <a:pt x="16331" y="8853"/>
                </a:lnTo>
                <a:lnTo>
                  <a:pt x="16331" y="8878"/>
                </a:lnTo>
                <a:lnTo>
                  <a:pt x="16352" y="8890"/>
                </a:lnTo>
                <a:lnTo>
                  <a:pt x="16327" y="8936"/>
                </a:lnTo>
                <a:lnTo>
                  <a:pt x="16317" y="8984"/>
                </a:lnTo>
                <a:lnTo>
                  <a:pt x="16332" y="8991"/>
                </a:lnTo>
                <a:lnTo>
                  <a:pt x="16361" y="8947"/>
                </a:lnTo>
                <a:lnTo>
                  <a:pt x="16371" y="8900"/>
                </a:lnTo>
                <a:lnTo>
                  <a:pt x="16438" y="8839"/>
                </a:lnTo>
                <a:lnTo>
                  <a:pt x="16490" y="8803"/>
                </a:lnTo>
                <a:lnTo>
                  <a:pt x="16488" y="8839"/>
                </a:lnTo>
                <a:lnTo>
                  <a:pt x="16495" y="8870"/>
                </a:lnTo>
                <a:lnTo>
                  <a:pt x="16470" y="8903"/>
                </a:lnTo>
                <a:lnTo>
                  <a:pt x="16410" y="8965"/>
                </a:lnTo>
                <a:lnTo>
                  <a:pt x="16403" y="8998"/>
                </a:lnTo>
                <a:lnTo>
                  <a:pt x="16365" y="9070"/>
                </a:lnTo>
                <a:lnTo>
                  <a:pt x="16339" y="9094"/>
                </a:lnTo>
                <a:lnTo>
                  <a:pt x="16342" y="9108"/>
                </a:lnTo>
                <a:lnTo>
                  <a:pt x="16387" y="9094"/>
                </a:lnTo>
                <a:lnTo>
                  <a:pt x="16406" y="9054"/>
                </a:lnTo>
                <a:lnTo>
                  <a:pt x="16467" y="8965"/>
                </a:lnTo>
                <a:lnTo>
                  <a:pt x="16505" y="8947"/>
                </a:lnTo>
                <a:lnTo>
                  <a:pt x="16525" y="8982"/>
                </a:lnTo>
                <a:lnTo>
                  <a:pt x="16537" y="8991"/>
                </a:lnTo>
                <a:lnTo>
                  <a:pt x="16536" y="9019"/>
                </a:lnTo>
                <a:lnTo>
                  <a:pt x="16502" y="9032"/>
                </a:lnTo>
                <a:lnTo>
                  <a:pt x="16459" y="9102"/>
                </a:lnTo>
                <a:lnTo>
                  <a:pt x="16447" y="9169"/>
                </a:lnTo>
                <a:lnTo>
                  <a:pt x="16465" y="9177"/>
                </a:lnTo>
                <a:lnTo>
                  <a:pt x="16484" y="9141"/>
                </a:lnTo>
                <a:lnTo>
                  <a:pt x="16493" y="9099"/>
                </a:lnTo>
                <a:lnTo>
                  <a:pt x="16526" y="9047"/>
                </a:lnTo>
                <a:lnTo>
                  <a:pt x="16577" y="9023"/>
                </a:lnTo>
                <a:lnTo>
                  <a:pt x="16577" y="8970"/>
                </a:lnTo>
                <a:lnTo>
                  <a:pt x="16597" y="8929"/>
                </a:lnTo>
                <a:lnTo>
                  <a:pt x="16635" y="8908"/>
                </a:lnTo>
                <a:lnTo>
                  <a:pt x="16640" y="8870"/>
                </a:lnTo>
                <a:lnTo>
                  <a:pt x="16653" y="8842"/>
                </a:lnTo>
                <a:lnTo>
                  <a:pt x="16676" y="8833"/>
                </a:lnTo>
                <a:lnTo>
                  <a:pt x="16698" y="8795"/>
                </a:lnTo>
                <a:lnTo>
                  <a:pt x="16701" y="8758"/>
                </a:lnTo>
                <a:lnTo>
                  <a:pt x="16721" y="8747"/>
                </a:lnTo>
                <a:lnTo>
                  <a:pt x="16759" y="8830"/>
                </a:lnTo>
                <a:lnTo>
                  <a:pt x="16794" y="8852"/>
                </a:lnTo>
                <a:lnTo>
                  <a:pt x="16837" y="8900"/>
                </a:lnTo>
                <a:lnTo>
                  <a:pt x="16847" y="8948"/>
                </a:lnTo>
                <a:lnTo>
                  <a:pt x="16857" y="8999"/>
                </a:lnTo>
                <a:lnTo>
                  <a:pt x="16903" y="9054"/>
                </a:lnTo>
                <a:lnTo>
                  <a:pt x="16906" y="9078"/>
                </a:lnTo>
                <a:lnTo>
                  <a:pt x="16874" y="9112"/>
                </a:lnTo>
                <a:lnTo>
                  <a:pt x="16827" y="9176"/>
                </a:lnTo>
                <a:lnTo>
                  <a:pt x="16798" y="9177"/>
                </a:lnTo>
                <a:lnTo>
                  <a:pt x="16765" y="9148"/>
                </a:lnTo>
                <a:lnTo>
                  <a:pt x="16723" y="9110"/>
                </a:lnTo>
                <a:lnTo>
                  <a:pt x="16700" y="9112"/>
                </a:lnTo>
                <a:lnTo>
                  <a:pt x="16678" y="9132"/>
                </a:lnTo>
                <a:lnTo>
                  <a:pt x="16648" y="9144"/>
                </a:lnTo>
                <a:lnTo>
                  <a:pt x="16626" y="9193"/>
                </a:lnTo>
                <a:lnTo>
                  <a:pt x="16590" y="9215"/>
                </a:lnTo>
                <a:lnTo>
                  <a:pt x="16561" y="9214"/>
                </a:lnTo>
                <a:lnTo>
                  <a:pt x="16534" y="9249"/>
                </a:lnTo>
                <a:lnTo>
                  <a:pt x="16588" y="9241"/>
                </a:lnTo>
                <a:lnTo>
                  <a:pt x="16613" y="9241"/>
                </a:lnTo>
                <a:lnTo>
                  <a:pt x="16624" y="9272"/>
                </a:lnTo>
                <a:lnTo>
                  <a:pt x="16587" y="9319"/>
                </a:lnTo>
                <a:lnTo>
                  <a:pt x="16545" y="9340"/>
                </a:lnTo>
                <a:lnTo>
                  <a:pt x="16506" y="9362"/>
                </a:lnTo>
                <a:lnTo>
                  <a:pt x="16564" y="9363"/>
                </a:lnTo>
                <a:lnTo>
                  <a:pt x="16605" y="9337"/>
                </a:lnTo>
                <a:lnTo>
                  <a:pt x="16658" y="9329"/>
                </a:lnTo>
                <a:lnTo>
                  <a:pt x="16696" y="9336"/>
                </a:lnTo>
                <a:lnTo>
                  <a:pt x="16739" y="9299"/>
                </a:lnTo>
                <a:lnTo>
                  <a:pt x="16783" y="9300"/>
                </a:lnTo>
                <a:lnTo>
                  <a:pt x="16812" y="9324"/>
                </a:lnTo>
                <a:lnTo>
                  <a:pt x="16817" y="9348"/>
                </a:lnTo>
                <a:lnTo>
                  <a:pt x="16809" y="9367"/>
                </a:lnTo>
                <a:lnTo>
                  <a:pt x="16828" y="9353"/>
                </a:lnTo>
                <a:lnTo>
                  <a:pt x="16841" y="9294"/>
                </a:lnTo>
                <a:lnTo>
                  <a:pt x="16837" y="9249"/>
                </a:lnTo>
                <a:lnTo>
                  <a:pt x="16865" y="9209"/>
                </a:lnTo>
                <a:lnTo>
                  <a:pt x="16936" y="9174"/>
                </a:lnTo>
                <a:lnTo>
                  <a:pt x="16949" y="9187"/>
                </a:lnTo>
                <a:lnTo>
                  <a:pt x="16942" y="9222"/>
                </a:lnTo>
                <a:lnTo>
                  <a:pt x="16956" y="9266"/>
                </a:lnTo>
                <a:lnTo>
                  <a:pt x="16933" y="9312"/>
                </a:lnTo>
                <a:lnTo>
                  <a:pt x="16890" y="9375"/>
                </a:lnTo>
                <a:lnTo>
                  <a:pt x="16840" y="9395"/>
                </a:lnTo>
                <a:lnTo>
                  <a:pt x="16805" y="9430"/>
                </a:lnTo>
                <a:lnTo>
                  <a:pt x="16796" y="9452"/>
                </a:lnTo>
                <a:lnTo>
                  <a:pt x="16751" y="9451"/>
                </a:lnTo>
                <a:lnTo>
                  <a:pt x="16723" y="9437"/>
                </a:lnTo>
                <a:lnTo>
                  <a:pt x="16695" y="9438"/>
                </a:lnTo>
                <a:lnTo>
                  <a:pt x="16669" y="9472"/>
                </a:lnTo>
                <a:lnTo>
                  <a:pt x="16662" y="9508"/>
                </a:lnTo>
                <a:lnTo>
                  <a:pt x="16617" y="9555"/>
                </a:lnTo>
                <a:lnTo>
                  <a:pt x="16611" y="9587"/>
                </a:lnTo>
                <a:lnTo>
                  <a:pt x="16598" y="9618"/>
                </a:lnTo>
                <a:lnTo>
                  <a:pt x="16622" y="9613"/>
                </a:lnTo>
                <a:lnTo>
                  <a:pt x="16679" y="9547"/>
                </a:lnTo>
                <a:lnTo>
                  <a:pt x="16714" y="9480"/>
                </a:lnTo>
                <a:lnTo>
                  <a:pt x="16741" y="9467"/>
                </a:lnTo>
                <a:lnTo>
                  <a:pt x="16754" y="9483"/>
                </a:lnTo>
                <a:lnTo>
                  <a:pt x="16773" y="9485"/>
                </a:lnTo>
                <a:lnTo>
                  <a:pt x="16778" y="9506"/>
                </a:lnTo>
                <a:lnTo>
                  <a:pt x="16755" y="9532"/>
                </a:lnTo>
                <a:lnTo>
                  <a:pt x="16726" y="9591"/>
                </a:lnTo>
                <a:lnTo>
                  <a:pt x="16665" y="9656"/>
                </a:lnTo>
                <a:lnTo>
                  <a:pt x="16627" y="9695"/>
                </a:lnTo>
                <a:lnTo>
                  <a:pt x="16629" y="9710"/>
                </a:lnTo>
                <a:lnTo>
                  <a:pt x="16707" y="9666"/>
                </a:lnTo>
                <a:lnTo>
                  <a:pt x="16789" y="9566"/>
                </a:lnTo>
                <a:lnTo>
                  <a:pt x="16822" y="9484"/>
                </a:lnTo>
                <a:lnTo>
                  <a:pt x="16830" y="9448"/>
                </a:lnTo>
                <a:lnTo>
                  <a:pt x="16850" y="9420"/>
                </a:lnTo>
                <a:lnTo>
                  <a:pt x="16877" y="9421"/>
                </a:lnTo>
                <a:lnTo>
                  <a:pt x="16949" y="9367"/>
                </a:lnTo>
                <a:lnTo>
                  <a:pt x="17012" y="9338"/>
                </a:lnTo>
                <a:lnTo>
                  <a:pt x="17045" y="9328"/>
                </a:lnTo>
                <a:lnTo>
                  <a:pt x="17049" y="9346"/>
                </a:lnTo>
                <a:lnTo>
                  <a:pt x="17031" y="9378"/>
                </a:lnTo>
                <a:lnTo>
                  <a:pt x="16980" y="9434"/>
                </a:lnTo>
                <a:lnTo>
                  <a:pt x="16931" y="9434"/>
                </a:lnTo>
                <a:lnTo>
                  <a:pt x="16903" y="9460"/>
                </a:lnTo>
                <a:lnTo>
                  <a:pt x="16896" y="9505"/>
                </a:lnTo>
                <a:lnTo>
                  <a:pt x="16908" y="9515"/>
                </a:lnTo>
                <a:lnTo>
                  <a:pt x="16940" y="9479"/>
                </a:lnTo>
                <a:lnTo>
                  <a:pt x="16990" y="9473"/>
                </a:lnTo>
                <a:lnTo>
                  <a:pt x="17034" y="9431"/>
                </a:lnTo>
                <a:lnTo>
                  <a:pt x="17069" y="9419"/>
                </a:lnTo>
                <a:lnTo>
                  <a:pt x="17093" y="9398"/>
                </a:lnTo>
                <a:lnTo>
                  <a:pt x="17128" y="9373"/>
                </a:lnTo>
                <a:lnTo>
                  <a:pt x="17162" y="9378"/>
                </a:lnTo>
                <a:lnTo>
                  <a:pt x="17182" y="9427"/>
                </a:lnTo>
                <a:lnTo>
                  <a:pt x="17236" y="9491"/>
                </a:lnTo>
                <a:lnTo>
                  <a:pt x="17263" y="9537"/>
                </a:lnTo>
                <a:lnTo>
                  <a:pt x="17301" y="9558"/>
                </a:lnTo>
                <a:lnTo>
                  <a:pt x="17310" y="9587"/>
                </a:lnTo>
                <a:lnTo>
                  <a:pt x="17304" y="9631"/>
                </a:lnTo>
                <a:lnTo>
                  <a:pt x="17255" y="9681"/>
                </a:lnTo>
                <a:lnTo>
                  <a:pt x="17236" y="9669"/>
                </a:lnTo>
                <a:lnTo>
                  <a:pt x="17240" y="9617"/>
                </a:lnTo>
                <a:lnTo>
                  <a:pt x="17210" y="9625"/>
                </a:lnTo>
                <a:lnTo>
                  <a:pt x="17201" y="9650"/>
                </a:lnTo>
                <a:lnTo>
                  <a:pt x="17180" y="9679"/>
                </a:lnTo>
                <a:lnTo>
                  <a:pt x="17148" y="9712"/>
                </a:lnTo>
                <a:lnTo>
                  <a:pt x="17070" y="9717"/>
                </a:lnTo>
                <a:lnTo>
                  <a:pt x="17035" y="9735"/>
                </a:lnTo>
                <a:lnTo>
                  <a:pt x="16983" y="9732"/>
                </a:lnTo>
                <a:lnTo>
                  <a:pt x="16917" y="9779"/>
                </a:lnTo>
                <a:lnTo>
                  <a:pt x="16875" y="9783"/>
                </a:lnTo>
                <a:lnTo>
                  <a:pt x="16808" y="9825"/>
                </a:lnTo>
                <a:lnTo>
                  <a:pt x="16852" y="9819"/>
                </a:lnTo>
                <a:lnTo>
                  <a:pt x="16875" y="9833"/>
                </a:lnTo>
                <a:lnTo>
                  <a:pt x="16861" y="9867"/>
                </a:lnTo>
                <a:lnTo>
                  <a:pt x="16800" y="9883"/>
                </a:lnTo>
                <a:lnTo>
                  <a:pt x="16782" y="9907"/>
                </a:lnTo>
                <a:lnTo>
                  <a:pt x="16864" y="9895"/>
                </a:lnTo>
                <a:lnTo>
                  <a:pt x="16913" y="9840"/>
                </a:lnTo>
                <a:lnTo>
                  <a:pt x="16985" y="9772"/>
                </a:lnTo>
                <a:lnTo>
                  <a:pt x="17038" y="9768"/>
                </a:lnTo>
                <a:lnTo>
                  <a:pt x="17076" y="9779"/>
                </a:lnTo>
                <a:lnTo>
                  <a:pt x="17110" y="9765"/>
                </a:lnTo>
                <a:lnTo>
                  <a:pt x="17141" y="9764"/>
                </a:lnTo>
                <a:lnTo>
                  <a:pt x="17143" y="9783"/>
                </a:lnTo>
                <a:lnTo>
                  <a:pt x="17139" y="9838"/>
                </a:lnTo>
                <a:lnTo>
                  <a:pt x="17106" y="9864"/>
                </a:lnTo>
                <a:lnTo>
                  <a:pt x="17063" y="9893"/>
                </a:lnTo>
                <a:lnTo>
                  <a:pt x="17037" y="9891"/>
                </a:lnTo>
                <a:lnTo>
                  <a:pt x="16999" y="9909"/>
                </a:lnTo>
                <a:lnTo>
                  <a:pt x="16971" y="9957"/>
                </a:lnTo>
                <a:lnTo>
                  <a:pt x="16931" y="9975"/>
                </a:lnTo>
                <a:lnTo>
                  <a:pt x="16893" y="9953"/>
                </a:lnTo>
                <a:lnTo>
                  <a:pt x="16866" y="9966"/>
                </a:lnTo>
                <a:lnTo>
                  <a:pt x="16824" y="10009"/>
                </a:lnTo>
                <a:lnTo>
                  <a:pt x="16850" y="10003"/>
                </a:lnTo>
                <a:lnTo>
                  <a:pt x="16892" y="9987"/>
                </a:lnTo>
                <a:lnTo>
                  <a:pt x="16926" y="9995"/>
                </a:lnTo>
                <a:lnTo>
                  <a:pt x="16950" y="10011"/>
                </a:lnTo>
                <a:lnTo>
                  <a:pt x="17000" y="9968"/>
                </a:lnTo>
                <a:lnTo>
                  <a:pt x="17031" y="9919"/>
                </a:lnTo>
                <a:lnTo>
                  <a:pt x="17074" y="9903"/>
                </a:lnTo>
                <a:lnTo>
                  <a:pt x="17106" y="9917"/>
                </a:lnTo>
                <a:lnTo>
                  <a:pt x="17149" y="9926"/>
                </a:lnTo>
                <a:lnTo>
                  <a:pt x="17181" y="9886"/>
                </a:lnTo>
                <a:lnTo>
                  <a:pt x="17228" y="9863"/>
                </a:lnTo>
                <a:lnTo>
                  <a:pt x="17245" y="9847"/>
                </a:lnTo>
                <a:lnTo>
                  <a:pt x="17245" y="9816"/>
                </a:lnTo>
                <a:lnTo>
                  <a:pt x="17229" y="9800"/>
                </a:lnTo>
                <a:lnTo>
                  <a:pt x="17257" y="9756"/>
                </a:lnTo>
                <a:lnTo>
                  <a:pt x="17259" y="9728"/>
                </a:lnTo>
                <a:lnTo>
                  <a:pt x="17291" y="9718"/>
                </a:lnTo>
                <a:lnTo>
                  <a:pt x="17301" y="9730"/>
                </a:lnTo>
                <a:lnTo>
                  <a:pt x="17322" y="9722"/>
                </a:lnTo>
                <a:lnTo>
                  <a:pt x="17336" y="9778"/>
                </a:lnTo>
                <a:lnTo>
                  <a:pt x="17381" y="9884"/>
                </a:lnTo>
                <a:lnTo>
                  <a:pt x="17393" y="9949"/>
                </a:lnTo>
                <a:lnTo>
                  <a:pt x="17419" y="9988"/>
                </a:lnTo>
                <a:lnTo>
                  <a:pt x="17410" y="10028"/>
                </a:lnTo>
                <a:lnTo>
                  <a:pt x="17389" y="10065"/>
                </a:lnTo>
                <a:lnTo>
                  <a:pt x="17336" y="10063"/>
                </a:lnTo>
                <a:lnTo>
                  <a:pt x="17304" y="10037"/>
                </a:lnTo>
                <a:lnTo>
                  <a:pt x="17236" y="10031"/>
                </a:lnTo>
                <a:lnTo>
                  <a:pt x="17200" y="10051"/>
                </a:lnTo>
                <a:lnTo>
                  <a:pt x="17161" y="10080"/>
                </a:lnTo>
                <a:lnTo>
                  <a:pt x="17132" y="10081"/>
                </a:lnTo>
                <a:lnTo>
                  <a:pt x="17116" y="10067"/>
                </a:lnTo>
                <a:lnTo>
                  <a:pt x="17077" y="10070"/>
                </a:lnTo>
                <a:lnTo>
                  <a:pt x="17047" y="10101"/>
                </a:lnTo>
                <a:lnTo>
                  <a:pt x="16972" y="10114"/>
                </a:lnTo>
                <a:lnTo>
                  <a:pt x="17005" y="10127"/>
                </a:lnTo>
                <a:lnTo>
                  <a:pt x="17090" y="10114"/>
                </a:lnTo>
                <a:lnTo>
                  <a:pt x="17134" y="10128"/>
                </a:lnTo>
                <a:lnTo>
                  <a:pt x="17201" y="10195"/>
                </a:lnTo>
                <a:lnTo>
                  <a:pt x="17235" y="10216"/>
                </a:lnTo>
                <a:lnTo>
                  <a:pt x="17261" y="10201"/>
                </a:lnTo>
                <a:lnTo>
                  <a:pt x="17288" y="10193"/>
                </a:lnTo>
                <a:lnTo>
                  <a:pt x="17312" y="10211"/>
                </a:lnTo>
                <a:lnTo>
                  <a:pt x="17352" y="10238"/>
                </a:lnTo>
                <a:lnTo>
                  <a:pt x="17402" y="10258"/>
                </a:lnTo>
                <a:lnTo>
                  <a:pt x="17408" y="10297"/>
                </a:lnTo>
                <a:lnTo>
                  <a:pt x="17431" y="10339"/>
                </a:lnTo>
                <a:lnTo>
                  <a:pt x="17433" y="10396"/>
                </a:lnTo>
                <a:lnTo>
                  <a:pt x="17414" y="10413"/>
                </a:lnTo>
                <a:lnTo>
                  <a:pt x="17380" y="10412"/>
                </a:lnTo>
                <a:lnTo>
                  <a:pt x="17357" y="10370"/>
                </a:lnTo>
                <a:lnTo>
                  <a:pt x="17340" y="10373"/>
                </a:lnTo>
                <a:lnTo>
                  <a:pt x="17318" y="10401"/>
                </a:lnTo>
                <a:lnTo>
                  <a:pt x="17295" y="10389"/>
                </a:lnTo>
                <a:lnTo>
                  <a:pt x="17280" y="10361"/>
                </a:lnTo>
                <a:lnTo>
                  <a:pt x="17254" y="10375"/>
                </a:lnTo>
                <a:lnTo>
                  <a:pt x="17223" y="10367"/>
                </a:lnTo>
                <a:lnTo>
                  <a:pt x="17165" y="10298"/>
                </a:lnTo>
                <a:lnTo>
                  <a:pt x="17142" y="10289"/>
                </a:lnTo>
                <a:lnTo>
                  <a:pt x="17110" y="10294"/>
                </a:lnTo>
                <a:lnTo>
                  <a:pt x="17069" y="10299"/>
                </a:lnTo>
                <a:lnTo>
                  <a:pt x="17032" y="10279"/>
                </a:lnTo>
                <a:lnTo>
                  <a:pt x="17046" y="10302"/>
                </a:lnTo>
                <a:lnTo>
                  <a:pt x="17094" y="10318"/>
                </a:lnTo>
                <a:lnTo>
                  <a:pt x="17132" y="10327"/>
                </a:lnTo>
                <a:lnTo>
                  <a:pt x="17120" y="10349"/>
                </a:lnTo>
                <a:lnTo>
                  <a:pt x="17060" y="10355"/>
                </a:lnTo>
                <a:lnTo>
                  <a:pt x="17037" y="10368"/>
                </a:lnTo>
                <a:lnTo>
                  <a:pt x="16982" y="10368"/>
                </a:lnTo>
                <a:lnTo>
                  <a:pt x="16942" y="10396"/>
                </a:lnTo>
                <a:lnTo>
                  <a:pt x="16950" y="10430"/>
                </a:lnTo>
                <a:lnTo>
                  <a:pt x="16972" y="10425"/>
                </a:lnTo>
                <a:lnTo>
                  <a:pt x="16984" y="10402"/>
                </a:lnTo>
                <a:lnTo>
                  <a:pt x="17045" y="10403"/>
                </a:lnTo>
                <a:lnTo>
                  <a:pt x="17083" y="10380"/>
                </a:lnTo>
                <a:lnTo>
                  <a:pt x="17121" y="10373"/>
                </a:lnTo>
                <a:lnTo>
                  <a:pt x="17146" y="10410"/>
                </a:lnTo>
                <a:lnTo>
                  <a:pt x="17147" y="10430"/>
                </a:lnTo>
                <a:lnTo>
                  <a:pt x="17176" y="10444"/>
                </a:lnTo>
                <a:lnTo>
                  <a:pt x="17181" y="10463"/>
                </a:lnTo>
                <a:lnTo>
                  <a:pt x="17169" y="10469"/>
                </a:lnTo>
                <a:lnTo>
                  <a:pt x="17123" y="10469"/>
                </a:lnTo>
                <a:lnTo>
                  <a:pt x="17101" y="10487"/>
                </a:lnTo>
                <a:lnTo>
                  <a:pt x="17080" y="10473"/>
                </a:lnTo>
                <a:lnTo>
                  <a:pt x="17068" y="10453"/>
                </a:lnTo>
                <a:lnTo>
                  <a:pt x="17041" y="10456"/>
                </a:lnTo>
                <a:lnTo>
                  <a:pt x="17028" y="10467"/>
                </a:lnTo>
                <a:lnTo>
                  <a:pt x="17064" y="10495"/>
                </a:lnTo>
                <a:lnTo>
                  <a:pt x="17099" y="10511"/>
                </a:lnTo>
                <a:lnTo>
                  <a:pt x="17118" y="10535"/>
                </a:lnTo>
                <a:lnTo>
                  <a:pt x="17117" y="10567"/>
                </a:lnTo>
                <a:lnTo>
                  <a:pt x="17133" y="10591"/>
                </a:lnTo>
                <a:lnTo>
                  <a:pt x="17108" y="10595"/>
                </a:lnTo>
                <a:lnTo>
                  <a:pt x="17012" y="10566"/>
                </a:lnTo>
                <a:lnTo>
                  <a:pt x="16954" y="10564"/>
                </a:lnTo>
                <a:lnTo>
                  <a:pt x="16862" y="10527"/>
                </a:lnTo>
                <a:lnTo>
                  <a:pt x="16825" y="10533"/>
                </a:lnTo>
                <a:lnTo>
                  <a:pt x="16837" y="10551"/>
                </a:lnTo>
                <a:lnTo>
                  <a:pt x="16891" y="10566"/>
                </a:lnTo>
                <a:lnTo>
                  <a:pt x="17019" y="10634"/>
                </a:lnTo>
                <a:lnTo>
                  <a:pt x="17025" y="10661"/>
                </a:lnTo>
                <a:lnTo>
                  <a:pt x="17004" y="10666"/>
                </a:lnTo>
                <a:lnTo>
                  <a:pt x="16934" y="10620"/>
                </a:lnTo>
                <a:lnTo>
                  <a:pt x="16913" y="10628"/>
                </a:lnTo>
                <a:lnTo>
                  <a:pt x="16878" y="10668"/>
                </a:lnTo>
                <a:lnTo>
                  <a:pt x="16911" y="10662"/>
                </a:lnTo>
                <a:lnTo>
                  <a:pt x="16932" y="10678"/>
                </a:lnTo>
                <a:lnTo>
                  <a:pt x="16959" y="10703"/>
                </a:lnTo>
                <a:lnTo>
                  <a:pt x="16975" y="10693"/>
                </a:lnTo>
                <a:lnTo>
                  <a:pt x="16997" y="10705"/>
                </a:lnTo>
                <a:lnTo>
                  <a:pt x="17000" y="10740"/>
                </a:lnTo>
                <a:lnTo>
                  <a:pt x="17016" y="10769"/>
                </a:lnTo>
                <a:lnTo>
                  <a:pt x="17034" y="10755"/>
                </a:lnTo>
                <a:lnTo>
                  <a:pt x="17040" y="10726"/>
                </a:lnTo>
                <a:lnTo>
                  <a:pt x="17081" y="10726"/>
                </a:lnTo>
                <a:lnTo>
                  <a:pt x="17077" y="10753"/>
                </a:lnTo>
                <a:lnTo>
                  <a:pt x="17061" y="10774"/>
                </a:lnTo>
                <a:lnTo>
                  <a:pt x="17061" y="10796"/>
                </a:lnTo>
                <a:lnTo>
                  <a:pt x="17088" y="10794"/>
                </a:lnTo>
                <a:lnTo>
                  <a:pt x="17090" y="10746"/>
                </a:lnTo>
                <a:lnTo>
                  <a:pt x="17124" y="10746"/>
                </a:lnTo>
                <a:lnTo>
                  <a:pt x="17172" y="10773"/>
                </a:lnTo>
                <a:lnTo>
                  <a:pt x="17217" y="10788"/>
                </a:lnTo>
                <a:lnTo>
                  <a:pt x="17255" y="10786"/>
                </a:lnTo>
                <a:lnTo>
                  <a:pt x="17238" y="10829"/>
                </a:lnTo>
                <a:lnTo>
                  <a:pt x="17231" y="10852"/>
                </a:lnTo>
                <a:lnTo>
                  <a:pt x="17188" y="10836"/>
                </a:lnTo>
                <a:lnTo>
                  <a:pt x="17161" y="10817"/>
                </a:lnTo>
                <a:lnTo>
                  <a:pt x="17106" y="10827"/>
                </a:lnTo>
                <a:lnTo>
                  <a:pt x="17031" y="10866"/>
                </a:lnTo>
                <a:lnTo>
                  <a:pt x="17029" y="10904"/>
                </a:lnTo>
                <a:lnTo>
                  <a:pt x="17061" y="10867"/>
                </a:lnTo>
                <a:lnTo>
                  <a:pt x="17120" y="10867"/>
                </a:lnTo>
                <a:lnTo>
                  <a:pt x="17163" y="10881"/>
                </a:lnTo>
                <a:lnTo>
                  <a:pt x="17124" y="10888"/>
                </a:lnTo>
                <a:lnTo>
                  <a:pt x="17109" y="10921"/>
                </a:lnTo>
                <a:lnTo>
                  <a:pt x="17140" y="10906"/>
                </a:lnTo>
                <a:lnTo>
                  <a:pt x="17201" y="10908"/>
                </a:lnTo>
                <a:lnTo>
                  <a:pt x="17222" y="10931"/>
                </a:lnTo>
                <a:lnTo>
                  <a:pt x="17210" y="10947"/>
                </a:lnTo>
                <a:lnTo>
                  <a:pt x="17251" y="10964"/>
                </a:lnTo>
                <a:lnTo>
                  <a:pt x="17269" y="10997"/>
                </a:lnTo>
                <a:lnTo>
                  <a:pt x="17255" y="11026"/>
                </a:lnTo>
                <a:lnTo>
                  <a:pt x="17231" y="11086"/>
                </a:lnTo>
                <a:lnTo>
                  <a:pt x="17237" y="11118"/>
                </a:lnTo>
                <a:lnTo>
                  <a:pt x="17253" y="11103"/>
                </a:lnTo>
                <a:lnTo>
                  <a:pt x="17258" y="11066"/>
                </a:lnTo>
                <a:lnTo>
                  <a:pt x="17290" y="11029"/>
                </a:lnTo>
                <a:lnTo>
                  <a:pt x="17324" y="11026"/>
                </a:lnTo>
                <a:lnTo>
                  <a:pt x="17332" y="11066"/>
                </a:lnTo>
                <a:lnTo>
                  <a:pt x="17314" y="11095"/>
                </a:lnTo>
                <a:lnTo>
                  <a:pt x="17268" y="11180"/>
                </a:lnTo>
                <a:lnTo>
                  <a:pt x="17248" y="11227"/>
                </a:lnTo>
                <a:lnTo>
                  <a:pt x="17248" y="11265"/>
                </a:lnTo>
                <a:lnTo>
                  <a:pt x="17271" y="11251"/>
                </a:lnTo>
                <a:lnTo>
                  <a:pt x="17305" y="11185"/>
                </a:lnTo>
                <a:lnTo>
                  <a:pt x="17305" y="11155"/>
                </a:lnTo>
                <a:lnTo>
                  <a:pt x="17328" y="11122"/>
                </a:lnTo>
                <a:lnTo>
                  <a:pt x="17374" y="11098"/>
                </a:lnTo>
                <a:lnTo>
                  <a:pt x="17370" y="11085"/>
                </a:lnTo>
                <a:lnTo>
                  <a:pt x="17387" y="11049"/>
                </a:lnTo>
                <a:lnTo>
                  <a:pt x="17422" y="11022"/>
                </a:lnTo>
                <a:lnTo>
                  <a:pt x="17434" y="11034"/>
                </a:lnTo>
                <a:lnTo>
                  <a:pt x="17422" y="11071"/>
                </a:lnTo>
                <a:lnTo>
                  <a:pt x="17377" y="11136"/>
                </a:lnTo>
                <a:lnTo>
                  <a:pt x="17356" y="11174"/>
                </a:lnTo>
                <a:lnTo>
                  <a:pt x="17354" y="11222"/>
                </a:lnTo>
                <a:lnTo>
                  <a:pt x="17359" y="11271"/>
                </a:lnTo>
                <a:lnTo>
                  <a:pt x="17379" y="11255"/>
                </a:lnTo>
                <a:lnTo>
                  <a:pt x="17376" y="11223"/>
                </a:lnTo>
                <a:lnTo>
                  <a:pt x="17381" y="11176"/>
                </a:lnTo>
                <a:lnTo>
                  <a:pt x="17412" y="11147"/>
                </a:lnTo>
                <a:lnTo>
                  <a:pt x="17438" y="11108"/>
                </a:lnTo>
                <a:lnTo>
                  <a:pt x="17496" y="11058"/>
                </a:lnTo>
                <a:lnTo>
                  <a:pt x="17533" y="11025"/>
                </a:lnTo>
                <a:lnTo>
                  <a:pt x="17544" y="11044"/>
                </a:lnTo>
                <a:lnTo>
                  <a:pt x="17541" y="11103"/>
                </a:lnTo>
                <a:lnTo>
                  <a:pt x="17520" y="11126"/>
                </a:lnTo>
                <a:lnTo>
                  <a:pt x="17466" y="11140"/>
                </a:lnTo>
                <a:lnTo>
                  <a:pt x="17459" y="11184"/>
                </a:lnTo>
                <a:lnTo>
                  <a:pt x="17441" y="11226"/>
                </a:lnTo>
                <a:lnTo>
                  <a:pt x="17455" y="11235"/>
                </a:lnTo>
                <a:lnTo>
                  <a:pt x="17471" y="11219"/>
                </a:lnTo>
                <a:lnTo>
                  <a:pt x="17493" y="11236"/>
                </a:lnTo>
                <a:lnTo>
                  <a:pt x="17518" y="11216"/>
                </a:lnTo>
                <a:lnTo>
                  <a:pt x="17575" y="11194"/>
                </a:lnTo>
                <a:lnTo>
                  <a:pt x="17591" y="11223"/>
                </a:lnTo>
                <a:lnTo>
                  <a:pt x="17606" y="11287"/>
                </a:lnTo>
                <a:lnTo>
                  <a:pt x="17602" y="11318"/>
                </a:lnTo>
                <a:lnTo>
                  <a:pt x="17565" y="11337"/>
                </a:lnTo>
                <a:lnTo>
                  <a:pt x="17566" y="11352"/>
                </a:lnTo>
                <a:lnTo>
                  <a:pt x="17594" y="11359"/>
                </a:lnTo>
                <a:lnTo>
                  <a:pt x="17617" y="11402"/>
                </a:lnTo>
                <a:lnTo>
                  <a:pt x="17582" y="11414"/>
                </a:lnTo>
                <a:lnTo>
                  <a:pt x="17552" y="11408"/>
                </a:lnTo>
                <a:lnTo>
                  <a:pt x="17582" y="11429"/>
                </a:lnTo>
                <a:lnTo>
                  <a:pt x="17622" y="11449"/>
                </a:lnTo>
                <a:lnTo>
                  <a:pt x="17527" y="11472"/>
                </a:lnTo>
                <a:lnTo>
                  <a:pt x="17480" y="11468"/>
                </a:lnTo>
                <a:lnTo>
                  <a:pt x="17503" y="11493"/>
                </a:lnTo>
                <a:lnTo>
                  <a:pt x="17550" y="11489"/>
                </a:lnTo>
                <a:lnTo>
                  <a:pt x="17614" y="11505"/>
                </a:lnTo>
                <a:lnTo>
                  <a:pt x="17634" y="11481"/>
                </a:lnTo>
                <a:lnTo>
                  <a:pt x="17679" y="11472"/>
                </a:lnTo>
                <a:lnTo>
                  <a:pt x="17690" y="11476"/>
                </a:lnTo>
                <a:lnTo>
                  <a:pt x="17654" y="11528"/>
                </a:lnTo>
                <a:lnTo>
                  <a:pt x="17634" y="11580"/>
                </a:lnTo>
                <a:lnTo>
                  <a:pt x="17677" y="11533"/>
                </a:lnTo>
                <a:lnTo>
                  <a:pt x="17715" y="11520"/>
                </a:lnTo>
                <a:lnTo>
                  <a:pt x="17743" y="11485"/>
                </a:lnTo>
                <a:lnTo>
                  <a:pt x="17790" y="11449"/>
                </a:lnTo>
                <a:lnTo>
                  <a:pt x="17826" y="11460"/>
                </a:lnTo>
                <a:lnTo>
                  <a:pt x="17817" y="11485"/>
                </a:lnTo>
                <a:lnTo>
                  <a:pt x="17788" y="11520"/>
                </a:lnTo>
                <a:lnTo>
                  <a:pt x="17769" y="11522"/>
                </a:lnTo>
                <a:lnTo>
                  <a:pt x="17746" y="11563"/>
                </a:lnTo>
                <a:lnTo>
                  <a:pt x="17725" y="11615"/>
                </a:lnTo>
                <a:lnTo>
                  <a:pt x="17670" y="11638"/>
                </a:lnTo>
                <a:lnTo>
                  <a:pt x="17647" y="11684"/>
                </a:lnTo>
                <a:lnTo>
                  <a:pt x="17649" y="11717"/>
                </a:lnTo>
                <a:lnTo>
                  <a:pt x="17677" y="11723"/>
                </a:lnTo>
                <a:lnTo>
                  <a:pt x="17713" y="11683"/>
                </a:lnTo>
                <a:lnTo>
                  <a:pt x="17713" y="11661"/>
                </a:lnTo>
                <a:lnTo>
                  <a:pt x="17761" y="11597"/>
                </a:lnTo>
                <a:lnTo>
                  <a:pt x="17804" y="11580"/>
                </a:lnTo>
                <a:lnTo>
                  <a:pt x="17801" y="11617"/>
                </a:lnTo>
                <a:lnTo>
                  <a:pt x="17769" y="11675"/>
                </a:lnTo>
                <a:lnTo>
                  <a:pt x="17763" y="11731"/>
                </a:lnTo>
                <a:lnTo>
                  <a:pt x="17749" y="11765"/>
                </a:lnTo>
                <a:lnTo>
                  <a:pt x="17775" y="11744"/>
                </a:lnTo>
                <a:lnTo>
                  <a:pt x="17810" y="11678"/>
                </a:lnTo>
                <a:lnTo>
                  <a:pt x="17811" y="11645"/>
                </a:lnTo>
                <a:lnTo>
                  <a:pt x="17829" y="11636"/>
                </a:lnTo>
                <a:lnTo>
                  <a:pt x="17843" y="11647"/>
                </a:lnTo>
                <a:lnTo>
                  <a:pt x="17849" y="11721"/>
                </a:lnTo>
                <a:lnTo>
                  <a:pt x="17874" y="11744"/>
                </a:lnTo>
                <a:lnTo>
                  <a:pt x="17890" y="11742"/>
                </a:lnTo>
                <a:lnTo>
                  <a:pt x="17883" y="11686"/>
                </a:lnTo>
                <a:lnTo>
                  <a:pt x="17901" y="11653"/>
                </a:lnTo>
                <a:lnTo>
                  <a:pt x="17962" y="11618"/>
                </a:lnTo>
                <a:lnTo>
                  <a:pt x="17975" y="11636"/>
                </a:lnTo>
                <a:lnTo>
                  <a:pt x="17953" y="11667"/>
                </a:lnTo>
                <a:lnTo>
                  <a:pt x="17967" y="11673"/>
                </a:lnTo>
                <a:lnTo>
                  <a:pt x="18007" y="11671"/>
                </a:lnTo>
                <a:lnTo>
                  <a:pt x="18030" y="11703"/>
                </a:lnTo>
                <a:lnTo>
                  <a:pt x="18012" y="11757"/>
                </a:lnTo>
                <a:lnTo>
                  <a:pt x="18053" y="11752"/>
                </a:lnTo>
                <a:lnTo>
                  <a:pt x="18069" y="11777"/>
                </a:lnTo>
                <a:lnTo>
                  <a:pt x="18073" y="11811"/>
                </a:lnTo>
                <a:lnTo>
                  <a:pt x="18102" y="11839"/>
                </a:lnTo>
                <a:lnTo>
                  <a:pt x="18108" y="11871"/>
                </a:lnTo>
                <a:lnTo>
                  <a:pt x="18096" y="11886"/>
                </a:lnTo>
                <a:lnTo>
                  <a:pt x="18076" y="11903"/>
                </a:lnTo>
                <a:lnTo>
                  <a:pt x="18025" y="11903"/>
                </a:lnTo>
                <a:lnTo>
                  <a:pt x="18027" y="11871"/>
                </a:lnTo>
                <a:lnTo>
                  <a:pt x="18006" y="11836"/>
                </a:lnTo>
                <a:lnTo>
                  <a:pt x="17980" y="11822"/>
                </a:lnTo>
                <a:lnTo>
                  <a:pt x="17965" y="11808"/>
                </a:lnTo>
                <a:lnTo>
                  <a:pt x="17942" y="11828"/>
                </a:lnTo>
                <a:lnTo>
                  <a:pt x="17917" y="11865"/>
                </a:lnTo>
                <a:lnTo>
                  <a:pt x="17949" y="11849"/>
                </a:lnTo>
                <a:lnTo>
                  <a:pt x="17973" y="11856"/>
                </a:lnTo>
                <a:lnTo>
                  <a:pt x="17989" y="11878"/>
                </a:lnTo>
                <a:lnTo>
                  <a:pt x="17973" y="11888"/>
                </a:lnTo>
                <a:lnTo>
                  <a:pt x="17995" y="11902"/>
                </a:lnTo>
                <a:lnTo>
                  <a:pt x="18005" y="11930"/>
                </a:lnTo>
                <a:lnTo>
                  <a:pt x="17985" y="11939"/>
                </a:lnTo>
                <a:lnTo>
                  <a:pt x="17949" y="11930"/>
                </a:lnTo>
                <a:lnTo>
                  <a:pt x="17922" y="11948"/>
                </a:lnTo>
                <a:lnTo>
                  <a:pt x="17938" y="11963"/>
                </a:lnTo>
                <a:lnTo>
                  <a:pt x="17999" y="11965"/>
                </a:lnTo>
                <a:lnTo>
                  <a:pt x="18022" y="11965"/>
                </a:lnTo>
                <a:lnTo>
                  <a:pt x="18026" y="11984"/>
                </a:lnTo>
                <a:lnTo>
                  <a:pt x="18003" y="12015"/>
                </a:lnTo>
                <a:lnTo>
                  <a:pt x="17964" y="12015"/>
                </a:lnTo>
                <a:lnTo>
                  <a:pt x="17930" y="12024"/>
                </a:lnTo>
                <a:lnTo>
                  <a:pt x="17882" y="12016"/>
                </a:lnTo>
                <a:lnTo>
                  <a:pt x="17843" y="12007"/>
                </a:lnTo>
                <a:lnTo>
                  <a:pt x="17854" y="11969"/>
                </a:lnTo>
                <a:lnTo>
                  <a:pt x="17851" y="11946"/>
                </a:lnTo>
                <a:lnTo>
                  <a:pt x="17818" y="11926"/>
                </a:lnTo>
                <a:lnTo>
                  <a:pt x="17805" y="11908"/>
                </a:lnTo>
                <a:lnTo>
                  <a:pt x="17784" y="11915"/>
                </a:lnTo>
                <a:lnTo>
                  <a:pt x="17788" y="11943"/>
                </a:lnTo>
                <a:lnTo>
                  <a:pt x="17810" y="11961"/>
                </a:lnTo>
                <a:lnTo>
                  <a:pt x="17821" y="12002"/>
                </a:lnTo>
                <a:lnTo>
                  <a:pt x="17814" y="12023"/>
                </a:lnTo>
                <a:lnTo>
                  <a:pt x="17780" y="12027"/>
                </a:lnTo>
                <a:lnTo>
                  <a:pt x="17745" y="12002"/>
                </a:lnTo>
                <a:lnTo>
                  <a:pt x="17738" y="11975"/>
                </a:lnTo>
                <a:lnTo>
                  <a:pt x="17731" y="12022"/>
                </a:lnTo>
                <a:lnTo>
                  <a:pt x="17756" y="12051"/>
                </a:lnTo>
                <a:lnTo>
                  <a:pt x="17805" y="12051"/>
                </a:lnTo>
                <a:lnTo>
                  <a:pt x="17830" y="12075"/>
                </a:lnTo>
                <a:lnTo>
                  <a:pt x="17857" y="12085"/>
                </a:lnTo>
                <a:lnTo>
                  <a:pt x="17863" y="12115"/>
                </a:lnTo>
                <a:lnTo>
                  <a:pt x="17849" y="12152"/>
                </a:lnTo>
                <a:lnTo>
                  <a:pt x="17779" y="12149"/>
                </a:lnTo>
                <a:lnTo>
                  <a:pt x="17763" y="12118"/>
                </a:lnTo>
                <a:lnTo>
                  <a:pt x="17719" y="12087"/>
                </a:lnTo>
                <a:lnTo>
                  <a:pt x="17698" y="12063"/>
                </a:lnTo>
                <a:lnTo>
                  <a:pt x="17685" y="12064"/>
                </a:lnTo>
                <a:lnTo>
                  <a:pt x="17697" y="12087"/>
                </a:lnTo>
                <a:lnTo>
                  <a:pt x="17745" y="12126"/>
                </a:lnTo>
                <a:lnTo>
                  <a:pt x="17764" y="12166"/>
                </a:lnTo>
                <a:lnTo>
                  <a:pt x="17763" y="12224"/>
                </a:lnTo>
                <a:lnTo>
                  <a:pt x="17746" y="12254"/>
                </a:lnTo>
                <a:lnTo>
                  <a:pt x="17725" y="12250"/>
                </a:lnTo>
                <a:lnTo>
                  <a:pt x="17712" y="12214"/>
                </a:lnTo>
                <a:lnTo>
                  <a:pt x="17682" y="12187"/>
                </a:lnTo>
                <a:lnTo>
                  <a:pt x="17649" y="12175"/>
                </a:lnTo>
                <a:lnTo>
                  <a:pt x="17656" y="12190"/>
                </a:lnTo>
                <a:lnTo>
                  <a:pt x="17673" y="12206"/>
                </a:lnTo>
                <a:lnTo>
                  <a:pt x="17672" y="12254"/>
                </a:lnTo>
                <a:lnTo>
                  <a:pt x="17671" y="12316"/>
                </a:lnTo>
                <a:lnTo>
                  <a:pt x="17658" y="12327"/>
                </a:lnTo>
                <a:lnTo>
                  <a:pt x="17634" y="12327"/>
                </a:lnTo>
                <a:lnTo>
                  <a:pt x="17618" y="12310"/>
                </a:lnTo>
                <a:lnTo>
                  <a:pt x="17621" y="12261"/>
                </a:lnTo>
                <a:lnTo>
                  <a:pt x="17602" y="12270"/>
                </a:lnTo>
                <a:lnTo>
                  <a:pt x="17595" y="12299"/>
                </a:lnTo>
                <a:lnTo>
                  <a:pt x="17562" y="12307"/>
                </a:lnTo>
                <a:lnTo>
                  <a:pt x="17540" y="12297"/>
                </a:lnTo>
                <a:lnTo>
                  <a:pt x="17547" y="12262"/>
                </a:lnTo>
                <a:lnTo>
                  <a:pt x="17535" y="12224"/>
                </a:lnTo>
                <a:lnTo>
                  <a:pt x="17532" y="12184"/>
                </a:lnTo>
                <a:lnTo>
                  <a:pt x="17517" y="12164"/>
                </a:lnTo>
                <a:lnTo>
                  <a:pt x="17510" y="12193"/>
                </a:lnTo>
                <a:lnTo>
                  <a:pt x="17510" y="12264"/>
                </a:lnTo>
                <a:lnTo>
                  <a:pt x="17489" y="12284"/>
                </a:lnTo>
                <a:lnTo>
                  <a:pt x="17457" y="12285"/>
                </a:lnTo>
                <a:lnTo>
                  <a:pt x="17469" y="12299"/>
                </a:lnTo>
                <a:lnTo>
                  <a:pt x="17495" y="12304"/>
                </a:lnTo>
                <a:lnTo>
                  <a:pt x="17502" y="12325"/>
                </a:lnTo>
                <a:lnTo>
                  <a:pt x="17481" y="12353"/>
                </a:lnTo>
                <a:lnTo>
                  <a:pt x="17453" y="12346"/>
                </a:lnTo>
                <a:lnTo>
                  <a:pt x="17440" y="12338"/>
                </a:lnTo>
                <a:lnTo>
                  <a:pt x="17436" y="12353"/>
                </a:lnTo>
                <a:lnTo>
                  <a:pt x="17464" y="12377"/>
                </a:lnTo>
                <a:lnTo>
                  <a:pt x="17484" y="12377"/>
                </a:lnTo>
                <a:lnTo>
                  <a:pt x="17489" y="12398"/>
                </a:lnTo>
                <a:lnTo>
                  <a:pt x="17484" y="12430"/>
                </a:lnTo>
                <a:lnTo>
                  <a:pt x="17464" y="12438"/>
                </a:lnTo>
                <a:lnTo>
                  <a:pt x="17459" y="12461"/>
                </a:lnTo>
                <a:lnTo>
                  <a:pt x="17474" y="12500"/>
                </a:lnTo>
                <a:lnTo>
                  <a:pt x="17474" y="12529"/>
                </a:lnTo>
                <a:lnTo>
                  <a:pt x="17459" y="12529"/>
                </a:lnTo>
                <a:lnTo>
                  <a:pt x="17439" y="12513"/>
                </a:lnTo>
                <a:lnTo>
                  <a:pt x="17429" y="12518"/>
                </a:lnTo>
                <a:lnTo>
                  <a:pt x="17460" y="12554"/>
                </a:lnTo>
                <a:lnTo>
                  <a:pt x="17465" y="12583"/>
                </a:lnTo>
                <a:lnTo>
                  <a:pt x="17459" y="12624"/>
                </a:lnTo>
                <a:lnTo>
                  <a:pt x="17411" y="12640"/>
                </a:lnTo>
                <a:lnTo>
                  <a:pt x="17399" y="12661"/>
                </a:lnTo>
                <a:lnTo>
                  <a:pt x="17380" y="12653"/>
                </a:lnTo>
                <a:lnTo>
                  <a:pt x="17376" y="12630"/>
                </a:lnTo>
                <a:lnTo>
                  <a:pt x="17365" y="12620"/>
                </a:lnTo>
                <a:lnTo>
                  <a:pt x="17368" y="12599"/>
                </a:lnTo>
                <a:lnTo>
                  <a:pt x="17341" y="12588"/>
                </a:lnTo>
                <a:lnTo>
                  <a:pt x="17336" y="12570"/>
                </a:lnTo>
                <a:lnTo>
                  <a:pt x="17353" y="12543"/>
                </a:lnTo>
                <a:lnTo>
                  <a:pt x="17353" y="12521"/>
                </a:lnTo>
                <a:lnTo>
                  <a:pt x="17339" y="12524"/>
                </a:lnTo>
                <a:lnTo>
                  <a:pt x="17305" y="12539"/>
                </a:lnTo>
                <a:lnTo>
                  <a:pt x="17294" y="12568"/>
                </a:lnTo>
                <a:lnTo>
                  <a:pt x="17278" y="12565"/>
                </a:lnTo>
                <a:lnTo>
                  <a:pt x="17255" y="12535"/>
                </a:lnTo>
                <a:lnTo>
                  <a:pt x="17271" y="12510"/>
                </a:lnTo>
                <a:lnTo>
                  <a:pt x="17254" y="12486"/>
                </a:lnTo>
                <a:lnTo>
                  <a:pt x="17254" y="12469"/>
                </a:lnTo>
                <a:lnTo>
                  <a:pt x="17271" y="12452"/>
                </a:lnTo>
                <a:lnTo>
                  <a:pt x="17273" y="12432"/>
                </a:lnTo>
                <a:lnTo>
                  <a:pt x="17280" y="12407"/>
                </a:lnTo>
                <a:lnTo>
                  <a:pt x="17271" y="12403"/>
                </a:lnTo>
                <a:lnTo>
                  <a:pt x="17246" y="12432"/>
                </a:lnTo>
                <a:lnTo>
                  <a:pt x="17226" y="12482"/>
                </a:lnTo>
                <a:lnTo>
                  <a:pt x="17199" y="12515"/>
                </a:lnTo>
                <a:lnTo>
                  <a:pt x="17191" y="12504"/>
                </a:lnTo>
                <a:lnTo>
                  <a:pt x="17190" y="12473"/>
                </a:lnTo>
                <a:lnTo>
                  <a:pt x="17172" y="12440"/>
                </a:lnTo>
                <a:lnTo>
                  <a:pt x="17163" y="12408"/>
                </a:lnTo>
                <a:lnTo>
                  <a:pt x="17179" y="12388"/>
                </a:lnTo>
                <a:lnTo>
                  <a:pt x="17223" y="12369"/>
                </a:lnTo>
                <a:lnTo>
                  <a:pt x="17224" y="12357"/>
                </a:lnTo>
                <a:lnTo>
                  <a:pt x="17248" y="12347"/>
                </a:lnTo>
                <a:lnTo>
                  <a:pt x="17239" y="12334"/>
                </a:lnTo>
                <a:lnTo>
                  <a:pt x="17203" y="12330"/>
                </a:lnTo>
                <a:lnTo>
                  <a:pt x="17173" y="12339"/>
                </a:lnTo>
                <a:lnTo>
                  <a:pt x="17141" y="12330"/>
                </a:lnTo>
                <a:lnTo>
                  <a:pt x="17132" y="12313"/>
                </a:lnTo>
                <a:lnTo>
                  <a:pt x="17142" y="12289"/>
                </a:lnTo>
                <a:lnTo>
                  <a:pt x="17180" y="12279"/>
                </a:lnTo>
                <a:lnTo>
                  <a:pt x="17212" y="12234"/>
                </a:lnTo>
                <a:lnTo>
                  <a:pt x="17191" y="12241"/>
                </a:lnTo>
                <a:lnTo>
                  <a:pt x="17161" y="12254"/>
                </a:lnTo>
                <a:lnTo>
                  <a:pt x="17141" y="12244"/>
                </a:lnTo>
                <a:lnTo>
                  <a:pt x="17137" y="12219"/>
                </a:lnTo>
                <a:lnTo>
                  <a:pt x="17161" y="12207"/>
                </a:lnTo>
                <a:lnTo>
                  <a:pt x="17194" y="12192"/>
                </a:lnTo>
                <a:lnTo>
                  <a:pt x="17227" y="12182"/>
                </a:lnTo>
                <a:lnTo>
                  <a:pt x="17199" y="12168"/>
                </a:lnTo>
                <a:lnTo>
                  <a:pt x="17163" y="12169"/>
                </a:lnTo>
                <a:lnTo>
                  <a:pt x="17139" y="12186"/>
                </a:lnTo>
                <a:lnTo>
                  <a:pt x="17123" y="12174"/>
                </a:lnTo>
                <a:lnTo>
                  <a:pt x="17126" y="12151"/>
                </a:lnTo>
                <a:lnTo>
                  <a:pt x="17164" y="12094"/>
                </a:lnTo>
                <a:lnTo>
                  <a:pt x="17187" y="12085"/>
                </a:lnTo>
                <a:lnTo>
                  <a:pt x="17237" y="12075"/>
                </a:lnTo>
                <a:lnTo>
                  <a:pt x="17276" y="12039"/>
                </a:lnTo>
                <a:lnTo>
                  <a:pt x="17308" y="12018"/>
                </a:lnTo>
                <a:lnTo>
                  <a:pt x="17327" y="11975"/>
                </a:lnTo>
                <a:lnTo>
                  <a:pt x="17363" y="11932"/>
                </a:lnTo>
                <a:lnTo>
                  <a:pt x="17383" y="11919"/>
                </a:lnTo>
                <a:lnTo>
                  <a:pt x="17379" y="11901"/>
                </a:lnTo>
                <a:lnTo>
                  <a:pt x="17359" y="11904"/>
                </a:lnTo>
                <a:lnTo>
                  <a:pt x="17314" y="11943"/>
                </a:lnTo>
                <a:lnTo>
                  <a:pt x="17288" y="11958"/>
                </a:lnTo>
                <a:lnTo>
                  <a:pt x="17268" y="11997"/>
                </a:lnTo>
                <a:lnTo>
                  <a:pt x="17210" y="12027"/>
                </a:lnTo>
                <a:lnTo>
                  <a:pt x="17179" y="12026"/>
                </a:lnTo>
                <a:lnTo>
                  <a:pt x="17115" y="12075"/>
                </a:lnTo>
                <a:lnTo>
                  <a:pt x="17069" y="12082"/>
                </a:lnTo>
                <a:lnTo>
                  <a:pt x="17037" y="12068"/>
                </a:lnTo>
                <a:lnTo>
                  <a:pt x="17039" y="12049"/>
                </a:lnTo>
                <a:lnTo>
                  <a:pt x="17104" y="11973"/>
                </a:lnTo>
                <a:lnTo>
                  <a:pt x="17155" y="11944"/>
                </a:lnTo>
                <a:lnTo>
                  <a:pt x="17168" y="11919"/>
                </a:lnTo>
                <a:lnTo>
                  <a:pt x="17186" y="11897"/>
                </a:lnTo>
                <a:lnTo>
                  <a:pt x="17182" y="11860"/>
                </a:lnTo>
                <a:lnTo>
                  <a:pt x="17148" y="11916"/>
                </a:lnTo>
                <a:lnTo>
                  <a:pt x="17054" y="11977"/>
                </a:lnTo>
                <a:lnTo>
                  <a:pt x="17024" y="11995"/>
                </a:lnTo>
                <a:lnTo>
                  <a:pt x="17001" y="11986"/>
                </a:lnTo>
                <a:lnTo>
                  <a:pt x="16990" y="11967"/>
                </a:lnTo>
                <a:lnTo>
                  <a:pt x="16996" y="11930"/>
                </a:lnTo>
                <a:lnTo>
                  <a:pt x="16983" y="11912"/>
                </a:lnTo>
                <a:lnTo>
                  <a:pt x="16957" y="11920"/>
                </a:lnTo>
                <a:lnTo>
                  <a:pt x="16934" y="11904"/>
                </a:lnTo>
                <a:lnTo>
                  <a:pt x="16946" y="11885"/>
                </a:lnTo>
                <a:lnTo>
                  <a:pt x="16970" y="11876"/>
                </a:lnTo>
                <a:lnTo>
                  <a:pt x="16970" y="11851"/>
                </a:lnTo>
                <a:lnTo>
                  <a:pt x="16952" y="11837"/>
                </a:lnTo>
                <a:lnTo>
                  <a:pt x="16928" y="11837"/>
                </a:lnTo>
                <a:lnTo>
                  <a:pt x="16923" y="11823"/>
                </a:lnTo>
                <a:lnTo>
                  <a:pt x="16929" y="11773"/>
                </a:lnTo>
                <a:lnTo>
                  <a:pt x="16946" y="11762"/>
                </a:lnTo>
                <a:lnTo>
                  <a:pt x="16947" y="11733"/>
                </a:lnTo>
                <a:lnTo>
                  <a:pt x="16920" y="11718"/>
                </a:lnTo>
                <a:lnTo>
                  <a:pt x="16902" y="11690"/>
                </a:lnTo>
                <a:lnTo>
                  <a:pt x="16892" y="11692"/>
                </a:lnTo>
                <a:lnTo>
                  <a:pt x="16891" y="11728"/>
                </a:lnTo>
                <a:lnTo>
                  <a:pt x="16899" y="11756"/>
                </a:lnTo>
                <a:lnTo>
                  <a:pt x="16861" y="11772"/>
                </a:lnTo>
                <a:lnTo>
                  <a:pt x="16839" y="11751"/>
                </a:lnTo>
                <a:lnTo>
                  <a:pt x="16814" y="11725"/>
                </a:lnTo>
                <a:lnTo>
                  <a:pt x="16772" y="11725"/>
                </a:lnTo>
                <a:lnTo>
                  <a:pt x="16818" y="11756"/>
                </a:lnTo>
                <a:lnTo>
                  <a:pt x="16845" y="11806"/>
                </a:lnTo>
                <a:lnTo>
                  <a:pt x="16852" y="11851"/>
                </a:lnTo>
                <a:lnTo>
                  <a:pt x="16821" y="11843"/>
                </a:lnTo>
                <a:lnTo>
                  <a:pt x="16813" y="11857"/>
                </a:lnTo>
                <a:lnTo>
                  <a:pt x="16819" y="11870"/>
                </a:lnTo>
                <a:lnTo>
                  <a:pt x="16783" y="11876"/>
                </a:lnTo>
                <a:lnTo>
                  <a:pt x="16760" y="11848"/>
                </a:lnTo>
                <a:lnTo>
                  <a:pt x="16748" y="11795"/>
                </a:lnTo>
                <a:lnTo>
                  <a:pt x="16728" y="11780"/>
                </a:lnTo>
                <a:lnTo>
                  <a:pt x="16714" y="11794"/>
                </a:lnTo>
                <a:lnTo>
                  <a:pt x="16740" y="11822"/>
                </a:lnTo>
                <a:lnTo>
                  <a:pt x="16745" y="11857"/>
                </a:lnTo>
                <a:lnTo>
                  <a:pt x="16730" y="11895"/>
                </a:lnTo>
                <a:lnTo>
                  <a:pt x="16761" y="11902"/>
                </a:lnTo>
                <a:lnTo>
                  <a:pt x="16791" y="11943"/>
                </a:lnTo>
                <a:lnTo>
                  <a:pt x="16807" y="11987"/>
                </a:lnTo>
                <a:lnTo>
                  <a:pt x="16803" y="12021"/>
                </a:lnTo>
                <a:lnTo>
                  <a:pt x="16823" y="12028"/>
                </a:lnTo>
                <a:lnTo>
                  <a:pt x="16818" y="12050"/>
                </a:lnTo>
                <a:lnTo>
                  <a:pt x="16791" y="12061"/>
                </a:lnTo>
                <a:lnTo>
                  <a:pt x="16740" y="12054"/>
                </a:lnTo>
                <a:lnTo>
                  <a:pt x="16719" y="12025"/>
                </a:lnTo>
                <a:lnTo>
                  <a:pt x="16706" y="12071"/>
                </a:lnTo>
                <a:lnTo>
                  <a:pt x="16690" y="12071"/>
                </a:lnTo>
                <a:lnTo>
                  <a:pt x="16644" y="12014"/>
                </a:lnTo>
                <a:lnTo>
                  <a:pt x="16636" y="11979"/>
                </a:lnTo>
                <a:lnTo>
                  <a:pt x="16652" y="11948"/>
                </a:lnTo>
                <a:lnTo>
                  <a:pt x="16644" y="11917"/>
                </a:lnTo>
                <a:lnTo>
                  <a:pt x="16605" y="11890"/>
                </a:lnTo>
                <a:lnTo>
                  <a:pt x="16565" y="11892"/>
                </a:lnTo>
                <a:lnTo>
                  <a:pt x="16558" y="11864"/>
                </a:lnTo>
                <a:lnTo>
                  <a:pt x="16539" y="11828"/>
                </a:lnTo>
                <a:lnTo>
                  <a:pt x="16515" y="11848"/>
                </a:lnTo>
                <a:lnTo>
                  <a:pt x="16472" y="11859"/>
                </a:lnTo>
                <a:lnTo>
                  <a:pt x="16416" y="11855"/>
                </a:lnTo>
                <a:lnTo>
                  <a:pt x="16438" y="11883"/>
                </a:lnTo>
                <a:lnTo>
                  <a:pt x="16498" y="11887"/>
                </a:lnTo>
                <a:lnTo>
                  <a:pt x="16536" y="11904"/>
                </a:lnTo>
                <a:lnTo>
                  <a:pt x="16588" y="11922"/>
                </a:lnTo>
                <a:lnTo>
                  <a:pt x="16587" y="11975"/>
                </a:lnTo>
                <a:lnTo>
                  <a:pt x="16560" y="12011"/>
                </a:lnTo>
                <a:lnTo>
                  <a:pt x="16562" y="12042"/>
                </a:lnTo>
                <a:lnTo>
                  <a:pt x="16589" y="12035"/>
                </a:lnTo>
                <a:lnTo>
                  <a:pt x="16604" y="12060"/>
                </a:lnTo>
                <a:lnTo>
                  <a:pt x="16586" y="12088"/>
                </a:lnTo>
                <a:lnTo>
                  <a:pt x="16607" y="12098"/>
                </a:lnTo>
                <a:lnTo>
                  <a:pt x="16647" y="12098"/>
                </a:lnTo>
                <a:lnTo>
                  <a:pt x="16650" y="12122"/>
                </a:lnTo>
                <a:lnTo>
                  <a:pt x="16622" y="12167"/>
                </a:lnTo>
                <a:lnTo>
                  <a:pt x="16557" y="12228"/>
                </a:lnTo>
                <a:lnTo>
                  <a:pt x="16516" y="12264"/>
                </a:lnTo>
                <a:lnTo>
                  <a:pt x="16604" y="12242"/>
                </a:lnTo>
                <a:lnTo>
                  <a:pt x="16631" y="12207"/>
                </a:lnTo>
                <a:lnTo>
                  <a:pt x="16640" y="12185"/>
                </a:lnTo>
                <a:lnTo>
                  <a:pt x="16709" y="12186"/>
                </a:lnTo>
                <a:lnTo>
                  <a:pt x="16729" y="12210"/>
                </a:lnTo>
                <a:lnTo>
                  <a:pt x="16729" y="12228"/>
                </a:lnTo>
                <a:lnTo>
                  <a:pt x="16687" y="12252"/>
                </a:lnTo>
                <a:lnTo>
                  <a:pt x="16665" y="12285"/>
                </a:lnTo>
                <a:lnTo>
                  <a:pt x="16683" y="12300"/>
                </a:lnTo>
                <a:lnTo>
                  <a:pt x="16725" y="12306"/>
                </a:lnTo>
                <a:lnTo>
                  <a:pt x="16752" y="12335"/>
                </a:lnTo>
                <a:lnTo>
                  <a:pt x="16728" y="12351"/>
                </a:lnTo>
                <a:lnTo>
                  <a:pt x="16684" y="12357"/>
                </a:lnTo>
                <a:lnTo>
                  <a:pt x="16670" y="12379"/>
                </a:lnTo>
                <a:lnTo>
                  <a:pt x="16695" y="12387"/>
                </a:lnTo>
                <a:lnTo>
                  <a:pt x="16703" y="12419"/>
                </a:lnTo>
                <a:lnTo>
                  <a:pt x="16696" y="12425"/>
                </a:lnTo>
                <a:lnTo>
                  <a:pt x="16701" y="12443"/>
                </a:lnTo>
                <a:lnTo>
                  <a:pt x="16719" y="12443"/>
                </a:lnTo>
                <a:lnTo>
                  <a:pt x="16711" y="12484"/>
                </a:lnTo>
                <a:lnTo>
                  <a:pt x="16732" y="12489"/>
                </a:lnTo>
                <a:lnTo>
                  <a:pt x="16741" y="12526"/>
                </a:lnTo>
                <a:lnTo>
                  <a:pt x="16746" y="12591"/>
                </a:lnTo>
                <a:lnTo>
                  <a:pt x="16757" y="12599"/>
                </a:lnTo>
                <a:lnTo>
                  <a:pt x="16771" y="12570"/>
                </a:lnTo>
                <a:lnTo>
                  <a:pt x="16775" y="12520"/>
                </a:lnTo>
                <a:lnTo>
                  <a:pt x="16797" y="12506"/>
                </a:lnTo>
                <a:lnTo>
                  <a:pt x="16825" y="12534"/>
                </a:lnTo>
                <a:lnTo>
                  <a:pt x="16832" y="12588"/>
                </a:lnTo>
                <a:lnTo>
                  <a:pt x="16851" y="12612"/>
                </a:lnTo>
                <a:lnTo>
                  <a:pt x="16842" y="12630"/>
                </a:lnTo>
                <a:lnTo>
                  <a:pt x="16805" y="12655"/>
                </a:lnTo>
                <a:lnTo>
                  <a:pt x="16813" y="12674"/>
                </a:lnTo>
                <a:lnTo>
                  <a:pt x="16873" y="12665"/>
                </a:lnTo>
                <a:lnTo>
                  <a:pt x="16887" y="12653"/>
                </a:lnTo>
                <a:lnTo>
                  <a:pt x="16890" y="12687"/>
                </a:lnTo>
                <a:lnTo>
                  <a:pt x="16911" y="12651"/>
                </a:lnTo>
                <a:lnTo>
                  <a:pt x="16913" y="12623"/>
                </a:lnTo>
                <a:lnTo>
                  <a:pt x="16939" y="12627"/>
                </a:lnTo>
                <a:lnTo>
                  <a:pt x="16961" y="12666"/>
                </a:lnTo>
                <a:lnTo>
                  <a:pt x="16951" y="12711"/>
                </a:lnTo>
                <a:lnTo>
                  <a:pt x="16919" y="12745"/>
                </a:lnTo>
                <a:lnTo>
                  <a:pt x="16913" y="12775"/>
                </a:lnTo>
                <a:lnTo>
                  <a:pt x="16904" y="12791"/>
                </a:lnTo>
                <a:lnTo>
                  <a:pt x="16927" y="12814"/>
                </a:lnTo>
                <a:lnTo>
                  <a:pt x="16985" y="12808"/>
                </a:lnTo>
                <a:lnTo>
                  <a:pt x="17015" y="12793"/>
                </a:lnTo>
                <a:lnTo>
                  <a:pt x="17035" y="12812"/>
                </a:lnTo>
                <a:lnTo>
                  <a:pt x="16997" y="12844"/>
                </a:lnTo>
                <a:lnTo>
                  <a:pt x="16987" y="12862"/>
                </a:lnTo>
                <a:lnTo>
                  <a:pt x="16934" y="12872"/>
                </a:lnTo>
                <a:lnTo>
                  <a:pt x="16963" y="12908"/>
                </a:lnTo>
                <a:lnTo>
                  <a:pt x="16992" y="12964"/>
                </a:lnTo>
                <a:lnTo>
                  <a:pt x="16981" y="13003"/>
                </a:lnTo>
                <a:lnTo>
                  <a:pt x="17003" y="13009"/>
                </a:lnTo>
                <a:lnTo>
                  <a:pt x="17012" y="13075"/>
                </a:lnTo>
                <a:lnTo>
                  <a:pt x="17066" y="13166"/>
                </a:lnTo>
                <a:lnTo>
                  <a:pt x="17083" y="13181"/>
                </a:lnTo>
                <a:lnTo>
                  <a:pt x="17050" y="13201"/>
                </a:lnTo>
                <a:lnTo>
                  <a:pt x="17045" y="13274"/>
                </a:lnTo>
                <a:lnTo>
                  <a:pt x="17022" y="13328"/>
                </a:lnTo>
                <a:lnTo>
                  <a:pt x="17032" y="13384"/>
                </a:lnTo>
                <a:lnTo>
                  <a:pt x="17019" y="13403"/>
                </a:lnTo>
                <a:lnTo>
                  <a:pt x="16955" y="13326"/>
                </a:lnTo>
                <a:lnTo>
                  <a:pt x="16941" y="13266"/>
                </a:lnTo>
                <a:lnTo>
                  <a:pt x="16948" y="13212"/>
                </a:lnTo>
                <a:lnTo>
                  <a:pt x="16932" y="13137"/>
                </a:lnTo>
                <a:lnTo>
                  <a:pt x="16927" y="13204"/>
                </a:lnTo>
                <a:lnTo>
                  <a:pt x="16918" y="13280"/>
                </a:lnTo>
                <a:lnTo>
                  <a:pt x="16948" y="13369"/>
                </a:lnTo>
                <a:lnTo>
                  <a:pt x="16943" y="13451"/>
                </a:lnTo>
                <a:lnTo>
                  <a:pt x="16927" y="13494"/>
                </a:lnTo>
                <a:lnTo>
                  <a:pt x="16954" y="13544"/>
                </a:lnTo>
                <a:lnTo>
                  <a:pt x="16939" y="13561"/>
                </a:lnTo>
                <a:lnTo>
                  <a:pt x="16896" y="13552"/>
                </a:lnTo>
                <a:lnTo>
                  <a:pt x="16875" y="13513"/>
                </a:lnTo>
                <a:lnTo>
                  <a:pt x="16835" y="13513"/>
                </a:lnTo>
                <a:lnTo>
                  <a:pt x="16862" y="13612"/>
                </a:lnTo>
                <a:lnTo>
                  <a:pt x="16858" y="13675"/>
                </a:lnTo>
                <a:lnTo>
                  <a:pt x="16873" y="13691"/>
                </a:lnTo>
                <a:lnTo>
                  <a:pt x="16873" y="13726"/>
                </a:lnTo>
                <a:lnTo>
                  <a:pt x="16828" y="13720"/>
                </a:lnTo>
                <a:lnTo>
                  <a:pt x="16802" y="13687"/>
                </a:lnTo>
                <a:lnTo>
                  <a:pt x="16783" y="13604"/>
                </a:lnTo>
                <a:lnTo>
                  <a:pt x="16800" y="13579"/>
                </a:lnTo>
                <a:lnTo>
                  <a:pt x="16800" y="13527"/>
                </a:lnTo>
                <a:lnTo>
                  <a:pt x="16778" y="13556"/>
                </a:lnTo>
                <a:lnTo>
                  <a:pt x="16744" y="13561"/>
                </a:lnTo>
                <a:lnTo>
                  <a:pt x="16724" y="13531"/>
                </a:lnTo>
                <a:lnTo>
                  <a:pt x="16724" y="13453"/>
                </a:lnTo>
                <a:lnTo>
                  <a:pt x="16698" y="13471"/>
                </a:lnTo>
                <a:lnTo>
                  <a:pt x="16694" y="13509"/>
                </a:lnTo>
                <a:lnTo>
                  <a:pt x="16683" y="13492"/>
                </a:lnTo>
                <a:lnTo>
                  <a:pt x="16685" y="13459"/>
                </a:lnTo>
                <a:lnTo>
                  <a:pt x="16669" y="13411"/>
                </a:lnTo>
                <a:lnTo>
                  <a:pt x="16639" y="13403"/>
                </a:lnTo>
                <a:lnTo>
                  <a:pt x="16639" y="13424"/>
                </a:lnTo>
                <a:lnTo>
                  <a:pt x="16656" y="13449"/>
                </a:lnTo>
                <a:lnTo>
                  <a:pt x="16642" y="13480"/>
                </a:lnTo>
                <a:lnTo>
                  <a:pt x="16612" y="13457"/>
                </a:lnTo>
                <a:lnTo>
                  <a:pt x="16588" y="13449"/>
                </a:lnTo>
                <a:lnTo>
                  <a:pt x="16583" y="13407"/>
                </a:lnTo>
                <a:lnTo>
                  <a:pt x="16588" y="13361"/>
                </a:lnTo>
                <a:lnTo>
                  <a:pt x="16561" y="13280"/>
                </a:lnTo>
                <a:lnTo>
                  <a:pt x="16561" y="13247"/>
                </a:lnTo>
                <a:lnTo>
                  <a:pt x="16549" y="13293"/>
                </a:lnTo>
                <a:lnTo>
                  <a:pt x="16552" y="13372"/>
                </a:lnTo>
                <a:lnTo>
                  <a:pt x="16565" y="13422"/>
                </a:lnTo>
                <a:lnTo>
                  <a:pt x="16538" y="13453"/>
                </a:lnTo>
                <a:lnTo>
                  <a:pt x="16504" y="13366"/>
                </a:lnTo>
                <a:lnTo>
                  <a:pt x="16470" y="13330"/>
                </a:lnTo>
                <a:lnTo>
                  <a:pt x="16470" y="13305"/>
                </a:lnTo>
                <a:lnTo>
                  <a:pt x="16436" y="13297"/>
                </a:lnTo>
                <a:lnTo>
                  <a:pt x="16413" y="13214"/>
                </a:lnTo>
                <a:lnTo>
                  <a:pt x="16391" y="13193"/>
                </a:lnTo>
                <a:lnTo>
                  <a:pt x="16391" y="13166"/>
                </a:lnTo>
                <a:lnTo>
                  <a:pt x="16370" y="13127"/>
                </a:lnTo>
                <a:lnTo>
                  <a:pt x="16345" y="13142"/>
                </a:lnTo>
                <a:lnTo>
                  <a:pt x="16341" y="13166"/>
                </a:lnTo>
                <a:lnTo>
                  <a:pt x="16364" y="13228"/>
                </a:lnTo>
                <a:lnTo>
                  <a:pt x="16368" y="13270"/>
                </a:lnTo>
                <a:lnTo>
                  <a:pt x="16347" y="13247"/>
                </a:lnTo>
                <a:lnTo>
                  <a:pt x="16343" y="13212"/>
                </a:lnTo>
                <a:lnTo>
                  <a:pt x="16318" y="13189"/>
                </a:lnTo>
                <a:lnTo>
                  <a:pt x="16263" y="13160"/>
                </a:lnTo>
                <a:lnTo>
                  <a:pt x="16230" y="13092"/>
                </a:lnTo>
                <a:lnTo>
                  <a:pt x="16227" y="13042"/>
                </a:lnTo>
                <a:lnTo>
                  <a:pt x="16178" y="13030"/>
                </a:lnTo>
                <a:lnTo>
                  <a:pt x="16159" y="13065"/>
                </a:lnTo>
                <a:lnTo>
                  <a:pt x="16126" y="13046"/>
                </a:lnTo>
                <a:lnTo>
                  <a:pt x="16121" y="13090"/>
                </a:lnTo>
                <a:lnTo>
                  <a:pt x="16133" y="13156"/>
                </a:lnTo>
                <a:lnTo>
                  <a:pt x="16202" y="13218"/>
                </a:lnTo>
                <a:lnTo>
                  <a:pt x="16203" y="13243"/>
                </a:lnTo>
                <a:lnTo>
                  <a:pt x="16208" y="13280"/>
                </a:lnTo>
                <a:lnTo>
                  <a:pt x="16214" y="13343"/>
                </a:lnTo>
                <a:lnTo>
                  <a:pt x="16234" y="13339"/>
                </a:lnTo>
                <a:lnTo>
                  <a:pt x="16291" y="13351"/>
                </a:lnTo>
                <a:lnTo>
                  <a:pt x="16322" y="13396"/>
                </a:lnTo>
                <a:lnTo>
                  <a:pt x="16309" y="13424"/>
                </a:lnTo>
                <a:lnTo>
                  <a:pt x="16331" y="13420"/>
                </a:lnTo>
                <a:lnTo>
                  <a:pt x="16363" y="13428"/>
                </a:lnTo>
                <a:lnTo>
                  <a:pt x="16336" y="13467"/>
                </a:lnTo>
                <a:lnTo>
                  <a:pt x="16381" y="13469"/>
                </a:lnTo>
                <a:lnTo>
                  <a:pt x="16397" y="13504"/>
                </a:lnTo>
                <a:lnTo>
                  <a:pt x="16422" y="13554"/>
                </a:lnTo>
                <a:lnTo>
                  <a:pt x="16413" y="13598"/>
                </a:lnTo>
                <a:lnTo>
                  <a:pt x="16452" y="13593"/>
                </a:lnTo>
                <a:lnTo>
                  <a:pt x="16478" y="13605"/>
                </a:lnTo>
                <a:lnTo>
                  <a:pt x="16490" y="13664"/>
                </a:lnTo>
                <a:lnTo>
                  <a:pt x="16450" y="13712"/>
                </a:lnTo>
                <a:lnTo>
                  <a:pt x="16476" y="13711"/>
                </a:lnTo>
                <a:lnTo>
                  <a:pt x="16489" y="13745"/>
                </a:lnTo>
                <a:lnTo>
                  <a:pt x="16491" y="13771"/>
                </a:lnTo>
                <a:lnTo>
                  <a:pt x="16532" y="13727"/>
                </a:lnTo>
                <a:lnTo>
                  <a:pt x="16544" y="13740"/>
                </a:lnTo>
                <a:lnTo>
                  <a:pt x="16537" y="13796"/>
                </a:lnTo>
                <a:lnTo>
                  <a:pt x="16552" y="13817"/>
                </a:lnTo>
                <a:lnTo>
                  <a:pt x="16572" y="13804"/>
                </a:lnTo>
                <a:lnTo>
                  <a:pt x="16586" y="13834"/>
                </a:lnTo>
                <a:lnTo>
                  <a:pt x="16572" y="13867"/>
                </a:lnTo>
                <a:lnTo>
                  <a:pt x="16536" y="13856"/>
                </a:lnTo>
                <a:lnTo>
                  <a:pt x="16516" y="13880"/>
                </a:lnTo>
                <a:lnTo>
                  <a:pt x="16535" y="13913"/>
                </a:lnTo>
                <a:lnTo>
                  <a:pt x="16564" y="13951"/>
                </a:lnTo>
                <a:lnTo>
                  <a:pt x="16563" y="13980"/>
                </a:lnTo>
                <a:lnTo>
                  <a:pt x="16552" y="13994"/>
                </a:lnTo>
                <a:cubicBezTo>
                  <a:pt x="16552" y="13994"/>
                  <a:pt x="16552" y="13994"/>
                  <a:pt x="16552" y="13994"/>
                </a:cubicBezTo>
                <a:close/>
                <a:moveTo>
                  <a:pt x="16663" y="9296"/>
                </a:moveTo>
                <a:lnTo>
                  <a:pt x="16660" y="9254"/>
                </a:lnTo>
                <a:lnTo>
                  <a:pt x="16644" y="9227"/>
                </a:lnTo>
                <a:lnTo>
                  <a:pt x="16668" y="9183"/>
                </a:lnTo>
                <a:lnTo>
                  <a:pt x="16711" y="9154"/>
                </a:lnTo>
                <a:lnTo>
                  <a:pt x="16748" y="9166"/>
                </a:lnTo>
                <a:lnTo>
                  <a:pt x="16757" y="9203"/>
                </a:lnTo>
                <a:lnTo>
                  <a:pt x="16790" y="9203"/>
                </a:lnTo>
                <a:lnTo>
                  <a:pt x="16812" y="9225"/>
                </a:lnTo>
                <a:lnTo>
                  <a:pt x="16784" y="9267"/>
                </a:lnTo>
                <a:lnTo>
                  <a:pt x="16744" y="9278"/>
                </a:lnTo>
                <a:lnTo>
                  <a:pt x="16723" y="9264"/>
                </a:lnTo>
                <a:lnTo>
                  <a:pt x="16694" y="9279"/>
                </a:lnTo>
                <a:lnTo>
                  <a:pt x="16678" y="9306"/>
                </a:lnTo>
                <a:cubicBezTo>
                  <a:pt x="16678" y="9306"/>
                  <a:pt x="16660" y="9295"/>
                  <a:pt x="16663" y="9296"/>
                </a:cubicBezTo>
                <a:cubicBezTo>
                  <a:pt x="16663" y="9296"/>
                  <a:pt x="16663" y="9296"/>
                  <a:pt x="16663" y="9296"/>
                </a:cubicBezTo>
                <a:close/>
                <a:moveTo>
                  <a:pt x="11582" y="9666"/>
                </a:moveTo>
                <a:lnTo>
                  <a:pt x="11605" y="9639"/>
                </a:lnTo>
                <a:lnTo>
                  <a:pt x="11674" y="9589"/>
                </a:lnTo>
                <a:lnTo>
                  <a:pt x="11677" y="9548"/>
                </a:lnTo>
                <a:lnTo>
                  <a:pt x="11619" y="9571"/>
                </a:lnTo>
                <a:lnTo>
                  <a:pt x="11594" y="9531"/>
                </a:lnTo>
                <a:lnTo>
                  <a:pt x="11644" y="9419"/>
                </a:lnTo>
                <a:lnTo>
                  <a:pt x="11658" y="9367"/>
                </a:lnTo>
                <a:lnTo>
                  <a:pt x="11603" y="9401"/>
                </a:lnTo>
                <a:lnTo>
                  <a:pt x="11568" y="9480"/>
                </a:lnTo>
                <a:lnTo>
                  <a:pt x="11564" y="9430"/>
                </a:lnTo>
                <a:lnTo>
                  <a:pt x="11600" y="9306"/>
                </a:lnTo>
                <a:lnTo>
                  <a:pt x="11575" y="9128"/>
                </a:lnTo>
                <a:lnTo>
                  <a:pt x="11507" y="9078"/>
                </a:lnTo>
                <a:lnTo>
                  <a:pt x="11507" y="9024"/>
                </a:lnTo>
                <a:lnTo>
                  <a:pt x="11467" y="9020"/>
                </a:lnTo>
                <a:lnTo>
                  <a:pt x="11428" y="9074"/>
                </a:lnTo>
                <a:lnTo>
                  <a:pt x="11431" y="9012"/>
                </a:lnTo>
                <a:lnTo>
                  <a:pt x="11467" y="8977"/>
                </a:lnTo>
                <a:lnTo>
                  <a:pt x="11446" y="8923"/>
                </a:lnTo>
                <a:lnTo>
                  <a:pt x="11453" y="8880"/>
                </a:lnTo>
                <a:lnTo>
                  <a:pt x="11453" y="8822"/>
                </a:lnTo>
                <a:lnTo>
                  <a:pt x="11381" y="8845"/>
                </a:lnTo>
                <a:lnTo>
                  <a:pt x="11310" y="8911"/>
                </a:lnTo>
                <a:lnTo>
                  <a:pt x="11277" y="9004"/>
                </a:lnTo>
                <a:lnTo>
                  <a:pt x="11295" y="9085"/>
                </a:lnTo>
                <a:lnTo>
                  <a:pt x="11256" y="9070"/>
                </a:lnTo>
                <a:lnTo>
                  <a:pt x="11238" y="9000"/>
                </a:lnTo>
                <a:lnTo>
                  <a:pt x="11216" y="8996"/>
                </a:lnTo>
                <a:lnTo>
                  <a:pt x="11206" y="9058"/>
                </a:lnTo>
                <a:lnTo>
                  <a:pt x="11173" y="9062"/>
                </a:lnTo>
                <a:lnTo>
                  <a:pt x="11199" y="9112"/>
                </a:lnTo>
                <a:lnTo>
                  <a:pt x="11170" y="9159"/>
                </a:lnTo>
                <a:lnTo>
                  <a:pt x="11131" y="9159"/>
                </a:lnTo>
                <a:lnTo>
                  <a:pt x="11102" y="9205"/>
                </a:lnTo>
                <a:lnTo>
                  <a:pt x="11023" y="9197"/>
                </a:lnTo>
                <a:lnTo>
                  <a:pt x="10990" y="9213"/>
                </a:lnTo>
                <a:lnTo>
                  <a:pt x="10958" y="9205"/>
                </a:lnTo>
                <a:lnTo>
                  <a:pt x="10847" y="9279"/>
                </a:lnTo>
                <a:lnTo>
                  <a:pt x="10858" y="9333"/>
                </a:lnTo>
                <a:lnTo>
                  <a:pt x="10908" y="9403"/>
                </a:lnTo>
                <a:lnTo>
                  <a:pt x="10951" y="9375"/>
                </a:lnTo>
                <a:lnTo>
                  <a:pt x="10940" y="9344"/>
                </a:lnTo>
                <a:lnTo>
                  <a:pt x="10955" y="9306"/>
                </a:lnTo>
                <a:lnTo>
                  <a:pt x="11001" y="9348"/>
                </a:lnTo>
                <a:lnTo>
                  <a:pt x="10983" y="9422"/>
                </a:lnTo>
                <a:lnTo>
                  <a:pt x="11037" y="9468"/>
                </a:lnTo>
                <a:lnTo>
                  <a:pt x="11066" y="9414"/>
                </a:lnTo>
                <a:lnTo>
                  <a:pt x="11084" y="9449"/>
                </a:lnTo>
                <a:lnTo>
                  <a:pt x="11066" y="9495"/>
                </a:lnTo>
                <a:lnTo>
                  <a:pt x="11123" y="9565"/>
                </a:lnTo>
                <a:lnTo>
                  <a:pt x="11170" y="9577"/>
                </a:lnTo>
                <a:lnTo>
                  <a:pt x="11195" y="9654"/>
                </a:lnTo>
                <a:lnTo>
                  <a:pt x="11227" y="9693"/>
                </a:lnTo>
                <a:lnTo>
                  <a:pt x="11267" y="9627"/>
                </a:lnTo>
                <a:lnTo>
                  <a:pt x="11270" y="9677"/>
                </a:lnTo>
                <a:lnTo>
                  <a:pt x="11335" y="9735"/>
                </a:lnTo>
                <a:lnTo>
                  <a:pt x="11371" y="9731"/>
                </a:lnTo>
                <a:lnTo>
                  <a:pt x="11417" y="9731"/>
                </a:lnTo>
                <a:lnTo>
                  <a:pt x="11467" y="9677"/>
                </a:lnTo>
                <a:lnTo>
                  <a:pt x="11503" y="9669"/>
                </a:lnTo>
                <a:lnTo>
                  <a:pt x="11561" y="9623"/>
                </a:lnTo>
                <a:lnTo>
                  <a:pt x="11582" y="9666"/>
                </a:lnTo>
                <a:cubicBezTo>
                  <a:pt x="11582" y="9666"/>
                  <a:pt x="11582" y="9666"/>
                  <a:pt x="11582" y="9666"/>
                </a:cubicBezTo>
                <a:close/>
                <a:moveTo>
                  <a:pt x="11615" y="9202"/>
                </a:moveTo>
                <a:lnTo>
                  <a:pt x="11637" y="9210"/>
                </a:lnTo>
                <a:lnTo>
                  <a:pt x="11664" y="9152"/>
                </a:lnTo>
                <a:lnTo>
                  <a:pt x="11635" y="9090"/>
                </a:lnTo>
                <a:lnTo>
                  <a:pt x="11613" y="9127"/>
                </a:lnTo>
                <a:lnTo>
                  <a:pt x="11615" y="9202"/>
                </a:lnTo>
                <a:cubicBezTo>
                  <a:pt x="11615" y="9202"/>
                  <a:pt x="11615" y="9202"/>
                  <a:pt x="11615" y="9202"/>
                </a:cubicBezTo>
                <a:close/>
                <a:moveTo>
                  <a:pt x="11653" y="9266"/>
                </a:moveTo>
                <a:lnTo>
                  <a:pt x="11677" y="9179"/>
                </a:lnTo>
                <a:lnTo>
                  <a:pt x="11728" y="9127"/>
                </a:lnTo>
                <a:lnTo>
                  <a:pt x="11787" y="9148"/>
                </a:lnTo>
                <a:lnTo>
                  <a:pt x="11789" y="9195"/>
                </a:lnTo>
                <a:lnTo>
                  <a:pt x="11741" y="9282"/>
                </a:lnTo>
                <a:lnTo>
                  <a:pt x="11706" y="9299"/>
                </a:lnTo>
                <a:lnTo>
                  <a:pt x="11714" y="9259"/>
                </a:lnTo>
                <a:lnTo>
                  <a:pt x="11710" y="9212"/>
                </a:lnTo>
                <a:lnTo>
                  <a:pt x="11692" y="9239"/>
                </a:lnTo>
                <a:lnTo>
                  <a:pt x="11685" y="9270"/>
                </a:lnTo>
                <a:cubicBezTo>
                  <a:pt x="11685" y="9270"/>
                  <a:pt x="11653" y="9268"/>
                  <a:pt x="11653" y="9266"/>
                </a:cubicBezTo>
                <a:cubicBezTo>
                  <a:pt x="11653" y="9266"/>
                  <a:pt x="11653" y="9266"/>
                  <a:pt x="11653" y="9266"/>
                </a:cubicBezTo>
                <a:close/>
                <a:moveTo>
                  <a:pt x="10736" y="9252"/>
                </a:moveTo>
                <a:lnTo>
                  <a:pt x="10730" y="9218"/>
                </a:lnTo>
                <a:lnTo>
                  <a:pt x="10712" y="9199"/>
                </a:lnTo>
                <a:lnTo>
                  <a:pt x="10746" y="9126"/>
                </a:lnTo>
                <a:lnTo>
                  <a:pt x="10767" y="9118"/>
                </a:lnTo>
                <a:lnTo>
                  <a:pt x="10793" y="9168"/>
                </a:lnTo>
                <a:lnTo>
                  <a:pt x="10768" y="9201"/>
                </a:lnTo>
                <a:lnTo>
                  <a:pt x="10760" y="9243"/>
                </a:lnTo>
                <a:cubicBezTo>
                  <a:pt x="10760" y="9243"/>
                  <a:pt x="10735" y="9253"/>
                  <a:pt x="10736" y="9252"/>
                </a:cubicBezTo>
                <a:cubicBezTo>
                  <a:pt x="10736" y="9252"/>
                  <a:pt x="10736" y="9252"/>
                  <a:pt x="10736" y="9252"/>
                </a:cubicBezTo>
                <a:close/>
                <a:moveTo>
                  <a:pt x="10677" y="9319"/>
                </a:moveTo>
                <a:lnTo>
                  <a:pt x="10631" y="9348"/>
                </a:lnTo>
                <a:lnTo>
                  <a:pt x="10623" y="9379"/>
                </a:lnTo>
                <a:lnTo>
                  <a:pt x="10605" y="9406"/>
                </a:lnTo>
                <a:lnTo>
                  <a:pt x="10575" y="9358"/>
                </a:lnTo>
                <a:lnTo>
                  <a:pt x="10574" y="9328"/>
                </a:lnTo>
                <a:lnTo>
                  <a:pt x="10621" y="9252"/>
                </a:lnTo>
                <a:lnTo>
                  <a:pt x="10618" y="9215"/>
                </a:lnTo>
                <a:lnTo>
                  <a:pt x="10640" y="9185"/>
                </a:lnTo>
                <a:lnTo>
                  <a:pt x="10671" y="9191"/>
                </a:lnTo>
                <a:lnTo>
                  <a:pt x="10672" y="9222"/>
                </a:lnTo>
                <a:lnTo>
                  <a:pt x="10705" y="9266"/>
                </a:lnTo>
                <a:lnTo>
                  <a:pt x="10677" y="9319"/>
                </a:lnTo>
                <a:cubicBezTo>
                  <a:pt x="10677" y="9319"/>
                  <a:pt x="10677" y="9319"/>
                  <a:pt x="10677" y="9319"/>
                </a:cubicBezTo>
                <a:close/>
                <a:moveTo>
                  <a:pt x="10180" y="9414"/>
                </a:moveTo>
                <a:lnTo>
                  <a:pt x="10219" y="9390"/>
                </a:lnTo>
                <a:lnTo>
                  <a:pt x="10230" y="9359"/>
                </a:lnTo>
                <a:lnTo>
                  <a:pt x="10226" y="9330"/>
                </a:lnTo>
                <a:lnTo>
                  <a:pt x="10234" y="9298"/>
                </a:lnTo>
                <a:lnTo>
                  <a:pt x="10225" y="9288"/>
                </a:lnTo>
                <a:lnTo>
                  <a:pt x="10190" y="9313"/>
                </a:lnTo>
                <a:lnTo>
                  <a:pt x="10183" y="9332"/>
                </a:lnTo>
                <a:lnTo>
                  <a:pt x="10134" y="9329"/>
                </a:lnTo>
                <a:lnTo>
                  <a:pt x="10124" y="9352"/>
                </a:lnTo>
                <a:lnTo>
                  <a:pt x="10157" y="9398"/>
                </a:lnTo>
                <a:lnTo>
                  <a:pt x="10180" y="9414"/>
                </a:lnTo>
                <a:cubicBezTo>
                  <a:pt x="10180" y="9414"/>
                  <a:pt x="10180" y="9414"/>
                  <a:pt x="10180" y="9414"/>
                </a:cubicBezTo>
                <a:close/>
                <a:moveTo>
                  <a:pt x="10602" y="8998"/>
                </a:moveTo>
                <a:lnTo>
                  <a:pt x="10594" y="8973"/>
                </a:lnTo>
                <a:lnTo>
                  <a:pt x="10603" y="8942"/>
                </a:lnTo>
                <a:lnTo>
                  <a:pt x="10636" y="8931"/>
                </a:lnTo>
                <a:lnTo>
                  <a:pt x="10611" y="8893"/>
                </a:lnTo>
                <a:lnTo>
                  <a:pt x="10626" y="8862"/>
                </a:lnTo>
                <a:lnTo>
                  <a:pt x="10649" y="8857"/>
                </a:lnTo>
                <a:lnTo>
                  <a:pt x="10649" y="8892"/>
                </a:lnTo>
                <a:lnTo>
                  <a:pt x="10674" y="8916"/>
                </a:lnTo>
                <a:lnTo>
                  <a:pt x="10674" y="8946"/>
                </a:lnTo>
                <a:lnTo>
                  <a:pt x="10655" y="8978"/>
                </a:lnTo>
                <a:lnTo>
                  <a:pt x="10635" y="8973"/>
                </a:lnTo>
                <a:lnTo>
                  <a:pt x="10619" y="9002"/>
                </a:lnTo>
                <a:lnTo>
                  <a:pt x="10602" y="8998"/>
                </a:lnTo>
                <a:cubicBezTo>
                  <a:pt x="10602" y="8998"/>
                  <a:pt x="10602" y="8998"/>
                  <a:pt x="10602" y="8998"/>
                </a:cubicBezTo>
                <a:close/>
                <a:moveTo>
                  <a:pt x="15009" y="11057"/>
                </a:moveTo>
                <a:lnTo>
                  <a:pt x="15025" y="10997"/>
                </a:lnTo>
                <a:lnTo>
                  <a:pt x="15010" y="10975"/>
                </a:lnTo>
                <a:lnTo>
                  <a:pt x="15016" y="10916"/>
                </a:lnTo>
                <a:lnTo>
                  <a:pt x="15021" y="10856"/>
                </a:lnTo>
                <a:lnTo>
                  <a:pt x="15085" y="10786"/>
                </a:lnTo>
                <a:lnTo>
                  <a:pt x="15113" y="10726"/>
                </a:lnTo>
                <a:lnTo>
                  <a:pt x="15150" y="10699"/>
                </a:lnTo>
                <a:lnTo>
                  <a:pt x="15222" y="10587"/>
                </a:lnTo>
                <a:lnTo>
                  <a:pt x="15271" y="10554"/>
                </a:lnTo>
                <a:lnTo>
                  <a:pt x="15294" y="10554"/>
                </a:lnTo>
                <a:lnTo>
                  <a:pt x="15313" y="10531"/>
                </a:lnTo>
                <a:lnTo>
                  <a:pt x="15342" y="10547"/>
                </a:lnTo>
                <a:lnTo>
                  <a:pt x="15390" y="10520"/>
                </a:lnTo>
                <a:lnTo>
                  <a:pt x="15442" y="10537"/>
                </a:lnTo>
                <a:lnTo>
                  <a:pt x="15466" y="10572"/>
                </a:lnTo>
                <a:lnTo>
                  <a:pt x="15492" y="10572"/>
                </a:lnTo>
                <a:lnTo>
                  <a:pt x="15527" y="10612"/>
                </a:lnTo>
                <a:lnTo>
                  <a:pt x="15544" y="10664"/>
                </a:lnTo>
                <a:lnTo>
                  <a:pt x="15543" y="10705"/>
                </a:lnTo>
                <a:lnTo>
                  <a:pt x="15499" y="10744"/>
                </a:lnTo>
                <a:lnTo>
                  <a:pt x="15478" y="10796"/>
                </a:lnTo>
                <a:lnTo>
                  <a:pt x="15474" y="10850"/>
                </a:lnTo>
                <a:lnTo>
                  <a:pt x="15410" y="10958"/>
                </a:lnTo>
                <a:lnTo>
                  <a:pt x="15389" y="10999"/>
                </a:lnTo>
                <a:lnTo>
                  <a:pt x="15349" y="11012"/>
                </a:lnTo>
                <a:lnTo>
                  <a:pt x="15288" y="11045"/>
                </a:lnTo>
                <a:lnTo>
                  <a:pt x="15274" y="11062"/>
                </a:lnTo>
                <a:lnTo>
                  <a:pt x="15238" y="11068"/>
                </a:lnTo>
                <a:lnTo>
                  <a:pt x="15184" y="11093"/>
                </a:lnTo>
                <a:lnTo>
                  <a:pt x="15156" y="11072"/>
                </a:lnTo>
                <a:lnTo>
                  <a:pt x="15085" y="11087"/>
                </a:lnTo>
                <a:lnTo>
                  <a:pt x="15046" y="11072"/>
                </a:lnTo>
                <a:lnTo>
                  <a:pt x="15016" y="11074"/>
                </a:lnTo>
                <a:lnTo>
                  <a:pt x="15009" y="11057"/>
                </a:lnTo>
                <a:cubicBezTo>
                  <a:pt x="15009" y="11057"/>
                  <a:pt x="15009" y="11057"/>
                  <a:pt x="15009" y="11057"/>
                </a:cubicBezTo>
                <a:close/>
                <a:moveTo>
                  <a:pt x="10369" y="9168"/>
                </a:moveTo>
                <a:lnTo>
                  <a:pt x="10374" y="9148"/>
                </a:lnTo>
                <a:lnTo>
                  <a:pt x="10365" y="9117"/>
                </a:lnTo>
                <a:lnTo>
                  <a:pt x="10396" y="9081"/>
                </a:lnTo>
                <a:lnTo>
                  <a:pt x="10396" y="9058"/>
                </a:lnTo>
                <a:lnTo>
                  <a:pt x="10419" y="9027"/>
                </a:lnTo>
                <a:lnTo>
                  <a:pt x="10416" y="8992"/>
                </a:lnTo>
                <a:lnTo>
                  <a:pt x="10378" y="8991"/>
                </a:lnTo>
                <a:lnTo>
                  <a:pt x="10369" y="8951"/>
                </a:lnTo>
                <a:lnTo>
                  <a:pt x="10385" y="8908"/>
                </a:lnTo>
                <a:lnTo>
                  <a:pt x="10423" y="8900"/>
                </a:lnTo>
                <a:lnTo>
                  <a:pt x="10428" y="8855"/>
                </a:lnTo>
                <a:lnTo>
                  <a:pt x="10378" y="8825"/>
                </a:lnTo>
                <a:lnTo>
                  <a:pt x="10346" y="8836"/>
                </a:lnTo>
                <a:lnTo>
                  <a:pt x="10343" y="8870"/>
                </a:lnTo>
                <a:lnTo>
                  <a:pt x="10324" y="8889"/>
                </a:lnTo>
                <a:lnTo>
                  <a:pt x="10296" y="8870"/>
                </a:lnTo>
                <a:lnTo>
                  <a:pt x="10236" y="8868"/>
                </a:lnTo>
                <a:lnTo>
                  <a:pt x="10178" y="8933"/>
                </a:lnTo>
                <a:lnTo>
                  <a:pt x="10130" y="8967"/>
                </a:lnTo>
                <a:lnTo>
                  <a:pt x="10131" y="8944"/>
                </a:lnTo>
                <a:lnTo>
                  <a:pt x="10184" y="8908"/>
                </a:lnTo>
                <a:lnTo>
                  <a:pt x="10211" y="8870"/>
                </a:lnTo>
                <a:lnTo>
                  <a:pt x="10209" y="8810"/>
                </a:lnTo>
                <a:lnTo>
                  <a:pt x="10190" y="8845"/>
                </a:lnTo>
                <a:lnTo>
                  <a:pt x="10168" y="8834"/>
                </a:lnTo>
                <a:lnTo>
                  <a:pt x="10166" y="8791"/>
                </a:lnTo>
                <a:lnTo>
                  <a:pt x="10208" y="8758"/>
                </a:lnTo>
                <a:lnTo>
                  <a:pt x="10175" y="8692"/>
                </a:lnTo>
                <a:lnTo>
                  <a:pt x="10204" y="8652"/>
                </a:lnTo>
                <a:lnTo>
                  <a:pt x="10238" y="8654"/>
                </a:lnTo>
                <a:lnTo>
                  <a:pt x="10231" y="8683"/>
                </a:lnTo>
                <a:lnTo>
                  <a:pt x="10252" y="8756"/>
                </a:lnTo>
                <a:lnTo>
                  <a:pt x="10285" y="8791"/>
                </a:lnTo>
                <a:lnTo>
                  <a:pt x="10308" y="8779"/>
                </a:lnTo>
                <a:lnTo>
                  <a:pt x="10358" y="8778"/>
                </a:lnTo>
                <a:lnTo>
                  <a:pt x="10381" y="8718"/>
                </a:lnTo>
                <a:lnTo>
                  <a:pt x="10354" y="8692"/>
                </a:lnTo>
                <a:lnTo>
                  <a:pt x="10356" y="8672"/>
                </a:lnTo>
                <a:lnTo>
                  <a:pt x="10390" y="8669"/>
                </a:lnTo>
                <a:lnTo>
                  <a:pt x="10406" y="8689"/>
                </a:lnTo>
                <a:lnTo>
                  <a:pt x="10431" y="8681"/>
                </a:lnTo>
                <a:lnTo>
                  <a:pt x="10471" y="8640"/>
                </a:lnTo>
                <a:lnTo>
                  <a:pt x="10487" y="8584"/>
                </a:lnTo>
                <a:lnTo>
                  <a:pt x="10496" y="8631"/>
                </a:lnTo>
                <a:lnTo>
                  <a:pt x="10514" y="8633"/>
                </a:lnTo>
                <a:lnTo>
                  <a:pt x="10555" y="8592"/>
                </a:lnTo>
                <a:lnTo>
                  <a:pt x="10519" y="8677"/>
                </a:lnTo>
                <a:lnTo>
                  <a:pt x="10523" y="8745"/>
                </a:lnTo>
                <a:lnTo>
                  <a:pt x="10542" y="8733"/>
                </a:lnTo>
                <a:lnTo>
                  <a:pt x="10564" y="8746"/>
                </a:lnTo>
                <a:lnTo>
                  <a:pt x="10542" y="8789"/>
                </a:lnTo>
                <a:lnTo>
                  <a:pt x="10573" y="8789"/>
                </a:lnTo>
                <a:lnTo>
                  <a:pt x="10595" y="8731"/>
                </a:lnTo>
                <a:lnTo>
                  <a:pt x="10620" y="8712"/>
                </a:lnTo>
                <a:lnTo>
                  <a:pt x="10657" y="8633"/>
                </a:lnTo>
                <a:lnTo>
                  <a:pt x="10688" y="8619"/>
                </a:lnTo>
                <a:lnTo>
                  <a:pt x="10677" y="8675"/>
                </a:lnTo>
                <a:lnTo>
                  <a:pt x="10638" y="8726"/>
                </a:lnTo>
                <a:lnTo>
                  <a:pt x="10648" y="8808"/>
                </a:lnTo>
                <a:lnTo>
                  <a:pt x="10684" y="8810"/>
                </a:lnTo>
                <a:lnTo>
                  <a:pt x="10714" y="8832"/>
                </a:lnTo>
                <a:lnTo>
                  <a:pt x="10736" y="8795"/>
                </a:lnTo>
                <a:lnTo>
                  <a:pt x="10791" y="8743"/>
                </a:lnTo>
                <a:lnTo>
                  <a:pt x="10810" y="8665"/>
                </a:lnTo>
                <a:lnTo>
                  <a:pt x="10833" y="8610"/>
                </a:lnTo>
                <a:lnTo>
                  <a:pt x="10820" y="8552"/>
                </a:lnTo>
                <a:lnTo>
                  <a:pt x="10838" y="8529"/>
                </a:lnTo>
                <a:lnTo>
                  <a:pt x="10831" y="8501"/>
                </a:lnTo>
                <a:lnTo>
                  <a:pt x="10802" y="8505"/>
                </a:lnTo>
                <a:lnTo>
                  <a:pt x="10776" y="8492"/>
                </a:lnTo>
                <a:lnTo>
                  <a:pt x="10747" y="8515"/>
                </a:lnTo>
                <a:lnTo>
                  <a:pt x="10747" y="8457"/>
                </a:lnTo>
                <a:lnTo>
                  <a:pt x="10768" y="8442"/>
                </a:lnTo>
                <a:lnTo>
                  <a:pt x="10754" y="8415"/>
                </a:lnTo>
                <a:lnTo>
                  <a:pt x="10707" y="8420"/>
                </a:lnTo>
                <a:lnTo>
                  <a:pt x="10700" y="8397"/>
                </a:lnTo>
                <a:lnTo>
                  <a:pt x="10655" y="8358"/>
                </a:lnTo>
                <a:lnTo>
                  <a:pt x="10654" y="8318"/>
                </a:lnTo>
                <a:lnTo>
                  <a:pt x="10620" y="8236"/>
                </a:lnTo>
                <a:lnTo>
                  <a:pt x="10614" y="8171"/>
                </a:lnTo>
                <a:lnTo>
                  <a:pt x="10637" y="8114"/>
                </a:lnTo>
                <a:lnTo>
                  <a:pt x="10614" y="8036"/>
                </a:lnTo>
                <a:lnTo>
                  <a:pt x="10586" y="8098"/>
                </a:lnTo>
                <a:lnTo>
                  <a:pt x="10589" y="8150"/>
                </a:lnTo>
                <a:lnTo>
                  <a:pt x="10552" y="8094"/>
                </a:lnTo>
                <a:lnTo>
                  <a:pt x="10500" y="8063"/>
                </a:lnTo>
                <a:lnTo>
                  <a:pt x="10485" y="7953"/>
                </a:lnTo>
                <a:lnTo>
                  <a:pt x="10455" y="7934"/>
                </a:lnTo>
                <a:lnTo>
                  <a:pt x="10446" y="7847"/>
                </a:lnTo>
                <a:lnTo>
                  <a:pt x="10412" y="7798"/>
                </a:lnTo>
                <a:lnTo>
                  <a:pt x="10410" y="7746"/>
                </a:lnTo>
                <a:lnTo>
                  <a:pt x="10392" y="7712"/>
                </a:lnTo>
                <a:lnTo>
                  <a:pt x="10392" y="7675"/>
                </a:lnTo>
                <a:lnTo>
                  <a:pt x="10442" y="7669"/>
                </a:lnTo>
                <a:lnTo>
                  <a:pt x="10458" y="7613"/>
                </a:lnTo>
                <a:lnTo>
                  <a:pt x="10491" y="7613"/>
                </a:lnTo>
                <a:lnTo>
                  <a:pt x="10500" y="7628"/>
                </a:lnTo>
                <a:lnTo>
                  <a:pt x="10532" y="7605"/>
                </a:lnTo>
                <a:lnTo>
                  <a:pt x="10534" y="7559"/>
                </a:lnTo>
                <a:lnTo>
                  <a:pt x="10579" y="7455"/>
                </a:lnTo>
                <a:lnTo>
                  <a:pt x="10579" y="7385"/>
                </a:lnTo>
                <a:lnTo>
                  <a:pt x="10589" y="7356"/>
                </a:lnTo>
                <a:lnTo>
                  <a:pt x="10553" y="7269"/>
                </a:lnTo>
                <a:lnTo>
                  <a:pt x="10571" y="7207"/>
                </a:lnTo>
                <a:lnTo>
                  <a:pt x="10602" y="7202"/>
                </a:lnTo>
                <a:lnTo>
                  <a:pt x="10605" y="7124"/>
                </a:lnTo>
                <a:lnTo>
                  <a:pt x="10655" y="7051"/>
                </a:lnTo>
                <a:lnTo>
                  <a:pt x="10661" y="7006"/>
                </a:lnTo>
                <a:lnTo>
                  <a:pt x="10688" y="6972"/>
                </a:lnTo>
                <a:lnTo>
                  <a:pt x="10688" y="6869"/>
                </a:lnTo>
                <a:lnTo>
                  <a:pt x="10718" y="6856"/>
                </a:lnTo>
                <a:lnTo>
                  <a:pt x="10718" y="6806"/>
                </a:lnTo>
                <a:lnTo>
                  <a:pt x="10771" y="6740"/>
                </a:lnTo>
                <a:lnTo>
                  <a:pt x="10766" y="6682"/>
                </a:lnTo>
                <a:lnTo>
                  <a:pt x="10771" y="6645"/>
                </a:lnTo>
                <a:lnTo>
                  <a:pt x="10804" y="6636"/>
                </a:lnTo>
                <a:lnTo>
                  <a:pt x="10808" y="6583"/>
                </a:lnTo>
                <a:lnTo>
                  <a:pt x="10782" y="6528"/>
                </a:lnTo>
                <a:lnTo>
                  <a:pt x="10790" y="6495"/>
                </a:lnTo>
                <a:lnTo>
                  <a:pt x="10790" y="6454"/>
                </a:lnTo>
                <a:lnTo>
                  <a:pt x="10747" y="6429"/>
                </a:lnTo>
                <a:lnTo>
                  <a:pt x="10725" y="6352"/>
                </a:lnTo>
                <a:lnTo>
                  <a:pt x="10741" y="6327"/>
                </a:lnTo>
                <a:lnTo>
                  <a:pt x="10707" y="6236"/>
                </a:lnTo>
                <a:lnTo>
                  <a:pt x="10662" y="6226"/>
                </a:lnTo>
                <a:lnTo>
                  <a:pt x="10643" y="6203"/>
                </a:lnTo>
                <a:lnTo>
                  <a:pt x="10623" y="6207"/>
                </a:lnTo>
                <a:lnTo>
                  <a:pt x="10614" y="6276"/>
                </a:lnTo>
                <a:lnTo>
                  <a:pt x="10591" y="6275"/>
                </a:lnTo>
                <a:lnTo>
                  <a:pt x="10539" y="6172"/>
                </a:lnTo>
                <a:lnTo>
                  <a:pt x="10507" y="6166"/>
                </a:lnTo>
                <a:lnTo>
                  <a:pt x="10473" y="6124"/>
                </a:lnTo>
                <a:lnTo>
                  <a:pt x="10440" y="6143"/>
                </a:lnTo>
                <a:lnTo>
                  <a:pt x="10449" y="6211"/>
                </a:lnTo>
                <a:lnTo>
                  <a:pt x="10431" y="6224"/>
                </a:lnTo>
                <a:lnTo>
                  <a:pt x="10397" y="6215"/>
                </a:lnTo>
                <a:lnTo>
                  <a:pt x="10372" y="6278"/>
                </a:lnTo>
                <a:lnTo>
                  <a:pt x="10372" y="6311"/>
                </a:lnTo>
                <a:lnTo>
                  <a:pt x="10342" y="6331"/>
                </a:lnTo>
                <a:lnTo>
                  <a:pt x="10303" y="6460"/>
                </a:lnTo>
                <a:lnTo>
                  <a:pt x="10303" y="6514"/>
                </a:lnTo>
                <a:lnTo>
                  <a:pt x="10276" y="6557"/>
                </a:lnTo>
                <a:lnTo>
                  <a:pt x="10272" y="6620"/>
                </a:lnTo>
                <a:lnTo>
                  <a:pt x="10256" y="6636"/>
                </a:lnTo>
                <a:lnTo>
                  <a:pt x="10252" y="6680"/>
                </a:lnTo>
                <a:lnTo>
                  <a:pt x="10217" y="6705"/>
                </a:lnTo>
                <a:lnTo>
                  <a:pt x="10211" y="6814"/>
                </a:lnTo>
                <a:lnTo>
                  <a:pt x="10174" y="6840"/>
                </a:lnTo>
                <a:lnTo>
                  <a:pt x="10152" y="6831"/>
                </a:lnTo>
                <a:lnTo>
                  <a:pt x="10118" y="6918"/>
                </a:lnTo>
                <a:lnTo>
                  <a:pt x="10134" y="6949"/>
                </a:lnTo>
                <a:lnTo>
                  <a:pt x="10120" y="6999"/>
                </a:lnTo>
                <a:lnTo>
                  <a:pt x="10114" y="7053"/>
                </a:lnTo>
                <a:lnTo>
                  <a:pt x="10079" y="7103"/>
                </a:lnTo>
                <a:lnTo>
                  <a:pt x="10104" y="7144"/>
                </a:lnTo>
                <a:lnTo>
                  <a:pt x="10097" y="7182"/>
                </a:lnTo>
                <a:lnTo>
                  <a:pt x="10045" y="7182"/>
                </a:lnTo>
                <a:lnTo>
                  <a:pt x="10065" y="7207"/>
                </a:lnTo>
                <a:lnTo>
                  <a:pt x="10108" y="7229"/>
                </a:lnTo>
                <a:lnTo>
                  <a:pt x="10108" y="7275"/>
                </a:lnTo>
                <a:lnTo>
                  <a:pt x="10077" y="7260"/>
                </a:lnTo>
                <a:lnTo>
                  <a:pt x="10045" y="7267"/>
                </a:lnTo>
                <a:lnTo>
                  <a:pt x="10005" y="7296"/>
                </a:lnTo>
                <a:lnTo>
                  <a:pt x="9975" y="7285"/>
                </a:lnTo>
                <a:lnTo>
                  <a:pt x="9954" y="7310"/>
                </a:lnTo>
                <a:lnTo>
                  <a:pt x="9957" y="7362"/>
                </a:lnTo>
                <a:lnTo>
                  <a:pt x="9936" y="7385"/>
                </a:lnTo>
                <a:lnTo>
                  <a:pt x="9901" y="7364"/>
                </a:lnTo>
                <a:lnTo>
                  <a:pt x="9896" y="7310"/>
                </a:lnTo>
                <a:lnTo>
                  <a:pt x="9910" y="7269"/>
                </a:lnTo>
                <a:lnTo>
                  <a:pt x="9884" y="7234"/>
                </a:lnTo>
                <a:lnTo>
                  <a:pt x="9882" y="7155"/>
                </a:lnTo>
                <a:lnTo>
                  <a:pt x="9917" y="7076"/>
                </a:lnTo>
                <a:lnTo>
                  <a:pt x="9927" y="7010"/>
                </a:lnTo>
                <a:lnTo>
                  <a:pt x="9961" y="6979"/>
                </a:lnTo>
                <a:lnTo>
                  <a:pt x="9964" y="6935"/>
                </a:lnTo>
                <a:lnTo>
                  <a:pt x="9977" y="6891"/>
                </a:lnTo>
                <a:lnTo>
                  <a:pt x="10003" y="6778"/>
                </a:lnTo>
                <a:lnTo>
                  <a:pt x="10061" y="6746"/>
                </a:lnTo>
                <a:lnTo>
                  <a:pt x="10066" y="6682"/>
                </a:lnTo>
                <a:lnTo>
                  <a:pt x="10038" y="6688"/>
                </a:lnTo>
                <a:lnTo>
                  <a:pt x="10015" y="6682"/>
                </a:lnTo>
                <a:lnTo>
                  <a:pt x="10018" y="6643"/>
                </a:lnTo>
                <a:lnTo>
                  <a:pt x="10048" y="6607"/>
                </a:lnTo>
                <a:lnTo>
                  <a:pt x="10054" y="6496"/>
                </a:lnTo>
                <a:lnTo>
                  <a:pt x="10027" y="6477"/>
                </a:lnTo>
                <a:lnTo>
                  <a:pt x="10005" y="6415"/>
                </a:lnTo>
                <a:lnTo>
                  <a:pt x="10021" y="6394"/>
                </a:lnTo>
                <a:lnTo>
                  <a:pt x="10025" y="6331"/>
                </a:lnTo>
                <a:lnTo>
                  <a:pt x="9995" y="6325"/>
                </a:lnTo>
                <a:lnTo>
                  <a:pt x="9950" y="6261"/>
                </a:lnTo>
                <a:lnTo>
                  <a:pt x="9880" y="6286"/>
                </a:lnTo>
                <a:lnTo>
                  <a:pt x="9864" y="6342"/>
                </a:lnTo>
                <a:lnTo>
                  <a:pt x="9910" y="6381"/>
                </a:lnTo>
                <a:lnTo>
                  <a:pt x="9909" y="6427"/>
                </a:lnTo>
                <a:lnTo>
                  <a:pt x="9934" y="6460"/>
                </a:lnTo>
                <a:lnTo>
                  <a:pt x="9934" y="6501"/>
                </a:lnTo>
                <a:lnTo>
                  <a:pt x="9901" y="6503"/>
                </a:lnTo>
                <a:lnTo>
                  <a:pt x="9885" y="6452"/>
                </a:lnTo>
                <a:lnTo>
                  <a:pt x="9851" y="6452"/>
                </a:lnTo>
                <a:lnTo>
                  <a:pt x="9833" y="6510"/>
                </a:lnTo>
                <a:lnTo>
                  <a:pt x="9855" y="6526"/>
                </a:lnTo>
                <a:lnTo>
                  <a:pt x="9868" y="6570"/>
                </a:lnTo>
                <a:lnTo>
                  <a:pt x="9885" y="6634"/>
                </a:lnTo>
                <a:lnTo>
                  <a:pt x="9860" y="6653"/>
                </a:lnTo>
                <a:lnTo>
                  <a:pt x="9853" y="6632"/>
                </a:lnTo>
                <a:lnTo>
                  <a:pt x="9832" y="6609"/>
                </a:lnTo>
                <a:lnTo>
                  <a:pt x="9819" y="6671"/>
                </a:lnTo>
                <a:lnTo>
                  <a:pt x="9778" y="6636"/>
                </a:lnTo>
                <a:lnTo>
                  <a:pt x="9778" y="6591"/>
                </a:lnTo>
                <a:lnTo>
                  <a:pt x="9747" y="6597"/>
                </a:lnTo>
                <a:lnTo>
                  <a:pt x="9720" y="6651"/>
                </a:lnTo>
                <a:lnTo>
                  <a:pt x="9701" y="6641"/>
                </a:lnTo>
                <a:lnTo>
                  <a:pt x="9701" y="6585"/>
                </a:lnTo>
                <a:lnTo>
                  <a:pt x="9731" y="6551"/>
                </a:lnTo>
                <a:lnTo>
                  <a:pt x="9717" y="6539"/>
                </a:lnTo>
                <a:lnTo>
                  <a:pt x="9652" y="6566"/>
                </a:lnTo>
                <a:lnTo>
                  <a:pt x="9597" y="6624"/>
                </a:lnTo>
                <a:lnTo>
                  <a:pt x="9563" y="6560"/>
                </a:lnTo>
                <a:lnTo>
                  <a:pt x="9531" y="6564"/>
                </a:lnTo>
                <a:lnTo>
                  <a:pt x="9500" y="6597"/>
                </a:lnTo>
                <a:lnTo>
                  <a:pt x="9445" y="6599"/>
                </a:lnTo>
                <a:lnTo>
                  <a:pt x="9434" y="6570"/>
                </a:lnTo>
                <a:lnTo>
                  <a:pt x="9378" y="6580"/>
                </a:lnTo>
                <a:lnTo>
                  <a:pt x="9355" y="6557"/>
                </a:lnTo>
                <a:lnTo>
                  <a:pt x="9395" y="6518"/>
                </a:lnTo>
                <a:lnTo>
                  <a:pt x="9457" y="6510"/>
                </a:lnTo>
                <a:lnTo>
                  <a:pt x="9488" y="6522"/>
                </a:lnTo>
                <a:lnTo>
                  <a:pt x="9543" y="6506"/>
                </a:lnTo>
                <a:lnTo>
                  <a:pt x="9547" y="6473"/>
                </a:lnTo>
                <a:lnTo>
                  <a:pt x="9579" y="6462"/>
                </a:lnTo>
                <a:lnTo>
                  <a:pt x="9613" y="6473"/>
                </a:lnTo>
                <a:lnTo>
                  <a:pt x="9663" y="6427"/>
                </a:lnTo>
                <a:lnTo>
                  <a:pt x="9663" y="6383"/>
                </a:lnTo>
                <a:lnTo>
                  <a:pt x="9672" y="6352"/>
                </a:lnTo>
                <a:lnTo>
                  <a:pt x="9640" y="6321"/>
                </a:lnTo>
                <a:lnTo>
                  <a:pt x="9599" y="6232"/>
                </a:lnTo>
                <a:lnTo>
                  <a:pt x="9543" y="6213"/>
                </a:lnTo>
                <a:lnTo>
                  <a:pt x="9536" y="6176"/>
                </a:lnTo>
                <a:lnTo>
                  <a:pt x="9461" y="6101"/>
                </a:lnTo>
                <a:lnTo>
                  <a:pt x="9450" y="6072"/>
                </a:lnTo>
                <a:lnTo>
                  <a:pt x="9409" y="6072"/>
                </a:lnTo>
                <a:lnTo>
                  <a:pt x="9355" y="6114"/>
                </a:lnTo>
                <a:lnTo>
                  <a:pt x="9323" y="6118"/>
                </a:lnTo>
                <a:lnTo>
                  <a:pt x="9245" y="6205"/>
                </a:lnTo>
                <a:lnTo>
                  <a:pt x="9264" y="6224"/>
                </a:lnTo>
                <a:lnTo>
                  <a:pt x="9262" y="6259"/>
                </a:lnTo>
                <a:lnTo>
                  <a:pt x="9232" y="6271"/>
                </a:lnTo>
                <a:lnTo>
                  <a:pt x="9198" y="6288"/>
                </a:lnTo>
                <a:lnTo>
                  <a:pt x="9196" y="6265"/>
                </a:lnTo>
                <a:lnTo>
                  <a:pt x="9158" y="6273"/>
                </a:lnTo>
                <a:lnTo>
                  <a:pt x="9122" y="6246"/>
                </a:lnTo>
                <a:lnTo>
                  <a:pt x="9074" y="6249"/>
                </a:lnTo>
                <a:lnTo>
                  <a:pt x="9053" y="6271"/>
                </a:lnTo>
                <a:lnTo>
                  <a:pt x="9003" y="6269"/>
                </a:lnTo>
                <a:lnTo>
                  <a:pt x="8983" y="6249"/>
                </a:lnTo>
                <a:lnTo>
                  <a:pt x="9001" y="6230"/>
                </a:lnTo>
                <a:lnTo>
                  <a:pt x="9072" y="6213"/>
                </a:lnTo>
                <a:lnTo>
                  <a:pt x="9090" y="6166"/>
                </a:lnTo>
                <a:lnTo>
                  <a:pt x="9132" y="6149"/>
                </a:lnTo>
                <a:lnTo>
                  <a:pt x="9162" y="6157"/>
                </a:lnTo>
                <a:lnTo>
                  <a:pt x="9198" y="6105"/>
                </a:lnTo>
                <a:lnTo>
                  <a:pt x="9201" y="6043"/>
                </a:lnTo>
                <a:lnTo>
                  <a:pt x="9221" y="6014"/>
                </a:lnTo>
                <a:lnTo>
                  <a:pt x="9260" y="6014"/>
                </a:lnTo>
                <a:lnTo>
                  <a:pt x="9296" y="5938"/>
                </a:lnTo>
                <a:lnTo>
                  <a:pt x="9291" y="5859"/>
                </a:lnTo>
                <a:lnTo>
                  <a:pt x="9303" y="5817"/>
                </a:lnTo>
                <a:lnTo>
                  <a:pt x="9289" y="5769"/>
                </a:lnTo>
                <a:lnTo>
                  <a:pt x="9248" y="5767"/>
                </a:lnTo>
                <a:lnTo>
                  <a:pt x="9172" y="5792"/>
                </a:lnTo>
                <a:lnTo>
                  <a:pt x="9081" y="5813"/>
                </a:lnTo>
                <a:lnTo>
                  <a:pt x="8986" y="5854"/>
                </a:lnTo>
                <a:lnTo>
                  <a:pt x="8805" y="5884"/>
                </a:lnTo>
                <a:lnTo>
                  <a:pt x="8584" y="5977"/>
                </a:lnTo>
                <a:lnTo>
                  <a:pt x="8526" y="6031"/>
                </a:lnTo>
                <a:lnTo>
                  <a:pt x="8390" y="6066"/>
                </a:lnTo>
                <a:lnTo>
                  <a:pt x="8209" y="6157"/>
                </a:lnTo>
                <a:lnTo>
                  <a:pt x="8147" y="6219"/>
                </a:lnTo>
                <a:lnTo>
                  <a:pt x="8141" y="6259"/>
                </a:lnTo>
                <a:lnTo>
                  <a:pt x="8182" y="6263"/>
                </a:lnTo>
                <a:lnTo>
                  <a:pt x="8208" y="6284"/>
                </a:lnTo>
                <a:lnTo>
                  <a:pt x="8159" y="6323"/>
                </a:lnTo>
                <a:lnTo>
                  <a:pt x="8113" y="6323"/>
                </a:lnTo>
                <a:lnTo>
                  <a:pt x="8033" y="6400"/>
                </a:lnTo>
                <a:lnTo>
                  <a:pt x="7966" y="6404"/>
                </a:lnTo>
                <a:lnTo>
                  <a:pt x="7932" y="6435"/>
                </a:lnTo>
                <a:lnTo>
                  <a:pt x="7919" y="6483"/>
                </a:lnTo>
                <a:lnTo>
                  <a:pt x="7852" y="6537"/>
                </a:lnTo>
                <a:lnTo>
                  <a:pt x="7823" y="6578"/>
                </a:lnTo>
                <a:lnTo>
                  <a:pt x="7820" y="6644"/>
                </a:lnTo>
                <a:lnTo>
                  <a:pt x="7855" y="6625"/>
                </a:lnTo>
                <a:lnTo>
                  <a:pt x="7888" y="6656"/>
                </a:lnTo>
                <a:lnTo>
                  <a:pt x="7869" y="6690"/>
                </a:lnTo>
                <a:lnTo>
                  <a:pt x="7885" y="6704"/>
                </a:lnTo>
                <a:lnTo>
                  <a:pt x="7913" y="6697"/>
                </a:lnTo>
                <a:lnTo>
                  <a:pt x="7956" y="6668"/>
                </a:lnTo>
                <a:lnTo>
                  <a:pt x="8003" y="6674"/>
                </a:lnTo>
                <a:lnTo>
                  <a:pt x="8040" y="6700"/>
                </a:lnTo>
                <a:lnTo>
                  <a:pt x="8025" y="6741"/>
                </a:lnTo>
                <a:lnTo>
                  <a:pt x="7969" y="6766"/>
                </a:lnTo>
                <a:lnTo>
                  <a:pt x="7914" y="6733"/>
                </a:lnTo>
                <a:lnTo>
                  <a:pt x="7877" y="6756"/>
                </a:lnTo>
                <a:lnTo>
                  <a:pt x="7888" y="6804"/>
                </a:lnTo>
                <a:lnTo>
                  <a:pt x="7973" y="6852"/>
                </a:lnTo>
                <a:lnTo>
                  <a:pt x="8002" y="6832"/>
                </a:lnTo>
                <a:lnTo>
                  <a:pt x="8012" y="6792"/>
                </a:lnTo>
                <a:lnTo>
                  <a:pt x="8040" y="6791"/>
                </a:lnTo>
                <a:lnTo>
                  <a:pt x="8057" y="6818"/>
                </a:lnTo>
                <a:lnTo>
                  <a:pt x="8038" y="6856"/>
                </a:lnTo>
                <a:lnTo>
                  <a:pt x="8077" y="6851"/>
                </a:lnTo>
                <a:lnTo>
                  <a:pt x="8159" y="6866"/>
                </a:lnTo>
                <a:lnTo>
                  <a:pt x="8236" y="6843"/>
                </a:lnTo>
                <a:lnTo>
                  <a:pt x="8284" y="6843"/>
                </a:lnTo>
                <a:lnTo>
                  <a:pt x="8354" y="6876"/>
                </a:lnTo>
                <a:lnTo>
                  <a:pt x="8407" y="6864"/>
                </a:lnTo>
                <a:lnTo>
                  <a:pt x="8455" y="6888"/>
                </a:lnTo>
                <a:lnTo>
                  <a:pt x="8483" y="6931"/>
                </a:lnTo>
                <a:lnTo>
                  <a:pt x="8520" y="6936"/>
                </a:lnTo>
                <a:lnTo>
                  <a:pt x="8505" y="6964"/>
                </a:lnTo>
                <a:lnTo>
                  <a:pt x="8469" y="6964"/>
                </a:lnTo>
                <a:lnTo>
                  <a:pt x="8401" y="6916"/>
                </a:lnTo>
                <a:lnTo>
                  <a:pt x="8306" y="6914"/>
                </a:lnTo>
                <a:lnTo>
                  <a:pt x="8288" y="6933"/>
                </a:lnTo>
                <a:lnTo>
                  <a:pt x="8349" y="6957"/>
                </a:lnTo>
                <a:lnTo>
                  <a:pt x="8363" y="6985"/>
                </a:lnTo>
                <a:lnTo>
                  <a:pt x="8283" y="6985"/>
                </a:lnTo>
                <a:lnTo>
                  <a:pt x="8247" y="6953"/>
                </a:lnTo>
                <a:lnTo>
                  <a:pt x="8138" y="6966"/>
                </a:lnTo>
                <a:lnTo>
                  <a:pt x="8109" y="6995"/>
                </a:lnTo>
                <a:lnTo>
                  <a:pt x="8077" y="6973"/>
                </a:lnTo>
                <a:lnTo>
                  <a:pt x="8048" y="6973"/>
                </a:lnTo>
                <a:lnTo>
                  <a:pt x="8011" y="6985"/>
                </a:lnTo>
                <a:lnTo>
                  <a:pt x="7973" y="6982"/>
                </a:lnTo>
                <a:lnTo>
                  <a:pt x="7856" y="6989"/>
                </a:lnTo>
                <a:lnTo>
                  <a:pt x="7837" y="7006"/>
                </a:lnTo>
                <a:lnTo>
                  <a:pt x="7744" y="7026"/>
                </a:lnTo>
                <a:lnTo>
                  <a:pt x="7727" y="7082"/>
                </a:lnTo>
                <a:lnTo>
                  <a:pt x="7741" y="7229"/>
                </a:lnTo>
                <a:lnTo>
                  <a:pt x="7753" y="7258"/>
                </a:lnTo>
                <a:lnTo>
                  <a:pt x="7752" y="7314"/>
                </a:lnTo>
                <a:lnTo>
                  <a:pt x="7733" y="7328"/>
                </a:lnTo>
                <a:lnTo>
                  <a:pt x="7739" y="7365"/>
                </a:lnTo>
                <a:lnTo>
                  <a:pt x="7761" y="7387"/>
                </a:lnTo>
                <a:lnTo>
                  <a:pt x="7803" y="7380"/>
                </a:lnTo>
                <a:lnTo>
                  <a:pt x="7829" y="7379"/>
                </a:lnTo>
                <a:lnTo>
                  <a:pt x="7858" y="7402"/>
                </a:lnTo>
                <a:lnTo>
                  <a:pt x="7902" y="7404"/>
                </a:lnTo>
                <a:lnTo>
                  <a:pt x="7913" y="7382"/>
                </a:lnTo>
                <a:lnTo>
                  <a:pt x="7924" y="7377"/>
                </a:lnTo>
                <a:lnTo>
                  <a:pt x="7955" y="7394"/>
                </a:lnTo>
                <a:lnTo>
                  <a:pt x="7974" y="7413"/>
                </a:lnTo>
                <a:lnTo>
                  <a:pt x="7999" y="7403"/>
                </a:lnTo>
                <a:lnTo>
                  <a:pt x="8027" y="7432"/>
                </a:lnTo>
                <a:lnTo>
                  <a:pt x="8032" y="7462"/>
                </a:lnTo>
                <a:lnTo>
                  <a:pt x="8062" y="7472"/>
                </a:lnTo>
                <a:lnTo>
                  <a:pt x="8101" y="7459"/>
                </a:lnTo>
                <a:lnTo>
                  <a:pt x="8131" y="7461"/>
                </a:lnTo>
                <a:lnTo>
                  <a:pt x="8151" y="7483"/>
                </a:lnTo>
                <a:lnTo>
                  <a:pt x="8205" y="7485"/>
                </a:lnTo>
                <a:lnTo>
                  <a:pt x="8239" y="7478"/>
                </a:lnTo>
                <a:lnTo>
                  <a:pt x="8285" y="7498"/>
                </a:lnTo>
                <a:lnTo>
                  <a:pt x="8325" y="7477"/>
                </a:lnTo>
                <a:lnTo>
                  <a:pt x="8355" y="7490"/>
                </a:lnTo>
                <a:lnTo>
                  <a:pt x="8414" y="7496"/>
                </a:lnTo>
                <a:lnTo>
                  <a:pt x="8464" y="7482"/>
                </a:lnTo>
                <a:lnTo>
                  <a:pt x="8504" y="7501"/>
                </a:lnTo>
                <a:lnTo>
                  <a:pt x="8519" y="7539"/>
                </a:lnTo>
                <a:lnTo>
                  <a:pt x="8550" y="7516"/>
                </a:lnTo>
                <a:lnTo>
                  <a:pt x="8556" y="7561"/>
                </a:lnTo>
                <a:lnTo>
                  <a:pt x="8599" y="7598"/>
                </a:lnTo>
                <a:lnTo>
                  <a:pt x="8601" y="7619"/>
                </a:lnTo>
                <a:lnTo>
                  <a:pt x="8617" y="7642"/>
                </a:lnTo>
                <a:lnTo>
                  <a:pt x="8663" y="7642"/>
                </a:lnTo>
                <a:lnTo>
                  <a:pt x="8692" y="7658"/>
                </a:lnTo>
                <a:lnTo>
                  <a:pt x="8703" y="7694"/>
                </a:lnTo>
                <a:lnTo>
                  <a:pt x="8730" y="7703"/>
                </a:lnTo>
                <a:lnTo>
                  <a:pt x="8758" y="7738"/>
                </a:lnTo>
                <a:lnTo>
                  <a:pt x="8751" y="7756"/>
                </a:lnTo>
                <a:lnTo>
                  <a:pt x="8747" y="7795"/>
                </a:lnTo>
                <a:lnTo>
                  <a:pt x="8792" y="7845"/>
                </a:lnTo>
                <a:lnTo>
                  <a:pt x="8854" y="7889"/>
                </a:lnTo>
                <a:lnTo>
                  <a:pt x="8855" y="7918"/>
                </a:lnTo>
                <a:lnTo>
                  <a:pt x="8843" y="7933"/>
                </a:lnTo>
                <a:lnTo>
                  <a:pt x="8854" y="7962"/>
                </a:lnTo>
                <a:lnTo>
                  <a:pt x="8831" y="7949"/>
                </a:lnTo>
                <a:lnTo>
                  <a:pt x="8745" y="7926"/>
                </a:lnTo>
                <a:lnTo>
                  <a:pt x="8673" y="7904"/>
                </a:lnTo>
                <a:lnTo>
                  <a:pt x="8636" y="7917"/>
                </a:lnTo>
                <a:lnTo>
                  <a:pt x="8600" y="7904"/>
                </a:lnTo>
                <a:lnTo>
                  <a:pt x="8588" y="7915"/>
                </a:lnTo>
                <a:lnTo>
                  <a:pt x="8553" y="7915"/>
                </a:lnTo>
                <a:lnTo>
                  <a:pt x="8518" y="7871"/>
                </a:lnTo>
                <a:lnTo>
                  <a:pt x="8487" y="7869"/>
                </a:lnTo>
                <a:lnTo>
                  <a:pt x="8459" y="7825"/>
                </a:lnTo>
                <a:lnTo>
                  <a:pt x="8437" y="7816"/>
                </a:lnTo>
                <a:lnTo>
                  <a:pt x="8384" y="7824"/>
                </a:lnTo>
                <a:lnTo>
                  <a:pt x="8356" y="7815"/>
                </a:lnTo>
                <a:lnTo>
                  <a:pt x="8333" y="7792"/>
                </a:lnTo>
                <a:lnTo>
                  <a:pt x="8279" y="7769"/>
                </a:lnTo>
                <a:lnTo>
                  <a:pt x="8270" y="7729"/>
                </a:lnTo>
                <a:lnTo>
                  <a:pt x="8251" y="7729"/>
                </a:lnTo>
                <a:lnTo>
                  <a:pt x="8224" y="7716"/>
                </a:lnTo>
                <a:lnTo>
                  <a:pt x="8171" y="7720"/>
                </a:lnTo>
                <a:lnTo>
                  <a:pt x="8147" y="7706"/>
                </a:lnTo>
                <a:lnTo>
                  <a:pt x="8038" y="7710"/>
                </a:lnTo>
                <a:lnTo>
                  <a:pt x="7973" y="7703"/>
                </a:lnTo>
                <a:lnTo>
                  <a:pt x="7924" y="7688"/>
                </a:lnTo>
                <a:lnTo>
                  <a:pt x="7729" y="7685"/>
                </a:lnTo>
                <a:lnTo>
                  <a:pt x="7697" y="7699"/>
                </a:lnTo>
                <a:lnTo>
                  <a:pt x="7640" y="7715"/>
                </a:lnTo>
                <a:lnTo>
                  <a:pt x="7613" y="7756"/>
                </a:lnTo>
                <a:lnTo>
                  <a:pt x="7608" y="7838"/>
                </a:lnTo>
                <a:lnTo>
                  <a:pt x="7565" y="7911"/>
                </a:lnTo>
                <a:lnTo>
                  <a:pt x="7578" y="7992"/>
                </a:lnTo>
                <a:lnTo>
                  <a:pt x="7563" y="8024"/>
                </a:lnTo>
                <a:lnTo>
                  <a:pt x="7574" y="8052"/>
                </a:lnTo>
                <a:lnTo>
                  <a:pt x="7608" y="8068"/>
                </a:lnTo>
                <a:lnTo>
                  <a:pt x="7599" y="8097"/>
                </a:lnTo>
                <a:lnTo>
                  <a:pt x="7580" y="8113"/>
                </a:lnTo>
                <a:lnTo>
                  <a:pt x="7615" y="8223"/>
                </a:lnTo>
                <a:lnTo>
                  <a:pt x="7651" y="8256"/>
                </a:lnTo>
                <a:lnTo>
                  <a:pt x="7662" y="8282"/>
                </a:lnTo>
                <a:lnTo>
                  <a:pt x="7733" y="8327"/>
                </a:lnTo>
                <a:lnTo>
                  <a:pt x="7755" y="8351"/>
                </a:lnTo>
                <a:lnTo>
                  <a:pt x="7795" y="8340"/>
                </a:lnTo>
                <a:lnTo>
                  <a:pt x="7821" y="8371"/>
                </a:lnTo>
                <a:lnTo>
                  <a:pt x="7854" y="8379"/>
                </a:lnTo>
                <a:lnTo>
                  <a:pt x="7905" y="8355"/>
                </a:lnTo>
                <a:lnTo>
                  <a:pt x="7935" y="8357"/>
                </a:lnTo>
                <a:lnTo>
                  <a:pt x="7971" y="8396"/>
                </a:lnTo>
                <a:lnTo>
                  <a:pt x="8024" y="8395"/>
                </a:lnTo>
                <a:lnTo>
                  <a:pt x="8056" y="8456"/>
                </a:lnTo>
                <a:lnTo>
                  <a:pt x="8084" y="8467"/>
                </a:lnTo>
                <a:lnTo>
                  <a:pt x="8095" y="8496"/>
                </a:lnTo>
                <a:lnTo>
                  <a:pt x="8043" y="8515"/>
                </a:lnTo>
                <a:lnTo>
                  <a:pt x="8048" y="8546"/>
                </a:lnTo>
                <a:lnTo>
                  <a:pt x="8024" y="8573"/>
                </a:lnTo>
                <a:lnTo>
                  <a:pt x="8027" y="8599"/>
                </a:lnTo>
                <a:lnTo>
                  <a:pt x="8009" y="8634"/>
                </a:lnTo>
                <a:lnTo>
                  <a:pt x="7949" y="8667"/>
                </a:lnTo>
                <a:lnTo>
                  <a:pt x="7947" y="8693"/>
                </a:lnTo>
                <a:lnTo>
                  <a:pt x="7929" y="8727"/>
                </a:lnTo>
                <a:lnTo>
                  <a:pt x="7966" y="8756"/>
                </a:lnTo>
                <a:lnTo>
                  <a:pt x="7969" y="8820"/>
                </a:lnTo>
                <a:lnTo>
                  <a:pt x="7995" y="8882"/>
                </a:lnTo>
                <a:lnTo>
                  <a:pt x="7991" y="8914"/>
                </a:lnTo>
                <a:lnTo>
                  <a:pt x="7933" y="8928"/>
                </a:lnTo>
                <a:lnTo>
                  <a:pt x="7950" y="8950"/>
                </a:lnTo>
                <a:lnTo>
                  <a:pt x="8032" y="8967"/>
                </a:lnTo>
                <a:lnTo>
                  <a:pt x="8065" y="8957"/>
                </a:lnTo>
                <a:lnTo>
                  <a:pt x="8088" y="8960"/>
                </a:lnTo>
                <a:lnTo>
                  <a:pt x="8104" y="8979"/>
                </a:lnTo>
                <a:lnTo>
                  <a:pt x="8125" y="8949"/>
                </a:lnTo>
                <a:lnTo>
                  <a:pt x="8152" y="8944"/>
                </a:lnTo>
                <a:lnTo>
                  <a:pt x="8173" y="8958"/>
                </a:lnTo>
                <a:lnTo>
                  <a:pt x="8235" y="8958"/>
                </a:lnTo>
                <a:lnTo>
                  <a:pt x="8313" y="8997"/>
                </a:lnTo>
                <a:lnTo>
                  <a:pt x="8343" y="8958"/>
                </a:lnTo>
                <a:lnTo>
                  <a:pt x="8407" y="8962"/>
                </a:lnTo>
                <a:lnTo>
                  <a:pt x="8419" y="8987"/>
                </a:lnTo>
                <a:lnTo>
                  <a:pt x="8433" y="8991"/>
                </a:lnTo>
                <a:lnTo>
                  <a:pt x="8450" y="8978"/>
                </a:lnTo>
                <a:lnTo>
                  <a:pt x="8487" y="8968"/>
                </a:lnTo>
                <a:lnTo>
                  <a:pt x="8509" y="8978"/>
                </a:lnTo>
                <a:lnTo>
                  <a:pt x="8516" y="9010"/>
                </a:lnTo>
                <a:lnTo>
                  <a:pt x="8544" y="9005"/>
                </a:lnTo>
                <a:lnTo>
                  <a:pt x="8562" y="8992"/>
                </a:lnTo>
                <a:lnTo>
                  <a:pt x="8585" y="9008"/>
                </a:lnTo>
                <a:lnTo>
                  <a:pt x="8594" y="9048"/>
                </a:lnTo>
                <a:lnTo>
                  <a:pt x="8618" y="9047"/>
                </a:lnTo>
                <a:lnTo>
                  <a:pt x="8639" y="9024"/>
                </a:lnTo>
                <a:lnTo>
                  <a:pt x="8701" y="9017"/>
                </a:lnTo>
                <a:lnTo>
                  <a:pt x="8728" y="8984"/>
                </a:lnTo>
                <a:lnTo>
                  <a:pt x="8769" y="8969"/>
                </a:lnTo>
                <a:lnTo>
                  <a:pt x="8805" y="8969"/>
                </a:lnTo>
                <a:lnTo>
                  <a:pt x="8855" y="8916"/>
                </a:lnTo>
                <a:lnTo>
                  <a:pt x="8914" y="8888"/>
                </a:lnTo>
                <a:lnTo>
                  <a:pt x="8956" y="8877"/>
                </a:lnTo>
                <a:lnTo>
                  <a:pt x="8967" y="8854"/>
                </a:lnTo>
                <a:lnTo>
                  <a:pt x="9000" y="8855"/>
                </a:lnTo>
                <a:lnTo>
                  <a:pt x="9051" y="8865"/>
                </a:lnTo>
                <a:lnTo>
                  <a:pt x="9084" y="8859"/>
                </a:lnTo>
                <a:lnTo>
                  <a:pt x="9118" y="8878"/>
                </a:lnTo>
                <a:lnTo>
                  <a:pt x="9213" y="8878"/>
                </a:lnTo>
                <a:lnTo>
                  <a:pt x="9311" y="8808"/>
                </a:lnTo>
                <a:lnTo>
                  <a:pt x="9327" y="8776"/>
                </a:lnTo>
                <a:lnTo>
                  <a:pt x="9345" y="8774"/>
                </a:lnTo>
                <a:lnTo>
                  <a:pt x="9361" y="8793"/>
                </a:lnTo>
                <a:lnTo>
                  <a:pt x="9376" y="8764"/>
                </a:lnTo>
                <a:lnTo>
                  <a:pt x="9413" y="8740"/>
                </a:lnTo>
                <a:lnTo>
                  <a:pt x="9412" y="8707"/>
                </a:lnTo>
                <a:lnTo>
                  <a:pt x="9426" y="8686"/>
                </a:lnTo>
                <a:lnTo>
                  <a:pt x="9445" y="8694"/>
                </a:lnTo>
                <a:lnTo>
                  <a:pt x="9475" y="8689"/>
                </a:lnTo>
                <a:lnTo>
                  <a:pt x="9492" y="8662"/>
                </a:lnTo>
                <a:lnTo>
                  <a:pt x="9489" y="8635"/>
                </a:lnTo>
                <a:lnTo>
                  <a:pt x="9509" y="8644"/>
                </a:lnTo>
                <a:lnTo>
                  <a:pt x="9532" y="8640"/>
                </a:lnTo>
                <a:lnTo>
                  <a:pt x="9548" y="8669"/>
                </a:lnTo>
                <a:lnTo>
                  <a:pt x="9548" y="8696"/>
                </a:lnTo>
                <a:lnTo>
                  <a:pt x="9565" y="8722"/>
                </a:lnTo>
                <a:lnTo>
                  <a:pt x="9529" y="8747"/>
                </a:lnTo>
                <a:lnTo>
                  <a:pt x="9529" y="8780"/>
                </a:lnTo>
                <a:lnTo>
                  <a:pt x="9509" y="8814"/>
                </a:lnTo>
                <a:lnTo>
                  <a:pt x="9485" y="8832"/>
                </a:lnTo>
                <a:lnTo>
                  <a:pt x="9488" y="8850"/>
                </a:lnTo>
                <a:lnTo>
                  <a:pt x="9521" y="8857"/>
                </a:lnTo>
                <a:lnTo>
                  <a:pt x="9559" y="8890"/>
                </a:lnTo>
                <a:lnTo>
                  <a:pt x="9573" y="8877"/>
                </a:lnTo>
                <a:lnTo>
                  <a:pt x="9604" y="8873"/>
                </a:lnTo>
                <a:lnTo>
                  <a:pt x="9644" y="8894"/>
                </a:lnTo>
                <a:lnTo>
                  <a:pt x="9658" y="8942"/>
                </a:lnTo>
                <a:lnTo>
                  <a:pt x="9679" y="8963"/>
                </a:lnTo>
                <a:lnTo>
                  <a:pt x="9681" y="8940"/>
                </a:lnTo>
                <a:lnTo>
                  <a:pt x="9696" y="8924"/>
                </a:lnTo>
                <a:lnTo>
                  <a:pt x="9726" y="8939"/>
                </a:lnTo>
                <a:lnTo>
                  <a:pt x="9726" y="8973"/>
                </a:lnTo>
                <a:lnTo>
                  <a:pt x="9696" y="9005"/>
                </a:lnTo>
                <a:lnTo>
                  <a:pt x="9659" y="9005"/>
                </a:lnTo>
                <a:lnTo>
                  <a:pt x="9632" y="9041"/>
                </a:lnTo>
                <a:lnTo>
                  <a:pt x="9639" y="9066"/>
                </a:lnTo>
                <a:lnTo>
                  <a:pt x="9664" y="9066"/>
                </a:lnTo>
                <a:lnTo>
                  <a:pt x="9694" y="9074"/>
                </a:lnTo>
                <a:lnTo>
                  <a:pt x="9733" y="9109"/>
                </a:lnTo>
                <a:lnTo>
                  <a:pt x="9764" y="9098"/>
                </a:lnTo>
                <a:lnTo>
                  <a:pt x="9800" y="9045"/>
                </a:lnTo>
                <a:lnTo>
                  <a:pt x="9815" y="9046"/>
                </a:lnTo>
                <a:lnTo>
                  <a:pt x="9812" y="9089"/>
                </a:lnTo>
                <a:lnTo>
                  <a:pt x="9838" y="9142"/>
                </a:lnTo>
                <a:lnTo>
                  <a:pt x="9868" y="9151"/>
                </a:lnTo>
                <a:lnTo>
                  <a:pt x="9897" y="9131"/>
                </a:lnTo>
                <a:lnTo>
                  <a:pt x="9935" y="9142"/>
                </a:lnTo>
                <a:lnTo>
                  <a:pt x="9956" y="9176"/>
                </a:lnTo>
                <a:lnTo>
                  <a:pt x="9993" y="9176"/>
                </a:lnTo>
                <a:lnTo>
                  <a:pt x="10015" y="9204"/>
                </a:lnTo>
                <a:lnTo>
                  <a:pt x="10031" y="9205"/>
                </a:lnTo>
                <a:lnTo>
                  <a:pt x="10030" y="9162"/>
                </a:lnTo>
                <a:lnTo>
                  <a:pt x="10052" y="9162"/>
                </a:lnTo>
                <a:lnTo>
                  <a:pt x="10087" y="9150"/>
                </a:lnTo>
                <a:lnTo>
                  <a:pt x="10105" y="9166"/>
                </a:lnTo>
                <a:lnTo>
                  <a:pt x="10103" y="9203"/>
                </a:lnTo>
                <a:lnTo>
                  <a:pt x="10120" y="9213"/>
                </a:lnTo>
                <a:lnTo>
                  <a:pt x="10158" y="9202"/>
                </a:lnTo>
                <a:lnTo>
                  <a:pt x="10184" y="9162"/>
                </a:lnTo>
                <a:lnTo>
                  <a:pt x="10203" y="9175"/>
                </a:lnTo>
                <a:lnTo>
                  <a:pt x="10212" y="9208"/>
                </a:lnTo>
                <a:lnTo>
                  <a:pt x="10232" y="9207"/>
                </a:lnTo>
                <a:lnTo>
                  <a:pt x="10248" y="9183"/>
                </a:lnTo>
                <a:lnTo>
                  <a:pt x="10259" y="9177"/>
                </a:lnTo>
                <a:lnTo>
                  <a:pt x="10287" y="9146"/>
                </a:lnTo>
                <a:lnTo>
                  <a:pt x="10319" y="9150"/>
                </a:lnTo>
                <a:lnTo>
                  <a:pt x="10329" y="9169"/>
                </a:lnTo>
                <a:lnTo>
                  <a:pt x="10349" y="9177"/>
                </a:lnTo>
                <a:lnTo>
                  <a:pt x="10369" y="9168"/>
                </a:lnTo>
                <a:cubicBezTo>
                  <a:pt x="10369" y="9168"/>
                  <a:pt x="10369" y="9168"/>
                  <a:pt x="10369" y="9168"/>
                </a:cubicBezTo>
                <a:close/>
                <a:moveTo>
                  <a:pt x="11060" y="8360"/>
                </a:moveTo>
                <a:lnTo>
                  <a:pt x="11050" y="8294"/>
                </a:lnTo>
                <a:lnTo>
                  <a:pt x="11033" y="8274"/>
                </a:lnTo>
                <a:lnTo>
                  <a:pt x="11045" y="8210"/>
                </a:lnTo>
                <a:lnTo>
                  <a:pt x="11074" y="8198"/>
                </a:lnTo>
                <a:lnTo>
                  <a:pt x="11091" y="8220"/>
                </a:lnTo>
                <a:lnTo>
                  <a:pt x="11087" y="8245"/>
                </a:lnTo>
                <a:lnTo>
                  <a:pt x="11112" y="8274"/>
                </a:lnTo>
                <a:lnTo>
                  <a:pt x="11086" y="8305"/>
                </a:lnTo>
                <a:lnTo>
                  <a:pt x="11082" y="8359"/>
                </a:lnTo>
                <a:lnTo>
                  <a:pt x="11060" y="8360"/>
                </a:lnTo>
                <a:cubicBezTo>
                  <a:pt x="11060" y="8360"/>
                  <a:pt x="11060" y="8360"/>
                  <a:pt x="11060" y="8360"/>
                </a:cubicBezTo>
                <a:close/>
                <a:moveTo>
                  <a:pt x="10445" y="8765"/>
                </a:moveTo>
                <a:lnTo>
                  <a:pt x="10446" y="8739"/>
                </a:lnTo>
                <a:lnTo>
                  <a:pt x="10462" y="8721"/>
                </a:lnTo>
                <a:lnTo>
                  <a:pt x="10469" y="8743"/>
                </a:lnTo>
                <a:lnTo>
                  <a:pt x="10460" y="8773"/>
                </a:lnTo>
                <a:lnTo>
                  <a:pt x="10445" y="8765"/>
                </a:lnTo>
                <a:cubicBezTo>
                  <a:pt x="10445" y="8765"/>
                  <a:pt x="10445" y="8765"/>
                  <a:pt x="10445" y="8765"/>
                </a:cubicBezTo>
                <a:close/>
                <a:moveTo>
                  <a:pt x="8600" y="9987"/>
                </a:moveTo>
                <a:lnTo>
                  <a:pt x="8584" y="9901"/>
                </a:lnTo>
                <a:lnTo>
                  <a:pt x="8607" y="9873"/>
                </a:lnTo>
                <a:lnTo>
                  <a:pt x="8610" y="9832"/>
                </a:lnTo>
                <a:lnTo>
                  <a:pt x="8643" y="9772"/>
                </a:lnTo>
                <a:lnTo>
                  <a:pt x="8657" y="9801"/>
                </a:lnTo>
                <a:lnTo>
                  <a:pt x="8646" y="9836"/>
                </a:lnTo>
                <a:lnTo>
                  <a:pt x="8666" y="9859"/>
                </a:lnTo>
                <a:lnTo>
                  <a:pt x="8652" y="9888"/>
                </a:lnTo>
                <a:lnTo>
                  <a:pt x="8666" y="9921"/>
                </a:lnTo>
                <a:lnTo>
                  <a:pt x="8634" y="9940"/>
                </a:lnTo>
                <a:lnTo>
                  <a:pt x="8623" y="9971"/>
                </a:lnTo>
                <a:lnTo>
                  <a:pt x="8600" y="9987"/>
                </a:lnTo>
                <a:cubicBezTo>
                  <a:pt x="8600" y="9987"/>
                  <a:pt x="8600" y="9987"/>
                  <a:pt x="8600" y="9987"/>
                </a:cubicBezTo>
                <a:close/>
                <a:moveTo>
                  <a:pt x="8667" y="9664"/>
                </a:moveTo>
                <a:lnTo>
                  <a:pt x="8687" y="9731"/>
                </a:lnTo>
                <a:lnTo>
                  <a:pt x="8707" y="9739"/>
                </a:lnTo>
                <a:lnTo>
                  <a:pt x="8743" y="9691"/>
                </a:lnTo>
                <a:lnTo>
                  <a:pt x="8728" y="9671"/>
                </a:lnTo>
                <a:lnTo>
                  <a:pt x="8752" y="9643"/>
                </a:lnTo>
                <a:lnTo>
                  <a:pt x="8721" y="9643"/>
                </a:lnTo>
                <a:lnTo>
                  <a:pt x="8705" y="9674"/>
                </a:lnTo>
                <a:lnTo>
                  <a:pt x="8691" y="9654"/>
                </a:lnTo>
                <a:lnTo>
                  <a:pt x="8667" y="9664"/>
                </a:lnTo>
                <a:cubicBezTo>
                  <a:pt x="8667" y="9664"/>
                  <a:pt x="8667" y="9664"/>
                  <a:pt x="8667" y="9664"/>
                </a:cubicBezTo>
                <a:close/>
                <a:moveTo>
                  <a:pt x="8589" y="9540"/>
                </a:moveTo>
                <a:lnTo>
                  <a:pt x="8557" y="9473"/>
                </a:lnTo>
                <a:lnTo>
                  <a:pt x="8544" y="9496"/>
                </a:lnTo>
                <a:lnTo>
                  <a:pt x="8562" y="9523"/>
                </a:lnTo>
                <a:lnTo>
                  <a:pt x="8589" y="9540"/>
                </a:lnTo>
                <a:cubicBezTo>
                  <a:pt x="8589" y="9540"/>
                  <a:pt x="8589" y="9540"/>
                  <a:pt x="8589" y="9540"/>
                </a:cubicBezTo>
                <a:close/>
                <a:moveTo>
                  <a:pt x="8587" y="9517"/>
                </a:moveTo>
                <a:lnTo>
                  <a:pt x="8582" y="9486"/>
                </a:lnTo>
                <a:lnTo>
                  <a:pt x="8592" y="9475"/>
                </a:lnTo>
                <a:lnTo>
                  <a:pt x="8605" y="9519"/>
                </a:lnTo>
                <a:lnTo>
                  <a:pt x="8587" y="9517"/>
                </a:lnTo>
                <a:cubicBezTo>
                  <a:pt x="8587" y="9517"/>
                  <a:pt x="8587" y="9517"/>
                  <a:pt x="8587" y="9517"/>
                </a:cubicBezTo>
                <a:close/>
                <a:moveTo>
                  <a:pt x="8514" y="9326"/>
                </a:moveTo>
                <a:lnTo>
                  <a:pt x="8568" y="9324"/>
                </a:lnTo>
                <a:lnTo>
                  <a:pt x="8560" y="9303"/>
                </a:lnTo>
                <a:lnTo>
                  <a:pt x="8530" y="9295"/>
                </a:lnTo>
                <a:lnTo>
                  <a:pt x="8514" y="9326"/>
                </a:lnTo>
                <a:cubicBezTo>
                  <a:pt x="8514" y="9326"/>
                  <a:pt x="8514" y="9326"/>
                  <a:pt x="8514" y="9326"/>
                </a:cubicBezTo>
                <a:close/>
                <a:moveTo>
                  <a:pt x="8678" y="9247"/>
                </a:moveTo>
                <a:lnTo>
                  <a:pt x="8701" y="9222"/>
                </a:lnTo>
                <a:lnTo>
                  <a:pt x="8738" y="9222"/>
                </a:lnTo>
                <a:lnTo>
                  <a:pt x="8707" y="9245"/>
                </a:lnTo>
                <a:cubicBezTo>
                  <a:pt x="8707" y="9245"/>
                  <a:pt x="8675" y="9247"/>
                  <a:pt x="8678" y="9247"/>
                </a:cubicBezTo>
                <a:cubicBezTo>
                  <a:pt x="8678" y="9247"/>
                  <a:pt x="8678" y="9247"/>
                  <a:pt x="8678" y="9247"/>
                </a:cubicBezTo>
                <a:close/>
                <a:moveTo>
                  <a:pt x="10711" y="9861"/>
                </a:moveTo>
                <a:lnTo>
                  <a:pt x="10739" y="9844"/>
                </a:lnTo>
                <a:lnTo>
                  <a:pt x="10739" y="9797"/>
                </a:lnTo>
                <a:lnTo>
                  <a:pt x="10695" y="9797"/>
                </a:lnTo>
                <a:lnTo>
                  <a:pt x="10697" y="9840"/>
                </a:lnTo>
                <a:lnTo>
                  <a:pt x="10711" y="9861"/>
                </a:lnTo>
                <a:cubicBezTo>
                  <a:pt x="10711" y="9861"/>
                  <a:pt x="10711" y="9861"/>
                  <a:pt x="10711" y="9861"/>
                </a:cubicBezTo>
                <a:close/>
                <a:moveTo>
                  <a:pt x="13100" y="10394"/>
                </a:moveTo>
                <a:lnTo>
                  <a:pt x="13123" y="10348"/>
                </a:lnTo>
                <a:lnTo>
                  <a:pt x="13121" y="10294"/>
                </a:lnTo>
                <a:lnTo>
                  <a:pt x="13176" y="10242"/>
                </a:lnTo>
                <a:lnTo>
                  <a:pt x="13211" y="10209"/>
                </a:lnTo>
                <a:lnTo>
                  <a:pt x="13218" y="10224"/>
                </a:lnTo>
                <a:lnTo>
                  <a:pt x="13218" y="10278"/>
                </a:lnTo>
                <a:lnTo>
                  <a:pt x="13207" y="10332"/>
                </a:lnTo>
                <a:lnTo>
                  <a:pt x="13207" y="10382"/>
                </a:lnTo>
                <a:lnTo>
                  <a:pt x="13166" y="10398"/>
                </a:lnTo>
                <a:lnTo>
                  <a:pt x="13100" y="10394"/>
                </a:lnTo>
                <a:cubicBezTo>
                  <a:pt x="13100" y="10394"/>
                  <a:pt x="13100" y="10394"/>
                  <a:pt x="13100" y="10394"/>
                </a:cubicBezTo>
                <a:close/>
                <a:moveTo>
                  <a:pt x="13089" y="10415"/>
                </a:moveTo>
                <a:lnTo>
                  <a:pt x="13084" y="10464"/>
                </a:lnTo>
                <a:lnTo>
                  <a:pt x="13098" y="10477"/>
                </a:lnTo>
                <a:lnTo>
                  <a:pt x="13150" y="10477"/>
                </a:lnTo>
                <a:lnTo>
                  <a:pt x="13180" y="10442"/>
                </a:lnTo>
                <a:lnTo>
                  <a:pt x="13173" y="10421"/>
                </a:lnTo>
                <a:lnTo>
                  <a:pt x="13127" y="10414"/>
                </a:lnTo>
                <a:lnTo>
                  <a:pt x="13089" y="10415"/>
                </a:lnTo>
                <a:cubicBezTo>
                  <a:pt x="13089" y="10415"/>
                  <a:pt x="13089" y="10415"/>
                  <a:pt x="13089" y="10415"/>
                </a:cubicBezTo>
                <a:close/>
                <a:moveTo>
                  <a:pt x="13110" y="11684"/>
                </a:moveTo>
                <a:lnTo>
                  <a:pt x="13114" y="11636"/>
                </a:lnTo>
                <a:lnTo>
                  <a:pt x="13104" y="11607"/>
                </a:lnTo>
                <a:lnTo>
                  <a:pt x="13112" y="11572"/>
                </a:lnTo>
                <a:lnTo>
                  <a:pt x="13112" y="11499"/>
                </a:lnTo>
                <a:lnTo>
                  <a:pt x="13128" y="11456"/>
                </a:lnTo>
                <a:lnTo>
                  <a:pt x="13159" y="11458"/>
                </a:lnTo>
                <a:lnTo>
                  <a:pt x="13168" y="11503"/>
                </a:lnTo>
                <a:lnTo>
                  <a:pt x="13148" y="11518"/>
                </a:lnTo>
                <a:lnTo>
                  <a:pt x="13152" y="11551"/>
                </a:lnTo>
                <a:lnTo>
                  <a:pt x="13173" y="11588"/>
                </a:lnTo>
                <a:lnTo>
                  <a:pt x="13139" y="11675"/>
                </a:lnTo>
                <a:lnTo>
                  <a:pt x="13110" y="11684"/>
                </a:lnTo>
                <a:cubicBezTo>
                  <a:pt x="13110" y="11684"/>
                  <a:pt x="13110" y="11684"/>
                  <a:pt x="13110" y="11684"/>
                </a:cubicBezTo>
                <a:close/>
                <a:moveTo>
                  <a:pt x="13399" y="11702"/>
                </a:moveTo>
                <a:lnTo>
                  <a:pt x="13399" y="11665"/>
                </a:lnTo>
                <a:lnTo>
                  <a:pt x="13372" y="11634"/>
                </a:lnTo>
                <a:lnTo>
                  <a:pt x="13325" y="11607"/>
                </a:lnTo>
                <a:lnTo>
                  <a:pt x="13332" y="11574"/>
                </a:lnTo>
                <a:lnTo>
                  <a:pt x="13318" y="11526"/>
                </a:lnTo>
                <a:lnTo>
                  <a:pt x="13288" y="11499"/>
                </a:lnTo>
                <a:lnTo>
                  <a:pt x="13292" y="11429"/>
                </a:lnTo>
                <a:lnTo>
                  <a:pt x="13306" y="11410"/>
                </a:lnTo>
                <a:lnTo>
                  <a:pt x="13320" y="11464"/>
                </a:lnTo>
                <a:lnTo>
                  <a:pt x="13365" y="11483"/>
                </a:lnTo>
                <a:lnTo>
                  <a:pt x="13375" y="11518"/>
                </a:lnTo>
                <a:lnTo>
                  <a:pt x="13404" y="11543"/>
                </a:lnTo>
                <a:lnTo>
                  <a:pt x="13404" y="11618"/>
                </a:lnTo>
                <a:lnTo>
                  <a:pt x="13454" y="11645"/>
                </a:lnTo>
                <a:lnTo>
                  <a:pt x="13489" y="11650"/>
                </a:lnTo>
                <a:lnTo>
                  <a:pt x="13482" y="11703"/>
                </a:lnTo>
                <a:lnTo>
                  <a:pt x="13433" y="11692"/>
                </a:lnTo>
                <a:lnTo>
                  <a:pt x="13399" y="11702"/>
                </a:lnTo>
                <a:cubicBezTo>
                  <a:pt x="13399" y="11702"/>
                  <a:pt x="13399" y="11702"/>
                  <a:pt x="13399" y="11702"/>
                </a:cubicBezTo>
                <a:close/>
                <a:moveTo>
                  <a:pt x="13561" y="11403"/>
                </a:moveTo>
                <a:lnTo>
                  <a:pt x="13598" y="11434"/>
                </a:lnTo>
                <a:lnTo>
                  <a:pt x="13622" y="11439"/>
                </a:lnTo>
                <a:lnTo>
                  <a:pt x="13626" y="11420"/>
                </a:lnTo>
                <a:lnTo>
                  <a:pt x="13598" y="11398"/>
                </a:lnTo>
                <a:lnTo>
                  <a:pt x="13574" y="11393"/>
                </a:lnTo>
                <a:lnTo>
                  <a:pt x="13561" y="11403"/>
                </a:lnTo>
                <a:cubicBezTo>
                  <a:pt x="13561" y="11403"/>
                  <a:pt x="13561" y="11403"/>
                  <a:pt x="13561" y="11403"/>
                </a:cubicBezTo>
                <a:close/>
                <a:moveTo>
                  <a:pt x="14289" y="12706"/>
                </a:moveTo>
                <a:lnTo>
                  <a:pt x="14343" y="12712"/>
                </a:lnTo>
                <a:lnTo>
                  <a:pt x="14361" y="12698"/>
                </a:lnTo>
                <a:lnTo>
                  <a:pt x="14338" y="12673"/>
                </a:lnTo>
                <a:lnTo>
                  <a:pt x="14303" y="12679"/>
                </a:lnTo>
                <a:lnTo>
                  <a:pt x="14289" y="12706"/>
                </a:lnTo>
                <a:cubicBezTo>
                  <a:pt x="14289" y="12706"/>
                  <a:pt x="14289" y="12706"/>
                  <a:pt x="14289" y="12706"/>
                </a:cubicBezTo>
                <a:close/>
                <a:moveTo>
                  <a:pt x="15591" y="10741"/>
                </a:moveTo>
                <a:lnTo>
                  <a:pt x="15582" y="10760"/>
                </a:lnTo>
                <a:lnTo>
                  <a:pt x="15595" y="10808"/>
                </a:lnTo>
                <a:lnTo>
                  <a:pt x="15606" y="10874"/>
                </a:lnTo>
                <a:lnTo>
                  <a:pt x="15626" y="10890"/>
                </a:lnTo>
                <a:lnTo>
                  <a:pt x="15653" y="10877"/>
                </a:lnTo>
                <a:lnTo>
                  <a:pt x="15698" y="10891"/>
                </a:lnTo>
                <a:lnTo>
                  <a:pt x="15722" y="10903"/>
                </a:lnTo>
                <a:lnTo>
                  <a:pt x="15762" y="10895"/>
                </a:lnTo>
                <a:lnTo>
                  <a:pt x="15807" y="10910"/>
                </a:lnTo>
                <a:lnTo>
                  <a:pt x="15824" y="10876"/>
                </a:lnTo>
                <a:lnTo>
                  <a:pt x="15810" y="10846"/>
                </a:lnTo>
                <a:lnTo>
                  <a:pt x="15812" y="10791"/>
                </a:lnTo>
                <a:lnTo>
                  <a:pt x="15764" y="10787"/>
                </a:lnTo>
                <a:lnTo>
                  <a:pt x="15742" y="10749"/>
                </a:lnTo>
                <a:lnTo>
                  <a:pt x="15703" y="10744"/>
                </a:lnTo>
                <a:lnTo>
                  <a:pt x="15686" y="10755"/>
                </a:lnTo>
                <a:lnTo>
                  <a:pt x="15685" y="10727"/>
                </a:lnTo>
                <a:lnTo>
                  <a:pt x="15683" y="10698"/>
                </a:lnTo>
                <a:lnTo>
                  <a:pt x="15665" y="10705"/>
                </a:lnTo>
                <a:lnTo>
                  <a:pt x="15647" y="10737"/>
                </a:lnTo>
                <a:lnTo>
                  <a:pt x="15623" y="10742"/>
                </a:lnTo>
                <a:lnTo>
                  <a:pt x="15591" y="10741"/>
                </a:lnTo>
                <a:cubicBezTo>
                  <a:pt x="15591" y="10741"/>
                  <a:pt x="15591" y="10741"/>
                  <a:pt x="15591" y="10741"/>
                </a:cubicBezTo>
                <a:close/>
                <a:moveTo>
                  <a:pt x="15755" y="10631"/>
                </a:moveTo>
                <a:lnTo>
                  <a:pt x="15738" y="10601"/>
                </a:lnTo>
                <a:lnTo>
                  <a:pt x="15754" y="10566"/>
                </a:lnTo>
                <a:lnTo>
                  <a:pt x="15767" y="10576"/>
                </a:lnTo>
                <a:lnTo>
                  <a:pt x="15770" y="10617"/>
                </a:lnTo>
                <a:lnTo>
                  <a:pt x="15755" y="10631"/>
                </a:lnTo>
                <a:cubicBezTo>
                  <a:pt x="15755" y="10631"/>
                  <a:pt x="15755" y="10631"/>
                  <a:pt x="15755" y="10631"/>
                </a:cubicBezTo>
                <a:close/>
                <a:moveTo>
                  <a:pt x="15686" y="10521"/>
                </a:moveTo>
                <a:lnTo>
                  <a:pt x="15675" y="10479"/>
                </a:lnTo>
                <a:lnTo>
                  <a:pt x="15689" y="10419"/>
                </a:lnTo>
                <a:lnTo>
                  <a:pt x="15703" y="10470"/>
                </a:lnTo>
                <a:lnTo>
                  <a:pt x="15719" y="10500"/>
                </a:lnTo>
                <a:lnTo>
                  <a:pt x="15704" y="10523"/>
                </a:lnTo>
                <a:lnTo>
                  <a:pt x="15686" y="10521"/>
                </a:lnTo>
                <a:cubicBezTo>
                  <a:pt x="15686" y="10521"/>
                  <a:pt x="15686" y="10521"/>
                  <a:pt x="15686" y="10521"/>
                </a:cubicBezTo>
                <a:close/>
                <a:moveTo>
                  <a:pt x="15649" y="10559"/>
                </a:moveTo>
                <a:lnTo>
                  <a:pt x="15639" y="10482"/>
                </a:lnTo>
                <a:lnTo>
                  <a:pt x="15649" y="10410"/>
                </a:lnTo>
                <a:lnTo>
                  <a:pt x="15623" y="10368"/>
                </a:lnTo>
                <a:lnTo>
                  <a:pt x="15598" y="10376"/>
                </a:lnTo>
                <a:lnTo>
                  <a:pt x="15594" y="10422"/>
                </a:lnTo>
                <a:lnTo>
                  <a:pt x="15571" y="10476"/>
                </a:lnTo>
                <a:lnTo>
                  <a:pt x="15578" y="10526"/>
                </a:lnTo>
                <a:lnTo>
                  <a:pt x="15595" y="10551"/>
                </a:lnTo>
                <a:lnTo>
                  <a:pt x="15603" y="10589"/>
                </a:lnTo>
                <a:lnTo>
                  <a:pt x="15627" y="10569"/>
                </a:lnTo>
                <a:lnTo>
                  <a:pt x="15649" y="10559"/>
                </a:lnTo>
                <a:cubicBezTo>
                  <a:pt x="15649" y="10559"/>
                  <a:pt x="15649" y="10559"/>
                  <a:pt x="15649" y="10559"/>
                </a:cubicBezTo>
                <a:close/>
                <a:moveTo>
                  <a:pt x="15324" y="10122"/>
                </a:moveTo>
                <a:lnTo>
                  <a:pt x="15312" y="10045"/>
                </a:lnTo>
                <a:lnTo>
                  <a:pt x="15330" y="10023"/>
                </a:lnTo>
                <a:lnTo>
                  <a:pt x="15354" y="9965"/>
                </a:lnTo>
                <a:lnTo>
                  <a:pt x="15382" y="9971"/>
                </a:lnTo>
                <a:lnTo>
                  <a:pt x="15437" y="9977"/>
                </a:lnTo>
                <a:lnTo>
                  <a:pt x="15446" y="10037"/>
                </a:lnTo>
                <a:lnTo>
                  <a:pt x="15424" y="10081"/>
                </a:lnTo>
                <a:lnTo>
                  <a:pt x="15394" y="10085"/>
                </a:lnTo>
                <a:lnTo>
                  <a:pt x="15363" y="10130"/>
                </a:lnTo>
                <a:lnTo>
                  <a:pt x="15324" y="10122"/>
                </a:lnTo>
                <a:cubicBezTo>
                  <a:pt x="15324" y="10122"/>
                  <a:pt x="15324" y="10122"/>
                  <a:pt x="15324" y="10122"/>
                </a:cubicBezTo>
                <a:close/>
                <a:moveTo>
                  <a:pt x="14925" y="10172"/>
                </a:moveTo>
                <a:lnTo>
                  <a:pt x="15018" y="10089"/>
                </a:lnTo>
                <a:lnTo>
                  <a:pt x="15038" y="10052"/>
                </a:lnTo>
                <a:lnTo>
                  <a:pt x="15062" y="10052"/>
                </a:lnTo>
                <a:lnTo>
                  <a:pt x="15104" y="10008"/>
                </a:lnTo>
                <a:lnTo>
                  <a:pt x="15145" y="9971"/>
                </a:lnTo>
                <a:lnTo>
                  <a:pt x="15141" y="9919"/>
                </a:lnTo>
                <a:lnTo>
                  <a:pt x="15118" y="9906"/>
                </a:lnTo>
                <a:lnTo>
                  <a:pt x="15080" y="9915"/>
                </a:lnTo>
                <a:lnTo>
                  <a:pt x="15071" y="9958"/>
                </a:lnTo>
                <a:lnTo>
                  <a:pt x="15048" y="9958"/>
                </a:lnTo>
                <a:lnTo>
                  <a:pt x="15005" y="10008"/>
                </a:lnTo>
                <a:lnTo>
                  <a:pt x="14968" y="10027"/>
                </a:lnTo>
                <a:lnTo>
                  <a:pt x="14903" y="10025"/>
                </a:lnTo>
                <a:lnTo>
                  <a:pt x="14867" y="10046"/>
                </a:lnTo>
                <a:lnTo>
                  <a:pt x="14849" y="10089"/>
                </a:lnTo>
                <a:lnTo>
                  <a:pt x="14814" y="10116"/>
                </a:lnTo>
                <a:lnTo>
                  <a:pt x="14828" y="10176"/>
                </a:lnTo>
                <a:lnTo>
                  <a:pt x="14846" y="10161"/>
                </a:lnTo>
                <a:lnTo>
                  <a:pt x="14893" y="10172"/>
                </a:lnTo>
                <a:lnTo>
                  <a:pt x="14925" y="10172"/>
                </a:lnTo>
                <a:cubicBezTo>
                  <a:pt x="14925" y="10172"/>
                  <a:pt x="14925" y="10172"/>
                  <a:pt x="14925" y="10172"/>
                </a:cubicBezTo>
                <a:close/>
                <a:moveTo>
                  <a:pt x="15107" y="9844"/>
                </a:moveTo>
                <a:lnTo>
                  <a:pt x="15138" y="9810"/>
                </a:lnTo>
                <a:lnTo>
                  <a:pt x="15164" y="9763"/>
                </a:lnTo>
                <a:lnTo>
                  <a:pt x="15200" y="9764"/>
                </a:lnTo>
                <a:lnTo>
                  <a:pt x="15221" y="9729"/>
                </a:lnTo>
                <a:lnTo>
                  <a:pt x="15239" y="9726"/>
                </a:lnTo>
                <a:lnTo>
                  <a:pt x="15259" y="9754"/>
                </a:lnTo>
                <a:lnTo>
                  <a:pt x="15255" y="9778"/>
                </a:lnTo>
                <a:lnTo>
                  <a:pt x="15207" y="9802"/>
                </a:lnTo>
                <a:lnTo>
                  <a:pt x="15167" y="9836"/>
                </a:lnTo>
                <a:lnTo>
                  <a:pt x="15132" y="9838"/>
                </a:lnTo>
                <a:lnTo>
                  <a:pt x="15107" y="9844"/>
                </a:lnTo>
                <a:cubicBezTo>
                  <a:pt x="15107" y="9844"/>
                  <a:pt x="15107" y="9844"/>
                  <a:pt x="15107" y="9844"/>
                </a:cubicBezTo>
                <a:close/>
                <a:moveTo>
                  <a:pt x="15302" y="9597"/>
                </a:moveTo>
                <a:lnTo>
                  <a:pt x="15310" y="9562"/>
                </a:lnTo>
                <a:lnTo>
                  <a:pt x="15334" y="9551"/>
                </a:lnTo>
                <a:lnTo>
                  <a:pt x="15322" y="9590"/>
                </a:lnTo>
                <a:lnTo>
                  <a:pt x="15302" y="9597"/>
                </a:lnTo>
                <a:cubicBezTo>
                  <a:pt x="15302" y="9597"/>
                  <a:pt x="15302" y="9597"/>
                  <a:pt x="15302" y="9597"/>
                </a:cubicBezTo>
                <a:close/>
                <a:moveTo>
                  <a:pt x="14743" y="9639"/>
                </a:moveTo>
                <a:lnTo>
                  <a:pt x="14778" y="9648"/>
                </a:lnTo>
                <a:lnTo>
                  <a:pt x="14788" y="9675"/>
                </a:lnTo>
                <a:lnTo>
                  <a:pt x="14800" y="9692"/>
                </a:lnTo>
                <a:lnTo>
                  <a:pt x="14794" y="9715"/>
                </a:lnTo>
                <a:lnTo>
                  <a:pt x="14806" y="9741"/>
                </a:lnTo>
                <a:lnTo>
                  <a:pt x="14834" y="9729"/>
                </a:lnTo>
                <a:lnTo>
                  <a:pt x="14838" y="9693"/>
                </a:lnTo>
                <a:lnTo>
                  <a:pt x="14868" y="9707"/>
                </a:lnTo>
                <a:lnTo>
                  <a:pt x="14905" y="9697"/>
                </a:lnTo>
                <a:lnTo>
                  <a:pt x="14924" y="9702"/>
                </a:lnTo>
                <a:lnTo>
                  <a:pt x="14950" y="9673"/>
                </a:lnTo>
                <a:lnTo>
                  <a:pt x="14927" y="9638"/>
                </a:lnTo>
                <a:lnTo>
                  <a:pt x="14865" y="9626"/>
                </a:lnTo>
                <a:lnTo>
                  <a:pt x="14829" y="9590"/>
                </a:lnTo>
                <a:lnTo>
                  <a:pt x="14786" y="9582"/>
                </a:lnTo>
                <a:lnTo>
                  <a:pt x="14781" y="9610"/>
                </a:lnTo>
                <a:cubicBezTo>
                  <a:pt x="14781" y="9610"/>
                  <a:pt x="14741" y="9637"/>
                  <a:pt x="14743" y="9639"/>
                </a:cubicBezTo>
                <a:cubicBezTo>
                  <a:pt x="14743" y="9639"/>
                  <a:pt x="14743" y="9639"/>
                  <a:pt x="14743" y="9639"/>
                </a:cubicBezTo>
                <a:close/>
                <a:moveTo>
                  <a:pt x="14421" y="9779"/>
                </a:moveTo>
                <a:lnTo>
                  <a:pt x="14438" y="9804"/>
                </a:lnTo>
                <a:lnTo>
                  <a:pt x="14464" y="9800"/>
                </a:lnTo>
                <a:lnTo>
                  <a:pt x="14496" y="9814"/>
                </a:lnTo>
                <a:lnTo>
                  <a:pt x="14498" y="9784"/>
                </a:lnTo>
                <a:lnTo>
                  <a:pt x="14471" y="9765"/>
                </a:lnTo>
                <a:lnTo>
                  <a:pt x="14433" y="9767"/>
                </a:lnTo>
                <a:lnTo>
                  <a:pt x="14421" y="9779"/>
                </a:lnTo>
                <a:cubicBezTo>
                  <a:pt x="14421" y="9779"/>
                  <a:pt x="14421" y="9779"/>
                  <a:pt x="14421" y="9779"/>
                </a:cubicBezTo>
                <a:close/>
                <a:moveTo>
                  <a:pt x="14407" y="9742"/>
                </a:moveTo>
                <a:lnTo>
                  <a:pt x="14383" y="9696"/>
                </a:lnTo>
                <a:lnTo>
                  <a:pt x="14409" y="9710"/>
                </a:lnTo>
                <a:lnTo>
                  <a:pt x="14415" y="9730"/>
                </a:lnTo>
                <a:lnTo>
                  <a:pt x="14407" y="9742"/>
                </a:lnTo>
                <a:cubicBezTo>
                  <a:pt x="14407" y="9742"/>
                  <a:pt x="14407" y="9742"/>
                  <a:pt x="14407" y="9742"/>
                </a:cubicBezTo>
                <a:close/>
                <a:moveTo>
                  <a:pt x="14476" y="9734"/>
                </a:moveTo>
                <a:lnTo>
                  <a:pt x="14460" y="9711"/>
                </a:lnTo>
                <a:lnTo>
                  <a:pt x="14482" y="9715"/>
                </a:lnTo>
                <a:lnTo>
                  <a:pt x="14476" y="9734"/>
                </a:lnTo>
                <a:cubicBezTo>
                  <a:pt x="14476" y="9734"/>
                  <a:pt x="14476" y="9734"/>
                  <a:pt x="14476" y="9734"/>
                </a:cubicBezTo>
                <a:close/>
                <a:moveTo>
                  <a:pt x="14821" y="10544"/>
                </a:moveTo>
                <a:lnTo>
                  <a:pt x="14803" y="10481"/>
                </a:lnTo>
                <a:lnTo>
                  <a:pt x="14824" y="10440"/>
                </a:lnTo>
                <a:lnTo>
                  <a:pt x="14838" y="10451"/>
                </a:lnTo>
                <a:lnTo>
                  <a:pt x="14880" y="10455"/>
                </a:lnTo>
                <a:lnTo>
                  <a:pt x="14879" y="10489"/>
                </a:lnTo>
                <a:lnTo>
                  <a:pt x="14842" y="10497"/>
                </a:lnTo>
                <a:lnTo>
                  <a:pt x="14838" y="10531"/>
                </a:lnTo>
                <a:lnTo>
                  <a:pt x="14821" y="10544"/>
                </a:lnTo>
                <a:cubicBezTo>
                  <a:pt x="14821" y="10544"/>
                  <a:pt x="14821" y="10544"/>
                  <a:pt x="14821" y="10544"/>
                </a:cubicBezTo>
                <a:close/>
                <a:moveTo>
                  <a:pt x="14867" y="10381"/>
                </a:moveTo>
                <a:lnTo>
                  <a:pt x="14867" y="10354"/>
                </a:lnTo>
                <a:lnTo>
                  <a:pt x="14886" y="10329"/>
                </a:lnTo>
                <a:lnTo>
                  <a:pt x="14873" y="10278"/>
                </a:lnTo>
                <a:lnTo>
                  <a:pt x="14896" y="10288"/>
                </a:lnTo>
                <a:lnTo>
                  <a:pt x="14924" y="10309"/>
                </a:lnTo>
                <a:lnTo>
                  <a:pt x="14912" y="10342"/>
                </a:lnTo>
                <a:lnTo>
                  <a:pt x="14907" y="10378"/>
                </a:lnTo>
                <a:lnTo>
                  <a:pt x="14867" y="10381"/>
                </a:lnTo>
                <a:cubicBezTo>
                  <a:pt x="14867" y="10381"/>
                  <a:pt x="14867" y="10381"/>
                  <a:pt x="14867" y="10381"/>
                </a:cubicBezTo>
                <a:close/>
                <a:moveTo>
                  <a:pt x="14294" y="9545"/>
                </a:moveTo>
                <a:lnTo>
                  <a:pt x="14325" y="9550"/>
                </a:lnTo>
                <a:lnTo>
                  <a:pt x="14344" y="9570"/>
                </a:lnTo>
                <a:lnTo>
                  <a:pt x="14371" y="9565"/>
                </a:lnTo>
                <a:lnTo>
                  <a:pt x="14370" y="9542"/>
                </a:lnTo>
                <a:lnTo>
                  <a:pt x="14332" y="9520"/>
                </a:lnTo>
                <a:lnTo>
                  <a:pt x="14327" y="9506"/>
                </a:lnTo>
                <a:lnTo>
                  <a:pt x="14289" y="9506"/>
                </a:lnTo>
                <a:lnTo>
                  <a:pt x="14279" y="9531"/>
                </a:lnTo>
                <a:lnTo>
                  <a:pt x="14294" y="9545"/>
                </a:lnTo>
                <a:cubicBezTo>
                  <a:pt x="14294" y="9545"/>
                  <a:pt x="14294" y="9545"/>
                  <a:pt x="14294" y="9545"/>
                </a:cubicBezTo>
                <a:close/>
                <a:moveTo>
                  <a:pt x="14213" y="9518"/>
                </a:moveTo>
                <a:lnTo>
                  <a:pt x="14251" y="9530"/>
                </a:lnTo>
                <a:lnTo>
                  <a:pt x="14236" y="9502"/>
                </a:lnTo>
                <a:lnTo>
                  <a:pt x="14213" y="9518"/>
                </a:lnTo>
                <a:cubicBezTo>
                  <a:pt x="14213" y="9518"/>
                  <a:pt x="14213" y="9518"/>
                  <a:pt x="14213" y="9518"/>
                </a:cubicBezTo>
                <a:close/>
                <a:moveTo>
                  <a:pt x="14157" y="9511"/>
                </a:moveTo>
                <a:lnTo>
                  <a:pt x="14125" y="9509"/>
                </a:lnTo>
                <a:lnTo>
                  <a:pt x="14105" y="9457"/>
                </a:lnTo>
                <a:lnTo>
                  <a:pt x="14133" y="9469"/>
                </a:lnTo>
                <a:lnTo>
                  <a:pt x="14162" y="9469"/>
                </a:lnTo>
                <a:lnTo>
                  <a:pt x="14170" y="9498"/>
                </a:lnTo>
                <a:lnTo>
                  <a:pt x="14157" y="9511"/>
                </a:lnTo>
                <a:cubicBezTo>
                  <a:pt x="14157" y="9511"/>
                  <a:pt x="14157" y="9511"/>
                  <a:pt x="14157" y="9511"/>
                </a:cubicBezTo>
                <a:close/>
                <a:moveTo>
                  <a:pt x="13614" y="9276"/>
                </a:moveTo>
                <a:lnTo>
                  <a:pt x="13600" y="9252"/>
                </a:lnTo>
                <a:lnTo>
                  <a:pt x="13564" y="9251"/>
                </a:lnTo>
                <a:lnTo>
                  <a:pt x="13537" y="9220"/>
                </a:lnTo>
                <a:lnTo>
                  <a:pt x="13527" y="9242"/>
                </a:lnTo>
                <a:lnTo>
                  <a:pt x="13496" y="9234"/>
                </a:lnTo>
                <a:lnTo>
                  <a:pt x="13494" y="9188"/>
                </a:lnTo>
                <a:lnTo>
                  <a:pt x="13474" y="9172"/>
                </a:lnTo>
                <a:lnTo>
                  <a:pt x="13524" y="9158"/>
                </a:lnTo>
                <a:lnTo>
                  <a:pt x="13533" y="9142"/>
                </a:lnTo>
                <a:lnTo>
                  <a:pt x="13573" y="9144"/>
                </a:lnTo>
                <a:lnTo>
                  <a:pt x="13600" y="9184"/>
                </a:lnTo>
                <a:lnTo>
                  <a:pt x="13651" y="9194"/>
                </a:lnTo>
                <a:lnTo>
                  <a:pt x="13659" y="9238"/>
                </a:lnTo>
                <a:lnTo>
                  <a:pt x="13644" y="9268"/>
                </a:lnTo>
                <a:cubicBezTo>
                  <a:pt x="13644" y="9268"/>
                  <a:pt x="13612" y="9276"/>
                  <a:pt x="13614" y="9276"/>
                </a:cubicBezTo>
                <a:cubicBezTo>
                  <a:pt x="13614" y="9276"/>
                  <a:pt x="13614" y="9276"/>
                  <a:pt x="13614" y="9276"/>
                </a:cubicBezTo>
                <a:close/>
                <a:moveTo>
                  <a:pt x="12658" y="9460"/>
                </a:moveTo>
                <a:lnTo>
                  <a:pt x="12643" y="9496"/>
                </a:lnTo>
                <a:lnTo>
                  <a:pt x="12665" y="9524"/>
                </a:lnTo>
                <a:lnTo>
                  <a:pt x="12664" y="9549"/>
                </a:lnTo>
                <a:lnTo>
                  <a:pt x="12676" y="9564"/>
                </a:lnTo>
                <a:lnTo>
                  <a:pt x="12689" y="9543"/>
                </a:lnTo>
                <a:lnTo>
                  <a:pt x="12686" y="9471"/>
                </a:lnTo>
                <a:lnTo>
                  <a:pt x="12670" y="9450"/>
                </a:lnTo>
                <a:lnTo>
                  <a:pt x="12658" y="9460"/>
                </a:lnTo>
                <a:cubicBezTo>
                  <a:pt x="12658" y="9460"/>
                  <a:pt x="12658" y="9460"/>
                  <a:pt x="12658" y="9460"/>
                </a:cubicBezTo>
                <a:close/>
                <a:moveTo>
                  <a:pt x="12704" y="9459"/>
                </a:moveTo>
                <a:lnTo>
                  <a:pt x="12708" y="9524"/>
                </a:lnTo>
                <a:lnTo>
                  <a:pt x="12736" y="9496"/>
                </a:lnTo>
                <a:lnTo>
                  <a:pt x="12748" y="9494"/>
                </a:lnTo>
                <a:lnTo>
                  <a:pt x="12750" y="9452"/>
                </a:lnTo>
                <a:lnTo>
                  <a:pt x="12728" y="9434"/>
                </a:lnTo>
                <a:lnTo>
                  <a:pt x="12704" y="9459"/>
                </a:lnTo>
                <a:cubicBezTo>
                  <a:pt x="12704" y="9459"/>
                  <a:pt x="12704" y="9459"/>
                  <a:pt x="12704" y="9459"/>
                </a:cubicBezTo>
                <a:close/>
                <a:moveTo>
                  <a:pt x="12556" y="9188"/>
                </a:moveTo>
                <a:lnTo>
                  <a:pt x="12544" y="9164"/>
                </a:lnTo>
                <a:lnTo>
                  <a:pt x="12562" y="9139"/>
                </a:lnTo>
                <a:lnTo>
                  <a:pt x="12595" y="9139"/>
                </a:lnTo>
                <a:lnTo>
                  <a:pt x="12613" y="9152"/>
                </a:lnTo>
                <a:lnTo>
                  <a:pt x="12602" y="9178"/>
                </a:lnTo>
                <a:lnTo>
                  <a:pt x="12581" y="9179"/>
                </a:lnTo>
                <a:lnTo>
                  <a:pt x="12556" y="9188"/>
                </a:lnTo>
                <a:cubicBezTo>
                  <a:pt x="12556" y="9188"/>
                  <a:pt x="12556" y="9188"/>
                  <a:pt x="12556" y="9188"/>
                </a:cubicBezTo>
                <a:close/>
                <a:moveTo>
                  <a:pt x="15639" y="8052"/>
                </a:moveTo>
                <a:lnTo>
                  <a:pt x="15604" y="8042"/>
                </a:lnTo>
                <a:lnTo>
                  <a:pt x="15599" y="8011"/>
                </a:lnTo>
                <a:lnTo>
                  <a:pt x="15621" y="8006"/>
                </a:lnTo>
                <a:lnTo>
                  <a:pt x="15655" y="8036"/>
                </a:lnTo>
                <a:lnTo>
                  <a:pt x="15639" y="8052"/>
                </a:lnTo>
                <a:cubicBezTo>
                  <a:pt x="15639" y="8052"/>
                  <a:pt x="15639" y="8052"/>
                  <a:pt x="15639" y="8052"/>
                </a:cubicBezTo>
                <a:close/>
                <a:moveTo>
                  <a:pt x="15509" y="8052"/>
                </a:moveTo>
                <a:lnTo>
                  <a:pt x="15491" y="8018"/>
                </a:lnTo>
                <a:lnTo>
                  <a:pt x="15511" y="7999"/>
                </a:lnTo>
                <a:lnTo>
                  <a:pt x="15529" y="8002"/>
                </a:lnTo>
                <a:lnTo>
                  <a:pt x="15535" y="8039"/>
                </a:lnTo>
                <a:lnTo>
                  <a:pt x="15509" y="8052"/>
                </a:lnTo>
                <a:cubicBezTo>
                  <a:pt x="15509" y="8052"/>
                  <a:pt x="15509" y="8052"/>
                  <a:pt x="15509" y="8052"/>
                </a:cubicBezTo>
                <a:close/>
                <a:moveTo>
                  <a:pt x="15435" y="8005"/>
                </a:moveTo>
                <a:lnTo>
                  <a:pt x="15430" y="7951"/>
                </a:lnTo>
                <a:lnTo>
                  <a:pt x="15449" y="7923"/>
                </a:lnTo>
                <a:lnTo>
                  <a:pt x="15463" y="7946"/>
                </a:lnTo>
                <a:lnTo>
                  <a:pt x="15463" y="7979"/>
                </a:lnTo>
                <a:lnTo>
                  <a:pt x="15435" y="8005"/>
                </a:lnTo>
                <a:cubicBezTo>
                  <a:pt x="15435" y="8005"/>
                  <a:pt x="15435" y="8005"/>
                  <a:pt x="15435" y="8005"/>
                </a:cubicBezTo>
                <a:close/>
                <a:moveTo>
                  <a:pt x="15720" y="7920"/>
                </a:moveTo>
                <a:lnTo>
                  <a:pt x="15653" y="7883"/>
                </a:lnTo>
                <a:lnTo>
                  <a:pt x="15601" y="7868"/>
                </a:lnTo>
                <a:lnTo>
                  <a:pt x="15580" y="7804"/>
                </a:lnTo>
                <a:lnTo>
                  <a:pt x="15549" y="7787"/>
                </a:lnTo>
                <a:lnTo>
                  <a:pt x="15528" y="7737"/>
                </a:lnTo>
                <a:lnTo>
                  <a:pt x="15544" y="7669"/>
                </a:lnTo>
                <a:lnTo>
                  <a:pt x="15594" y="7636"/>
                </a:lnTo>
                <a:lnTo>
                  <a:pt x="15589" y="7595"/>
                </a:lnTo>
                <a:lnTo>
                  <a:pt x="15616" y="7559"/>
                </a:lnTo>
                <a:lnTo>
                  <a:pt x="15607" y="7516"/>
                </a:lnTo>
                <a:lnTo>
                  <a:pt x="15564" y="7509"/>
                </a:lnTo>
                <a:lnTo>
                  <a:pt x="15518" y="7468"/>
                </a:lnTo>
                <a:lnTo>
                  <a:pt x="15564" y="7358"/>
                </a:lnTo>
                <a:lnTo>
                  <a:pt x="15596" y="7364"/>
                </a:lnTo>
                <a:lnTo>
                  <a:pt x="15611" y="7329"/>
                </a:lnTo>
                <a:lnTo>
                  <a:pt x="15601" y="7279"/>
                </a:lnTo>
                <a:lnTo>
                  <a:pt x="15630" y="7240"/>
                </a:lnTo>
                <a:lnTo>
                  <a:pt x="15647" y="7169"/>
                </a:lnTo>
                <a:lnTo>
                  <a:pt x="15689" y="7152"/>
                </a:lnTo>
                <a:lnTo>
                  <a:pt x="15721" y="7184"/>
                </a:lnTo>
                <a:lnTo>
                  <a:pt x="15732" y="7229"/>
                </a:lnTo>
                <a:lnTo>
                  <a:pt x="15827" y="7263"/>
                </a:lnTo>
                <a:lnTo>
                  <a:pt x="15863" y="7304"/>
                </a:lnTo>
                <a:lnTo>
                  <a:pt x="15918" y="7320"/>
                </a:lnTo>
                <a:lnTo>
                  <a:pt x="15938" y="7298"/>
                </a:lnTo>
                <a:lnTo>
                  <a:pt x="16028" y="7331"/>
                </a:lnTo>
                <a:lnTo>
                  <a:pt x="16099" y="7329"/>
                </a:lnTo>
                <a:lnTo>
                  <a:pt x="16130" y="7354"/>
                </a:lnTo>
                <a:lnTo>
                  <a:pt x="16143" y="7402"/>
                </a:lnTo>
                <a:lnTo>
                  <a:pt x="16212" y="7449"/>
                </a:lnTo>
                <a:lnTo>
                  <a:pt x="16235" y="7503"/>
                </a:lnTo>
                <a:lnTo>
                  <a:pt x="16216" y="7561"/>
                </a:lnTo>
                <a:lnTo>
                  <a:pt x="16219" y="7594"/>
                </a:lnTo>
                <a:lnTo>
                  <a:pt x="16260" y="7626"/>
                </a:lnTo>
                <a:lnTo>
                  <a:pt x="16250" y="7655"/>
                </a:lnTo>
                <a:lnTo>
                  <a:pt x="16260" y="7702"/>
                </a:lnTo>
                <a:lnTo>
                  <a:pt x="16257" y="7735"/>
                </a:lnTo>
                <a:lnTo>
                  <a:pt x="16282" y="7794"/>
                </a:lnTo>
                <a:lnTo>
                  <a:pt x="16273" y="7833"/>
                </a:lnTo>
                <a:lnTo>
                  <a:pt x="16250" y="7870"/>
                </a:lnTo>
                <a:lnTo>
                  <a:pt x="16311" y="7889"/>
                </a:lnTo>
                <a:lnTo>
                  <a:pt x="16311" y="7916"/>
                </a:lnTo>
                <a:lnTo>
                  <a:pt x="16280" y="7942"/>
                </a:lnTo>
                <a:lnTo>
                  <a:pt x="16265" y="7970"/>
                </a:lnTo>
                <a:lnTo>
                  <a:pt x="16171" y="7949"/>
                </a:lnTo>
                <a:lnTo>
                  <a:pt x="16157" y="7930"/>
                </a:lnTo>
                <a:lnTo>
                  <a:pt x="16065" y="7907"/>
                </a:lnTo>
                <a:lnTo>
                  <a:pt x="16037" y="7879"/>
                </a:lnTo>
                <a:lnTo>
                  <a:pt x="15972" y="7866"/>
                </a:lnTo>
                <a:lnTo>
                  <a:pt x="15947" y="7866"/>
                </a:lnTo>
                <a:lnTo>
                  <a:pt x="15908" y="7839"/>
                </a:lnTo>
                <a:lnTo>
                  <a:pt x="15838" y="7862"/>
                </a:lnTo>
                <a:lnTo>
                  <a:pt x="15795" y="7866"/>
                </a:lnTo>
                <a:lnTo>
                  <a:pt x="15747" y="7914"/>
                </a:lnTo>
                <a:lnTo>
                  <a:pt x="15720" y="7920"/>
                </a:lnTo>
                <a:cubicBezTo>
                  <a:pt x="15720" y="7920"/>
                  <a:pt x="15720" y="7920"/>
                  <a:pt x="15720" y="7920"/>
                </a:cubicBezTo>
                <a:close/>
                <a:moveTo>
                  <a:pt x="12662" y="7697"/>
                </a:moveTo>
                <a:lnTo>
                  <a:pt x="12587" y="7627"/>
                </a:lnTo>
                <a:lnTo>
                  <a:pt x="12551" y="7642"/>
                </a:lnTo>
                <a:lnTo>
                  <a:pt x="12465" y="7631"/>
                </a:lnTo>
                <a:lnTo>
                  <a:pt x="12498" y="7574"/>
                </a:lnTo>
                <a:lnTo>
                  <a:pt x="12537" y="7555"/>
                </a:lnTo>
                <a:lnTo>
                  <a:pt x="12566" y="7569"/>
                </a:lnTo>
                <a:lnTo>
                  <a:pt x="12582" y="7551"/>
                </a:lnTo>
                <a:lnTo>
                  <a:pt x="12575" y="7528"/>
                </a:lnTo>
                <a:lnTo>
                  <a:pt x="12532" y="7530"/>
                </a:lnTo>
                <a:lnTo>
                  <a:pt x="12519" y="7511"/>
                </a:lnTo>
                <a:lnTo>
                  <a:pt x="12581" y="7422"/>
                </a:lnTo>
                <a:lnTo>
                  <a:pt x="12607" y="7333"/>
                </a:lnTo>
                <a:lnTo>
                  <a:pt x="12605" y="7285"/>
                </a:lnTo>
                <a:lnTo>
                  <a:pt x="12631" y="7269"/>
                </a:lnTo>
                <a:lnTo>
                  <a:pt x="12631" y="7238"/>
                </a:lnTo>
                <a:lnTo>
                  <a:pt x="12591" y="7205"/>
                </a:lnTo>
                <a:lnTo>
                  <a:pt x="12617" y="7169"/>
                </a:lnTo>
                <a:lnTo>
                  <a:pt x="12618" y="7107"/>
                </a:lnTo>
                <a:lnTo>
                  <a:pt x="12663" y="6999"/>
                </a:lnTo>
                <a:lnTo>
                  <a:pt x="12697" y="6973"/>
                </a:lnTo>
                <a:lnTo>
                  <a:pt x="12697" y="6925"/>
                </a:lnTo>
                <a:lnTo>
                  <a:pt x="12738" y="6893"/>
                </a:lnTo>
                <a:lnTo>
                  <a:pt x="12761" y="6836"/>
                </a:lnTo>
                <a:lnTo>
                  <a:pt x="12777" y="6802"/>
                </a:lnTo>
                <a:lnTo>
                  <a:pt x="12784" y="6744"/>
                </a:lnTo>
                <a:lnTo>
                  <a:pt x="12847" y="6671"/>
                </a:lnTo>
                <a:lnTo>
                  <a:pt x="12862" y="6597"/>
                </a:lnTo>
                <a:lnTo>
                  <a:pt x="12903" y="6589"/>
                </a:lnTo>
                <a:lnTo>
                  <a:pt x="12908" y="6554"/>
                </a:lnTo>
                <a:lnTo>
                  <a:pt x="12896" y="6533"/>
                </a:lnTo>
                <a:lnTo>
                  <a:pt x="12931" y="6468"/>
                </a:lnTo>
                <a:lnTo>
                  <a:pt x="12962" y="6479"/>
                </a:lnTo>
                <a:lnTo>
                  <a:pt x="13001" y="6543"/>
                </a:lnTo>
                <a:lnTo>
                  <a:pt x="13014" y="6593"/>
                </a:lnTo>
                <a:lnTo>
                  <a:pt x="13066" y="6599"/>
                </a:lnTo>
                <a:lnTo>
                  <a:pt x="13057" y="6541"/>
                </a:lnTo>
                <a:lnTo>
                  <a:pt x="13019" y="6495"/>
                </a:lnTo>
                <a:lnTo>
                  <a:pt x="13026" y="6471"/>
                </a:lnTo>
                <a:lnTo>
                  <a:pt x="13062" y="6458"/>
                </a:lnTo>
                <a:lnTo>
                  <a:pt x="13023" y="6406"/>
                </a:lnTo>
                <a:lnTo>
                  <a:pt x="13066" y="6332"/>
                </a:lnTo>
                <a:lnTo>
                  <a:pt x="13175" y="6305"/>
                </a:lnTo>
                <a:lnTo>
                  <a:pt x="13249" y="6307"/>
                </a:lnTo>
                <a:lnTo>
                  <a:pt x="13290" y="6292"/>
                </a:lnTo>
                <a:lnTo>
                  <a:pt x="13313" y="6311"/>
                </a:lnTo>
                <a:lnTo>
                  <a:pt x="13358" y="6305"/>
                </a:lnTo>
                <a:lnTo>
                  <a:pt x="13370" y="6344"/>
                </a:lnTo>
                <a:lnTo>
                  <a:pt x="13404" y="6313"/>
                </a:lnTo>
                <a:lnTo>
                  <a:pt x="13467" y="6315"/>
                </a:lnTo>
                <a:lnTo>
                  <a:pt x="13499" y="6375"/>
                </a:lnTo>
                <a:lnTo>
                  <a:pt x="13548" y="6391"/>
                </a:lnTo>
                <a:lnTo>
                  <a:pt x="13558" y="6404"/>
                </a:lnTo>
                <a:lnTo>
                  <a:pt x="13582" y="6404"/>
                </a:lnTo>
                <a:lnTo>
                  <a:pt x="13609" y="6454"/>
                </a:lnTo>
                <a:lnTo>
                  <a:pt x="13603" y="6496"/>
                </a:lnTo>
                <a:lnTo>
                  <a:pt x="13622" y="6514"/>
                </a:lnTo>
                <a:lnTo>
                  <a:pt x="13657" y="6496"/>
                </a:lnTo>
                <a:lnTo>
                  <a:pt x="13727" y="6504"/>
                </a:lnTo>
                <a:lnTo>
                  <a:pt x="13840" y="6520"/>
                </a:lnTo>
                <a:lnTo>
                  <a:pt x="13906" y="6564"/>
                </a:lnTo>
                <a:lnTo>
                  <a:pt x="13907" y="6607"/>
                </a:lnTo>
                <a:lnTo>
                  <a:pt x="13938" y="6630"/>
                </a:lnTo>
                <a:lnTo>
                  <a:pt x="13950" y="6672"/>
                </a:lnTo>
                <a:lnTo>
                  <a:pt x="13931" y="6659"/>
                </a:lnTo>
                <a:lnTo>
                  <a:pt x="13910" y="6663"/>
                </a:lnTo>
                <a:lnTo>
                  <a:pt x="13886" y="6722"/>
                </a:lnTo>
                <a:lnTo>
                  <a:pt x="13814" y="6794"/>
                </a:lnTo>
                <a:lnTo>
                  <a:pt x="13776" y="6852"/>
                </a:lnTo>
                <a:lnTo>
                  <a:pt x="13734" y="6865"/>
                </a:lnTo>
                <a:lnTo>
                  <a:pt x="13734" y="6887"/>
                </a:lnTo>
                <a:lnTo>
                  <a:pt x="13632" y="6972"/>
                </a:lnTo>
                <a:lnTo>
                  <a:pt x="13580" y="7049"/>
                </a:lnTo>
                <a:lnTo>
                  <a:pt x="13524" y="7049"/>
                </a:lnTo>
                <a:lnTo>
                  <a:pt x="13517" y="7074"/>
                </a:lnTo>
                <a:lnTo>
                  <a:pt x="13535" y="7092"/>
                </a:lnTo>
                <a:lnTo>
                  <a:pt x="13510" y="7130"/>
                </a:lnTo>
                <a:lnTo>
                  <a:pt x="13435" y="7190"/>
                </a:lnTo>
                <a:lnTo>
                  <a:pt x="13374" y="7257"/>
                </a:lnTo>
                <a:lnTo>
                  <a:pt x="13284" y="7321"/>
                </a:lnTo>
                <a:lnTo>
                  <a:pt x="13227" y="7350"/>
                </a:lnTo>
                <a:lnTo>
                  <a:pt x="13198" y="7334"/>
                </a:lnTo>
                <a:lnTo>
                  <a:pt x="13188" y="7310"/>
                </a:lnTo>
                <a:lnTo>
                  <a:pt x="13156" y="7315"/>
                </a:lnTo>
                <a:lnTo>
                  <a:pt x="13091" y="7258"/>
                </a:lnTo>
                <a:lnTo>
                  <a:pt x="13084" y="7212"/>
                </a:lnTo>
                <a:lnTo>
                  <a:pt x="13048" y="7195"/>
                </a:lnTo>
                <a:lnTo>
                  <a:pt x="13014" y="7216"/>
                </a:lnTo>
                <a:lnTo>
                  <a:pt x="12966" y="7202"/>
                </a:lnTo>
                <a:lnTo>
                  <a:pt x="12925" y="7205"/>
                </a:lnTo>
                <a:lnTo>
                  <a:pt x="12890" y="7182"/>
                </a:lnTo>
                <a:lnTo>
                  <a:pt x="12852" y="7181"/>
                </a:lnTo>
                <a:lnTo>
                  <a:pt x="12846" y="7214"/>
                </a:lnTo>
                <a:lnTo>
                  <a:pt x="12866" y="7240"/>
                </a:lnTo>
                <a:lnTo>
                  <a:pt x="12959" y="7244"/>
                </a:lnTo>
                <a:lnTo>
                  <a:pt x="12944" y="7283"/>
                </a:lnTo>
                <a:lnTo>
                  <a:pt x="12910" y="7323"/>
                </a:lnTo>
                <a:lnTo>
                  <a:pt x="12936" y="7351"/>
                </a:lnTo>
                <a:lnTo>
                  <a:pt x="12938" y="7409"/>
                </a:lnTo>
                <a:lnTo>
                  <a:pt x="12915" y="7457"/>
                </a:lnTo>
                <a:lnTo>
                  <a:pt x="12883" y="7481"/>
                </a:lnTo>
                <a:lnTo>
                  <a:pt x="12855" y="7515"/>
                </a:lnTo>
                <a:lnTo>
                  <a:pt x="12805" y="7514"/>
                </a:lnTo>
                <a:lnTo>
                  <a:pt x="12775" y="7541"/>
                </a:lnTo>
                <a:lnTo>
                  <a:pt x="12751" y="7592"/>
                </a:lnTo>
                <a:lnTo>
                  <a:pt x="12715" y="7631"/>
                </a:lnTo>
                <a:lnTo>
                  <a:pt x="12679" y="7628"/>
                </a:lnTo>
                <a:lnTo>
                  <a:pt x="12676" y="7676"/>
                </a:lnTo>
                <a:cubicBezTo>
                  <a:pt x="12676" y="7676"/>
                  <a:pt x="12661" y="7696"/>
                  <a:pt x="12662" y="7697"/>
                </a:cubicBezTo>
                <a:cubicBezTo>
                  <a:pt x="12662" y="7697"/>
                  <a:pt x="12662" y="7697"/>
                  <a:pt x="12662" y="7697"/>
                </a:cubicBezTo>
                <a:close/>
                <a:moveTo>
                  <a:pt x="10877" y="6597"/>
                </a:moveTo>
                <a:lnTo>
                  <a:pt x="10842" y="6549"/>
                </a:lnTo>
                <a:lnTo>
                  <a:pt x="10836" y="6438"/>
                </a:lnTo>
                <a:lnTo>
                  <a:pt x="10808" y="6385"/>
                </a:lnTo>
                <a:lnTo>
                  <a:pt x="10808" y="6342"/>
                </a:lnTo>
                <a:lnTo>
                  <a:pt x="10817" y="6313"/>
                </a:lnTo>
                <a:lnTo>
                  <a:pt x="10802" y="6251"/>
                </a:lnTo>
                <a:lnTo>
                  <a:pt x="10802" y="6190"/>
                </a:lnTo>
                <a:lnTo>
                  <a:pt x="10763" y="6128"/>
                </a:lnTo>
                <a:lnTo>
                  <a:pt x="10720" y="6087"/>
                </a:lnTo>
                <a:lnTo>
                  <a:pt x="10722" y="6058"/>
                </a:lnTo>
                <a:lnTo>
                  <a:pt x="10798" y="5992"/>
                </a:lnTo>
                <a:lnTo>
                  <a:pt x="10836" y="5977"/>
                </a:lnTo>
                <a:lnTo>
                  <a:pt x="10883" y="5929"/>
                </a:lnTo>
                <a:lnTo>
                  <a:pt x="10949" y="5921"/>
                </a:lnTo>
                <a:lnTo>
                  <a:pt x="10987" y="5954"/>
                </a:lnTo>
                <a:lnTo>
                  <a:pt x="11021" y="5956"/>
                </a:lnTo>
                <a:lnTo>
                  <a:pt x="11064" y="5987"/>
                </a:lnTo>
                <a:lnTo>
                  <a:pt x="11092" y="5977"/>
                </a:lnTo>
                <a:lnTo>
                  <a:pt x="11141" y="5998"/>
                </a:lnTo>
                <a:lnTo>
                  <a:pt x="11169" y="5989"/>
                </a:lnTo>
                <a:lnTo>
                  <a:pt x="11205" y="5990"/>
                </a:lnTo>
                <a:lnTo>
                  <a:pt x="11250" y="6058"/>
                </a:lnTo>
                <a:lnTo>
                  <a:pt x="11248" y="6097"/>
                </a:lnTo>
                <a:lnTo>
                  <a:pt x="11236" y="6120"/>
                </a:lnTo>
                <a:lnTo>
                  <a:pt x="11264" y="6174"/>
                </a:lnTo>
                <a:lnTo>
                  <a:pt x="11264" y="6207"/>
                </a:lnTo>
                <a:lnTo>
                  <a:pt x="11243" y="6228"/>
                </a:lnTo>
                <a:lnTo>
                  <a:pt x="11241" y="6269"/>
                </a:lnTo>
                <a:lnTo>
                  <a:pt x="11184" y="6331"/>
                </a:lnTo>
                <a:lnTo>
                  <a:pt x="11159" y="6331"/>
                </a:lnTo>
                <a:lnTo>
                  <a:pt x="11089" y="6402"/>
                </a:lnTo>
                <a:lnTo>
                  <a:pt x="11026" y="6444"/>
                </a:lnTo>
                <a:lnTo>
                  <a:pt x="10969" y="6520"/>
                </a:lnTo>
                <a:lnTo>
                  <a:pt x="10922" y="6520"/>
                </a:lnTo>
                <a:lnTo>
                  <a:pt x="10892" y="6543"/>
                </a:lnTo>
                <a:lnTo>
                  <a:pt x="10895" y="6582"/>
                </a:lnTo>
                <a:lnTo>
                  <a:pt x="10877" y="6597"/>
                </a:lnTo>
                <a:cubicBezTo>
                  <a:pt x="10877" y="6597"/>
                  <a:pt x="10877" y="6597"/>
                  <a:pt x="10877" y="6597"/>
                </a:cubicBezTo>
                <a:close/>
                <a:moveTo>
                  <a:pt x="10558" y="5928"/>
                </a:moveTo>
                <a:lnTo>
                  <a:pt x="10560" y="5960"/>
                </a:lnTo>
                <a:lnTo>
                  <a:pt x="10574" y="5977"/>
                </a:lnTo>
                <a:lnTo>
                  <a:pt x="10604" y="5963"/>
                </a:lnTo>
                <a:lnTo>
                  <a:pt x="10639" y="5979"/>
                </a:lnTo>
                <a:lnTo>
                  <a:pt x="10656" y="5958"/>
                </a:lnTo>
                <a:lnTo>
                  <a:pt x="10635" y="5927"/>
                </a:lnTo>
                <a:lnTo>
                  <a:pt x="10577" y="5916"/>
                </a:lnTo>
                <a:lnTo>
                  <a:pt x="10558" y="5928"/>
                </a:lnTo>
                <a:cubicBezTo>
                  <a:pt x="10558" y="5928"/>
                  <a:pt x="10558" y="5928"/>
                  <a:pt x="10558" y="5928"/>
                </a:cubicBezTo>
                <a:close/>
                <a:moveTo>
                  <a:pt x="12455" y="7074"/>
                </a:moveTo>
                <a:lnTo>
                  <a:pt x="12478" y="7056"/>
                </a:lnTo>
                <a:lnTo>
                  <a:pt x="12502" y="6990"/>
                </a:lnTo>
                <a:lnTo>
                  <a:pt x="12464" y="6992"/>
                </a:lnTo>
                <a:lnTo>
                  <a:pt x="12429" y="7025"/>
                </a:lnTo>
                <a:lnTo>
                  <a:pt x="12425" y="7060"/>
                </a:lnTo>
                <a:lnTo>
                  <a:pt x="12455" y="7074"/>
                </a:lnTo>
                <a:cubicBezTo>
                  <a:pt x="12455" y="7074"/>
                  <a:pt x="12455" y="7074"/>
                  <a:pt x="12455" y="7074"/>
                </a:cubicBezTo>
                <a:close/>
                <a:moveTo>
                  <a:pt x="12485" y="6959"/>
                </a:moveTo>
                <a:lnTo>
                  <a:pt x="12509" y="6951"/>
                </a:lnTo>
                <a:lnTo>
                  <a:pt x="12550" y="6895"/>
                </a:lnTo>
                <a:lnTo>
                  <a:pt x="12555" y="6858"/>
                </a:lnTo>
                <a:lnTo>
                  <a:pt x="12540" y="6835"/>
                </a:lnTo>
                <a:lnTo>
                  <a:pt x="12528" y="6794"/>
                </a:lnTo>
                <a:lnTo>
                  <a:pt x="12494" y="6809"/>
                </a:lnTo>
                <a:lnTo>
                  <a:pt x="12481" y="6851"/>
                </a:lnTo>
                <a:lnTo>
                  <a:pt x="12455" y="6868"/>
                </a:lnTo>
                <a:lnTo>
                  <a:pt x="12461" y="6929"/>
                </a:lnTo>
                <a:lnTo>
                  <a:pt x="12485" y="6959"/>
                </a:lnTo>
                <a:cubicBezTo>
                  <a:pt x="12485" y="6959"/>
                  <a:pt x="12485" y="6959"/>
                  <a:pt x="12485" y="6959"/>
                </a:cubicBezTo>
                <a:close/>
                <a:moveTo>
                  <a:pt x="12521" y="6741"/>
                </a:moveTo>
                <a:lnTo>
                  <a:pt x="12517" y="6765"/>
                </a:lnTo>
                <a:lnTo>
                  <a:pt x="12542" y="6770"/>
                </a:lnTo>
                <a:lnTo>
                  <a:pt x="12552" y="6744"/>
                </a:lnTo>
                <a:lnTo>
                  <a:pt x="12521" y="6741"/>
                </a:lnTo>
                <a:cubicBezTo>
                  <a:pt x="12521" y="6741"/>
                  <a:pt x="12521" y="6741"/>
                  <a:pt x="12521" y="6741"/>
                </a:cubicBezTo>
                <a:close/>
                <a:moveTo>
                  <a:pt x="11689" y="7988"/>
                </a:moveTo>
                <a:lnTo>
                  <a:pt x="11658" y="7961"/>
                </a:lnTo>
                <a:lnTo>
                  <a:pt x="11654" y="7901"/>
                </a:lnTo>
                <a:lnTo>
                  <a:pt x="11635" y="7878"/>
                </a:lnTo>
                <a:lnTo>
                  <a:pt x="11605" y="7907"/>
                </a:lnTo>
                <a:lnTo>
                  <a:pt x="11594" y="7878"/>
                </a:lnTo>
                <a:lnTo>
                  <a:pt x="11606" y="7825"/>
                </a:lnTo>
                <a:lnTo>
                  <a:pt x="11595" y="7769"/>
                </a:lnTo>
                <a:lnTo>
                  <a:pt x="11561" y="7731"/>
                </a:lnTo>
                <a:lnTo>
                  <a:pt x="11590" y="7671"/>
                </a:lnTo>
                <a:lnTo>
                  <a:pt x="11581" y="7594"/>
                </a:lnTo>
                <a:lnTo>
                  <a:pt x="11597" y="7561"/>
                </a:lnTo>
                <a:lnTo>
                  <a:pt x="11561" y="7542"/>
                </a:lnTo>
                <a:lnTo>
                  <a:pt x="11540" y="7495"/>
                </a:lnTo>
                <a:lnTo>
                  <a:pt x="11540" y="7453"/>
                </a:lnTo>
                <a:lnTo>
                  <a:pt x="11499" y="7396"/>
                </a:lnTo>
                <a:lnTo>
                  <a:pt x="11503" y="7314"/>
                </a:lnTo>
                <a:lnTo>
                  <a:pt x="11470" y="7250"/>
                </a:lnTo>
                <a:lnTo>
                  <a:pt x="11445" y="7250"/>
                </a:lnTo>
                <a:lnTo>
                  <a:pt x="11429" y="7225"/>
                </a:lnTo>
                <a:lnTo>
                  <a:pt x="11432" y="7165"/>
                </a:lnTo>
                <a:lnTo>
                  <a:pt x="11406" y="7149"/>
                </a:lnTo>
                <a:lnTo>
                  <a:pt x="11368" y="7174"/>
                </a:lnTo>
                <a:lnTo>
                  <a:pt x="11348" y="7153"/>
                </a:lnTo>
                <a:lnTo>
                  <a:pt x="11313" y="7161"/>
                </a:lnTo>
                <a:lnTo>
                  <a:pt x="11289" y="7136"/>
                </a:lnTo>
                <a:lnTo>
                  <a:pt x="11286" y="7078"/>
                </a:lnTo>
                <a:lnTo>
                  <a:pt x="11336" y="7049"/>
                </a:lnTo>
                <a:lnTo>
                  <a:pt x="11346" y="6973"/>
                </a:lnTo>
                <a:lnTo>
                  <a:pt x="11321" y="6937"/>
                </a:lnTo>
                <a:lnTo>
                  <a:pt x="11334" y="6906"/>
                </a:lnTo>
                <a:lnTo>
                  <a:pt x="11334" y="6815"/>
                </a:lnTo>
                <a:lnTo>
                  <a:pt x="11316" y="6778"/>
                </a:lnTo>
                <a:lnTo>
                  <a:pt x="11375" y="6697"/>
                </a:lnTo>
                <a:lnTo>
                  <a:pt x="11424" y="6678"/>
                </a:lnTo>
                <a:lnTo>
                  <a:pt x="11444" y="6643"/>
                </a:lnTo>
                <a:lnTo>
                  <a:pt x="11468" y="6636"/>
                </a:lnTo>
                <a:lnTo>
                  <a:pt x="11483" y="6661"/>
                </a:lnTo>
                <a:lnTo>
                  <a:pt x="11556" y="6636"/>
                </a:lnTo>
                <a:lnTo>
                  <a:pt x="11599" y="6649"/>
                </a:lnTo>
                <a:lnTo>
                  <a:pt x="11620" y="6682"/>
                </a:lnTo>
                <a:lnTo>
                  <a:pt x="11601" y="6707"/>
                </a:lnTo>
                <a:lnTo>
                  <a:pt x="11579" y="6715"/>
                </a:lnTo>
                <a:lnTo>
                  <a:pt x="11578" y="6742"/>
                </a:lnTo>
                <a:lnTo>
                  <a:pt x="11619" y="6750"/>
                </a:lnTo>
                <a:lnTo>
                  <a:pt x="11628" y="6781"/>
                </a:lnTo>
                <a:lnTo>
                  <a:pt x="11622" y="6827"/>
                </a:lnTo>
                <a:lnTo>
                  <a:pt x="11683" y="6898"/>
                </a:lnTo>
                <a:lnTo>
                  <a:pt x="11685" y="6945"/>
                </a:lnTo>
                <a:lnTo>
                  <a:pt x="11714" y="6989"/>
                </a:lnTo>
                <a:lnTo>
                  <a:pt x="11760" y="6997"/>
                </a:lnTo>
                <a:lnTo>
                  <a:pt x="11782" y="6977"/>
                </a:lnTo>
                <a:lnTo>
                  <a:pt x="11773" y="6933"/>
                </a:lnTo>
                <a:lnTo>
                  <a:pt x="11800" y="6912"/>
                </a:lnTo>
                <a:lnTo>
                  <a:pt x="11832" y="6854"/>
                </a:lnTo>
                <a:lnTo>
                  <a:pt x="11823" y="6819"/>
                </a:lnTo>
                <a:lnTo>
                  <a:pt x="11857" y="6785"/>
                </a:lnTo>
                <a:lnTo>
                  <a:pt x="11864" y="6746"/>
                </a:lnTo>
                <a:lnTo>
                  <a:pt x="11846" y="6700"/>
                </a:lnTo>
                <a:lnTo>
                  <a:pt x="11864" y="6676"/>
                </a:lnTo>
                <a:lnTo>
                  <a:pt x="11909" y="6665"/>
                </a:lnTo>
                <a:lnTo>
                  <a:pt x="11941" y="6678"/>
                </a:lnTo>
                <a:lnTo>
                  <a:pt x="11964" y="6732"/>
                </a:lnTo>
                <a:lnTo>
                  <a:pt x="11998" y="6732"/>
                </a:lnTo>
                <a:lnTo>
                  <a:pt x="11993" y="6700"/>
                </a:lnTo>
                <a:lnTo>
                  <a:pt x="11957" y="6636"/>
                </a:lnTo>
                <a:lnTo>
                  <a:pt x="11947" y="6585"/>
                </a:lnTo>
                <a:lnTo>
                  <a:pt x="11932" y="6585"/>
                </a:lnTo>
                <a:lnTo>
                  <a:pt x="11909" y="6634"/>
                </a:lnTo>
                <a:lnTo>
                  <a:pt x="11853" y="6639"/>
                </a:lnTo>
                <a:lnTo>
                  <a:pt x="11810" y="6574"/>
                </a:lnTo>
                <a:lnTo>
                  <a:pt x="11810" y="6539"/>
                </a:lnTo>
                <a:lnTo>
                  <a:pt x="11771" y="6485"/>
                </a:lnTo>
                <a:lnTo>
                  <a:pt x="11769" y="6423"/>
                </a:lnTo>
                <a:lnTo>
                  <a:pt x="11800" y="6391"/>
                </a:lnTo>
                <a:lnTo>
                  <a:pt x="11837" y="6396"/>
                </a:lnTo>
                <a:lnTo>
                  <a:pt x="11848" y="6354"/>
                </a:lnTo>
                <a:lnTo>
                  <a:pt x="11886" y="6377"/>
                </a:lnTo>
                <a:lnTo>
                  <a:pt x="11911" y="6423"/>
                </a:lnTo>
                <a:lnTo>
                  <a:pt x="11927" y="6528"/>
                </a:lnTo>
                <a:lnTo>
                  <a:pt x="11938" y="6530"/>
                </a:lnTo>
                <a:lnTo>
                  <a:pt x="11948" y="6473"/>
                </a:lnTo>
                <a:lnTo>
                  <a:pt x="11966" y="6448"/>
                </a:lnTo>
                <a:lnTo>
                  <a:pt x="11964" y="6392"/>
                </a:lnTo>
                <a:lnTo>
                  <a:pt x="11928" y="6371"/>
                </a:lnTo>
                <a:lnTo>
                  <a:pt x="11923" y="6321"/>
                </a:lnTo>
                <a:lnTo>
                  <a:pt x="11913" y="6269"/>
                </a:lnTo>
                <a:lnTo>
                  <a:pt x="11934" y="6255"/>
                </a:lnTo>
                <a:lnTo>
                  <a:pt x="11948" y="6201"/>
                </a:lnTo>
                <a:lnTo>
                  <a:pt x="11995" y="6182"/>
                </a:lnTo>
                <a:lnTo>
                  <a:pt x="12016" y="6193"/>
                </a:lnTo>
                <a:lnTo>
                  <a:pt x="12040" y="6186"/>
                </a:lnTo>
                <a:lnTo>
                  <a:pt x="12075" y="6244"/>
                </a:lnTo>
                <a:lnTo>
                  <a:pt x="12134" y="6259"/>
                </a:lnTo>
                <a:lnTo>
                  <a:pt x="12158" y="6215"/>
                </a:lnTo>
                <a:lnTo>
                  <a:pt x="12109" y="6213"/>
                </a:lnTo>
                <a:lnTo>
                  <a:pt x="12088" y="6188"/>
                </a:lnTo>
                <a:lnTo>
                  <a:pt x="12113" y="6166"/>
                </a:lnTo>
                <a:lnTo>
                  <a:pt x="12151" y="6147"/>
                </a:lnTo>
                <a:lnTo>
                  <a:pt x="12215" y="6155"/>
                </a:lnTo>
                <a:lnTo>
                  <a:pt x="12229" y="6180"/>
                </a:lnTo>
                <a:lnTo>
                  <a:pt x="12208" y="6199"/>
                </a:lnTo>
                <a:lnTo>
                  <a:pt x="12210" y="6232"/>
                </a:lnTo>
                <a:lnTo>
                  <a:pt x="12244" y="6257"/>
                </a:lnTo>
                <a:lnTo>
                  <a:pt x="12278" y="6309"/>
                </a:lnTo>
                <a:lnTo>
                  <a:pt x="12317" y="6294"/>
                </a:lnTo>
                <a:lnTo>
                  <a:pt x="12367" y="6319"/>
                </a:lnTo>
                <a:lnTo>
                  <a:pt x="12426" y="6323"/>
                </a:lnTo>
                <a:lnTo>
                  <a:pt x="12451" y="6298"/>
                </a:lnTo>
                <a:lnTo>
                  <a:pt x="12489" y="6307"/>
                </a:lnTo>
                <a:lnTo>
                  <a:pt x="12607" y="6307"/>
                </a:lnTo>
                <a:lnTo>
                  <a:pt x="12645" y="6352"/>
                </a:lnTo>
                <a:lnTo>
                  <a:pt x="12676" y="6342"/>
                </a:lnTo>
                <a:lnTo>
                  <a:pt x="12684" y="6375"/>
                </a:lnTo>
                <a:lnTo>
                  <a:pt x="12677" y="6404"/>
                </a:lnTo>
                <a:lnTo>
                  <a:pt x="12690" y="6443"/>
                </a:lnTo>
                <a:lnTo>
                  <a:pt x="12666" y="6485"/>
                </a:lnTo>
                <a:lnTo>
                  <a:pt x="12604" y="6526"/>
                </a:lnTo>
                <a:lnTo>
                  <a:pt x="12566" y="6508"/>
                </a:lnTo>
                <a:lnTo>
                  <a:pt x="12557" y="6483"/>
                </a:lnTo>
                <a:lnTo>
                  <a:pt x="12532" y="6510"/>
                </a:lnTo>
                <a:lnTo>
                  <a:pt x="12502" y="6522"/>
                </a:lnTo>
                <a:lnTo>
                  <a:pt x="12512" y="6551"/>
                </a:lnTo>
                <a:lnTo>
                  <a:pt x="12566" y="6587"/>
                </a:lnTo>
                <a:lnTo>
                  <a:pt x="12548" y="6620"/>
                </a:lnTo>
                <a:lnTo>
                  <a:pt x="12539" y="6688"/>
                </a:lnTo>
                <a:lnTo>
                  <a:pt x="12514" y="6701"/>
                </a:lnTo>
                <a:lnTo>
                  <a:pt x="12496" y="6682"/>
                </a:lnTo>
                <a:lnTo>
                  <a:pt x="12460" y="6686"/>
                </a:lnTo>
                <a:lnTo>
                  <a:pt x="12408" y="6700"/>
                </a:lnTo>
                <a:lnTo>
                  <a:pt x="12391" y="6728"/>
                </a:lnTo>
                <a:lnTo>
                  <a:pt x="12296" y="6752"/>
                </a:lnTo>
                <a:lnTo>
                  <a:pt x="12238" y="6802"/>
                </a:lnTo>
                <a:lnTo>
                  <a:pt x="12210" y="6806"/>
                </a:lnTo>
                <a:lnTo>
                  <a:pt x="12170" y="6871"/>
                </a:lnTo>
                <a:lnTo>
                  <a:pt x="12172" y="6902"/>
                </a:lnTo>
                <a:lnTo>
                  <a:pt x="12204" y="6898"/>
                </a:lnTo>
                <a:lnTo>
                  <a:pt x="12217" y="6875"/>
                </a:lnTo>
                <a:lnTo>
                  <a:pt x="12290" y="6858"/>
                </a:lnTo>
                <a:lnTo>
                  <a:pt x="12317" y="6846"/>
                </a:lnTo>
                <a:lnTo>
                  <a:pt x="12392" y="6893"/>
                </a:lnTo>
                <a:lnTo>
                  <a:pt x="12407" y="6949"/>
                </a:lnTo>
                <a:lnTo>
                  <a:pt x="12385" y="6966"/>
                </a:lnTo>
                <a:lnTo>
                  <a:pt x="12353" y="6972"/>
                </a:lnTo>
                <a:lnTo>
                  <a:pt x="12389" y="6989"/>
                </a:lnTo>
                <a:lnTo>
                  <a:pt x="12398" y="7032"/>
                </a:lnTo>
                <a:lnTo>
                  <a:pt x="12392" y="7082"/>
                </a:lnTo>
                <a:lnTo>
                  <a:pt x="12355" y="7109"/>
                </a:lnTo>
                <a:lnTo>
                  <a:pt x="12355" y="7163"/>
                </a:lnTo>
                <a:lnTo>
                  <a:pt x="12369" y="7186"/>
                </a:lnTo>
                <a:lnTo>
                  <a:pt x="12398" y="7126"/>
                </a:lnTo>
                <a:lnTo>
                  <a:pt x="12451" y="7105"/>
                </a:lnTo>
                <a:lnTo>
                  <a:pt x="12469" y="7082"/>
                </a:lnTo>
                <a:lnTo>
                  <a:pt x="12498" y="7084"/>
                </a:lnTo>
                <a:lnTo>
                  <a:pt x="12471" y="7119"/>
                </a:lnTo>
                <a:lnTo>
                  <a:pt x="12476" y="7196"/>
                </a:lnTo>
                <a:lnTo>
                  <a:pt x="12448" y="7277"/>
                </a:lnTo>
                <a:lnTo>
                  <a:pt x="12448" y="7325"/>
                </a:lnTo>
                <a:lnTo>
                  <a:pt x="12365" y="7377"/>
                </a:lnTo>
                <a:lnTo>
                  <a:pt x="12326" y="7379"/>
                </a:lnTo>
                <a:lnTo>
                  <a:pt x="12312" y="7404"/>
                </a:lnTo>
                <a:lnTo>
                  <a:pt x="12328" y="7433"/>
                </a:lnTo>
                <a:lnTo>
                  <a:pt x="12306" y="7505"/>
                </a:lnTo>
                <a:lnTo>
                  <a:pt x="12280" y="7512"/>
                </a:lnTo>
                <a:lnTo>
                  <a:pt x="12267" y="7489"/>
                </a:lnTo>
                <a:lnTo>
                  <a:pt x="12235" y="7509"/>
                </a:lnTo>
                <a:lnTo>
                  <a:pt x="12236" y="7532"/>
                </a:lnTo>
                <a:lnTo>
                  <a:pt x="12300" y="7569"/>
                </a:lnTo>
                <a:lnTo>
                  <a:pt x="12287" y="7595"/>
                </a:lnTo>
                <a:lnTo>
                  <a:pt x="12238" y="7599"/>
                </a:lnTo>
                <a:lnTo>
                  <a:pt x="12267" y="7648"/>
                </a:lnTo>
                <a:lnTo>
                  <a:pt x="12213" y="7698"/>
                </a:lnTo>
                <a:lnTo>
                  <a:pt x="12192" y="7675"/>
                </a:lnTo>
                <a:lnTo>
                  <a:pt x="12161" y="7704"/>
                </a:lnTo>
                <a:lnTo>
                  <a:pt x="12115" y="7702"/>
                </a:lnTo>
                <a:lnTo>
                  <a:pt x="12058" y="7731"/>
                </a:lnTo>
                <a:lnTo>
                  <a:pt x="12056" y="7771"/>
                </a:lnTo>
                <a:lnTo>
                  <a:pt x="11988" y="7794"/>
                </a:lnTo>
                <a:lnTo>
                  <a:pt x="11930" y="7752"/>
                </a:lnTo>
                <a:lnTo>
                  <a:pt x="11882" y="7781"/>
                </a:lnTo>
                <a:lnTo>
                  <a:pt x="11850" y="7769"/>
                </a:lnTo>
                <a:lnTo>
                  <a:pt x="11830" y="7665"/>
                </a:lnTo>
                <a:lnTo>
                  <a:pt x="11873" y="7599"/>
                </a:lnTo>
                <a:lnTo>
                  <a:pt x="11877" y="7561"/>
                </a:lnTo>
                <a:lnTo>
                  <a:pt x="11794" y="7646"/>
                </a:lnTo>
                <a:lnTo>
                  <a:pt x="11787" y="7696"/>
                </a:lnTo>
                <a:lnTo>
                  <a:pt x="11823" y="7796"/>
                </a:lnTo>
                <a:lnTo>
                  <a:pt x="11848" y="7823"/>
                </a:lnTo>
                <a:lnTo>
                  <a:pt x="11835" y="7872"/>
                </a:lnTo>
                <a:lnTo>
                  <a:pt x="11778" y="7910"/>
                </a:lnTo>
                <a:lnTo>
                  <a:pt x="11755" y="7966"/>
                </a:lnTo>
                <a:cubicBezTo>
                  <a:pt x="11755" y="7966"/>
                  <a:pt x="11690" y="7988"/>
                  <a:pt x="11689" y="7988"/>
                </a:cubicBezTo>
                <a:cubicBezTo>
                  <a:pt x="11689" y="7988"/>
                  <a:pt x="11689" y="7988"/>
                  <a:pt x="11689" y="7988"/>
                </a:cubicBezTo>
                <a:close/>
                <a:moveTo>
                  <a:pt x="11984" y="8041"/>
                </a:moveTo>
                <a:lnTo>
                  <a:pt x="11967" y="8022"/>
                </a:lnTo>
                <a:lnTo>
                  <a:pt x="11980" y="7990"/>
                </a:lnTo>
                <a:lnTo>
                  <a:pt x="12002" y="7982"/>
                </a:lnTo>
                <a:lnTo>
                  <a:pt x="12002" y="8032"/>
                </a:lnTo>
                <a:lnTo>
                  <a:pt x="11984" y="8041"/>
                </a:lnTo>
                <a:cubicBezTo>
                  <a:pt x="11984" y="8041"/>
                  <a:pt x="11984" y="8041"/>
                  <a:pt x="11984" y="8041"/>
                </a:cubicBezTo>
                <a:close/>
                <a:moveTo>
                  <a:pt x="12262" y="6171"/>
                </a:moveTo>
                <a:lnTo>
                  <a:pt x="12281" y="6206"/>
                </a:lnTo>
                <a:lnTo>
                  <a:pt x="12343" y="6224"/>
                </a:lnTo>
                <a:lnTo>
                  <a:pt x="12407" y="6275"/>
                </a:lnTo>
                <a:lnTo>
                  <a:pt x="12429" y="6247"/>
                </a:lnTo>
                <a:lnTo>
                  <a:pt x="12474" y="6265"/>
                </a:lnTo>
                <a:lnTo>
                  <a:pt x="12533" y="6232"/>
                </a:lnTo>
                <a:lnTo>
                  <a:pt x="12571" y="6248"/>
                </a:lnTo>
                <a:lnTo>
                  <a:pt x="12606" y="6238"/>
                </a:lnTo>
                <a:lnTo>
                  <a:pt x="12640" y="6198"/>
                </a:lnTo>
                <a:lnTo>
                  <a:pt x="12701" y="6201"/>
                </a:lnTo>
                <a:lnTo>
                  <a:pt x="12696" y="6162"/>
                </a:lnTo>
                <a:lnTo>
                  <a:pt x="12625" y="6116"/>
                </a:lnTo>
                <a:lnTo>
                  <a:pt x="12585" y="6141"/>
                </a:lnTo>
                <a:lnTo>
                  <a:pt x="12526" y="6149"/>
                </a:lnTo>
                <a:lnTo>
                  <a:pt x="12502" y="6135"/>
                </a:lnTo>
                <a:lnTo>
                  <a:pt x="12453" y="6166"/>
                </a:lnTo>
                <a:lnTo>
                  <a:pt x="12387" y="6131"/>
                </a:lnTo>
                <a:lnTo>
                  <a:pt x="12335" y="6171"/>
                </a:lnTo>
                <a:lnTo>
                  <a:pt x="12278" y="6164"/>
                </a:lnTo>
                <a:lnTo>
                  <a:pt x="12262" y="6171"/>
                </a:lnTo>
                <a:cubicBezTo>
                  <a:pt x="12262" y="6171"/>
                  <a:pt x="12262" y="6171"/>
                  <a:pt x="12262" y="6171"/>
                </a:cubicBezTo>
                <a:close/>
                <a:moveTo>
                  <a:pt x="12734" y="5877"/>
                </a:moveTo>
                <a:lnTo>
                  <a:pt x="12765" y="5821"/>
                </a:lnTo>
                <a:lnTo>
                  <a:pt x="12823" y="5795"/>
                </a:lnTo>
                <a:lnTo>
                  <a:pt x="12857" y="5822"/>
                </a:lnTo>
                <a:lnTo>
                  <a:pt x="12842" y="5853"/>
                </a:lnTo>
                <a:lnTo>
                  <a:pt x="12807" y="5855"/>
                </a:lnTo>
                <a:lnTo>
                  <a:pt x="12773" y="5882"/>
                </a:lnTo>
                <a:lnTo>
                  <a:pt x="12734" y="5877"/>
                </a:lnTo>
                <a:cubicBezTo>
                  <a:pt x="12734" y="5877"/>
                  <a:pt x="12734" y="5877"/>
                  <a:pt x="12734" y="5877"/>
                </a:cubicBezTo>
                <a:close/>
                <a:moveTo>
                  <a:pt x="13222" y="5869"/>
                </a:moveTo>
                <a:lnTo>
                  <a:pt x="13242" y="5881"/>
                </a:lnTo>
                <a:lnTo>
                  <a:pt x="13261" y="5921"/>
                </a:lnTo>
                <a:lnTo>
                  <a:pt x="13247" y="5969"/>
                </a:lnTo>
                <a:lnTo>
                  <a:pt x="13231" y="5982"/>
                </a:lnTo>
                <a:lnTo>
                  <a:pt x="13214" y="5957"/>
                </a:lnTo>
                <a:lnTo>
                  <a:pt x="13199" y="5897"/>
                </a:lnTo>
                <a:lnTo>
                  <a:pt x="13222" y="5869"/>
                </a:lnTo>
                <a:cubicBezTo>
                  <a:pt x="13222" y="5869"/>
                  <a:pt x="13222" y="5869"/>
                  <a:pt x="13222" y="5869"/>
                </a:cubicBezTo>
                <a:close/>
                <a:moveTo>
                  <a:pt x="6898" y="6671"/>
                </a:moveTo>
                <a:lnTo>
                  <a:pt x="6898" y="6571"/>
                </a:lnTo>
                <a:lnTo>
                  <a:pt x="6941" y="6486"/>
                </a:lnTo>
                <a:lnTo>
                  <a:pt x="6920" y="6420"/>
                </a:lnTo>
                <a:lnTo>
                  <a:pt x="6937" y="6347"/>
                </a:lnTo>
                <a:lnTo>
                  <a:pt x="6945" y="6285"/>
                </a:lnTo>
                <a:lnTo>
                  <a:pt x="6912" y="6254"/>
                </a:lnTo>
                <a:lnTo>
                  <a:pt x="6873" y="6111"/>
                </a:lnTo>
                <a:lnTo>
                  <a:pt x="6931" y="6130"/>
                </a:lnTo>
                <a:lnTo>
                  <a:pt x="6931" y="6084"/>
                </a:lnTo>
                <a:lnTo>
                  <a:pt x="6844" y="6084"/>
                </a:lnTo>
                <a:lnTo>
                  <a:pt x="6762" y="6052"/>
                </a:lnTo>
                <a:lnTo>
                  <a:pt x="6758" y="6006"/>
                </a:lnTo>
                <a:lnTo>
                  <a:pt x="6798" y="6022"/>
                </a:lnTo>
                <a:lnTo>
                  <a:pt x="6848" y="5979"/>
                </a:lnTo>
                <a:lnTo>
                  <a:pt x="6912" y="5944"/>
                </a:lnTo>
                <a:lnTo>
                  <a:pt x="6920" y="5902"/>
                </a:lnTo>
                <a:lnTo>
                  <a:pt x="6948" y="5902"/>
                </a:lnTo>
                <a:lnTo>
                  <a:pt x="6987" y="5851"/>
                </a:lnTo>
                <a:lnTo>
                  <a:pt x="7031" y="5843"/>
                </a:lnTo>
                <a:lnTo>
                  <a:pt x="7056" y="5766"/>
                </a:lnTo>
                <a:lnTo>
                  <a:pt x="7149" y="5743"/>
                </a:lnTo>
                <a:lnTo>
                  <a:pt x="7156" y="5720"/>
                </a:lnTo>
                <a:lnTo>
                  <a:pt x="7189" y="5704"/>
                </a:lnTo>
                <a:lnTo>
                  <a:pt x="7232" y="5635"/>
                </a:lnTo>
                <a:lnTo>
                  <a:pt x="7239" y="5546"/>
                </a:lnTo>
                <a:lnTo>
                  <a:pt x="7253" y="5577"/>
                </a:lnTo>
                <a:lnTo>
                  <a:pt x="7389" y="5596"/>
                </a:lnTo>
                <a:lnTo>
                  <a:pt x="7393" y="5522"/>
                </a:lnTo>
                <a:lnTo>
                  <a:pt x="7364" y="5445"/>
                </a:lnTo>
                <a:lnTo>
                  <a:pt x="7368" y="5406"/>
                </a:lnTo>
                <a:lnTo>
                  <a:pt x="7418" y="5387"/>
                </a:lnTo>
                <a:lnTo>
                  <a:pt x="7529" y="5298"/>
                </a:lnTo>
                <a:lnTo>
                  <a:pt x="7576" y="5225"/>
                </a:lnTo>
                <a:lnTo>
                  <a:pt x="7676" y="5186"/>
                </a:lnTo>
                <a:lnTo>
                  <a:pt x="7698" y="5136"/>
                </a:lnTo>
                <a:lnTo>
                  <a:pt x="7762" y="5066"/>
                </a:lnTo>
                <a:lnTo>
                  <a:pt x="7820" y="5066"/>
                </a:lnTo>
                <a:lnTo>
                  <a:pt x="7852" y="5024"/>
                </a:lnTo>
                <a:lnTo>
                  <a:pt x="7816" y="4973"/>
                </a:lnTo>
                <a:lnTo>
                  <a:pt x="7830" y="4865"/>
                </a:lnTo>
                <a:lnTo>
                  <a:pt x="7830" y="4791"/>
                </a:lnTo>
                <a:lnTo>
                  <a:pt x="7855" y="4741"/>
                </a:lnTo>
                <a:lnTo>
                  <a:pt x="7834" y="4714"/>
                </a:lnTo>
                <a:lnTo>
                  <a:pt x="7852" y="4672"/>
                </a:lnTo>
                <a:lnTo>
                  <a:pt x="7927" y="4648"/>
                </a:lnTo>
                <a:lnTo>
                  <a:pt x="7967" y="4660"/>
                </a:lnTo>
                <a:lnTo>
                  <a:pt x="8118" y="4648"/>
                </a:lnTo>
                <a:lnTo>
                  <a:pt x="8154" y="4668"/>
                </a:lnTo>
                <a:lnTo>
                  <a:pt x="8318" y="4668"/>
                </a:lnTo>
                <a:lnTo>
                  <a:pt x="8433" y="4617"/>
                </a:lnTo>
                <a:lnTo>
                  <a:pt x="8569" y="4660"/>
                </a:lnTo>
                <a:lnTo>
                  <a:pt x="8555" y="4718"/>
                </a:lnTo>
                <a:lnTo>
                  <a:pt x="8588" y="4745"/>
                </a:lnTo>
                <a:lnTo>
                  <a:pt x="8619" y="4807"/>
                </a:lnTo>
                <a:lnTo>
                  <a:pt x="8749" y="4880"/>
                </a:lnTo>
                <a:lnTo>
                  <a:pt x="8756" y="4919"/>
                </a:lnTo>
                <a:lnTo>
                  <a:pt x="8724" y="4958"/>
                </a:lnTo>
                <a:lnTo>
                  <a:pt x="8763" y="4950"/>
                </a:lnTo>
                <a:lnTo>
                  <a:pt x="8806" y="4927"/>
                </a:lnTo>
                <a:lnTo>
                  <a:pt x="8856" y="4958"/>
                </a:lnTo>
                <a:lnTo>
                  <a:pt x="8838" y="5028"/>
                </a:lnTo>
                <a:lnTo>
                  <a:pt x="8770" y="5105"/>
                </a:lnTo>
                <a:lnTo>
                  <a:pt x="8774" y="5132"/>
                </a:lnTo>
                <a:lnTo>
                  <a:pt x="8870" y="5066"/>
                </a:lnTo>
                <a:lnTo>
                  <a:pt x="8870" y="5004"/>
                </a:lnTo>
                <a:lnTo>
                  <a:pt x="8906" y="4969"/>
                </a:lnTo>
                <a:lnTo>
                  <a:pt x="8975" y="4977"/>
                </a:lnTo>
                <a:lnTo>
                  <a:pt x="9039" y="4954"/>
                </a:lnTo>
                <a:lnTo>
                  <a:pt x="9068" y="4966"/>
                </a:lnTo>
                <a:lnTo>
                  <a:pt x="9082" y="5015"/>
                </a:lnTo>
                <a:lnTo>
                  <a:pt x="9176" y="5120"/>
                </a:lnTo>
                <a:lnTo>
                  <a:pt x="9186" y="5252"/>
                </a:lnTo>
                <a:lnTo>
                  <a:pt x="9165" y="5302"/>
                </a:lnTo>
                <a:lnTo>
                  <a:pt x="9200" y="5391"/>
                </a:lnTo>
                <a:lnTo>
                  <a:pt x="9197" y="5469"/>
                </a:lnTo>
                <a:lnTo>
                  <a:pt x="9179" y="5495"/>
                </a:lnTo>
                <a:lnTo>
                  <a:pt x="9205" y="5530"/>
                </a:lnTo>
                <a:lnTo>
                  <a:pt x="9205" y="5584"/>
                </a:lnTo>
                <a:lnTo>
                  <a:pt x="9215" y="5635"/>
                </a:lnTo>
                <a:lnTo>
                  <a:pt x="9172" y="5696"/>
                </a:lnTo>
                <a:lnTo>
                  <a:pt x="9079" y="5720"/>
                </a:lnTo>
                <a:lnTo>
                  <a:pt x="9043" y="5747"/>
                </a:lnTo>
                <a:lnTo>
                  <a:pt x="8938" y="5761"/>
                </a:lnTo>
                <a:lnTo>
                  <a:pt x="8863" y="5753"/>
                </a:lnTo>
                <a:lnTo>
                  <a:pt x="8727" y="5819"/>
                </a:lnTo>
                <a:lnTo>
                  <a:pt x="8639" y="5826"/>
                </a:lnTo>
                <a:lnTo>
                  <a:pt x="8532" y="5881"/>
                </a:lnTo>
                <a:lnTo>
                  <a:pt x="8488" y="5883"/>
                </a:lnTo>
                <a:lnTo>
                  <a:pt x="8435" y="5921"/>
                </a:lnTo>
                <a:lnTo>
                  <a:pt x="8349" y="5925"/>
                </a:lnTo>
                <a:lnTo>
                  <a:pt x="8315" y="5950"/>
                </a:lnTo>
                <a:lnTo>
                  <a:pt x="8290" y="5921"/>
                </a:lnTo>
                <a:lnTo>
                  <a:pt x="8259" y="5937"/>
                </a:lnTo>
                <a:lnTo>
                  <a:pt x="8175" y="5956"/>
                </a:lnTo>
                <a:lnTo>
                  <a:pt x="8152" y="6026"/>
                </a:lnTo>
                <a:lnTo>
                  <a:pt x="8107" y="6078"/>
                </a:lnTo>
                <a:lnTo>
                  <a:pt x="8079" y="6079"/>
                </a:lnTo>
                <a:lnTo>
                  <a:pt x="8061" y="6155"/>
                </a:lnTo>
                <a:lnTo>
                  <a:pt x="7996" y="6170"/>
                </a:lnTo>
                <a:lnTo>
                  <a:pt x="7940" y="6224"/>
                </a:lnTo>
                <a:lnTo>
                  <a:pt x="7873" y="6219"/>
                </a:lnTo>
                <a:lnTo>
                  <a:pt x="7830" y="6149"/>
                </a:lnTo>
                <a:lnTo>
                  <a:pt x="7803" y="6217"/>
                </a:lnTo>
                <a:lnTo>
                  <a:pt x="7796" y="6271"/>
                </a:lnTo>
                <a:lnTo>
                  <a:pt x="7738" y="6294"/>
                </a:lnTo>
                <a:lnTo>
                  <a:pt x="7675" y="6364"/>
                </a:lnTo>
                <a:lnTo>
                  <a:pt x="7663" y="6404"/>
                </a:lnTo>
                <a:lnTo>
                  <a:pt x="7606" y="6471"/>
                </a:lnTo>
                <a:lnTo>
                  <a:pt x="7615" y="6508"/>
                </a:lnTo>
                <a:lnTo>
                  <a:pt x="7543" y="6582"/>
                </a:lnTo>
                <a:lnTo>
                  <a:pt x="7498" y="6638"/>
                </a:lnTo>
                <a:lnTo>
                  <a:pt x="7425" y="6632"/>
                </a:lnTo>
                <a:lnTo>
                  <a:pt x="7360" y="6666"/>
                </a:lnTo>
                <a:lnTo>
                  <a:pt x="7319" y="6668"/>
                </a:lnTo>
                <a:lnTo>
                  <a:pt x="7291" y="6620"/>
                </a:lnTo>
                <a:lnTo>
                  <a:pt x="7328" y="6587"/>
                </a:lnTo>
                <a:lnTo>
                  <a:pt x="7325" y="6522"/>
                </a:lnTo>
                <a:lnTo>
                  <a:pt x="7298" y="6491"/>
                </a:lnTo>
                <a:lnTo>
                  <a:pt x="7256" y="6531"/>
                </a:lnTo>
                <a:lnTo>
                  <a:pt x="7259" y="6557"/>
                </a:lnTo>
                <a:lnTo>
                  <a:pt x="7228" y="6572"/>
                </a:lnTo>
                <a:lnTo>
                  <a:pt x="7154" y="6643"/>
                </a:lnTo>
                <a:lnTo>
                  <a:pt x="7092" y="6661"/>
                </a:lnTo>
                <a:lnTo>
                  <a:pt x="7047" y="6652"/>
                </a:lnTo>
                <a:lnTo>
                  <a:pt x="6996" y="6667"/>
                </a:lnTo>
                <a:lnTo>
                  <a:pt x="6956" y="6708"/>
                </a:lnTo>
                <a:lnTo>
                  <a:pt x="6932" y="6695"/>
                </a:lnTo>
                <a:lnTo>
                  <a:pt x="6893" y="6697"/>
                </a:lnTo>
                <a:lnTo>
                  <a:pt x="6898" y="6671"/>
                </a:lnTo>
                <a:cubicBezTo>
                  <a:pt x="6898" y="6671"/>
                  <a:pt x="6898" y="6671"/>
                  <a:pt x="6898" y="6671"/>
                </a:cubicBezTo>
                <a:close/>
                <a:moveTo>
                  <a:pt x="9857" y="4996"/>
                </a:moveTo>
                <a:lnTo>
                  <a:pt x="9871" y="4939"/>
                </a:lnTo>
                <a:lnTo>
                  <a:pt x="9864" y="4896"/>
                </a:lnTo>
                <a:lnTo>
                  <a:pt x="9871" y="4811"/>
                </a:lnTo>
                <a:lnTo>
                  <a:pt x="9947" y="4795"/>
                </a:lnTo>
                <a:lnTo>
                  <a:pt x="10022" y="4818"/>
                </a:lnTo>
                <a:lnTo>
                  <a:pt x="10058" y="4791"/>
                </a:lnTo>
                <a:lnTo>
                  <a:pt x="10115" y="4807"/>
                </a:lnTo>
                <a:lnTo>
                  <a:pt x="10162" y="4799"/>
                </a:lnTo>
                <a:lnTo>
                  <a:pt x="10226" y="4761"/>
                </a:lnTo>
                <a:lnTo>
                  <a:pt x="10305" y="4761"/>
                </a:lnTo>
                <a:lnTo>
                  <a:pt x="10381" y="4791"/>
                </a:lnTo>
                <a:lnTo>
                  <a:pt x="10442" y="4791"/>
                </a:lnTo>
                <a:lnTo>
                  <a:pt x="10474" y="4807"/>
                </a:lnTo>
                <a:lnTo>
                  <a:pt x="10513" y="4768"/>
                </a:lnTo>
                <a:lnTo>
                  <a:pt x="10635" y="4764"/>
                </a:lnTo>
                <a:lnTo>
                  <a:pt x="10646" y="4730"/>
                </a:lnTo>
                <a:lnTo>
                  <a:pt x="10675" y="4702"/>
                </a:lnTo>
                <a:lnTo>
                  <a:pt x="10657" y="4675"/>
                </a:lnTo>
                <a:lnTo>
                  <a:pt x="10625" y="4714"/>
                </a:lnTo>
                <a:lnTo>
                  <a:pt x="10556" y="4714"/>
                </a:lnTo>
                <a:lnTo>
                  <a:pt x="10553" y="4683"/>
                </a:lnTo>
                <a:lnTo>
                  <a:pt x="10481" y="4718"/>
                </a:lnTo>
                <a:lnTo>
                  <a:pt x="10420" y="4718"/>
                </a:lnTo>
                <a:lnTo>
                  <a:pt x="10420" y="4675"/>
                </a:lnTo>
                <a:lnTo>
                  <a:pt x="10388" y="4648"/>
                </a:lnTo>
                <a:lnTo>
                  <a:pt x="10352" y="4679"/>
                </a:lnTo>
                <a:lnTo>
                  <a:pt x="10298" y="4687"/>
                </a:lnTo>
                <a:lnTo>
                  <a:pt x="10259" y="4699"/>
                </a:lnTo>
                <a:lnTo>
                  <a:pt x="10234" y="4679"/>
                </a:lnTo>
                <a:lnTo>
                  <a:pt x="10187" y="4691"/>
                </a:lnTo>
                <a:lnTo>
                  <a:pt x="10126" y="4672"/>
                </a:lnTo>
                <a:lnTo>
                  <a:pt x="10126" y="4625"/>
                </a:lnTo>
                <a:lnTo>
                  <a:pt x="10180" y="4582"/>
                </a:lnTo>
                <a:lnTo>
                  <a:pt x="10237" y="4536"/>
                </a:lnTo>
                <a:lnTo>
                  <a:pt x="10205" y="4532"/>
                </a:lnTo>
                <a:lnTo>
                  <a:pt x="10151" y="4544"/>
                </a:lnTo>
                <a:lnTo>
                  <a:pt x="10119" y="4587"/>
                </a:lnTo>
                <a:lnTo>
                  <a:pt x="10094" y="4529"/>
                </a:lnTo>
                <a:lnTo>
                  <a:pt x="10076" y="4552"/>
                </a:lnTo>
                <a:lnTo>
                  <a:pt x="10069" y="4602"/>
                </a:lnTo>
                <a:lnTo>
                  <a:pt x="9986" y="4648"/>
                </a:lnTo>
                <a:lnTo>
                  <a:pt x="9972" y="4683"/>
                </a:lnTo>
                <a:lnTo>
                  <a:pt x="9929" y="4695"/>
                </a:lnTo>
                <a:lnTo>
                  <a:pt x="9871" y="4652"/>
                </a:lnTo>
                <a:lnTo>
                  <a:pt x="9875" y="4610"/>
                </a:lnTo>
                <a:lnTo>
                  <a:pt x="9900" y="4571"/>
                </a:lnTo>
                <a:lnTo>
                  <a:pt x="9857" y="4575"/>
                </a:lnTo>
                <a:lnTo>
                  <a:pt x="9836" y="4555"/>
                </a:lnTo>
                <a:lnTo>
                  <a:pt x="9829" y="4625"/>
                </a:lnTo>
                <a:lnTo>
                  <a:pt x="9796" y="4652"/>
                </a:lnTo>
                <a:lnTo>
                  <a:pt x="9750" y="4629"/>
                </a:lnTo>
                <a:lnTo>
                  <a:pt x="9753" y="4567"/>
                </a:lnTo>
                <a:lnTo>
                  <a:pt x="9699" y="4524"/>
                </a:lnTo>
                <a:lnTo>
                  <a:pt x="9714" y="4482"/>
                </a:lnTo>
                <a:lnTo>
                  <a:pt x="9685" y="4470"/>
                </a:lnTo>
                <a:lnTo>
                  <a:pt x="9678" y="4524"/>
                </a:lnTo>
                <a:lnTo>
                  <a:pt x="9649" y="4521"/>
                </a:lnTo>
                <a:lnTo>
                  <a:pt x="9599" y="4443"/>
                </a:lnTo>
                <a:lnTo>
                  <a:pt x="9513" y="4385"/>
                </a:lnTo>
                <a:lnTo>
                  <a:pt x="9513" y="4362"/>
                </a:lnTo>
                <a:lnTo>
                  <a:pt x="9570" y="4358"/>
                </a:lnTo>
                <a:lnTo>
                  <a:pt x="9570" y="4308"/>
                </a:lnTo>
                <a:lnTo>
                  <a:pt x="9548" y="4273"/>
                </a:lnTo>
                <a:lnTo>
                  <a:pt x="9646" y="4203"/>
                </a:lnTo>
                <a:lnTo>
                  <a:pt x="9699" y="4188"/>
                </a:lnTo>
                <a:lnTo>
                  <a:pt x="9724" y="4203"/>
                </a:lnTo>
                <a:lnTo>
                  <a:pt x="9814" y="4200"/>
                </a:lnTo>
                <a:lnTo>
                  <a:pt x="9875" y="4242"/>
                </a:lnTo>
                <a:lnTo>
                  <a:pt x="9936" y="4250"/>
                </a:lnTo>
                <a:lnTo>
                  <a:pt x="9972" y="4219"/>
                </a:lnTo>
                <a:lnTo>
                  <a:pt x="10033" y="4215"/>
                </a:lnTo>
                <a:lnTo>
                  <a:pt x="10090" y="4173"/>
                </a:lnTo>
                <a:lnTo>
                  <a:pt x="10055" y="4145"/>
                </a:lnTo>
                <a:lnTo>
                  <a:pt x="10029" y="4122"/>
                </a:lnTo>
                <a:lnTo>
                  <a:pt x="9976" y="4122"/>
                </a:lnTo>
                <a:lnTo>
                  <a:pt x="9925" y="4138"/>
                </a:lnTo>
                <a:lnTo>
                  <a:pt x="9843" y="4103"/>
                </a:lnTo>
                <a:lnTo>
                  <a:pt x="9789" y="4103"/>
                </a:lnTo>
                <a:lnTo>
                  <a:pt x="9775" y="4084"/>
                </a:lnTo>
                <a:lnTo>
                  <a:pt x="9846" y="4010"/>
                </a:lnTo>
                <a:lnTo>
                  <a:pt x="9904" y="3937"/>
                </a:lnTo>
                <a:lnTo>
                  <a:pt x="9954" y="3929"/>
                </a:lnTo>
                <a:lnTo>
                  <a:pt x="9986" y="3940"/>
                </a:lnTo>
                <a:lnTo>
                  <a:pt x="10080" y="3921"/>
                </a:lnTo>
                <a:lnTo>
                  <a:pt x="10187" y="3933"/>
                </a:lnTo>
                <a:lnTo>
                  <a:pt x="10248" y="3952"/>
                </a:lnTo>
                <a:lnTo>
                  <a:pt x="10273" y="3940"/>
                </a:lnTo>
                <a:lnTo>
                  <a:pt x="10259" y="3909"/>
                </a:lnTo>
                <a:lnTo>
                  <a:pt x="10230" y="3909"/>
                </a:lnTo>
                <a:lnTo>
                  <a:pt x="10180" y="3882"/>
                </a:lnTo>
                <a:lnTo>
                  <a:pt x="10129" y="3882"/>
                </a:lnTo>
                <a:lnTo>
                  <a:pt x="10029" y="3851"/>
                </a:lnTo>
                <a:lnTo>
                  <a:pt x="9997" y="3805"/>
                </a:lnTo>
                <a:lnTo>
                  <a:pt x="10055" y="3759"/>
                </a:lnTo>
                <a:lnTo>
                  <a:pt x="10083" y="3713"/>
                </a:lnTo>
                <a:lnTo>
                  <a:pt x="10115" y="3685"/>
                </a:lnTo>
                <a:lnTo>
                  <a:pt x="10148" y="3685"/>
                </a:lnTo>
                <a:lnTo>
                  <a:pt x="10205" y="3654"/>
                </a:lnTo>
                <a:lnTo>
                  <a:pt x="10248" y="3654"/>
                </a:lnTo>
                <a:lnTo>
                  <a:pt x="10266" y="3681"/>
                </a:lnTo>
                <a:lnTo>
                  <a:pt x="10309" y="3681"/>
                </a:lnTo>
                <a:lnTo>
                  <a:pt x="10363" y="3732"/>
                </a:lnTo>
                <a:lnTo>
                  <a:pt x="10395" y="3747"/>
                </a:lnTo>
                <a:lnTo>
                  <a:pt x="10373" y="3697"/>
                </a:lnTo>
                <a:lnTo>
                  <a:pt x="10320" y="3654"/>
                </a:lnTo>
                <a:lnTo>
                  <a:pt x="10313" y="3612"/>
                </a:lnTo>
                <a:lnTo>
                  <a:pt x="10291" y="3588"/>
                </a:lnTo>
                <a:lnTo>
                  <a:pt x="10320" y="3557"/>
                </a:lnTo>
                <a:lnTo>
                  <a:pt x="10452" y="3526"/>
                </a:lnTo>
                <a:lnTo>
                  <a:pt x="10495" y="3538"/>
                </a:lnTo>
                <a:lnTo>
                  <a:pt x="10574" y="3534"/>
                </a:lnTo>
                <a:lnTo>
                  <a:pt x="10625" y="3580"/>
                </a:lnTo>
                <a:lnTo>
                  <a:pt x="10646" y="3662"/>
                </a:lnTo>
                <a:lnTo>
                  <a:pt x="10607" y="3685"/>
                </a:lnTo>
                <a:lnTo>
                  <a:pt x="10567" y="3751"/>
                </a:lnTo>
                <a:lnTo>
                  <a:pt x="10582" y="3797"/>
                </a:lnTo>
                <a:lnTo>
                  <a:pt x="10677" y="3791"/>
                </a:lnTo>
                <a:lnTo>
                  <a:pt x="10707" y="3770"/>
                </a:lnTo>
                <a:lnTo>
                  <a:pt x="10738" y="3791"/>
                </a:lnTo>
                <a:lnTo>
                  <a:pt x="10768" y="3791"/>
                </a:lnTo>
                <a:lnTo>
                  <a:pt x="10784" y="3825"/>
                </a:lnTo>
                <a:lnTo>
                  <a:pt x="10791" y="3857"/>
                </a:lnTo>
                <a:lnTo>
                  <a:pt x="10820" y="3887"/>
                </a:lnTo>
                <a:lnTo>
                  <a:pt x="10817" y="3924"/>
                </a:lnTo>
                <a:lnTo>
                  <a:pt x="10786" y="3942"/>
                </a:lnTo>
                <a:lnTo>
                  <a:pt x="10768" y="3978"/>
                </a:lnTo>
                <a:lnTo>
                  <a:pt x="10811" y="4038"/>
                </a:lnTo>
                <a:lnTo>
                  <a:pt x="10818" y="4148"/>
                </a:lnTo>
                <a:lnTo>
                  <a:pt x="10800" y="4185"/>
                </a:lnTo>
                <a:lnTo>
                  <a:pt x="10750" y="4168"/>
                </a:lnTo>
                <a:lnTo>
                  <a:pt x="10705" y="4187"/>
                </a:lnTo>
                <a:lnTo>
                  <a:pt x="10718" y="4220"/>
                </a:lnTo>
                <a:lnTo>
                  <a:pt x="10763" y="4210"/>
                </a:lnTo>
                <a:lnTo>
                  <a:pt x="10818" y="4235"/>
                </a:lnTo>
                <a:lnTo>
                  <a:pt x="10852" y="4235"/>
                </a:lnTo>
                <a:lnTo>
                  <a:pt x="10818" y="4345"/>
                </a:lnTo>
                <a:lnTo>
                  <a:pt x="10781" y="4380"/>
                </a:lnTo>
                <a:lnTo>
                  <a:pt x="10777" y="4477"/>
                </a:lnTo>
                <a:lnTo>
                  <a:pt x="10804" y="4492"/>
                </a:lnTo>
                <a:lnTo>
                  <a:pt x="10859" y="4477"/>
                </a:lnTo>
                <a:lnTo>
                  <a:pt x="10888" y="4440"/>
                </a:lnTo>
                <a:lnTo>
                  <a:pt x="10909" y="4463"/>
                </a:lnTo>
                <a:lnTo>
                  <a:pt x="10920" y="4502"/>
                </a:lnTo>
                <a:lnTo>
                  <a:pt x="10976" y="4509"/>
                </a:lnTo>
                <a:lnTo>
                  <a:pt x="11004" y="4502"/>
                </a:lnTo>
                <a:lnTo>
                  <a:pt x="11094" y="4527"/>
                </a:lnTo>
                <a:lnTo>
                  <a:pt x="11130" y="4587"/>
                </a:lnTo>
                <a:lnTo>
                  <a:pt x="11162" y="4575"/>
                </a:lnTo>
                <a:lnTo>
                  <a:pt x="11155" y="4540"/>
                </a:lnTo>
                <a:lnTo>
                  <a:pt x="11139" y="4525"/>
                </a:lnTo>
                <a:lnTo>
                  <a:pt x="11214" y="4484"/>
                </a:lnTo>
                <a:lnTo>
                  <a:pt x="11194" y="4395"/>
                </a:lnTo>
                <a:lnTo>
                  <a:pt x="11150" y="4341"/>
                </a:lnTo>
                <a:lnTo>
                  <a:pt x="11153" y="4303"/>
                </a:lnTo>
                <a:lnTo>
                  <a:pt x="11125" y="4258"/>
                </a:lnTo>
                <a:lnTo>
                  <a:pt x="11148" y="4231"/>
                </a:lnTo>
                <a:lnTo>
                  <a:pt x="11178" y="4231"/>
                </a:lnTo>
                <a:lnTo>
                  <a:pt x="11250" y="4200"/>
                </a:lnTo>
                <a:lnTo>
                  <a:pt x="11302" y="4206"/>
                </a:lnTo>
                <a:lnTo>
                  <a:pt x="11327" y="4131"/>
                </a:lnTo>
                <a:lnTo>
                  <a:pt x="11295" y="4052"/>
                </a:lnTo>
                <a:lnTo>
                  <a:pt x="11271" y="4024"/>
                </a:lnTo>
                <a:lnTo>
                  <a:pt x="11275" y="3965"/>
                </a:lnTo>
                <a:lnTo>
                  <a:pt x="11251" y="3901"/>
                </a:lnTo>
                <a:lnTo>
                  <a:pt x="11296" y="3833"/>
                </a:lnTo>
                <a:lnTo>
                  <a:pt x="11336" y="3806"/>
                </a:lnTo>
                <a:lnTo>
                  <a:pt x="11361" y="3816"/>
                </a:lnTo>
                <a:lnTo>
                  <a:pt x="11411" y="3818"/>
                </a:lnTo>
                <a:lnTo>
                  <a:pt x="11399" y="3787"/>
                </a:lnTo>
                <a:lnTo>
                  <a:pt x="11420" y="3741"/>
                </a:lnTo>
                <a:lnTo>
                  <a:pt x="11477" y="3719"/>
                </a:lnTo>
                <a:lnTo>
                  <a:pt x="11588" y="3607"/>
                </a:lnTo>
                <a:lnTo>
                  <a:pt x="11620" y="3611"/>
                </a:lnTo>
                <a:lnTo>
                  <a:pt x="11690" y="3648"/>
                </a:lnTo>
                <a:lnTo>
                  <a:pt x="11680" y="3679"/>
                </a:lnTo>
                <a:lnTo>
                  <a:pt x="11699" y="3722"/>
                </a:lnTo>
                <a:lnTo>
                  <a:pt x="11685" y="3754"/>
                </a:lnTo>
                <a:lnTo>
                  <a:pt x="11640" y="3756"/>
                </a:lnTo>
                <a:lnTo>
                  <a:pt x="11612" y="3787"/>
                </a:lnTo>
                <a:lnTo>
                  <a:pt x="11612" y="3829"/>
                </a:lnTo>
                <a:lnTo>
                  <a:pt x="11597" y="3882"/>
                </a:lnTo>
                <a:lnTo>
                  <a:pt x="11597" y="3947"/>
                </a:lnTo>
                <a:lnTo>
                  <a:pt x="11612" y="3966"/>
                </a:lnTo>
                <a:lnTo>
                  <a:pt x="11612" y="4096"/>
                </a:lnTo>
                <a:lnTo>
                  <a:pt x="11588" y="4119"/>
                </a:lnTo>
                <a:lnTo>
                  <a:pt x="11563" y="4119"/>
                </a:lnTo>
                <a:lnTo>
                  <a:pt x="11493" y="4187"/>
                </a:lnTo>
                <a:lnTo>
                  <a:pt x="11454" y="4218"/>
                </a:lnTo>
                <a:lnTo>
                  <a:pt x="11454" y="4237"/>
                </a:lnTo>
                <a:lnTo>
                  <a:pt x="11479" y="4239"/>
                </a:lnTo>
                <a:lnTo>
                  <a:pt x="11522" y="4225"/>
                </a:lnTo>
                <a:lnTo>
                  <a:pt x="11594" y="4229"/>
                </a:lnTo>
                <a:lnTo>
                  <a:pt x="11606" y="4256"/>
                </a:lnTo>
                <a:lnTo>
                  <a:pt x="11570" y="4316"/>
                </a:lnTo>
                <a:lnTo>
                  <a:pt x="11492" y="4365"/>
                </a:lnTo>
                <a:lnTo>
                  <a:pt x="11424" y="4430"/>
                </a:lnTo>
                <a:lnTo>
                  <a:pt x="11407" y="4478"/>
                </a:lnTo>
                <a:lnTo>
                  <a:pt x="11427" y="4506"/>
                </a:lnTo>
                <a:lnTo>
                  <a:pt x="11451" y="4455"/>
                </a:lnTo>
                <a:lnTo>
                  <a:pt x="11536" y="4412"/>
                </a:lnTo>
                <a:lnTo>
                  <a:pt x="11569" y="4378"/>
                </a:lnTo>
                <a:lnTo>
                  <a:pt x="11599" y="4365"/>
                </a:lnTo>
                <a:lnTo>
                  <a:pt x="11665" y="4399"/>
                </a:lnTo>
                <a:lnTo>
                  <a:pt x="11658" y="4467"/>
                </a:lnTo>
                <a:lnTo>
                  <a:pt x="11620" y="4544"/>
                </a:lnTo>
                <a:lnTo>
                  <a:pt x="11631" y="4573"/>
                </a:lnTo>
                <a:lnTo>
                  <a:pt x="11678" y="4519"/>
                </a:lnTo>
                <a:lnTo>
                  <a:pt x="11717" y="4525"/>
                </a:lnTo>
                <a:lnTo>
                  <a:pt x="11726" y="4494"/>
                </a:lnTo>
                <a:lnTo>
                  <a:pt x="11715" y="4480"/>
                </a:lnTo>
                <a:lnTo>
                  <a:pt x="11744" y="4430"/>
                </a:lnTo>
                <a:lnTo>
                  <a:pt x="11751" y="4376"/>
                </a:lnTo>
                <a:lnTo>
                  <a:pt x="11828" y="4316"/>
                </a:lnTo>
                <a:lnTo>
                  <a:pt x="11859" y="4314"/>
                </a:lnTo>
                <a:lnTo>
                  <a:pt x="11920" y="4357"/>
                </a:lnTo>
                <a:lnTo>
                  <a:pt x="11948" y="4441"/>
                </a:lnTo>
                <a:lnTo>
                  <a:pt x="11970" y="4482"/>
                </a:lnTo>
                <a:lnTo>
                  <a:pt x="11956" y="4557"/>
                </a:lnTo>
                <a:lnTo>
                  <a:pt x="11893" y="4683"/>
                </a:lnTo>
                <a:lnTo>
                  <a:pt x="11835" y="4737"/>
                </a:lnTo>
                <a:lnTo>
                  <a:pt x="11789" y="4760"/>
                </a:lnTo>
                <a:lnTo>
                  <a:pt x="11755" y="4764"/>
                </a:lnTo>
                <a:lnTo>
                  <a:pt x="11742" y="4787"/>
                </a:lnTo>
                <a:lnTo>
                  <a:pt x="11749" y="4828"/>
                </a:lnTo>
                <a:lnTo>
                  <a:pt x="11698" y="4905"/>
                </a:lnTo>
                <a:lnTo>
                  <a:pt x="11658" y="4907"/>
                </a:lnTo>
                <a:lnTo>
                  <a:pt x="11612" y="4944"/>
                </a:lnTo>
                <a:lnTo>
                  <a:pt x="11613" y="4988"/>
                </a:lnTo>
                <a:lnTo>
                  <a:pt x="11595" y="5015"/>
                </a:lnTo>
                <a:lnTo>
                  <a:pt x="11567" y="5017"/>
                </a:lnTo>
                <a:lnTo>
                  <a:pt x="11545" y="5032"/>
                </a:lnTo>
                <a:lnTo>
                  <a:pt x="11545" y="5061"/>
                </a:lnTo>
                <a:lnTo>
                  <a:pt x="11522" y="5074"/>
                </a:lnTo>
                <a:lnTo>
                  <a:pt x="11487" y="5042"/>
                </a:lnTo>
                <a:lnTo>
                  <a:pt x="11444" y="5063"/>
                </a:lnTo>
                <a:lnTo>
                  <a:pt x="11408" y="5055"/>
                </a:lnTo>
                <a:lnTo>
                  <a:pt x="11328" y="5099"/>
                </a:lnTo>
                <a:lnTo>
                  <a:pt x="11255" y="5110"/>
                </a:lnTo>
                <a:lnTo>
                  <a:pt x="11196" y="5083"/>
                </a:lnTo>
                <a:lnTo>
                  <a:pt x="11182" y="5047"/>
                </a:lnTo>
                <a:lnTo>
                  <a:pt x="11212" y="5004"/>
                </a:lnTo>
                <a:lnTo>
                  <a:pt x="11208" y="4972"/>
                </a:lnTo>
                <a:lnTo>
                  <a:pt x="11191" y="4968"/>
                </a:lnTo>
                <a:lnTo>
                  <a:pt x="11139" y="4994"/>
                </a:lnTo>
                <a:lnTo>
                  <a:pt x="11129" y="5027"/>
                </a:lnTo>
                <a:lnTo>
                  <a:pt x="11090" y="5042"/>
                </a:lnTo>
                <a:lnTo>
                  <a:pt x="11027" y="5022"/>
                </a:lnTo>
                <a:lnTo>
                  <a:pt x="11027" y="4990"/>
                </a:lnTo>
                <a:lnTo>
                  <a:pt x="11048" y="4962"/>
                </a:lnTo>
                <a:lnTo>
                  <a:pt x="11034" y="4923"/>
                </a:lnTo>
                <a:lnTo>
                  <a:pt x="11002" y="4911"/>
                </a:lnTo>
                <a:lnTo>
                  <a:pt x="10999" y="4943"/>
                </a:lnTo>
                <a:lnTo>
                  <a:pt x="10969" y="4963"/>
                </a:lnTo>
                <a:lnTo>
                  <a:pt x="10933" y="4963"/>
                </a:lnTo>
                <a:lnTo>
                  <a:pt x="10854" y="5001"/>
                </a:lnTo>
                <a:lnTo>
                  <a:pt x="10831" y="5022"/>
                </a:lnTo>
                <a:lnTo>
                  <a:pt x="10779" y="5021"/>
                </a:lnTo>
                <a:lnTo>
                  <a:pt x="10761" y="5003"/>
                </a:lnTo>
                <a:lnTo>
                  <a:pt x="10697" y="5011"/>
                </a:lnTo>
                <a:lnTo>
                  <a:pt x="10666" y="4987"/>
                </a:lnTo>
                <a:lnTo>
                  <a:pt x="10647" y="5018"/>
                </a:lnTo>
                <a:lnTo>
                  <a:pt x="10610" y="5016"/>
                </a:lnTo>
                <a:lnTo>
                  <a:pt x="10575" y="5033"/>
                </a:lnTo>
                <a:lnTo>
                  <a:pt x="10568" y="5077"/>
                </a:lnTo>
                <a:lnTo>
                  <a:pt x="10543" y="5099"/>
                </a:lnTo>
                <a:lnTo>
                  <a:pt x="10485" y="5099"/>
                </a:lnTo>
                <a:lnTo>
                  <a:pt x="10473" y="5128"/>
                </a:lnTo>
                <a:lnTo>
                  <a:pt x="10422" y="5145"/>
                </a:lnTo>
                <a:lnTo>
                  <a:pt x="10406" y="5136"/>
                </a:lnTo>
                <a:lnTo>
                  <a:pt x="10354" y="5161"/>
                </a:lnTo>
                <a:lnTo>
                  <a:pt x="10297" y="5161"/>
                </a:lnTo>
                <a:lnTo>
                  <a:pt x="10281" y="5131"/>
                </a:lnTo>
                <a:lnTo>
                  <a:pt x="10214" y="5133"/>
                </a:lnTo>
                <a:lnTo>
                  <a:pt x="10148" y="5155"/>
                </a:lnTo>
                <a:lnTo>
                  <a:pt x="10075" y="5155"/>
                </a:lnTo>
                <a:lnTo>
                  <a:pt x="10002" y="5115"/>
                </a:lnTo>
                <a:lnTo>
                  <a:pt x="9937" y="5101"/>
                </a:lnTo>
                <a:lnTo>
                  <a:pt x="9906" y="5052"/>
                </a:lnTo>
                <a:lnTo>
                  <a:pt x="9857" y="4996"/>
                </a:lnTo>
                <a:cubicBezTo>
                  <a:pt x="9857" y="4996"/>
                  <a:pt x="9857" y="4996"/>
                  <a:pt x="9857" y="4996"/>
                </a:cubicBezTo>
                <a:close/>
                <a:moveTo>
                  <a:pt x="11776" y="5071"/>
                </a:moveTo>
                <a:lnTo>
                  <a:pt x="11761" y="5048"/>
                </a:lnTo>
                <a:lnTo>
                  <a:pt x="11774" y="5032"/>
                </a:lnTo>
                <a:lnTo>
                  <a:pt x="11825" y="5013"/>
                </a:lnTo>
                <a:lnTo>
                  <a:pt x="11843" y="4973"/>
                </a:lnTo>
                <a:lnTo>
                  <a:pt x="11843" y="4948"/>
                </a:lnTo>
                <a:lnTo>
                  <a:pt x="11917" y="4905"/>
                </a:lnTo>
                <a:lnTo>
                  <a:pt x="11930" y="4885"/>
                </a:lnTo>
                <a:lnTo>
                  <a:pt x="11976" y="4884"/>
                </a:lnTo>
                <a:lnTo>
                  <a:pt x="11977" y="4934"/>
                </a:lnTo>
                <a:lnTo>
                  <a:pt x="11986" y="4964"/>
                </a:lnTo>
                <a:lnTo>
                  <a:pt x="11986" y="5033"/>
                </a:lnTo>
                <a:lnTo>
                  <a:pt x="11974" y="5081"/>
                </a:lnTo>
                <a:lnTo>
                  <a:pt x="11930" y="5123"/>
                </a:lnTo>
                <a:lnTo>
                  <a:pt x="11886" y="5120"/>
                </a:lnTo>
                <a:lnTo>
                  <a:pt x="11862" y="5136"/>
                </a:lnTo>
                <a:lnTo>
                  <a:pt x="11824" y="5136"/>
                </a:lnTo>
                <a:lnTo>
                  <a:pt x="11809" y="5098"/>
                </a:lnTo>
                <a:lnTo>
                  <a:pt x="11776" y="5071"/>
                </a:lnTo>
                <a:cubicBezTo>
                  <a:pt x="11776" y="5071"/>
                  <a:pt x="11776" y="5071"/>
                  <a:pt x="11776" y="5071"/>
                </a:cubicBezTo>
                <a:close/>
                <a:moveTo>
                  <a:pt x="9378" y="3976"/>
                </a:moveTo>
                <a:lnTo>
                  <a:pt x="9357" y="3959"/>
                </a:lnTo>
                <a:lnTo>
                  <a:pt x="9384" y="3899"/>
                </a:lnTo>
                <a:lnTo>
                  <a:pt x="9483" y="3810"/>
                </a:lnTo>
                <a:lnTo>
                  <a:pt x="9550" y="3787"/>
                </a:lnTo>
                <a:lnTo>
                  <a:pt x="9592" y="3750"/>
                </a:lnTo>
                <a:lnTo>
                  <a:pt x="9622" y="3746"/>
                </a:lnTo>
                <a:lnTo>
                  <a:pt x="9688" y="3696"/>
                </a:lnTo>
                <a:lnTo>
                  <a:pt x="9762" y="3682"/>
                </a:lnTo>
                <a:lnTo>
                  <a:pt x="9799" y="3661"/>
                </a:lnTo>
                <a:lnTo>
                  <a:pt x="9824" y="3665"/>
                </a:lnTo>
                <a:lnTo>
                  <a:pt x="9909" y="3642"/>
                </a:lnTo>
                <a:lnTo>
                  <a:pt x="9930" y="3648"/>
                </a:lnTo>
                <a:lnTo>
                  <a:pt x="9916" y="3686"/>
                </a:lnTo>
                <a:lnTo>
                  <a:pt x="9842" y="3746"/>
                </a:lnTo>
                <a:lnTo>
                  <a:pt x="9765" y="3800"/>
                </a:lnTo>
                <a:lnTo>
                  <a:pt x="9619" y="3920"/>
                </a:lnTo>
                <a:lnTo>
                  <a:pt x="9570" y="3986"/>
                </a:lnTo>
                <a:lnTo>
                  <a:pt x="9531" y="3999"/>
                </a:lnTo>
                <a:lnTo>
                  <a:pt x="9502" y="3999"/>
                </a:lnTo>
                <a:lnTo>
                  <a:pt x="9479" y="4034"/>
                </a:lnTo>
                <a:lnTo>
                  <a:pt x="9457" y="4036"/>
                </a:lnTo>
                <a:lnTo>
                  <a:pt x="9438" y="3978"/>
                </a:lnTo>
                <a:lnTo>
                  <a:pt x="9405" y="3969"/>
                </a:lnTo>
                <a:lnTo>
                  <a:pt x="9378" y="3976"/>
                </a:lnTo>
                <a:cubicBezTo>
                  <a:pt x="9378" y="3976"/>
                  <a:pt x="9378" y="3976"/>
                  <a:pt x="9378" y="3976"/>
                </a:cubicBezTo>
                <a:close/>
                <a:moveTo>
                  <a:pt x="12611" y="5442"/>
                </a:moveTo>
                <a:lnTo>
                  <a:pt x="12586" y="5415"/>
                </a:lnTo>
                <a:lnTo>
                  <a:pt x="12542" y="5419"/>
                </a:lnTo>
                <a:lnTo>
                  <a:pt x="12512" y="5390"/>
                </a:lnTo>
                <a:lnTo>
                  <a:pt x="12512" y="5338"/>
                </a:lnTo>
                <a:lnTo>
                  <a:pt x="12527" y="5317"/>
                </a:lnTo>
                <a:lnTo>
                  <a:pt x="12522" y="5289"/>
                </a:lnTo>
                <a:lnTo>
                  <a:pt x="12543" y="5237"/>
                </a:lnTo>
                <a:lnTo>
                  <a:pt x="12561" y="5243"/>
                </a:lnTo>
                <a:lnTo>
                  <a:pt x="12584" y="5278"/>
                </a:lnTo>
                <a:lnTo>
                  <a:pt x="12605" y="5274"/>
                </a:lnTo>
                <a:lnTo>
                  <a:pt x="12578" y="5235"/>
                </a:lnTo>
                <a:lnTo>
                  <a:pt x="12591" y="5204"/>
                </a:lnTo>
                <a:lnTo>
                  <a:pt x="12555" y="5195"/>
                </a:lnTo>
                <a:lnTo>
                  <a:pt x="12528" y="5168"/>
                </a:lnTo>
                <a:lnTo>
                  <a:pt x="12528" y="5141"/>
                </a:lnTo>
                <a:lnTo>
                  <a:pt x="12522" y="5121"/>
                </a:lnTo>
                <a:lnTo>
                  <a:pt x="12539" y="5120"/>
                </a:lnTo>
                <a:lnTo>
                  <a:pt x="12564" y="5146"/>
                </a:lnTo>
                <a:lnTo>
                  <a:pt x="12578" y="5127"/>
                </a:lnTo>
                <a:lnTo>
                  <a:pt x="12572" y="5102"/>
                </a:lnTo>
                <a:lnTo>
                  <a:pt x="12600" y="5083"/>
                </a:lnTo>
                <a:lnTo>
                  <a:pt x="12638" y="5098"/>
                </a:lnTo>
                <a:lnTo>
                  <a:pt x="12715" y="5118"/>
                </a:lnTo>
                <a:lnTo>
                  <a:pt x="12738" y="5102"/>
                </a:lnTo>
                <a:lnTo>
                  <a:pt x="12711" y="5077"/>
                </a:lnTo>
                <a:lnTo>
                  <a:pt x="12672" y="5075"/>
                </a:lnTo>
                <a:lnTo>
                  <a:pt x="12697" y="5069"/>
                </a:lnTo>
                <a:lnTo>
                  <a:pt x="12772" y="5058"/>
                </a:lnTo>
                <a:lnTo>
                  <a:pt x="12820" y="5029"/>
                </a:lnTo>
                <a:lnTo>
                  <a:pt x="12882" y="5029"/>
                </a:lnTo>
                <a:lnTo>
                  <a:pt x="12935" y="5037"/>
                </a:lnTo>
                <a:lnTo>
                  <a:pt x="12971" y="5010"/>
                </a:lnTo>
                <a:lnTo>
                  <a:pt x="12944" y="4986"/>
                </a:lnTo>
                <a:lnTo>
                  <a:pt x="12744" y="4948"/>
                </a:lnTo>
                <a:lnTo>
                  <a:pt x="12693" y="4950"/>
                </a:lnTo>
                <a:lnTo>
                  <a:pt x="12656" y="4930"/>
                </a:lnTo>
                <a:lnTo>
                  <a:pt x="12589" y="4940"/>
                </a:lnTo>
                <a:lnTo>
                  <a:pt x="12537" y="4911"/>
                </a:lnTo>
                <a:lnTo>
                  <a:pt x="12507" y="4919"/>
                </a:lnTo>
                <a:lnTo>
                  <a:pt x="12475" y="4903"/>
                </a:lnTo>
                <a:lnTo>
                  <a:pt x="12430" y="4903"/>
                </a:lnTo>
                <a:lnTo>
                  <a:pt x="12408" y="4921"/>
                </a:lnTo>
                <a:lnTo>
                  <a:pt x="12383" y="4909"/>
                </a:lnTo>
                <a:lnTo>
                  <a:pt x="12355" y="4913"/>
                </a:lnTo>
                <a:lnTo>
                  <a:pt x="12335" y="4892"/>
                </a:lnTo>
                <a:lnTo>
                  <a:pt x="12335" y="4832"/>
                </a:lnTo>
                <a:lnTo>
                  <a:pt x="12373" y="4840"/>
                </a:lnTo>
                <a:lnTo>
                  <a:pt x="12401" y="4810"/>
                </a:lnTo>
                <a:lnTo>
                  <a:pt x="12430" y="4830"/>
                </a:lnTo>
                <a:lnTo>
                  <a:pt x="12459" y="4818"/>
                </a:lnTo>
                <a:lnTo>
                  <a:pt x="12439" y="4789"/>
                </a:lnTo>
                <a:lnTo>
                  <a:pt x="12453" y="4754"/>
                </a:lnTo>
                <a:lnTo>
                  <a:pt x="12480" y="4731"/>
                </a:lnTo>
                <a:lnTo>
                  <a:pt x="12528" y="4729"/>
                </a:lnTo>
                <a:lnTo>
                  <a:pt x="12552" y="4718"/>
                </a:lnTo>
                <a:lnTo>
                  <a:pt x="12557" y="4764"/>
                </a:lnTo>
                <a:lnTo>
                  <a:pt x="12582" y="4780"/>
                </a:lnTo>
                <a:lnTo>
                  <a:pt x="12584" y="4853"/>
                </a:lnTo>
                <a:lnTo>
                  <a:pt x="12602" y="4865"/>
                </a:lnTo>
                <a:lnTo>
                  <a:pt x="12624" y="4836"/>
                </a:lnTo>
                <a:lnTo>
                  <a:pt x="12617" y="4783"/>
                </a:lnTo>
                <a:lnTo>
                  <a:pt x="12591" y="4747"/>
                </a:lnTo>
                <a:lnTo>
                  <a:pt x="12607" y="4702"/>
                </a:lnTo>
                <a:lnTo>
                  <a:pt x="12659" y="4683"/>
                </a:lnTo>
                <a:lnTo>
                  <a:pt x="12663" y="4654"/>
                </a:lnTo>
                <a:lnTo>
                  <a:pt x="12622" y="4637"/>
                </a:lnTo>
                <a:lnTo>
                  <a:pt x="12636" y="4567"/>
                </a:lnTo>
                <a:lnTo>
                  <a:pt x="12684" y="4548"/>
                </a:lnTo>
                <a:lnTo>
                  <a:pt x="12695" y="4515"/>
                </a:lnTo>
                <a:lnTo>
                  <a:pt x="12745" y="4498"/>
                </a:lnTo>
                <a:lnTo>
                  <a:pt x="12719" y="4461"/>
                </a:lnTo>
                <a:lnTo>
                  <a:pt x="12693" y="4463"/>
                </a:lnTo>
                <a:lnTo>
                  <a:pt x="12668" y="4453"/>
                </a:lnTo>
                <a:lnTo>
                  <a:pt x="12676" y="4422"/>
                </a:lnTo>
                <a:lnTo>
                  <a:pt x="12722" y="4381"/>
                </a:lnTo>
                <a:lnTo>
                  <a:pt x="12733" y="4359"/>
                </a:lnTo>
                <a:lnTo>
                  <a:pt x="12784" y="4336"/>
                </a:lnTo>
                <a:lnTo>
                  <a:pt x="12805" y="4354"/>
                </a:lnTo>
                <a:lnTo>
                  <a:pt x="12813" y="4401"/>
                </a:lnTo>
                <a:lnTo>
                  <a:pt x="12836" y="4426"/>
                </a:lnTo>
                <a:lnTo>
                  <a:pt x="12840" y="4469"/>
                </a:lnTo>
                <a:lnTo>
                  <a:pt x="12828" y="4488"/>
                </a:lnTo>
                <a:lnTo>
                  <a:pt x="12840" y="4527"/>
                </a:lnTo>
                <a:lnTo>
                  <a:pt x="12869" y="4562"/>
                </a:lnTo>
                <a:lnTo>
                  <a:pt x="12884" y="4708"/>
                </a:lnTo>
                <a:lnTo>
                  <a:pt x="12872" y="4756"/>
                </a:lnTo>
                <a:lnTo>
                  <a:pt x="12876" y="4783"/>
                </a:lnTo>
                <a:lnTo>
                  <a:pt x="12919" y="4812"/>
                </a:lnTo>
                <a:lnTo>
                  <a:pt x="12969" y="4772"/>
                </a:lnTo>
                <a:lnTo>
                  <a:pt x="12945" y="4736"/>
                </a:lnTo>
                <a:lnTo>
                  <a:pt x="12959" y="4657"/>
                </a:lnTo>
                <a:lnTo>
                  <a:pt x="13000" y="4648"/>
                </a:lnTo>
                <a:lnTo>
                  <a:pt x="13000" y="4605"/>
                </a:lnTo>
                <a:lnTo>
                  <a:pt x="12923" y="4548"/>
                </a:lnTo>
                <a:lnTo>
                  <a:pt x="12933" y="4524"/>
                </a:lnTo>
                <a:lnTo>
                  <a:pt x="12971" y="4529"/>
                </a:lnTo>
                <a:lnTo>
                  <a:pt x="13015" y="4557"/>
                </a:lnTo>
                <a:lnTo>
                  <a:pt x="13006" y="4517"/>
                </a:lnTo>
                <a:lnTo>
                  <a:pt x="12961" y="4464"/>
                </a:lnTo>
                <a:lnTo>
                  <a:pt x="12948" y="4397"/>
                </a:lnTo>
                <a:lnTo>
                  <a:pt x="12959" y="4368"/>
                </a:lnTo>
                <a:lnTo>
                  <a:pt x="12964" y="4297"/>
                </a:lnTo>
                <a:lnTo>
                  <a:pt x="12993" y="4276"/>
                </a:lnTo>
                <a:lnTo>
                  <a:pt x="13034" y="4270"/>
                </a:lnTo>
                <a:lnTo>
                  <a:pt x="13052" y="4243"/>
                </a:lnTo>
                <a:lnTo>
                  <a:pt x="13095" y="4246"/>
                </a:lnTo>
                <a:cubicBezTo>
                  <a:pt x="13095" y="4246"/>
                  <a:pt x="13143" y="4213"/>
                  <a:pt x="13147" y="4213"/>
                </a:cubicBezTo>
                <a:cubicBezTo>
                  <a:pt x="13152" y="4213"/>
                  <a:pt x="13180" y="4218"/>
                  <a:pt x="13180" y="4218"/>
                </a:cubicBezTo>
                <a:lnTo>
                  <a:pt x="13193" y="4255"/>
                </a:lnTo>
                <a:lnTo>
                  <a:pt x="13231" y="4277"/>
                </a:lnTo>
                <a:lnTo>
                  <a:pt x="13264" y="4264"/>
                </a:lnTo>
                <a:lnTo>
                  <a:pt x="13287" y="4292"/>
                </a:lnTo>
                <a:lnTo>
                  <a:pt x="13273" y="4400"/>
                </a:lnTo>
                <a:lnTo>
                  <a:pt x="13241" y="4440"/>
                </a:lnTo>
                <a:lnTo>
                  <a:pt x="13246" y="4478"/>
                </a:lnTo>
                <a:lnTo>
                  <a:pt x="13272" y="4478"/>
                </a:lnTo>
                <a:lnTo>
                  <a:pt x="13291" y="4449"/>
                </a:lnTo>
                <a:lnTo>
                  <a:pt x="13314" y="4455"/>
                </a:lnTo>
                <a:lnTo>
                  <a:pt x="13339" y="4429"/>
                </a:lnTo>
                <a:lnTo>
                  <a:pt x="13342" y="4350"/>
                </a:lnTo>
                <a:lnTo>
                  <a:pt x="13377" y="4317"/>
                </a:lnTo>
                <a:lnTo>
                  <a:pt x="13414" y="4347"/>
                </a:lnTo>
                <a:lnTo>
                  <a:pt x="13451" y="4336"/>
                </a:lnTo>
                <a:lnTo>
                  <a:pt x="13448" y="4288"/>
                </a:lnTo>
                <a:lnTo>
                  <a:pt x="13437" y="4269"/>
                </a:lnTo>
                <a:lnTo>
                  <a:pt x="13472" y="4271"/>
                </a:lnTo>
                <a:lnTo>
                  <a:pt x="13488" y="4310"/>
                </a:lnTo>
                <a:lnTo>
                  <a:pt x="13480" y="4345"/>
                </a:lnTo>
                <a:lnTo>
                  <a:pt x="13490" y="4367"/>
                </a:lnTo>
                <a:lnTo>
                  <a:pt x="13479" y="4391"/>
                </a:lnTo>
                <a:lnTo>
                  <a:pt x="13453" y="4389"/>
                </a:lnTo>
                <a:lnTo>
                  <a:pt x="13476" y="4436"/>
                </a:lnTo>
                <a:lnTo>
                  <a:pt x="13522" y="4453"/>
                </a:lnTo>
                <a:lnTo>
                  <a:pt x="13542" y="4501"/>
                </a:lnTo>
                <a:lnTo>
                  <a:pt x="13529" y="4552"/>
                </a:lnTo>
                <a:lnTo>
                  <a:pt x="13483" y="4586"/>
                </a:lnTo>
                <a:lnTo>
                  <a:pt x="13441" y="4667"/>
                </a:lnTo>
                <a:lnTo>
                  <a:pt x="13447" y="4726"/>
                </a:lnTo>
                <a:lnTo>
                  <a:pt x="13433" y="4761"/>
                </a:lnTo>
                <a:lnTo>
                  <a:pt x="13390" y="4789"/>
                </a:lnTo>
                <a:lnTo>
                  <a:pt x="13335" y="4854"/>
                </a:lnTo>
                <a:lnTo>
                  <a:pt x="13321" y="4885"/>
                </a:lnTo>
                <a:lnTo>
                  <a:pt x="13273" y="4941"/>
                </a:lnTo>
                <a:lnTo>
                  <a:pt x="13272" y="4970"/>
                </a:lnTo>
                <a:lnTo>
                  <a:pt x="13257" y="5013"/>
                </a:lnTo>
                <a:lnTo>
                  <a:pt x="13223" y="5015"/>
                </a:lnTo>
                <a:lnTo>
                  <a:pt x="13195" y="5008"/>
                </a:lnTo>
                <a:lnTo>
                  <a:pt x="13172" y="5029"/>
                </a:lnTo>
                <a:lnTo>
                  <a:pt x="13173" y="5052"/>
                </a:lnTo>
                <a:lnTo>
                  <a:pt x="13231" y="5086"/>
                </a:lnTo>
                <a:lnTo>
                  <a:pt x="13227" y="5112"/>
                </a:lnTo>
                <a:lnTo>
                  <a:pt x="13168" y="5203"/>
                </a:lnTo>
                <a:lnTo>
                  <a:pt x="13150" y="5232"/>
                </a:lnTo>
                <a:lnTo>
                  <a:pt x="13146" y="5197"/>
                </a:lnTo>
                <a:lnTo>
                  <a:pt x="13146" y="5165"/>
                </a:lnTo>
                <a:lnTo>
                  <a:pt x="13116" y="5152"/>
                </a:lnTo>
                <a:lnTo>
                  <a:pt x="13091" y="5167"/>
                </a:lnTo>
                <a:lnTo>
                  <a:pt x="13088" y="5201"/>
                </a:lnTo>
                <a:lnTo>
                  <a:pt x="13058" y="5220"/>
                </a:lnTo>
                <a:lnTo>
                  <a:pt x="13034" y="5256"/>
                </a:lnTo>
                <a:lnTo>
                  <a:pt x="12986" y="5265"/>
                </a:lnTo>
                <a:lnTo>
                  <a:pt x="12969" y="5312"/>
                </a:lnTo>
                <a:lnTo>
                  <a:pt x="12996" y="5325"/>
                </a:lnTo>
                <a:lnTo>
                  <a:pt x="13039" y="5319"/>
                </a:lnTo>
                <a:lnTo>
                  <a:pt x="13032" y="5348"/>
                </a:lnTo>
                <a:lnTo>
                  <a:pt x="13010" y="5379"/>
                </a:lnTo>
                <a:lnTo>
                  <a:pt x="13012" y="5402"/>
                </a:lnTo>
                <a:lnTo>
                  <a:pt x="13010" y="5450"/>
                </a:lnTo>
                <a:lnTo>
                  <a:pt x="12994" y="5472"/>
                </a:lnTo>
                <a:lnTo>
                  <a:pt x="12966" y="5420"/>
                </a:lnTo>
                <a:lnTo>
                  <a:pt x="12961" y="5369"/>
                </a:lnTo>
                <a:lnTo>
                  <a:pt x="12950" y="5340"/>
                </a:lnTo>
                <a:lnTo>
                  <a:pt x="12933" y="5366"/>
                </a:lnTo>
                <a:lnTo>
                  <a:pt x="12925" y="5409"/>
                </a:lnTo>
                <a:lnTo>
                  <a:pt x="12937" y="5443"/>
                </a:lnTo>
                <a:lnTo>
                  <a:pt x="12902" y="5493"/>
                </a:lnTo>
                <a:lnTo>
                  <a:pt x="12772" y="5485"/>
                </a:lnTo>
                <a:lnTo>
                  <a:pt x="12766" y="5442"/>
                </a:lnTo>
                <a:lnTo>
                  <a:pt x="12750" y="5417"/>
                </a:lnTo>
                <a:lnTo>
                  <a:pt x="12715" y="5457"/>
                </a:lnTo>
                <a:lnTo>
                  <a:pt x="12679" y="5452"/>
                </a:lnTo>
                <a:lnTo>
                  <a:pt x="12673" y="5420"/>
                </a:lnTo>
                <a:lnTo>
                  <a:pt x="12709" y="5372"/>
                </a:lnTo>
                <a:lnTo>
                  <a:pt x="12649" y="5400"/>
                </a:lnTo>
                <a:lnTo>
                  <a:pt x="12631" y="5437"/>
                </a:lnTo>
                <a:lnTo>
                  <a:pt x="12611" y="5442"/>
                </a:lnTo>
                <a:cubicBezTo>
                  <a:pt x="12611" y="5442"/>
                  <a:pt x="12611" y="5442"/>
                  <a:pt x="12611" y="5442"/>
                </a:cubicBezTo>
                <a:close/>
                <a:moveTo>
                  <a:pt x="13121" y="5373"/>
                </a:moveTo>
                <a:lnTo>
                  <a:pt x="13117" y="5333"/>
                </a:lnTo>
                <a:lnTo>
                  <a:pt x="13136" y="5321"/>
                </a:lnTo>
                <a:lnTo>
                  <a:pt x="13146" y="5339"/>
                </a:lnTo>
                <a:lnTo>
                  <a:pt x="13136" y="5365"/>
                </a:lnTo>
                <a:lnTo>
                  <a:pt x="13121" y="5373"/>
                </a:lnTo>
                <a:cubicBezTo>
                  <a:pt x="13121" y="5373"/>
                  <a:pt x="13121" y="5373"/>
                  <a:pt x="13121" y="5373"/>
                </a:cubicBezTo>
                <a:close/>
                <a:moveTo>
                  <a:pt x="13252" y="5346"/>
                </a:moveTo>
                <a:lnTo>
                  <a:pt x="13223" y="5327"/>
                </a:lnTo>
                <a:lnTo>
                  <a:pt x="13214" y="5257"/>
                </a:lnTo>
                <a:lnTo>
                  <a:pt x="13233" y="5242"/>
                </a:lnTo>
                <a:lnTo>
                  <a:pt x="13253" y="5222"/>
                </a:lnTo>
                <a:lnTo>
                  <a:pt x="13284" y="5216"/>
                </a:lnTo>
                <a:lnTo>
                  <a:pt x="13310" y="5235"/>
                </a:lnTo>
                <a:lnTo>
                  <a:pt x="13324" y="5251"/>
                </a:lnTo>
                <a:lnTo>
                  <a:pt x="13312" y="5275"/>
                </a:lnTo>
                <a:lnTo>
                  <a:pt x="13314" y="5308"/>
                </a:lnTo>
                <a:lnTo>
                  <a:pt x="13284" y="5316"/>
                </a:lnTo>
                <a:lnTo>
                  <a:pt x="13270" y="5339"/>
                </a:lnTo>
                <a:lnTo>
                  <a:pt x="13252" y="5346"/>
                </a:lnTo>
                <a:cubicBezTo>
                  <a:pt x="13252" y="5346"/>
                  <a:pt x="13252" y="5346"/>
                  <a:pt x="13252" y="5346"/>
                </a:cubicBezTo>
                <a:close/>
                <a:moveTo>
                  <a:pt x="13349" y="5297"/>
                </a:moveTo>
                <a:lnTo>
                  <a:pt x="13357" y="5263"/>
                </a:lnTo>
                <a:lnTo>
                  <a:pt x="13343" y="5244"/>
                </a:lnTo>
                <a:lnTo>
                  <a:pt x="13350" y="5200"/>
                </a:lnTo>
                <a:lnTo>
                  <a:pt x="13369" y="5195"/>
                </a:lnTo>
                <a:lnTo>
                  <a:pt x="13393" y="5219"/>
                </a:lnTo>
                <a:lnTo>
                  <a:pt x="13411" y="5257"/>
                </a:lnTo>
                <a:lnTo>
                  <a:pt x="13372" y="5294"/>
                </a:lnTo>
                <a:lnTo>
                  <a:pt x="13349" y="5297"/>
                </a:lnTo>
                <a:cubicBezTo>
                  <a:pt x="13349" y="5297"/>
                  <a:pt x="13349" y="5297"/>
                  <a:pt x="13349" y="5297"/>
                </a:cubicBezTo>
                <a:close/>
                <a:moveTo>
                  <a:pt x="13282" y="5179"/>
                </a:moveTo>
                <a:lnTo>
                  <a:pt x="13272" y="5158"/>
                </a:lnTo>
                <a:lnTo>
                  <a:pt x="13302" y="5136"/>
                </a:lnTo>
                <a:lnTo>
                  <a:pt x="13322" y="5134"/>
                </a:lnTo>
                <a:lnTo>
                  <a:pt x="13301" y="5167"/>
                </a:lnTo>
                <a:lnTo>
                  <a:pt x="13282" y="5179"/>
                </a:lnTo>
                <a:cubicBezTo>
                  <a:pt x="13282" y="5179"/>
                  <a:pt x="13282" y="5179"/>
                  <a:pt x="13282" y="5179"/>
                </a:cubicBezTo>
                <a:close/>
                <a:moveTo>
                  <a:pt x="13371" y="5112"/>
                </a:moveTo>
                <a:lnTo>
                  <a:pt x="13354" y="5088"/>
                </a:lnTo>
                <a:lnTo>
                  <a:pt x="13375" y="5061"/>
                </a:lnTo>
                <a:lnTo>
                  <a:pt x="13424" y="5052"/>
                </a:lnTo>
                <a:lnTo>
                  <a:pt x="13431" y="5064"/>
                </a:lnTo>
                <a:lnTo>
                  <a:pt x="13406" y="5081"/>
                </a:lnTo>
                <a:lnTo>
                  <a:pt x="13395" y="5105"/>
                </a:lnTo>
                <a:lnTo>
                  <a:pt x="13371" y="5112"/>
                </a:lnTo>
                <a:cubicBezTo>
                  <a:pt x="13371" y="5112"/>
                  <a:pt x="13371" y="5112"/>
                  <a:pt x="13371" y="5112"/>
                </a:cubicBezTo>
                <a:close/>
                <a:moveTo>
                  <a:pt x="13714" y="5230"/>
                </a:moveTo>
                <a:lnTo>
                  <a:pt x="13705" y="5187"/>
                </a:lnTo>
                <a:lnTo>
                  <a:pt x="13687" y="5172"/>
                </a:lnTo>
                <a:lnTo>
                  <a:pt x="13689" y="5147"/>
                </a:lnTo>
                <a:lnTo>
                  <a:pt x="13709" y="5129"/>
                </a:lnTo>
                <a:lnTo>
                  <a:pt x="13706" y="5069"/>
                </a:lnTo>
                <a:lnTo>
                  <a:pt x="13720" y="5045"/>
                </a:lnTo>
                <a:lnTo>
                  <a:pt x="13787" y="5045"/>
                </a:lnTo>
                <a:lnTo>
                  <a:pt x="13756" y="5161"/>
                </a:lnTo>
                <a:lnTo>
                  <a:pt x="13731" y="5210"/>
                </a:lnTo>
                <a:cubicBezTo>
                  <a:pt x="13731" y="5210"/>
                  <a:pt x="13714" y="5230"/>
                  <a:pt x="13714" y="5230"/>
                </a:cubicBezTo>
                <a:cubicBezTo>
                  <a:pt x="13714" y="5230"/>
                  <a:pt x="13714" y="5230"/>
                  <a:pt x="13714" y="5230"/>
                </a:cubicBezTo>
                <a:close/>
                <a:moveTo>
                  <a:pt x="13774" y="4956"/>
                </a:moveTo>
                <a:lnTo>
                  <a:pt x="13743" y="4936"/>
                </a:lnTo>
                <a:lnTo>
                  <a:pt x="13752" y="4912"/>
                </a:lnTo>
                <a:lnTo>
                  <a:pt x="13789" y="4909"/>
                </a:lnTo>
                <a:cubicBezTo>
                  <a:pt x="13789" y="4909"/>
                  <a:pt x="13776" y="4956"/>
                  <a:pt x="13774" y="4956"/>
                </a:cubicBezTo>
                <a:cubicBezTo>
                  <a:pt x="13774" y="4956"/>
                  <a:pt x="13774" y="4956"/>
                  <a:pt x="13774" y="4956"/>
                </a:cubicBezTo>
                <a:close/>
                <a:moveTo>
                  <a:pt x="13452" y="5378"/>
                </a:moveTo>
                <a:lnTo>
                  <a:pt x="13412" y="5344"/>
                </a:lnTo>
                <a:lnTo>
                  <a:pt x="13374" y="5341"/>
                </a:lnTo>
                <a:lnTo>
                  <a:pt x="13356" y="5370"/>
                </a:lnTo>
                <a:lnTo>
                  <a:pt x="13400" y="5371"/>
                </a:lnTo>
                <a:lnTo>
                  <a:pt x="13417" y="5392"/>
                </a:lnTo>
                <a:lnTo>
                  <a:pt x="13411" y="5414"/>
                </a:lnTo>
                <a:lnTo>
                  <a:pt x="13347" y="5422"/>
                </a:lnTo>
                <a:lnTo>
                  <a:pt x="13326" y="5437"/>
                </a:lnTo>
                <a:lnTo>
                  <a:pt x="13348" y="5488"/>
                </a:lnTo>
                <a:lnTo>
                  <a:pt x="13359" y="5494"/>
                </a:lnTo>
                <a:lnTo>
                  <a:pt x="13357" y="5513"/>
                </a:lnTo>
                <a:lnTo>
                  <a:pt x="13305" y="5494"/>
                </a:lnTo>
                <a:lnTo>
                  <a:pt x="13249" y="5509"/>
                </a:lnTo>
                <a:lnTo>
                  <a:pt x="13211" y="5547"/>
                </a:lnTo>
                <a:lnTo>
                  <a:pt x="13190" y="5599"/>
                </a:lnTo>
                <a:lnTo>
                  <a:pt x="13176" y="5616"/>
                </a:lnTo>
                <a:lnTo>
                  <a:pt x="13185" y="5630"/>
                </a:lnTo>
                <a:lnTo>
                  <a:pt x="13206" y="5635"/>
                </a:lnTo>
                <a:lnTo>
                  <a:pt x="13195" y="5661"/>
                </a:lnTo>
                <a:lnTo>
                  <a:pt x="13192" y="5695"/>
                </a:lnTo>
                <a:lnTo>
                  <a:pt x="13204" y="5698"/>
                </a:lnTo>
                <a:lnTo>
                  <a:pt x="13236" y="5659"/>
                </a:lnTo>
                <a:lnTo>
                  <a:pt x="13247" y="5666"/>
                </a:lnTo>
                <a:lnTo>
                  <a:pt x="13229" y="5721"/>
                </a:lnTo>
                <a:lnTo>
                  <a:pt x="13235" y="5745"/>
                </a:lnTo>
                <a:lnTo>
                  <a:pt x="13270" y="5769"/>
                </a:lnTo>
                <a:lnTo>
                  <a:pt x="13291" y="5758"/>
                </a:lnTo>
                <a:lnTo>
                  <a:pt x="13306" y="5770"/>
                </a:lnTo>
                <a:lnTo>
                  <a:pt x="13311" y="5817"/>
                </a:lnTo>
                <a:lnTo>
                  <a:pt x="13327" y="5814"/>
                </a:lnTo>
                <a:lnTo>
                  <a:pt x="13346" y="5786"/>
                </a:lnTo>
                <a:lnTo>
                  <a:pt x="13377" y="5793"/>
                </a:lnTo>
                <a:lnTo>
                  <a:pt x="13373" y="5862"/>
                </a:lnTo>
                <a:lnTo>
                  <a:pt x="13381" y="5888"/>
                </a:lnTo>
                <a:lnTo>
                  <a:pt x="13428" y="5878"/>
                </a:lnTo>
                <a:lnTo>
                  <a:pt x="13440" y="5930"/>
                </a:lnTo>
                <a:lnTo>
                  <a:pt x="13485" y="5929"/>
                </a:lnTo>
                <a:lnTo>
                  <a:pt x="13546" y="5969"/>
                </a:lnTo>
                <a:lnTo>
                  <a:pt x="13590" y="5967"/>
                </a:lnTo>
                <a:lnTo>
                  <a:pt x="13605" y="5983"/>
                </a:lnTo>
                <a:lnTo>
                  <a:pt x="13619" y="5967"/>
                </a:lnTo>
                <a:lnTo>
                  <a:pt x="13606" y="5930"/>
                </a:lnTo>
                <a:lnTo>
                  <a:pt x="13648" y="5915"/>
                </a:lnTo>
                <a:lnTo>
                  <a:pt x="13673" y="5845"/>
                </a:lnTo>
                <a:lnTo>
                  <a:pt x="13662" y="5790"/>
                </a:lnTo>
                <a:lnTo>
                  <a:pt x="13697" y="5717"/>
                </a:lnTo>
                <a:lnTo>
                  <a:pt x="13715" y="5696"/>
                </a:lnTo>
                <a:lnTo>
                  <a:pt x="13740" y="5606"/>
                </a:lnTo>
                <a:lnTo>
                  <a:pt x="13741" y="5540"/>
                </a:lnTo>
                <a:lnTo>
                  <a:pt x="13760" y="5521"/>
                </a:lnTo>
                <a:lnTo>
                  <a:pt x="13744" y="5469"/>
                </a:lnTo>
                <a:lnTo>
                  <a:pt x="13707" y="5431"/>
                </a:lnTo>
                <a:lnTo>
                  <a:pt x="13706" y="5377"/>
                </a:lnTo>
                <a:lnTo>
                  <a:pt x="13685" y="5350"/>
                </a:lnTo>
                <a:lnTo>
                  <a:pt x="13674" y="5306"/>
                </a:lnTo>
                <a:lnTo>
                  <a:pt x="13609" y="5274"/>
                </a:lnTo>
                <a:lnTo>
                  <a:pt x="13560" y="5296"/>
                </a:lnTo>
                <a:lnTo>
                  <a:pt x="13517" y="5282"/>
                </a:lnTo>
                <a:lnTo>
                  <a:pt x="13457" y="5289"/>
                </a:lnTo>
                <a:lnTo>
                  <a:pt x="13441" y="5314"/>
                </a:lnTo>
                <a:lnTo>
                  <a:pt x="13470" y="5353"/>
                </a:lnTo>
                <a:lnTo>
                  <a:pt x="13472" y="5381"/>
                </a:lnTo>
                <a:lnTo>
                  <a:pt x="13452" y="5378"/>
                </a:lnTo>
                <a:cubicBezTo>
                  <a:pt x="13452" y="5378"/>
                  <a:pt x="13452" y="5378"/>
                  <a:pt x="13452" y="5378"/>
                </a:cubicBezTo>
                <a:close/>
                <a:moveTo>
                  <a:pt x="14000" y="6550"/>
                </a:moveTo>
                <a:lnTo>
                  <a:pt x="14014" y="6531"/>
                </a:lnTo>
                <a:lnTo>
                  <a:pt x="14078" y="6549"/>
                </a:lnTo>
                <a:lnTo>
                  <a:pt x="14086" y="6573"/>
                </a:lnTo>
                <a:lnTo>
                  <a:pt x="14055" y="6594"/>
                </a:lnTo>
                <a:lnTo>
                  <a:pt x="14031" y="6587"/>
                </a:lnTo>
                <a:lnTo>
                  <a:pt x="14000" y="6550"/>
                </a:lnTo>
                <a:cubicBezTo>
                  <a:pt x="14000" y="6550"/>
                  <a:pt x="14000" y="6550"/>
                  <a:pt x="14000" y="6550"/>
                </a:cubicBezTo>
                <a:close/>
                <a:moveTo>
                  <a:pt x="9264" y="3546"/>
                </a:moveTo>
                <a:lnTo>
                  <a:pt x="9285" y="3525"/>
                </a:lnTo>
                <a:lnTo>
                  <a:pt x="9288" y="3473"/>
                </a:lnTo>
                <a:lnTo>
                  <a:pt x="9301" y="3464"/>
                </a:lnTo>
                <a:lnTo>
                  <a:pt x="9323" y="3394"/>
                </a:lnTo>
                <a:lnTo>
                  <a:pt x="9349" y="3389"/>
                </a:lnTo>
                <a:lnTo>
                  <a:pt x="9406" y="3361"/>
                </a:lnTo>
                <a:lnTo>
                  <a:pt x="9432" y="3374"/>
                </a:lnTo>
                <a:lnTo>
                  <a:pt x="9429" y="3414"/>
                </a:lnTo>
                <a:lnTo>
                  <a:pt x="9385" y="3444"/>
                </a:lnTo>
                <a:lnTo>
                  <a:pt x="9355" y="3508"/>
                </a:lnTo>
                <a:lnTo>
                  <a:pt x="9375" y="3549"/>
                </a:lnTo>
                <a:lnTo>
                  <a:pt x="9343" y="3579"/>
                </a:lnTo>
                <a:lnTo>
                  <a:pt x="9326" y="3624"/>
                </a:lnTo>
                <a:lnTo>
                  <a:pt x="9348" y="3656"/>
                </a:lnTo>
                <a:lnTo>
                  <a:pt x="9372" y="3628"/>
                </a:lnTo>
                <a:lnTo>
                  <a:pt x="9404" y="3632"/>
                </a:lnTo>
                <a:lnTo>
                  <a:pt x="9407" y="3671"/>
                </a:lnTo>
                <a:lnTo>
                  <a:pt x="9424" y="3674"/>
                </a:lnTo>
                <a:lnTo>
                  <a:pt x="9505" y="3622"/>
                </a:lnTo>
                <a:lnTo>
                  <a:pt x="9536" y="3576"/>
                </a:lnTo>
                <a:lnTo>
                  <a:pt x="9567" y="3581"/>
                </a:lnTo>
                <a:lnTo>
                  <a:pt x="9598" y="3533"/>
                </a:lnTo>
                <a:lnTo>
                  <a:pt x="9594" y="3473"/>
                </a:lnTo>
                <a:lnTo>
                  <a:pt x="9623" y="3471"/>
                </a:lnTo>
                <a:lnTo>
                  <a:pt x="9655" y="3428"/>
                </a:lnTo>
                <a:lnTo>
                  <a:pt x="9659" y="3364"/>
                </a:lnTo>
                <a:lnTo>
                  <a:pt x="9681" y="3345"/>
                </a:lnTo>
                <a:lnTo>
                  <a:pt x="9698" y="3361"/>
                </a:lnTo>
                <a:lnTo>
                  <a:pt x="9686" y="3407"/>
                </a:lnTo>
                <a:lnTo>
                  <a:pt x="9695" y="3442"/>
                </a:lnTo>
                <a:lnTo>
                  <a:pt x="9681" y="3504"/>
                </a:lnTo>
                <a:lnTo>
                  <a:pt x="9700" y="3556"/>
                </a:lnTo>
                <a:lnTo>
                  <a:pt x="9722" y="3556"/>
                </a:lnTo>
                <a:lnTo>
                  <a:pt x="9768" y="3500"/>
                </a:lnTo>
                <a:lnTo>
                  <a:pt x="9770" y="3444"/>
                </a:lnTo>
                <a:lnTo>
                  <a:pt x="9783" y="3418"/>
                </a:lnTo>
                <a:lnTo>
                  <a:pt x="9819" y="3406"/>
                </a:lnTo>
                <a:lnTo>
                  <a:pt x="9872" y="3332"/>
                </a:lnTo>
                <a:lnTo>
                  <a:pt x="9882" y="3275"/>
                </a:lnTo>
                <a:lnTo>
                  <a:pt x="9874" y="3222"/>
                </a:lnTo>
                <a:lnTo>
                  <a:pt x="9895" y="3177"/>
                </a:lnTo>
                <a:lnTo>
                  <a:pt x="9925" y="3230"/>
                </a:lnTo>
                <a:lnTo>
                  <a:pt x="10009" y="3171"/>
                </a:lnTo>
                <a:lnTo>
                  <a:pt x="10036" y="3101"/>
                </a:lnTo>
                <a:lnTo>
                  <a:pt x="10041" y="3051"/>
                </a:lnTo>
                <a:lnTo>
                  <a:pt x="10088" y="3043"/>
                </a:lnTo>
                <a:lnTo>
                  <a:pt x="10114" y="3022"/>
                </a:lnTo>
                <a:lnTo>
                  <a:pt x="10146" y="3051"/>
                </a:lnTo>
                <a:lnTo>
                  <a:pt x="10188" y="3007"/>
                </a:lnTo>
                <a:lnTo>
                  <a:pt x="10210" y="3026"/>
                </a:lnTo>
                <a:lnTo>
                  <a:pt x="10188" y="3120"/>
                </a:lnTo>
                <a:lnTo>
                  <a:pt x="10126" y="3191"/>
                </a:lnTo>
                <a:lnTo>
                  <a:pt x="10114" y="3251"/>
                </a:lnTo>
                <a:lnTo>
                  <a:pt x="10082" y="3285"/>
                </a:lnTo>
                <a:lnTo>
                  <a:pt x="10076" y="3311"/>
                </a:lnTo>
                <a:lnTo>
                  <a:pt x="10039" y="3335"/>
                </a:lnTo>
                <a:lnTo>
                  <a:pt x="9973" y="3436"/>
                </a:lnTo>
                <a:lnTo>
                  <a:pt x="9974" y="3469"/>
                </a:lnTo>
                <a:lnTo>
                  <a:pt x="9996" y="3512"/>
                </a:lnTo>
                <a:lnTo>
                  <a:pt x="9986" y="3558"/>
                </a:lnTo>
                <a:lnTo>
                  <a:pt x="10026" y="3570"/>
                </a:lnTo>
                <a:lnTo>
                  <a:pt x="10072" y="3592"/>
                </a:lnTo>
                <a:lnTo>
                  <a:pt x="10098" y="3560"/>
                </a:lnTo>
                <a:lnTo>
                  <a:pt x="10146" y="3534"/>
                </a:lnTo>
                <a:lnTo>
                  <a:pt x="10158" y="3490"/>
                </a:lnTo>
                <a:lnTo>
                  <a:pt x="10152" y="3437"/>
                </a:lnTo>
                <a:lnTo>
                  <a:pt x="10190" y="3405"/>
                </a:lnTo>
                <a:lnTo>
                  <a:pt x="10214" y="3359"/>
                </a:lnTo>
                <a:lnTo>
                  <a:pt x="10253" y="3359"/>
                </a:lnTo>
                <a:lnTo>
                  <a:pt x="10275" y="3343"/>
                </a:lnTo>
                <a:lnTo>
                  <a:pt x="10300" y="3371"/>
                </a:lnTo>
                <a:lnTo>
                  <a:pt x="10346" y="3371"/>
                </a:lnTo>
                <a:lnTo>
                  <a:pt x="10376" y="3340"/>
                </a:lnTo>
                <a:lnTo>
                  <a:pt x="10452" y="3338"/>
                </a:lnTo>
                <a:lnTo>
                  <a:pt x="10482" y="3292"/>
                </a:lnTo>
                <a:lnTo>
                  <a:pt x="10505" y="3202"/>
                </a:lnTo>
                <a:lnTo>
                  <a:pt x="10550" y="3123"/>
                </a:lnTo>
                <a:lnTo>
                  <a:pt x="10552" y="3071"/>
                </a:lnTo>
                <a:lnTo>
                  <a:pt x="10559" y="3049"/>
                </a:lnTo>
                <a:lnTo>
                  <a:pt x="10602" y="3111"/>
                </a:lnTo>
                <a:lnTo>
                  <a:pt x="10639" y="3121"/>
                </a:lnTo>
                <a:lnTo>
                  <a:pt x="10657" y="3097"/>
                </a:lnTo>
                <a:lnTo>
                  <a:pt x="10653" y="3063"/>
                </a:lnTo>
                <a:lnTo>
                  <a:pt x="10607" y="2983"/>
                </a:lnTo>
                <a:lnTo>
                  <a:pt x="10609" y="2949"/>
                </a:lnTo>
                <a:lnTo>
                  <a:pt x="10661" y="2898"/>
                </a:lnTo>
                <a:lnTo>
                  <a:pt x="10709" y="2895"/>
                </a:lnTo>
                <a:lnTo>
                  <a:pt x="10759" y="2865"/>
                </a:lnTo>
                <a:lnTo>
                  <a:pt x="10790" y="2883"/>
                </a:lnTo>
                <a:lnTo>
                  <a:pt x="10822" y="2877"/>
                </a:lnTo>
                <a:lnTo>
                  <a:pt x="10863" y="2819"/>
                </a:lnTo>
                <a:lnTo>
                  <a:pt x="10854" y="2777"/>
                </a:lnTo>
                <a:lnTo>
                  <a:pt x="10845" y="2670"/>
                </a:lnTo>
                <a:lnTo>
                  <a:pt x="10861" y="2643"/>
                </a:lnTo>
                <a:lnTo>
                  <a:pt x="10850" y="2618"/>
                </a:lnTo>
                <a:lnTo>
                  <a:pt x="10840" y="2553"/>
                </a:lnTo>
                <a:lnTo>
                  <a:pt x="10815" y="2539"/>
                </a:lnTo>
                <a:lnTo>
                  <a:pt x="10777" y="2559"/>
                </a:lnTo>
                <a:lnTo>
                  <a:pt x="10720" y="2587"/>
                </a:lnTo>
                <a:lnTo>
                  <a:pt x="10716" y="2657"/>
                </a:lnTo>
                <a:lnTo>
                  <a:pt x="10711" y="2694"/>
                </a:lnTo>
                <a:lnTo>
                  <a:pt x="10720" y="2727"/>
                </a:lnTo>
                <a:lnTo>
                  <a:pt x="10677" y="2736"/>
                </a:lnTo>
                <a:lnTo>
                  <a:pt x="10662" y="2686"/>
                </a:lnTo>
                <a:lnTo>
                  <a:pt x="10648" y="2688"/>
                </a:lnTo>
                <a:lnTo>
                  <a:pt x="10641" y="2721"/>
                </a:lnTo>
                <a:lnTo>
                  <a:pt x="10625" y="2742"/>
                </a:lnTo>
                <a:lnTo>
                  <a:pt x="10600" y="2705"/>
                </a:lnTo>
                <a:lnTo>
                  <a:pt x="10591" y="2628"/>
                </a:lnTo>
                <a:lnTo>
                  <a:pt x="10544" y="2574"/>
                </a:lnTo>
                <a:lnTo>
                  <a:pt x="10519" y="2574"/>
                </a:lnTo>
                <a:lnTo>
                  <a:pt x="10501" y="2597"/>
                </a:lnTo>
                <a:lnTo>
                  <a:pt x="10446" y="2595"/>
                </a:lnTo>
                <a:lnTo>
                  <a:pt x="10394" y="2572"/>
                </a:lnTo>
                <a:lnTo>
                  <a:pt x="10361" y="2580"/>
                </a:lnTo>
                <a:lnTo>
                  <a:pt x="10254" y="2568"/>
                </a:lnTo>
                <a:lnTo>
                  <a:pt x="10199" y="2597"/>
                </a:lnTo>
                <a:lnTo>
                  <a:pt x="10184" y="2650"/>
                </a:lnTo>
                <a:lnTo>
                  <a:pt x="10159" y="2682"/>
                </a:lnTo>
                <a:lnTo>
                  <a:pt x="10140" y="2672"/>
                </a:lnTo>
                <a:lnTo>
                  <a:pt x="10111" y="2672"/>
                </a:lnTo>
                <a:lnTo>
                  <a:pt x="9993" y="2771"/>
                </a:lnTo>
                <a:lnTo>
                  <a:pt x="9957" y="2804"/>
                </a:lnTo>
                <a:lnTo>
                  <a:pt x="9916" y="2808"/>
                </a:lnTo>
                <a:lnTo>
                  <a:pt x="9853" y="2856"/>
                </a:lnTo>
                <a:lnTo>
                  <a:pt x="9810" y="2865"/>
                </a:lnTo>
                <a:lnTo>
                  <a:pt x="9771" y="2900"/>
                </a:lnTo>
                <a:lnTo>
                  <a:pt x="9764" y="2935"/>
                </a:lnTo>
                <a:lnTo>
                  <a:pt x="9681" y="2935"/>
                </a:lnTo>
                <a:lnTo>
                  <a:pt x="9658" y="2955"/>
                </a:lnTo>
                <a:lnTo>
                  <a:pt x="9610" y="2945"/>
                </a:lnTo>
                <a:lnTo>
                  <a:pt x="9584" y="2968"/>
                </a:lnTo>
                <a:lnTo>
                  <a:pt x="9550" y="2968"/>
                </a:lnTo>
                <a:lnTo>
                  <a:pt x="9468" y="3038"/>
                </a:lnTo>
                <a:lnTo>
                  <a:pt x="9414" y="3072"/>
                </a:lnTo>
                <a:lnTo>
                  <a:pt x="9357" y="3051"/>
                </a:lnTo>
                <a:lnTo>
                  <a:pt x="9311" y="3076"/>
                </a:lnTo>
                <a:lnTo>
                  <a:pt x="9196" y="3097"/>
                </a:lnTo>
                <a:lnTo>
                  <a:pt x="9148" y="3178"/>
                </a:lnTo>
                <a:lnTo>
                  <a:pt x="9108" y="3181"/>
                </a:lnTo>
                <a:lnTo>
                  <a:pt x="9042" y="3198"/>
                </a:lnTo>
                <a:lnTo>
                  <a:pt x="9015" y="3254"/>
                </a:lnTo>
                <a:lnTo>
                  <a:pt x="9062" y="3252"/>
                </a:lnTo>
                <a:lnTo>
                  <a:pt x="9081" y="3275"/>
                </a:lnTo>
                <a:lnTo>
                  <a:pt x="9042" y="3281"/>
                </a:lnTo>
                <a:lnTo>
                  <a:pt x="9029" y="3306"/>
                </a:lnTo>
                <a:lnTo>
                  <a:pt x="9060" y="3337"/>
                </a:lnTo>
                <a:lnTo>
                  <a:pt x="9047" y="3372"/>
                </a:lnTo>
                <a:lnTo>
                  <a:pt x="8977" y="3399"/>
                </a:lnTo>
                <a:lnTo>
                  <a:pt x="8977" y="3424"/>
                </a:lnTo>
                <a:lnTo>
                  <a:pt x="9029" y="3441"/>
                </a:lnTo>
                <a:lnTo>
                  <a:pt x="9080" y="3432"/>
                </a:lnTo>
                <a:lnTo>
                  <a:pt x="9099" y="3387"/>
                </a:lnTo>
                <a:lnTo>
                  <a:pt x="9135" y="3374"/>
                </a:lnTo>
                <a:lnTo>
                  <a:pt x="9180" y="3401"/>
                </a:lnTo>
                <a:lnTo>
                  <a:pt x="9216" y="3466"/>
                </a:lnTo>
                <a:lnTo>
                  <a:pt x="9219" y="3522"/>
                </a:lnTo>
                <a:lnTo>
                  <a:pt x="9264" y="3546"/>
                </a:lnTo>
                <a:cubicBezTo>
                  <a:pt x="9264" y="3546"/>
                  <a:pt x="9264" y="3546"/>
                  <a:pt x="9264" y="3546"/>
                </a:cubicBezTo>
                <a:close/>
                <a:moveTo>
                  <a:pt x="9174" y="3626"/>
                </a:moveTo>
                <a:lnTo>
                  <a:pt x="9225" y="3582"/>
                </a:lnTo>
                <a:lnTo>
                  <a:pt x="9225" y="3606"/>
                </a:lnTo>
                <a:lnTo>
                  <a:pt x="9174" y="3646"/>
                </a:lnTo>
                <a:cubicBezTo>
                  <a:pt x="9174" y="3646"/>
                  <a:pt x="9174" y="3625"/>
                  <a:pt x="9174" y="3626"/>
                </a:cubicBezTo>
                <a:cubicBezTo>
                  <a:pt x="9174" y="3626"/>
                  <a:pt x="9174" y="3626"/>
                  <a:pt x="9174" y="3626"/>
                </a:cubicBezTo>
                <a:close/>
                <a:moveTo>
                  <a:pt x="8988" y="3363"/>
                </a:moveTo>
                <a:lnTo>
                  <a:pt x="8943" y="3342"/>
                </a:lnTo>
                <a:lnTo>
                  <a:pt x="8932" y="3320"/>
                </a:lnTo>
                <a:lnTo>
                  <a:pt x="8948" y="3303"/>
                </a:lnTo>
                <a:lnTo>
                  <a:pt x="8999" y="3320"/>
                </a:lnTo>
                <a:lnTo>
                  <a:pt x="9007" y="3350"/>
                </a:lnTo>
                <a:lnTo>
                  <a:pt x="8988" y="3363"/>
                </a:lnTo>
                <a:cubicBezTo>
                  <a:pt x="8988" y="3363"/>
                  <a:pt x="8988" y="3363"/>
                  <a:pt x="8988" y="3363"/>
                </a:cubicBezTo>
                <a:close/>
                <a:moveTo>
                  <a:pt x="10736" y="3260"/>
                </a:moveTo>
                <a:lnTo>
                  <a:pt x="10774" y="3251"/>
                </a:lnTo>
                <a:lnTo>
                  <a:pt x="10804" y="3231"/>
                </a:lnTo>
                <a:lnTo>
                  <a:pt x="10874" y="3265"/>
                </a:lnTo>
                <a:lnTo>
                  <a:pt x="10910" y="3257"/>
                </a:lnTo>
                <a:lnTo>
                  <a:pt x="10943" y="3273"/>
                </a:lnTo>
                <a:lnTo>
                  <a:pt x="10950" y="3309"/>
                </a:lnTo>
                <a:lnTo>
                  <a:pt x="10969" y="3336"/>
                </a:lnTo>
                <a:lnTo>
                  <a:pt x="10940" y="3376"/>
                </a:lnTo>
                <a:lnTo>
                  <a:pt x="10895" y="3401"/>
                </a:lnTo>
                <a:lnTo>
                  <a:pt x="10856" y="3380"/>
                </a:lnTo>
                <a:lnTo>
                  <a:pt x="10821" y="3378"/>
                </a:lnTo>
                <a:lnTo>
                  <a:pt x="10803" y="3326"/>
                </a:lnTo>
                <a:lnTo>
                  <a:pt x="10770" y="3287"/>
                </a:lnTo>
                <a:lnTo>
                  <a:pt x="10740" y="3275"/>
                </a:lnTo>
                <a:cubicBezTo>
                  <a:pt x="10740" y="3275"/>
                  <a:pt x="10735" y="3261"/>
                  <a:pt x="10736" y="3260"/>
                </a:cubicBezTo>
                <a:cubicBezTo>
                  <a:pt x="10736" y="3260"/>
                  <a:pt x="10736" y="3260"/>
                  <a:pt x="10736" y="3260"/>
                </a:cubicBezTo>
                <a:close/>
                <a:moveTo>
                  <a:pt x="11068" y="3100"/>
                </a:moveTo>
                <a:lnTo>
                  <a:pt x="11048" y="3086"/>
                </a:lnTo>
                <a:lnTo>
                  <a:pt x="11064" y="3052"/>
                </a:lnTo>
                <a:lnTo>
                  <a:pt x="11121" y="3046"/>
                </a:lnTo>
                <a:lnTo>
                  <a:pt x="11098" y="3086"/>
                </a:lnTo>
                <a:lnTo>
                  <a:pt x="11068" y="3100"/>
                </a:lnTo>
                <a:cubicBezTo>
                  <a:pt x="11068" y="3100"/>
                  <a:pt x="11068" y="3100"/>
                  <a:pt x="11068" y="3100"/>
                </a:cubicBezTo>
                <a:close/>
                <a:moveTo>
                  <a:pt x="12237" y="4712"/>
                </a:moveTo>
                <a:lnTo>
                  <a:pt x="12271" y="4698"/>
                </a:lnTo>
                <a:lnTo>
                  <a:pt x="12309" y="4696"/>
                </a:lnTo>
                <a:lnTo>
                  <a:pt x="12365" y="4657"/>
                </a:lnTo>
                <a:lnTo>
                  <a:pt x="12467" y="4634"/>
                </a:lnTo>
                <a:lnTo>
                  <a:pt x="12491" y="4641"/>
                </a:lnTo>
                <a:lnTo>
                  <a:pt x="12521" y="4628"/>
                </a:lnTo>
                <a:lnTo>
                  <a:pt x="12551" y="4629"/>
                </a:lnTo>
                <a:lnTo>
                  <a:pt x="12560" y="4659"/>
                </a:lnTo>
                <a:lnTo>
                  <a:pt x="12523" y="4687"/>
                </a:lnTo>
                <a:lnTo>
                  <a:pt x="12485" y="4694"/>
                </a:lnTo>
                <a:lnTo>
                  <a:pt x="12429" y="4699"/>
                </a:lnTo>
                <a:lnTo>
                  <a:pt x="12415" y="4726"/>
                </a:lnTo>
                <a:lnTo>
                  <a:pt x="12361" y="4764"/>
                </a:lnTo>
                <a:lnTo>
                  <a:pt x="12312" y="4734"/>
                </a:lnTo>
                <a:lnTo>
                  <a:pt x="12269" y="4732"/>
                </a:lnTo>
                <a:lnTo>
                  <a:pt x="12248" y="4748"/>
                </a:lnTo>
                <a:lnTo>
                  <a:pt x="12231" y="4735"/>
                </a:lnTo>
                <a:lnTo>
                  <a:pt x="12237" y="4712"/>
                </a:lnTo>
                <a:cubicBezTo>
                  <a:pt x="12237" y="4712"/>
                  <a:pt x="12237" y="4712"/>
                  <a:pt x="12237" y="4712"/>
                </a:cubicBezTo>
                <a:close/>
                <a:moveTo>
                  <a:pt x="12256" y="4575"/>
                </a:moveTo>
                <a:lnTo>
                  <a:pt x="12369" y="4610"/>
                </a:lnTo>
                <a:lnTo>
                  <a:pt x="12414" y="4588"/>
                </a:lnTo>
                <a:lnTo>
                  <a:pt x="12456" y="4588"/>
                </a:lnTo>
                <a:lnTo>
                  <a:pt x="12475" y="4604"/>
                </a:lnTo>
                <a:lnTo>
                  <a:pt x="12508" y="4586"/>
                </a:lnTo>
                <a:lnTo>
                  <a:pt x="12554" y="4579"/>
                </a:lnTo>
                <a:lnTo>
                  <a:pt x="12555" y="4544"/>
                </a:lnTo>
                <a:lnTo>
                  <a:pt x="12520" y="4535"/>
                </a:lnTo>
                <a:lnTo>
                  <a:pt x="12409" y="4547"/>
                </a:lnTo>
                <a:lnTo>
                  <a:pt x="12362" y="4561"/>
                </a:lnTo>
                <a:lnTo>
                  <a:pt x="12345" y="4538"/>
                </a:lnTo>
                <a:lnTo>
                  <a:pt x="12284" y="4534"/>
                </a:lnTo>
                <a:lnTo>
                  <a:pt x="12245" y="4550"/>
                </a:lnTo>
                <a:lnTo>
                  <a:pt x="12256" y="4575"/>
                </a:lnTo>
                <a:cubicBezTo>
                  <a:pt x="12256" y="4575"/>
                  <a:pt x="12256" y="4575"/>
                  <a:pt x="12256" y="4575"/>
                </a:cubicBezTo>
                <a:close/>
                <a:moveTo>
                  <a:pt x="12433" y="4501"/>
                </a:moveTo>
                <a:lnTo>
                  <a:pt x="12532" y="4512"/>
                </a:lnTo>
                <a:lnTo>
                  <a:pt x="12566" y="4478"/>
                </a:lnTo>
                <a:lnTo>
                  <a:pt x="12601" y="4403"/>
                </a:lnTo>
                <a:lnTo>
                  <a:pt x="12567" y="4355"/>
                </a:lnTo>
                <a:lnTo>
                  <a:pt x="12524" y="4361"/>
                </a:lnTo>
                <a:lnTo>
                  <a:pt x="12463" y="4333"/>
                </a:lnTo>
                <a:lnTo>
                  <a:pt x="12402" y="4338"/>
                </a:lnTo>
                <a:lnTo>
                  <a:pt x="12358" y="4326"/>
                </a:lnTo>
                <a:lnTo>
                  <a:pt x="12321" y="4322"/>
                </a:lnTo>
                <a:lnTo>
                  <a:pt x="12295" y="4347"/>
                </a:lnTo>
                <a:lnTo>
                  <a:pt x="12265" y="4363"/>
                </a:lnTo>
                <a:lnTo>
                  <a:pt x="12257" y="4403"/>
                </a:lnTo>
                <a:lnTo>
                  <a:pt x="12265" y="4425"/>
                </a:lnTo>
                <a:lnTo>
                  <a:pt x="12284" y="4429"/>
                </a:lnTo>
                <a:lnTo>
                  <a:pt x="12300" y="4460"/>
                </a:lnTo>
                <a:lnTo>
                  <a:pt x="12338" y="4469"/>
                </a:lnTo>
                <a:lnTo>
                  <a:pt x="12377" y="4494"/>
                </a:lnTo>
                <a:lnTo>
                  <a:pt x="12433" y="4501"/>
                </a:lnTo>
                <a:cubicBezTo>
                  <a:pt x="12433" y="4501"/>
                  <a:pt x="12433" y="4501"/>
                  <a:pt x="12433" y="4501"/>
                </a:cubicBezTo>
                <a:close/>
                <a:moveTo>
                  <a:pt x="12502" y="4306"/>
                </a:moveTo>
                <a:lnTo>
                  <a:pt x="12475" y="4274"/>
                </a:lnTo>
                <a:lnTo>
                  <a:pt x="12405" y="4266"/>
                </a:lnTo>
                <a:lnTo>
                  <a:pt x="12357" y="4250"/>
                </a:lnTo>
                <a:lnTo>
                  <a:pt x="12342" y="4179"/>
                </a:lnTo>
                <a:lnTo>
                  <a:pt x="12381" y="4140"/>
                </a:lnTo>
                <a:lnTo>
                  <a:pt x="12388" y="4102"/>
                </a:lnTo>
                <a:lnTo>
                  <a:pt x="12377" y="4073"/>
                </a:lnTo>
                <a:lnTo>
                  <a:pt x="12384" y="4021"/>
                </a:lnTo>
                <a:lnTo>
                  <a:pt x="12414" y="3997"/>
                </a:lnTo>
                <a:lnTo>
                  <a:pt x="12478" y="3997"/>
                </a:lnTo>
                <a:lnTo>
                  <a:pt x="12497" y="4012"/>
                </a:lnTo>
                <a:lnTo>
                  <a:pt x="12516" y="4026"/>
                </a:lnTo>
                <a:lnTo>
                  <a:pt x="12527" y="4051"/>
                </a:lnTo>
                <a:lnTo>
                  <a:pt x="12497" y="4069"/>
                </a:lnTo>
                <a:lnTo>
                  <a:pt x="12485" y="4097"/>
                </a:lnTo>
                <a:lnTo>
                  <a:pt x="12505" y="4104"/>
                </a:lnTo>
                <a:lnTo>
                  <a:pt x="12551" y="4103"/>
                </a:lnTo>
                <a:lnTo>
                  <a:pt x="12549" y="4128"/>
                </a:lnTo>
                <a:lnTo>
                  <a:pt x="12531" y="4157"/>
                </a:lnTo>
                <a:lnTo>
                  <a:pt x="12549" y="4196"/>
                </a:lnTo>
                <a:lnTo>
                  <a:pt x="12550" y="4249"/>
                </a:lnTo>
                <a:lnTo>
                  <a:pt x="12533" y="4291"/>
                </a:lnTo>
                <a:lnTo>
                  <a:pt x="12502" y="4306"/>
                </a:lnTo>
                <a:cubicBezTo>
                  <a:pt x="12502" y="4306"/>
                  <a:pt x="12502" y="4306"/>
                  <a:pt x="12502" y="4306"/>
                </a:cubicBezTo>
                <a:close/>
                <a:moveTo>
                  <a:pt x="12884" y="4164"/>
                </a:moveTo>
                <a:lnTo>
                  <a:pt x="12884" y="4194"/>
                </a:lnTo>
                <a:lnTo>
                  <a:pt x="12906" y="4218"/>
                </a:lnTo>
                <a:lnTo>
                  <a:pt x="12939" y="4194"/>
                </a:lnTo>
                <a:lnTo>
                  <a:pt x="12990" y="4182"/>
                </a:lnTo>
                <a:lnTo>
                  <a:pt x="13025" y="4193"/>
                </a:lnTo>
                <a:lnTo>
                  <a:pt x="13098" y="4146"/>
                </a:lnTo>
                <a:lnTo>
                  <a:pt x="13136" y="4145"/>
                </a:lnTo>
                <a:lnTo>
                  <a:pt x="13180" y="4125"/>
                </a:lnTo>
                <a:lnTo>
                  <a:pt x="13164" y="4107"/>
                </a:lnTo>
                <a:lnTo>
                  <a:pt x="13092" y="4097"/>
                </a:lnTo>
                <a:lnTo>
                  <a:pt x="13037" y="4110"/>
                </a:lnTo>
                <a:cubicBezTo>
                  <a:pt x="13037" y="4110"/>
                  <a:pt x="13001" y="4138"/>
                  <a:pt x="12994" y="4138"/>
                </a:cubicBezTo>
                <a:cubicBezTo>
                  <a:pt x="12986" y="4138"/>
                  <a:pt x="12958" y="4129"/>
                  <a:pt x="12958" y="4129"/>
                </a:cubicBezTo>
                <a:lnTo>
                  <a:pt x="12911" y="4145"/>
                </a:lnTo>
                <a:lnTo>
                  <a:pt x="12884" y="4164"/>
                </a:lnTo>
                <a:cubicBezTo>
                  <a:pt x="12884" y="4164"/>
                  <a:pt x="12884" y="4164"/>
                  <a:pt x="12884" y="4164"/>
                </a:cubicBezTo>
                <a:close/>
                <a:moveTo>
                  <a:pt x="13257" y="4145"/>
                </a:moveTo>
                <a:lnTo>
                  <a:pt x="13257" y="4168"/>
                </a:lnTo>
                <a:lnTo>
                  <a:pt x="13284" y="4213"/>
                </a:lnTo>
                <a:lnTo>
                  <a:pt x="13294" y="4241"/>
                </a:lnTo>
                <a:lnTo>
                  <a:pt x="13318" y="4229"/>
                </a:lnTo>
                <a:lnTo>
                  <a:pt x="13309" y="4182"/>
                </a:lnTo>
                <a:lnTo>
                  <a:pt x="13278" y="4147"/>
                </a:lnTo>
                <a:lnTo>
                  <a:pt x="13257" y="4145"/>
                </a:lnTo>
                <a:cubicBezTo>
                  <a:pt x="13257" y="4145"/>
                  <a:pt x="13257" y="4145"/>
                  <a:pt x="13257" y="4145"/>
                </a:cubicBezTo>
                <a:close/>
                <a:moveTo>
                  <a:pt x="12481" y="4955"/>
                </a:moveTo>
                <a:lnTo>
                  <a:pt x="12471" y="4980"/>
                </a:lnTo>
                <a:lnTo>
                  <a:pt x="12489" y="5003"/>
                </a:lnTo>
                <a:lnTo>
                  <a:pt x="12499" y="4976"/>
                </a:lnTo>
                <a:lnTo>
                  <a:pt x="12481" y="4955"/>
                </a:lnTo>
                <a:cubicBezTo>
                  <a:pt x="12481" y="4955"/>
                  <a:pt x="12481" y="4955"/>
                  <a:pt x="12481" y="4955"/>
                </a:cubicBezTo>
                <a:close/>
                <a:moveTo>
                  <a:pt x="13674" y="4492"/>
                </a:moveTo>
                <a:lnTo>
                  <a:pt x="13704" y="4454"/>
                </a:lnTo>
                <a:lnTo>
                  <a:pt x="13720" y="4417"/>
                </a:lnTo>
                <a:lnTo>
                  <a:pt x="13722" y="4459"/>
                </a:lnTo>
                <a:lnTo>
                  <a:pt x="13696" y="4486"/>
                </a:lnTo>
                <a:lnTo>
                  <a:pt x="13674" y="4492"/>
                </a:lnTo>
                <a:cubicBezTo>
                  <a:pt x="13674" y="4492"/>
                  <a:pt x="13674" y="4492"/>
                  <a:pt x="13674" y="4492"/>
                </a:cubicBezTo>
                <a:close/>
                <a:moveTo>
                  <a:pt x="13765" y="4166"/>
                </a:moveTo>
                <a:lnTo>
                  <a:pt x="13800" y="4157"/>
                </a:lnTo>
                <a:lnTo>
                  <a:pt x="13800" y="4133"/>
                </a:lnTo>
                <a:lnTo>
                  <a:pt x="13768" y="4122"/>
                </a:lnTo>
                <a:lnTo>
                  <a:pt x="13744" y="4145"/>
                </a:lnTo>
                <a:lnTo>
                  <a:pt x="13765" y="4166"/>
                </a:lnTo>
                <a:cubicBezTo>
                  <a:pt x="13765" y="4166"/>
                  <a:pt x="13765" y="4166"/>
                  <a:pt x="13765" y="4166"/>
                </a:cubicBezTo>
                <a:close/>
                <a:moveTo>
                  <a:pt x="15467" y="6591"/>
                </a:moveTo>
                <a:lnTo>
                  <a:pt x="15518" y="6608"/>
                </a:lnTo>
                <a:lnTo>
                  <a:pt x="15565" y="6584"/>
                </a:lnTo>
                <a:lnTo>
                  <a:pt x="15575" y="6638"/>
                </a:lnTo>
                <a:lnTo>
                  <a:pt x="15621" y="6638"/>
                </a:lnTo>
                <a:lnTo>
                  <a:pt x="15630" y="6661"/>
                </a:lnTo>
                <a:lnTo>
                  <a:pt x="15676" y="6663"/>
                </a:lnTo>
                <a:lnTo>
                  <a:pt x="15762" y="6601"/>
                </a:lnTo>
                <a:lnTo>
                  <a:pt x="15805" y="6596"/>
                </a:lnTo>
                <a:lnTo>
                  <a:pt x="15882" y="6635"/>
                </a:lnTo>
                <a:lnTo>
                  <a:pt x="15926" y="6629"/>
                </a:lnTo>
                <a:lnTo>
                  <a:pt x="15953" y="6645"/>
                </a:lnTo>
                <a:lnTo>
                  <a:pt x="15981" y="6618"/>
                </a:lnTo>
                <a:lnTo>
                  <a:pt x="15979" y="6591"/>
                </a:lnTo>
                <a:lnTo>
                  <a:pt x="16012" y="6524"/>
                </a:lnTo>
                <a:lnTo>
                  <a:pt x="16042" y="6522"/>
                </a:lnTo>
                <a:lnTo>
                  <a:pt x="16044" y="6491"/>
                </a:lnTo>
                <a:lnTo>
                  <a:pt x="16019" y="6433"/>
                </a:lnTo>
                <a:lnTo>
                  <a:pt x="16019" y="6373"/>
                </a:lnTo>
                <a:lnTo>
                  <a:pt x="16048" y="6406"/>
                </a:lnTo>
                <a:lnTo>
                  <a:pt x="16046" y="6438"/>
                </a:lnTo>
                <a:lnTo>
                  <a:pt x="16087" y="6503"/>
                </a:lnTo>
                <a:lnTo>
                  <a:pt x="16108" y="6466"/>
                </a:lnTo>
                <a:lnTo>
                  <a:pt x="16139" y="6471"/>
                </a:lnTo>
                <a:lnTo>
                  <a:pt x="16171" y="6464"/>
                </a:lnTo>
                <a:lnTo>
                  <a:pt x="16194" y="6477"/>
                </a:lnTo>
                <a:lnTo>
                  <a:pt x="16203" y="6448"/>
                </a:lnTo>
                <a:lnTo>
                  <a:pt x="16189" y="6391"/>
                </a:lnTo>
                <a:lnTo>
                  <a:pt x="16194" y="6355"/>
                </a:lnTo>
                <a:lnTo>
                  <a:pt x="16164" y="6331"/>
                </a:lnTo>
                <a:lnTo>
                  <a:pt x="16110" y="6350"/>
                </a:lnTo>
                <a:lnTo>
                  <a:pt x="16053" y="6354"/>
                </a:lnTo>
                <a:lnTo>
                  <a:pt x="16040" y="6309"/>
                </a:lnTo>
                <a:lnTo>
                  <a:pt x="16064" y="6294"/>
                </a:lnTo>
                <a:lnTo>
                  <a:pt x="16094" y="6307"/>
                </a:lnTo>
                <a:lnTo>
                  <a:pt x="16146" y="6288"/>
                </a:lnTo>
                <a:lnTo>
                  <a:pt x="16175" y="6242"/>
                </a:lnTo>
                <a:lnTo>
                  <a:pt x="16202" y="6269"/>
                </a:lnTo>
                <a:lnTo>
                  <a:pt x="16232" y="6263"/>
                </a:lnTo>
                <a:lnTo>
                  <a:pt x="16259" y="6213"/>
                </a:lnTo>
                <a:lnTo>
                  <a:pt x="16252" y="6182"/>
                </a:lnTo>
                <a:lnTo>
                  <a:pt x="16277" y="6130"/>
                </a:lnTo>
                <a:lnTo>
                  <a:pt x="16266" y="6097"/>
                </a:lnTo>
                <a:lnTo>
                  <a:pt x="16295" y="6089"/>
                </a:lnTo>
                <a:lnTo>
                  <a:pt x="16302" y="6064"/>
                </a:lnTo>
                <a:lnTo>
                  <a:pt x="16242" y="6047"/>
                </a:lnTo>
                <a:lnTo>
                  <a:pt x="16196" y="6058"/>
                </a:lnTo>
                <a:lnTo>
                  <a:pt x="16214" y="6016"/>
                </a:lnTo>
                <a:lnTo>
                  <a:pt x="16242" y="6004"/>
                </a:lnTo>
                <a:lnTo>
                  <a:pt x="16247" y="5954"/>
                </a:lnTo>
                <a:lnTo>
                  <a:pt x="16203" y="5923"/>
                </a:lnTo>
                <a:lnTo>
                  <a:pt x="16106" y="5925"/>
                </a:lnTo>
                <a:lnTo>
                  <a:pt x="16087" y="5892"/>
                </a:lnTo>
                <a:lnTo>
                  <a:pt x="16092" y="5861"/>
                </a:lnTo>
                <a:lnTo>
                  <a:pt x="16117" y="5850"/>
                </a:lnTo>
                <a:lnTo>
                  <a:pt x="16101" y="5801"/>
                </a:lnTo>
                <a:lnTo>
                  <a:pt x="16022" y="5732"/>
                </a:lnTo>
                <a:lnTo>
                  <a:pt x="15983" y="5732"/>
                </a:lnTo>
                <a:lnTo>
                  <a:pt x="15946" y="5757"/>
                </a:lnTo>
                <a:lnTo>
                  <a:pt x="15881" y="5757"/>
                </a:lnTo>
                <a:lnTo>
                  <a:pt x="15806" y="5780"/>
                </a:lnTo>
                <a:lnTo>
                  <a:pt x="15721" y="5716"/>
                </a:lnTo>
                <a:lnTo>
                  <a:pt x="15709" y="5676"/>
                </a:lnTo>
                <a:lnTo>
                  <a:pt x="15682" y="5660"/>
                </a:lnTo>
                <a:lnTo>
                  <a:pt x="15638" y="5691"/>
                </a:lnTo>
                <a:lnTo>
                  <a:pt x="15603" y="5687"/>
                </a:lnTo>
                <a:lnTo>
                  <a:pt x="15577" y="5700"/>
                </a:lnTo>
                <a:lnTo>
                  <a:pt x="15521" y="5703"/>
                </a:lnTo>
                <a:lnTo>
                  <a:pt x="15501" y="5753"/>
                </a:lnTo>
                <a:lnTo>
                  <a:pt x="15476" y="5720"/>
                </a:lnTo>
                <a:lnTo>
                  <a:pt x="15437" y="5693"/>
                </a:lnTo>
                <a:lnTo>
                  <a:pt x="15390" y="5713"/>
                </a:lnTo>
                <a:lnTo>
                  <a:pt x="15333" y="5722"/>
                </a:lnTo>
                <a:lnTo>
                  <a:pt x="15335" y="5755"/>
                </a:lnTo>
                <a:lnTo>
                  <a:pt x="15315" y="5774"/>
                </a:lnTo>
                <a:lnTo>
                  <a:pt x="15315" y="5740"/>
                </a:lnTo>
                <a:lnTo>
                  <a:pt x="15294" y="5716"/>
                </a:lnTo>
                <a:lnTo>
                  <a:pt x="15247" y="5732"/>
                </a:lnTo>
                <a:lnTo>
                  <a:pt x="15140" y="5714"/>
                </a:lnTo>
                <a:lnTo>
                  <a:pt x="15125" y="5730"/>
                </a:lnTo>
                <a:lnTo>
                  <a:pt x="15159" y="5767"/>
                </a:lnTo>
                <a:lnTo>
                  <a:pt x="15158" y="5807"/>
                </a:lnTo>
                <a:lnTo>
                  <a:pt x="15197" y="5844"/>
                </a:lnTo>
                <a:lnTo>
                  <a:pt x="15145" y="5832"/>
                </a:lnTo>
                <a:lnTo>
                  <a:pt x="15125" y="5797"/>
                </a:lnTo>
                <a:lnTo>
                  <a:pt x="15091" y="5788"/>
                </a:lnTo>
                <a:lnTo>
                  <a:pt x="15027" y="5805"/>
                </a:lnTo>
                <a:lnTo>
                  <a:pt x="14998" y="5788"/>
                </a:lnTo>
                <a:lnTo>
                  <a:pt x="15050" y="5767"/>
                </a:lnTo>
                <a:lnTo>
                  <a:pt x="15052" y="5726"/>
                </a:lnTo>
                <a:lnTo>
                  <a:pt x="15000" y="5662"/>
                </a:lnTo>
                <a:lnTo>
                  <a:pt x="15005" y="5630"/>
                </a:lnTo>
                <a:lnTo>
                  <a:pt x="14989" y="5600"/>
                </a:lnTo>
                <a:lnTo>
                  <a:pt x="14930" y="5637"/>
                </a:lnTo>
                <a:lnTo>
                  <a:pt x="14941" y="5674"/>
                </a:lnTo>
                <a:lnTo>
                  <a:pt x="14928" y="5705"/>
                </a:lnTo>
                <a:lnTo>
                  <a:pt x="14887" y="5689"/>
                </a:lnTo>
                <a:lnTo>
                  <a:pt x="14904" y="5656"/>
                </a:lnTo>
                <a:lnTo>
                  <a:pt x="14899" y="5624"/>
                </a:lnTo>
                <a:lnTo>
                  <a:pt x="14853" y="5610"/>
                </a:lnTo>
                <a:lnTo>
                  <a:pt x="14824" y="5633"/>
                </a:lnTo>
                <a:lnTo>
                  <a:pt x="14791" y="5633"/>
                </a:lnTo>
                <a:lnTo>
                  <a:pt x="14805" y="5585"/>
                </a:lnTo>
                <a:lnTo>
                  <a:pt x="14799" y="5560"/>
                </a:lnTo>
                <a:lnTo>
                  <a:pt x="14798" y="5502"/>
                </a:lnTo>
                <a:lnTo>
                  <a:pt x="14744" y="5518"/>
                </a:lnTo>
                <a:lnTo>
                  <a:pt x="14694" y="5579"/>
                </a:lnTo>
                <a:lnTo>
                  <a:pt x="14699" y="5643"/>
                </a:lnTo>
                <a:lnTo>
                  <a:pt x="14667" y="5645"/>
                </a:lnTo>
                <a:lnTo>
                  <a:pt x="14647" y="5597"/>
                </a:lnTo>
                <a:lnTo>
                  <a:pt x="14667" y="5554"/>
                </a:lnTo>
                <a:lnTo>
                  <a:pt x="14667" y="5519"/>
                </a:lnTo>
                <a:lnTo>
                  <a:pt x="14695" y="5440"/>
                </a:lnTo>
                <a:lnTo>
                  <a:pt x="14661" y="5402"/>
                </a:lnTo>
                <a:lnTo>
                  <a:pt x="14604" y="5427"/>
                </a:lnTo>
                <a:lnTo>
                  <a:pt x="14604" y="5398"/>
                </a:lnTo>
                <a:lnTo>
                  <a:pt x="14641" y="5380"/>
                </a:lnTo>
                <a:lnTo>
                  <a:pt x="14667" y="5320"/>
                </a:lnTo>
                <a:lnTo>
                  <a:pt x="14661" y="5280"/>
                </a:lnTo>
                <a:lnTo>
                  <a:pt x="14628" y="5296"/>
                </a:lnTo>
                <a:lnTo>
                  <a:pt x="14585" y="5282"/>
                </a:lnTo>
                <a:lnTo>
                  <a:pt x="14566" y="5297"/>
                </a:lnTo>
                <a:lnTo>
                  <a:pt x="14523" y="5299"/>
                </a:lnTo>
                <a:lnTo>
                  <a:pt x="14550" y="5276"/>
                </a:lnTo>
                <a:lnTo>
                  <a:pt x="14543" y="5251"/>
                </a:lnTo>
                <a:lnTo>
                  <a:pt x="14504" y="5251"/>
                </a:lnTo>
                <a:lnTo>
                  <a:pt x="14474" y="5284"/>
                </a:lnTo>
                <a:lnTo>
                  <a:pt x="14414" y="5296"/>
                </a:lnTo>
                <a:lnTo>
                  <a:pt x="14414" y="5268"/>
                </a:lnTo>
                <a:lnTo>
                  <a:pt x="14445" y="5251"/>
                </a:lnTo>
                <a:lnTo>
                  <a:pt x="14468" y="5208"/>
                </a:lnTo>
                <a:lnTo>
                  <a:pt x="14479" y="5168"/>
                </a:lnTo>
                <a:lnTo>
                  <a:pt x="14511" y="5170"/>
                </a:lnTo>
                <a:lnTo>
                  <a:pt x="14552" y="5216"/>
                </a:lnTo>
                <a:lnTo>
                  <a:pt x="14620" y="5216"/>
                </a:lnTo>
                <a:lnTo>
                  <a:pt x="14613" y="5185"/>
                </a:lnTo>
                <a:lnTo>
                  <a:pt x="14570" y="5133"/>
                </a:lnTo>
                <a:lnTo>
                  <a:pt x="14526" y="5127"/>
                </a:lnTo>
                <a:lnTo>
                  <a:pt x="14550" y="5110"/>
                </a:lnTo>
                <a:lnTo>
                  <a:pt x="14491" y="5044"/>
                </a:lnTo>
                <a:lnTo>
                  <a:pt x="14443" y="5015"/>
                </a:lnTo>
                <a:lnTo>
                  <a:pt x="14470" y="5008"/>
                </a:lnTo>
                <a:lnTo>
                  <a:pt x="14475" y="4973"/>
                </a:lnTo>
                <a:lnTo>
                  <a:pt x="14500" y="4973"/>
                </a:lnTo>
                <a:lnTo>
                  <a:pt x="14523" y="5025"/>
                </a:lnTo>
                <a:lnTo>
                  <a:pt x="14572" y="5079"/>
                </a:lnTo>
                <a:lnTo>
                  <a:pt x="14631" y="5096"/>
                </a:lnTo>
                <a:lnTo>
                  <a:pt x="14672" y="5141"/>
                </a:lnTo>
                <a:lnTo>
                  <a:pt x="14697" y="5110"/>
                </a:lnTo>
                <a:lnTo>
                  <a:pt x="14726" y="5146"/>
                </a:lnTo>
                <a:lnTo>
                  <a:pt x="14803" y="5166"/>
                </a:lnTo>
                <a:lnTo>
                  <a:pt x="14855" y="5166"/>
                </a:lnTo>
                <a:lnTo>
                  <a:pt x="14872" y="5121"/>
                </a:lnTo>
                <a:lnTo>
                  <a:pt x="14857" y="5061"/>
                </a:lnTo>
                <a:lnTo>
                  <a:pt x="14756" y="4980"/>
                </a:lnTo>
                <a:lnTo>
                  <a:pt x="14713" y="4930"/>
                </a:lnTo>
                <a:lnTo>
                  <a:pt x="14683" y="4936"/>
                </a:lnTo>
                <a:lnTo>
                  <a:pt x="14672" y="4890"/>
                </a:lnTo>
                <a:lnTo>
                  <a:pt x="14628" y="4842"/>
                </a:lnTo>
                <a:lnTo>
                  <a:pt x="14604" y="4840"/>
                </a:lnTo>
                <a:lnTo>
                  <a:pt x="14583" y="4812"/>
                </a:lnTo>
                <a:lnTo>
                  <a:pt x="14599" y="4782"/>
                </a:lnTo>
                <a:lnTo>
                  <a:pt x="14635" y="4795"/>
                </a:lnTo>
                <a:lnTo>
                  <a:pt x="14668" y="4840"/>
                </a:lnTo>
                <a:lnTo>
                  <a:pt x="14702" y="4840"/>
                </a:lnTo>
                <a:lnTo>
                  <a:pt x="14713" y="4886"/>
                </a:lnTo>
                <a:lnTo>
                  <a:pt x="14742" y="4890"/>
                </a:lnTo>
                <a:lnTo>
                  <a:pt x="14760" y="4853"/>
                </a:lnTo>
                <a:lnTo>
                  <a:pt x="14740" y="4766"/>
                </a:lnTo>
                <a:lnTo>
                  <a:pt x="14685" y="4689"/>
                </a:lnTo>
                <a:lnTo>
                  <a:pt x="14643" y="4691"/>
                </a:lnTo>
                <a:lnTo>
                  <a:pt x="14631" y="4679"/>
                </a:lnTo>
                <a:lnTo>
                  <a:pt x="14581" y="4682"/>
                </a:lnTo>
                <a:lnTo>
                  <a:pt x="14526" y="4718"/>
                </a:lnTo>
                <a:lnTo>
                  <a:pt x="14481" y="4718"/>
                </a:lnTo>
                <a:lnTo>
                  <a:pt x="14438" y="4683"/>
                </a:lnTo>
                <a:lnTo>
                  <a:pt x="14404" y="4691"/>
                </a:lnTo>
                <a:lnTo>
                  <a:pt x="14373" y="4648"/>
                </a:lnTo>
                <a:lnTo>
                  <a:pt x="14323" y="4729"/>
                </a:lnTo>
                <a:lnTo>
                  <a:pt x="14255" y="4768"/>
                </a:lnTo>
                <a:lnTo>
                  <a:pt x="14242" y="4809"/>
                </a:lnTo>
                <a:lnTo>
                  <a:pt x="14207" y="4832"/>
                </a:lnTo>
                <a:lnTo>
                  <a:pt x="14205" y="4795"/>
                </a:lnTo>
                <a:lnTo>
                  <a:pt x="14238" y="4747"/>
                </a:lnTo>
                <a:lnTo>
                  <a:pt x="14265" y="4735"/>
                </a:lnTo>
                <a:lnTo>
                  <a:pt x="14367" y="4631"/>
                </a:lnTo>
                <a:lnTo>
                  <a:pt x="14377" y="4598"/>
                </a:lnTo>
                <a:lnTo>
                  <a:pt x="14353" y="4546"/>
                </a:lnTo>
                <a:lnTo>
                  <a:pt x="14355" y="4428"/>
                </a:lnTo>
                <a:lnTo>
                  <a:pt x="14370" y="4412"/>
                </a:lnTo>
                <a:lnTo>
                  <a:pt x="14334" y="4366"/>
                </a:lnTo>
                <a:lnTo>
                  <a:pt x="14312" y="4393"/>
                </a:lnTo>
                <a:lnTo>
                  <a:pt x="14259" y="4390"/>
                </a:lnTo>
                <a:lnTo>
                  <a:pt x="14233" y="4363"/>
                </a:lnTo>
                <a:lnTo>
                  <a:pt x="14232" y="4314"/>
                </a:lnTo>
                <a:lnTo>
                  <a:pt x="14224" y="4281"/>
                </a:lnTo>
                <a:lnTo>
                  <a:pt x="14144" y="4253"/>
                </a:lnTo>
                <a:lnTo>
                  <a:pt x="14102" y="4204"/>
                </a:lnTo>
                <a:lnTo>
                  <a:pt x="14054" y="4204"/>
                </a:lnTo>
                <a:lnTo>
                  <a:pt x="14000" y="4175"/>
                </a:lnTo>
                <a:lnTo>
                  <a:pt x="13979" y="4200"/>
                </a:lnTo>
                <a:lnTo>
                  <a:pt x="13889" y="4212"/>
                </a:lnTo>
                <a:lnTo>
                  <a:pt x="13879" y="4231"/>
                </a:lnTo>
                <a:lnTo>
                  <a:pt x="13854" y="4233"/>
                </a:lnTo>
                <a:lnTo>
                  <a:pt x="13834" y="4281"/>
                </a:lnTo>
                <a:lnTo>
                  <a:pt x="13866" y="4330"/>
                </a:lnTo>
                <a:lnTo>
                  <a:pt x="13888" y="4380"/>
                </a:lnTo>
                <a:lnTo>
                  <a:pt x="13854" y="4378"/>
                </a:lnTo>
                <a:lnTo>
                  <a:pt x="13798" y="4293"/>
                </a:lnTo>
                <a:lnTo>
                  <a:pt x="13787" y="4349"/>
                </a:lnTo>
                <a:lnTo>
                  <a:pt x="13804" y="4399"/>
                </a:lnTo>
                <a:lnTo>
                  <a:pt x="13854" y="4422"/>
                </a:lnTo>
                <a:lnTo>
                  <a:pt x="13900" y="4513"/>
                </a:lnTo>
                <a:lnTo>
                  <a:pt x="13945" y="4513"/>
                </a:lnTo>
                <a:lnTo>
                  <a:pt x="13916" y="4542"/>
                </a:lnTo>
                <a:lnTo>
                  <a:pt x="13875" y="4540"/>
                </a:lnTo>
                <a:lnTo>
                  <a:pt x="13866" y="4592"/>
                </a:lnTo>
                <a:lnTo>
                  <a:pt x="13927" y="4679"/>
                </a:lnTo>
                <a:lnTo>
                  <a:pt x="13976" y="4701"/>
                </a:lnTo>
                <a:lnTo>
                  <a:pt x="13974" y="4737"/>
                </a:lnTo>
                <a:lnTo>
                  <a:pt x="13956" y="4716"/>
                </a:lnTo>
                <a:lnTo>
                  <a:pt x="13879" y="4710"/>
                </a:lnTo>
                <a:lnTo>
                  <a:pt x="13879" y="4737"/>
                </a:lnTo>
                <a:lnTo>
                  <a:pt x="13852" y="4758"/>
                </a:lnTo>
                <a:lnTo>
                  <a:pt x="13837" y="4799"/>
                </a:lnTo>
                <a:lnTo>
                  <a:pt x="13904" y="4770"/>
                </a:lnTo>
                <a:lnTo>
                  <a:pt x="13936" y="4799"/>
                </a:lnTo>
                <a:lnTo>
                  <a:pt x="14015" y="4768"/>
                </a:lnTo>
                <a:lnTo>
                  <a:pt x="14022" y="4803"/>
                </a:lnTo>
                <a:lnTo>
                  <a:pt x="14076" y="4814"/>
                </a:lnTo>
                <a:lnTo>
                  <a:pt x="14083" y="4849"/>
                </a:lnTo>
                <a:lnTo>
                  <a:pt x="14149" y="4907"/>
                </a:lnTo>
                <a:lnTo>
                  <a:pt x="14174" y="4905"/>
                </a:lnTo>
                <a:lnTo>
                  <a:pt x="14178" y="4870"/>
                </a:lnTo>
                <a:lnTo>
                  <a:pt x="14197" y="4892"/>
                </a:lnTo>
                <a:lnTo>
                  <a:pt x="14244" y="4863"/>
                </a:lnTo>
                <a:lnTo>
                  <a:pt x="14278" y="4870"/>
                </a:lnTo>
                <a:lnTo>
                  <a:pt x="14289" y="4905"/>
                </a:lnTo>
                <a:lnTo>
                  <a:pt x="14269" y="4953"/>
                </a:lnTo>
                <a:lnTo>
                  <a:pt x="14269" y="5048"/>
                </a:lnTo>
                <a:lnTo>
                  <a:pt x="14249" y="5114"/>
                </a:lnTo>
                <a:lnTo>
                  <a:pt x="14249" y="5160"/>
                </a:lnTo>
                <a:lnTo>
                  <a:pt x="14282" y="5212"/>
                </a:lnTo>
                <a:lnTo>
                  <a:pt x="14265" y="5276"/>
                </a:lnTo>
                <a:lnTo>
                  <a:pt x="14265" y="5313"/>
                </a:lnTo>
                <a:lnTo>
                  <a:pt x="14246" y="5375"/>
                </a:lnTo>
                <a:lnTo>
                  <a:pt x="14178" y="5427"/>
                </a:lnTo>
                <a:lnTo>
                  <a:pt x="14117" y="5442"/>
                </a:lnTo>
                <a:lnTo>
                  <a:pt x="14108" y="5486"/>
                </a:lnTo>
                <a:lnTo>
                  <a:pt x="14056" y="5556"/>
                </a:lnTo>
                <a:lnTo>
                  <a:pt x="14058" y="5591"/>
                </a:lnTo>
                <a:lnTo>
                  <a:pt x="14015" y="5622"/>
                </a:lnTo>
                <a:lnTo>
                  <a:pt x="13988" y="5666"/>
                </a:lnTo>
                <a:lnTo>
                  <a:pt x="13991" y="5724"/>
                </a:lnTo>
                <a:lnTo>
                  <a:pt x="14025" y="5736"/>
                </a:lnTo>
                <a:lnTo>
                  <a:pt x="14025" y="5770"/>
                </a:lnTo>
                <a:lnTo>
                  <a:pt x="13981" y="5792"/>
                </a:lnTo>
                <a:lnTo>
                  <a:pt x="13972" y="5830"/>
                </a:lnTo>
                <a:lnTo>
                  <a:pt x="13995" y="5855"/>
                </a:lnTo>
                <a:lnTo>
                  <a:pt x="13959" y="5906"/>
                </a:lnTo>
                <a:lnTo>
                  <a:pt x="13947" y="5954"/>
                </a:lnTo>
                <a:lnTo>
                  <a:pt x="13968" y="6010"/>
                </a:lnTo>
                <a:lnTo>
                  <a:pt x="13999" y="6019"/>
                </a:lnTo>
                <a:lnTo>
                  <a:pt x="13999" y="6054"/>
                </a:lnTo>
                <a:lnTo>
                  <a:pt x="14038" y="6093"/>
                </a:lnTo>
                <a:lnTo>
                  <a:pt x="14065" y="6087"/>
                </a:lnTo>
                <a:lnTo>
                  <a:pt x="14071" y="6039"/>
                </a:lnTo>
                <a:lnTo>
                  <a:pt x="14086" y="6012"/>
                </a:lnTo>
                <a:lnTo>
                  <a:pt x="14110" y="6031"/>
                </a:lnTo>
                <a:lnTo>
                  <a:pt x="14131" y="6029"/>
                </a:lnTo>
                <a:lnTo>
                  <a:pt x="14176" y="5965"/>
                </a:lnTo>
                <a:lnTo>
                  <a:pt x="14192" y="5987"/>
                </a:lnTo>
                <a:lnTo>
                  <a:pt x="14167" y="6056"/>
                </a:lnTo>
                <a:lnTo>
                  <a:pt x="14124" y="6068"/>
                </a:lnTo>
                <a:lnTo>
                  <a:pt x="14117" y="6093"/>
                </a:lnTo>
                <a:lnTo>
                  <a:pt x="14135" y="6118"/>
                </a:lnTo>
                <a:lnTo>
                  <a:pt x="14140" y="6147"/>
                </a:lnTo>
                <a:lnTo>
                  <a:pt x="14187" y="6209"/>
                </a:lnTo>
                <a:lnTo>
                  <a:pt x="14233" y="6193"/>
                </a:lnTo>
                <a:lnTo>
                  <a:pt x="14246" y="6215"/>
                </a:lnTo>
                <a:lnTo>
                  <a:pt x="14307" y="6222"/>
                </a:lnTo>
                <a:lnTo>
                  <a:pt x="14335" y="6193"/>
                </a:lnTo>
                <a:lnTo>
                  <a:pt x="14393" y="6170"/>
                </a:lnTo>
                <a:lnTo>
                  <a:pt x="14390" y="6108"/>
                </a:lnTo>
                <a:lnTo>
                  <a:pt x="14418" y="6106"/>
                </a:lnTo>
                <a:lnTo>
                  <a:pt x="14439" y="6083"/>
                </a:lnTo>
                <a:lnTo>
                  <a:pt x="14448" y="6114"/>
                </a:lnTo>
                <a:lnTo>
                  <a:pt x="14438" y="6132"/>
                </a:lnTo>
                <a:lnTo>
                  <a:pt x="14441" y="6174"/>
                </a:lnTo>
                <a:lnTo>
                  <a:pt x="14466" y="6162"/>
                </a:lnTo>
                <a:lnTo>
                  <a:pt x="14495" y="6085"/>
                </a:lnTo>
                <a:lnTo>
                  <a:pt x="14523" y="6072"/>
                </a:lnTo>
                <a:lnTo>
                  <a:pt x="14538" y="6097"/>
                </a:lnTo>
                <a:lnTo>
                  <a:pt x="14526" y="6155"/>
                </a:lnTo>
                <a:lnTo>
                  <a:pt x="14461" y="6246"/>
                </a:lnTo>
                <a:lnTo>
                  <a:pt x="14432" y="6278"/>
                </a:lnTo>
                <a:lnTo>
                  <a:pt x="14431" y="6319"/>
                </a:lnTo>
                <a:lnTo>
                  <a:pt x="14484" y="6338"/>
                </a:lnTo>
                <a:lnTo>
                  <a:pt x="14526" y="6375"/>
                </a:lnTo>
                <a:lnTo>
                  <a:pt x="14568" y="6371"/>
                </a:lnTo>
                <a:lnTo>
                  <a:pt x="14583" y="6389"/>
                </a:lnTo>
                <a:lnTo>
                  <a:pt x="14635" y="6394"/>
                </a:lnTo>
                <a:lnTo>
                  <a:pt x="14649" y="6355"/>
                </a:lnTo>
                <a:lnTo>
                  <a:pt x="14699" y="6362"/>
                </a:lnTo>
                <a:lnTo>
                  <a:pt x="14683" y="6386"/>
                </a:lnTo>
                <a:lnTo>
                  <a:pt x="14688" y="6414"/>
                </a:lnTo>
                <a:lnTo>
                  <a:pt x="14724" y="6425"/>
                </a:lnTo>
                <a:lnTo>
                  <a:pt x="14758" y="6452"/>
                </a:lnTo>
                <a:lnTo>
                  <a:pt x="14788" y="6431"/>
                </a:lnTo>
                <a:lnTo>
                  <a:pt x="14778" y="6400"/>
                </a:lnTo>
                <a:lnTo>
                  <a:pt x="14776" y="6358"/>
                </a:lnTo>
                <a:lnTo>
                  <a:pt x="14807" y="6311"/>
                </a:lnTo>
                <a:lnTo>
                  <a:pt x="14819" y="6350"/>
                </a:lnTo>
                <a:lnTo>
                  <a:pt x="14807" y="6396"/>
                </a:lnTo>
                <a:lnTo>
                  <a:pt x="14817" y="6452"/>
                </a:lnTo>
                <a:lnTo>
                  <a:pt x="14851" y="6450"/>
                </a:lnTo>
                <a:lnTo>
                  <a:pt x="14864" y="6398"/>
                </a:lnTo>
                <a:lnTo>
                  <a:pt x="14880" y="6369"/>
                </a:lnTo>
                <a:lnTo>
                  <a:pt x="14916" y="6364"/>
                </a:lnTo>
                <a:lnTo>
                  <a:pt x="14914" y="6394"/>
                </a:lnTo>
                <a:lnTo>
                  <a:pt x="14891" y="6415"/>
                </a:lnTo>
                <a:lnTo>
                  <a:pt x="14893" y="6458"/>
                </a:lnTo>
                <a:lnTo>
                  <a:pt x="14957" y="6460"/>
                </a:lnTo>
                <a:lnTo>
                  <a:pt x="14994" y="6431"/>
                </a:lnTo>
                <a:lnTo>
                  <a:pt x="15029" y="6350"/>
                </a:lnTo>
                <a:lnTo>
                  <a:pt x="15036" y="6392"/>
                </a:lnTo>
                <a:lnTo>
                  <a:pt x="15014" y="6425"/>
                </a:lnTo>
                <a:lnTo>
                  <a:pt x="15014" y="6464"/>
                </a:lnTo>
                <a:lnTo>
                  <a:pt x="15071" y="6452"/>
                </a:lnTo>
                <a:lnTo>
                  <a:pt x="15091" y="6379"/>
                </a:lnTo>
                <a:lnTo>
                  <a:pt x="15111" y="6348"/>
                </a:lnTo>
                <a:lnTo>
                  <a:pt x="15098" y="6458"/>
                </a:lnTo>
                <a:lnTo>
                  <a:pt x="15107" y="6495"/>
                </a:lnTo>
                <a:lnTo>
                  <a:pt x="15154" y="6496"/>
                </a:lnTo>
                <a:lnTo>
                  <a:pt x="15222" y="6539"/>
                </a:lnTo>
                <a:lnTo>
                  <a:pt x="15265" y="6522"/>
                </a:lnTo>
                <a:lnTo>
                  <a:pt x="15297" y="6510"/>
                </a:lnTo>
                <a:lnTo>
                  <a:pt x="15310" y="6541"/>
                </a:lnTo>
                <a:lnTo>
                  <a:pt x="15367" y="6524"/>
                </a:lnTo>
                <a:lnTo>
                  <a:pt x="15401" y="6503"/>
                </a:lnTo>
                <a:lnTo>
                  <a:pt x="15401" y="6446"/>
                </a:lnTo>
                <a:lnTo>
                  <a:pt x="15447" y="6400"/>
                </a:lnTo>
                <a:lnTo>
                  <a:pt x="15466" y="6365"/>
                </a:lnTo>
                <a:lnTo>
                  <a:pt x="15442" y="6313"/>
                </a:lnTo>
                <a:lnTo>
                  <a:pt x="15463" y="6269"/>
                </a:lnTo>
                <a:lnTo>
                  <a:pt x="15483" y="6276"/>
                </a:lnTo>
                <a:lnTo>
                  <a:pt x="15487" y="6340"/>
                </a:lnTo>
                <a:lnTo>
                  <a:pt x="15515" y="6346"/>
                </a:lnTo>
                <a:lnTo>
                  <a:pt x="15519" y="6373"/>
                </a:lnTo>
                <a:lnTo>
                  <a:pt x="15483" y="6408"/>
                </a:lnTo>
                <a:lnTo>
                  <a:pt x="15458" y="6479"/>
                </a:lnTo>
                <a:lnTo>
                  <a:pt x="15467" y="6591"/>
                </a:lnTo>
                <a:cubicBezTo>
                  <a:pt x="15467" y="6591"/>
                  <a:pt x="15467" y="6591"/>
                  <a:pt x="15467" y="6591"/>
                </a:cubicBezTo>
                <a:close/>
                <a:moveTo>
                  <a:pt x="11275" y="2638"/>
                </a:moveTo>
                <a:lnTo>
                  <a:pt x="11309" y="2657"/>
                </a:lnTo>
                <a:lnTo>
                  <a:pt x="11373" y="2636"/>
                </a:lnTo>
                <a:lnTo>
                  <a:pt x="11413" y="2578"/>
                </a:lnTo>
                <a:lnTo>
                  <a:pt x="11415" y="2514"/>
                </a:lnTo>
                <a:lnTo>
                  <a:pt x="11424" y="2477"/>
                </a:lnTo>
                <a:lnTo>
                  <a:pt x="11420" y="2437"/>
                </a:lnTo>
                <a:lnTo>
                  <a:pt x="11436" y="2368"/>
                </a:lnTo>
                <a:lnTo>
                  <a:pt x="11395" y="2383"/>
                </a:lnTo>
                <a:lnTo>
                  <a:pt x="11366" y="2385"/>
                </a:lnTo>
                <a:lnTo>
                  <a:pt x="11327" y="2362"/>
                </a:lnTo>
                <a:lnTo>
                  <a:pt x="11295" y="2392"/>
                </a:lnTo>
                <a:lnTo>
                  <a:pt x="11264" y="2396"/>
                </a:lnTo>
                <a:lnTo>
                  <a:pt x="11246" y="2445"/>
                </a:lnTo>
                <a:lnTo>
                  <a:pt x="11248" y="2506"/>
                </a:lnTo>
                <a:lnTo>
                  <a:pt x="11237" y="2561"/>
                </a:lnTo>
                <a:lnTo>
                  <a:pt x="11275" y="2638"/>
                </a:lnTo>
                <a:cubicBezTo>
                  <a:pt x="11275" y="2638"/>
                  <a:pt x="11275" y="2638"/>
                  <a:pt x="11275" y="2638"/>
                </a:cubicBezTo>
                <a:close/>
                <a:moveTo>
                  <a:pt x="11336" y="2829"/>
                </a:moveTo>
                <a:lnTo>
                  <a:pt x="11377" y="2777"/>
                </a:lnTo>
                <a:lnTo>
                  <a:pt x="11381" y="2738"/>
                </a:lnTo>
                <a:lnTo>
                  <a:pt x="11435" y="2680"/>
                </a:lnTo>
                <a:lnTo>
                  <a:pt x="11438" y="2622"/>
                </a:lnTo>
                <a:lnTo>
                  <a:pt x="11493" y="2599"/>
                </a:lnTo>
                <a:lnTo>
                  <a:pt x="11535" y="2564"/>
                </a:lnTo>
                <a:lnTo>
                  <a:pt x="11572" y="2564"/>
                </a:lnTo>
                <a:lnTo>
                  <a:pt x="11690" y="2537"/>
                </a:lnTo>
                <a:lnTo>
                  <a:pt x="11717" y="2559"/>
                </a:lnTo>
                <a:lnTo>
                  <a:pt x="11762" y="2559"/>
                </a:lnTo>
                <a:lnTo>
                  <a:pt x="11798" y="2578"/>
                </a:lnTo>
                <a:lnTo>
                  <a:pt x="11852" y="2578"/>
                </a:lnTo>
                <a:lnTo>
                  <a:pt x="11880" y="2566"/>
                </a:lnTo>
                <a:lnTo>
                  <a:pt x="11956" y="2584"/>
                </a:lnTo>
                <a:lnTo>
                  <a:pt x="11961" y="2603"/>
                </a:lnTo>
                <a:lnTo>
                  <a:pt x="12032" y="2599"/>
                </a:lnTo>
                <a:lnTo>
                  <a:pt x="12088" y="2615"/>
                </a:lnTo>
                <a:lnTo>
                  <a:pt x="12104" y="2636"/>
                </a:lnTo>
                <a:lnTo>
                  <a:pt x="12165" y="2645"/>
                </a:lnTo>
                <a:lnTo>
                  <a:pt x="12178" y="2670"/>
                </a:lnTo>
                <a:lnTo>
                  <a:pt x="12131" y="2759"/>
                </a:lnTo>
                <a:lnTo>
                  <a:pt x="12091" y="2748"/>
                </a:lnTo>
                <a:lnTo>
                  <a:pt x="11971" y="2790"/>
                </a:lnTo>
                <a:lnTo>
                  <a:pt x="11927" y="2794"/>
                </a:lnTo>
                <a:lnTo>
                  <a:pt x="11868" y="2854"/>
                </a:lnTo>
                <a:lnTo>
                  <a:pt x="11868" y="2885"/>
                </a:lnTo>
                <a:lnTo>
                  <a:pt x="11921" y="2889"/>
                </a:lnTo>
                <a:lnTo>
                  <a:pt x="11939" y="2879"/>
                </a:lnTo>
                <a:lnTo>
                  <a:pt x="11948" y="2920"/>
                </a:lnTo>
                <a:lnTo>
                  <a:pt x="11888" y="2999"/>
                </a:lnTo>
                <a:lnTo>
                  <a:pt x="11871" y="3036"/>
                </a:lnTo>
                <a:lnTo>
                  <a:pt x="11828" y="3047"/>
                </a:lnTo>
                <a:lnTo>
                  <a:pt x="11830" y="3076"/>
                </a:lnTo>
                <a:lnTo>
                  <a:pt x="11800" y="3121"/>
                </a:lnTo>
                <a:lnTo>
                  <a:pt x="11749" y="3121"/>
                </a:lnTo>
                <a:lnTo>
                  <a:pt x="11698" y="3148"/>
                </a:lnTo>
                <a:lnTo>
                  <a:pt x="11640" y="3148"/>
                </a:lnTo>
                <a:lnTo>
                  <a:pt x="11592" y="3107"/>
                </a:lnTo>
                <a:lnTo>
                  <a:pt x="11563" y="3123"/>
                </a:lnTo>
                <a:lnTo>
                  <a:pt x="11513" y="3113"/>
                </a:lnTo>
                <a:lnTo>
                  <a:pt x="11459" y="3117"/>
                </a:lnTo>
                <a:lnTo>
                  <a:pt x="11445" y="3096"/>
                </a:lnTo>
                <a:lnTo>
                  <a:pt x="11474" y="3061"/>
                </a:lnTo>
                <a:lnTo>
                  <a:pt x="11438" y="2995"/>
                </a:lnTo>
                <a:lnTo>
                  <a:pt x="11389" y="2959"/>
                </a:lnTo>
                <a:lnTo>
                  <a:pt x="11357" y="2953"/>
                </a:lnTo>
                <a:lnTo>
                  <a:pt x="11348" y="2887"/>
                </a:lnTo>
                <a:lnTo>
                  <a:pt x="11336" y="2829"/>
                </a:lnTo>
                <a:cubicBezTo>
                  <a:pt x="11336" y="2829"/>
                  <a:pt x="11336" y="2829"/>
                  <a:pt x="11336" y="2829"/>
                </a:cubicBezTo>
                <a:close/>
                <a:moveTo>
                  <a:pt x="12027" y="2412"/>
                </a:moveTo>
                <a:lnTo>
                  <a:pt x="11991" y="2364"/>
                </a:lnTo>
                <a:lnTo>
                  <a:pt x="11979" y="2306"/>
                </a:lnTo>
                <a:lnTo>
                  <a:pt x="12004" y="2273"/>
                </a:lnTo>
                <a:lnTo>
                  <a:pt x="11970" y="2242"/>
                </a:lnTo>
                <a:lnTo>
                  <a:pt x="11925" y="2250"/>
                </a:lnTo>
                <a:lnTo>
                  <a:pt x="11894" y="2236"/>
                </a:lnTo>
                <a:lnTo>
                  <a:pt x="11862" y="2251"/>
                </a:lnTo>
                <a:lnTo>
                  <a:pt x="11809" y="2246"/>
                </a:lnTo>
                <a:lnTo>
                  <a:pt x="11762" y="2261"/>
                </a:lnTo>
                <a:lnTo>
                  <a:pt x="11760" y="2215"/>
                </a:lnTo>
                <a:lnTo>
                  <a:pt x="11803" y="2164"/>
                </a:lnTo>
                <a:lnTo>
                  <a:pt x="11814" y="2128"/>
                </a:lnTo>
                <a:lnTo>
                  <a:pt x="11868" y="2124"/>
                </a:lnTo>
                <a:lnTo>
                  <a:pt x="11920" y="2124"/>
                </a:lnTo>
                <a:lnTo>
                  <a:pt x="12063" y="2080"/>
                </a:lnTo>
                <a:lnTo>
                  <a:pt x="12108" y="2089"/>
                </a:lnTo>
                <a:lnTo>
                  <a:pt x="12152" y="2122"/>
                </a:lnTo>
                <a:lnTo>
                  <a:pt x="12181" y="2116"/>
                </a:lnTo>
                <a:lnTo>
                  <a:pt x="12238" y="2115"/>
                </a:lnTo>
                <a:lnTo>
                  <a:pt x="12300" y="2066"/>
                </a:lnTo>
                <a:lnTo>
                  <a:pt x="12380" y="2062"/>
                </a:lnTo>
                <a:lnTo>
                  <a:pt x="12405" y="2070"/>
                </a:lnTo>
                <a:lnTo>
                  <a:pt x="12430" y="2045"/>
                </a:lnTo>
                <a:lnTo>
                  <a:pt x="12466" y="2061"/>
                </a:lnTo>
                <a:lnTo>
                  <a:pt x="12462" y="2097"/>
                </a:lnTo>
                <a:lnTo>
                  <a:pt x="12491" y="2157"/>
                </a:lnTo>
                <a:lnTo>
                  <a:pt x="12491" y="2199"/>
                </a:lnTo>
                <a:lnTo>
                  <a:pt x="12450" y="2269"/>
                </a:lnTo>
                <a:lnTo>
                  <a:pt x="12480" y="2342"/>
                </a:lnTo>
                <a:lnTo>
                  <a:pt x="12443" y="2450"/>
                </a:lnTo>
                <a:lnTo>
                  <a:pt x="12387" y="2481"/>
                </a:lnTo>
                <a:lnTo>
                  <a:pt x="12342" y="2531"/>
                </a:lnTo>
                <a:lnTo>
                  <a:pt x="12301" y="2522"/>
                </a:lnTo>
                <a:lnTo>
                  <a:pt x="12256" y="2524"/>
                </a:lnTo>
                <a:lnTo>
                  <a:pt x="12235" y="2489"/>
                </a:lnTo>
                <a:lnTo>
                  <a:pt x="12185" y="2505"/>
                </a:lnTo>
                <a:lnTo>
                  <a:pt x="12122" y="2429"/>
                </a:lnTo>
                <a:lnTo>
                  <a:pt x="12125" y="2366"/>
                </a:lnTo>
                <a:lnTo>
                  <a:pt x="12088" y="2306"/>
                </a:lnTo>
                <a:lnTo>
                  <a:pt x="12066" y="2331"/>
                </a:lnTo>
                <a:lnTo>
                  <a:pt x="12068" y="2373"/>
                </a:lnTo>
                <a:lnTo>
                  <a:pt x="12027" y="2412"/>
                </a:lnTo>
                <a:cubicBezTo>
                  <a:pt x="12027" y="2412"/>
                  <a:pt x="12027" y="2412"/>
                  <a:pt x="12027" y="2412"/>
                </a:cubicBezTo>
                <a:close/>
                <a:moveTo>
                  <a:pt x="12593" y="3642"/>
                </a:moveTo>
                <a:lnTo>
                  <a:pt x="12561" y="3571"/>
                </a:lnTo>
                <a:lnTo>
                  <a:pt x="12582" y="3522"/>
                </a:lnTo>
                <a:lnTo>
                  <a:pt x="12597" y="3451"/>
                </a:lnTo>
                <a:lnTo>
                  <a:pt x="12598" y="3397"/>
                </a:lnTo>
                <a:lnTo>
                  <a:pt x="12652" y="3352"/>
                </a:lnTo>
                <a:lnTo>
                  <a:pt x="12654" y="3317"/>
                </a:lnTo>
                <a:lnTo>
                  <a:pt x="12668" y="3300"/>
                </a:lnTo>
                <a:lnTo>
                  <a:pt x="12668" y="3265"/>
                </a:lnTo>
                <a:lnTo>
                  <a:pt x="12704" y="3190"/>
                </a:lnTo>
                <a:lnTo>
                  <a:pt x="12704" y="3138"/>
                </a:lnTo>
                <a:lnTo>
                  <a:pt x="12729" y="3113"/>
                </a:lnTo>
                <a:lnTo>
                  <a:pt x="12765" y="3144"/>
                </a:lnTo>
                <a:lnTo>
                  <a:pt x="12774" y="3215"/>
                </a:lnTo>
                <a:lnTo>
                  <a:pt x="12788" y="3248"/>
                </a:lnTo>
                <a:lnTo>
                  <a:pt x="12749" y="3350"/>
                </a:lnTo>
                <a:lnTo>
                  <a:pt x="12756" y="3395"/>
                </a:lnTo>
                <a:lnTo>
                  <a:pt x="12724" y="3453"/>
                </a:lnTo>
                <a:lnTo>
                  <a:pt x="12749" y="3487"/>
                </a:lnTo>
                <a:lnTo>
                  <a:pt x="12711" y="3617"/>
                </a:lnTo>
                <a:lnTo>
                  <a:pt x="12652" y="3652"/>
                </a:lnTo>
                <a:lnTo>
                  <a:pt x="12593" y="3642"/>
                </a:lnTo>
                <a:cubicBezTo>
                  <a:pt x="12593" y="3642"/>
                  <a:pt x="12593" y="3642"/>
                  <a:pt x="12593" y="3642"/>
                </a:cubicBezTo>
                <a:close/>
                <a:moveTo>
                  <a:pt x="12625" y="3712"/>
                </a:moveTo>
                <a:lnTo>
                  <a:pt x="12661" y="3681"/>
                </a:lnTo>
                <a:lnTo>
                  <a:pt x="12733" y="3681"/>
                </a:lnTo>
                <a:lnTo>
                  <a:pt x="12715" y="3722"/>
                </a:lnTo>
                <a:lnTo>
                  <a:pt x="12657" y="3737"/>
                </a:lnTo>
                <a:lnTo>
                  <a:pt x="12625" y="3712"/>
                </a:lnTo>
                <a:cubicBezTo>
                  <a:pt x="12625" y="3712"/>
                  <a:pt x="12625" y="3712"/>
                  <a:pt x="12625" y="3712"/>
                </a:cubicBezTo>
                <a:close/>
                <a:moveTo>
                  <a:pt x="13252" y="3260"/>
                </a:moveTo>
                <a:lnTo>
                  <a:pt x="13273" y="3208"/>
                </a:lnTo>
                <a:lnTo>
                  <a:pt x="13360" y="3198"/>
                </a:lnTo>
                <a:lnTo>
                  <a:pt x="13425" y="3219"/>
                </a:lnTo>
                <a:lnTo>
                  <a:pt x="13499" y="3314"/>
                </a:lnTo>
                <a:lnTo>
                  <a:pt x="13494" y="3364"/>
                </a:lnTo>
                <a:lnTo>
                  <a:pt x="13501" y="3451"/>
                </a:lnTo>
                <a:lnTo>
                  <a:pt x="13467" y="3459"/>
                </a:lnTo>
                <a:lnTo>
                  <a:pt x="13417" y="3426"/>
                </a:lnTo>
                <a:lnTo>
                  <a:pt x="13372" y="3445"/>
                </a:lnTo>
                <a:lnTo>
                  <a:pt x="13338" y="3445"/>
                </a:lnTo>
                <a:lnTo>
                  <a:pt x="13302" y="3379"/>
                </a:lnTo>
                <a:lnTo>
                  <a:pt x="13245" y="3331"/>
                </a:lnTo>
                <a:lnTo>
                  <a:pt x="13252" y="3260"/>
                </a:lnTo>
                <a:cubicBezTo>
                  <a:pt x="13252" y="3260"/>
                  <a:pt x="13252" y="3260"/>
                  <a:pt x="13252" y="3260"/>
                </a:cubicBezTo>
                <a:close/>
                <a:moveTo>
                  <a:pt x="13356" y="2964"/>
                </a:moveTo>
                <a:lnTo>
                  <a:pt x="13365" y="2914"/>
                </a:lnTo>
                <a:lnTo>
                  <a:pt x="13428" y="2879"/>
                </a:lnTo>
                <a:lnTo>
                  <a:pt x="13470" y="2881"/>
                </a:lnTo>
                <a:lnTo>
                  <a:pt x="13442" y="2902"/>
                </a:lnTo>
                <a:lnTo>
                  <a:pt x="13433" y="2937"/>
                </a:lnTo>
                <a:lnTo>
                  <a:pt x="13381" y="2972"/>
                </a:lnTo>
                <a:lnTo>
                  <a:pt x="13356" y="2964"/>
                </a:lnTo>
                <a:cubicBezTo>
                  <a:pt x="13356" y="2964"/>
                  <a:pt x="13356" y="2964"/>
                  <a:pt x="13356" y="2964"/>
                </a:cubicBezTo>
                <a:close/>
                <a:moveTo>
                  <a:pt x="13616" y="3358"/>
                </a:moveTo>
                <a:lnTo>
                  <a:pt x="13640" y="3437"/>
                </a:lnTo>
                <a:lnTo>
                  <a:pt x="13668" y="3486"/>
                </a:lnTo>
                <a:lnTo>
                  <a:pt x="13694" y="3484"/>
                </a:lnTo>
                <a:lnTo>
                  <a:pt x="13739" y="3478"/>
                </a:lnTo>
                <a:lnTo>
                  <a:pt x="13764" y="3501"/>
                </a:lnTo>
                <a:lnTo>
                  <a:pt x="13796" y="3501"/>
                </a:lnTo>
                <a:lnTo>
                  <a:pt x="13872" y="3447"/>
                </a:lnTo>
                <a:lnTo>
                  <a:pt x="13872" y="3418"/>
                </a:lnTo>
                <a:lnTo>
                  <a:pt x="13910" y="3391"/>
                </a:lnTo>
                <a:lnTo>
                  <a:pt x="13950" y="3333"/>
                </a:lnTo>
                <a:lnTo>
                  <a:pt x="13954" y="3268"/>
                </a:lnTo>
                <a:lnTo>
                  <a:pt x="13974" y="3184"/>
                </a:lnTo>
                <a:lnTo>
                  <a:pt x="14010" y="3117"/>
                </a:lnTo>
                <a:lnTo>
                  <a:pt x="13984" y="3096"/>
                </a:lnTo>
                <a:lnTo>
                  <a:pt x="13984" y="3067"/>
                </a:lnTo>
                <a:lnTo>
                  <a:pt x="14013" y="3038"/>
                </a:lnTo>
                <a:lnTo>
                  <a:pt x="14045" y="2968"/>
                </a:lnTo>
                <a:lnTo>
                  <a:pt x="14079" y="2962"/>
                </a:lnTo>
                <a:lnTo>
                  <a:pt x="14117" y="2920"/>
                </a:lnTo>
                <a:lnTo>
                  <a:pt x="14174" y="2877"/>
                </a:lnTo>
                <a:lnTo>
                  <a:pt x="14185" y="2804"/>
                </a:lnTo>
                <a:lnTo>
                  <a:pt x="14181" y="2763"/>
                </a:lnTo>
                <a:lnTo>
                  <a:pt x="14224" y="2727"/>
                </a:lnTo>
                <a:lnTo>
                  <a:pt x="14227" y="2692"/>
                </a:lnTo>
                <a:lnTo>
                  <a:pt x="14210" y="2645"/>
                </a:lnTo>
                <a:lnTo>
                  <a:pt x="14197" y="2581"/>
                </a:lnTo>
                <a:lnTo>
                  <a:pt x="14169" y="2584"/>
                </a:lnTo>
                <a:lnTo>
                  <a:pt x="14124" y="2562"/>
                </a:lnTo>
                <a:lnTo>
                  <a:pt x="14072" y="2562"/>
                </a:lnTo>
                <a:lnTo>
                  <a:pt x="14056" y="2534"/>
                </a:lnTo>
                <a:lnTo>
                  <a:pt x="14078" y="2493"/>
                </a:lnTo>
                <a:lnTo>
                  <a:pt x="14149" y="2448"/>
                </a:lnTo>
                <a:lnTo>
                  <a:pt x="14151" y="2419"/>
                </a:lnTo>
                <a:lnTo>
                  <a:pt x="14124" y="2383"/>
                </a:lnTo>
                <a:lnTo>
                  <a:pt x="14124" y="2317"/>
                </a:lnTo>
                <a:lnTo>
                  <a:pt x="14137" y="2273"/>
                </a:lnTo>
                <a:lnTo>
                  <a:pt x="14092" y="2221"/>
                </a:lnTo>
                <a:lnTo>
                  <a:pt x="14058" y="2222"/>
                </a:lnTo>
                <a:lnTo>
                  <a:pt x="13999" y="2265"/>
                </a:lnTo>
                <a:lnTo>
                  <a:pt x="13927" y="2279"/>
                </a:lnTo>
                <a:lnTo>
                  <a:pt x="13918" y="2321"/>
                </a:lnTo>
                <a:lnTo>
                  <a:pt x="13880" y="2364"/>
                </a:lnTo>
                <a:lnTo>
                  <a:pt x="13845" y="2360"/>
                </a:lnTo>
                <a:lnTo>
                  <a:pt x="13836" y="2311"/>
                </a:lnTo>
                <a:lnTo>
                  <a:pt x="13886" y="2280"/>
                </a:lnTo>
                <a:lnTo>
                  <a:pt x="13915" y="2242"/>
                </a:lnTo>
                <a:lnTo>
                  <a:pt x="13915" y="2171"/>
                </a:lnTo>
                <a:lnTo>
                  <a:pt x="13934" y="2078"/>
                </a:lnTo>
                <a:lnTo>
                  <a:pt x="13918" y="2023"/>
                </a:lnTo>
                <a:lnTo>
                  <a:pt x="13888" y="1991"/>
                </a:lnTo>
                <a:lnTo>
                  <a:pt x="13874" y="1946"/>
                </a:lnTo>
                <a:lnTo>
                  <a:pt x="13811" y="1908"/>
                </a:lnTo>
                <a:lnTo>
                  <a:pt x="13768" y="1927"/>
                </a:lnTo>
                <a:lnTo>
                  <a:pt x="13709" y="1908"/>
                </a:lnTo>
                <a:lnTo>
                  <a:pt x="13646" y="1966"/>
                </a:lnTo>
                <a:lnTo>
                  <a:pt x="13612" y="1954"/>
                </a:lnTo>
                <a:lnTo>
                  <a:pt x="13605" y="1875"/>
                </a:lnTo>
                <a:lnTo>
                  <a:pt x="13594" y="1853"/>
                </a:lnTo>
                <a:lnTo>
                  <a:pt x="13553" y="1892"/>
                </a:lnTo>
                <a:lnTo>
                  <a:pt x="13540" y="1935"/>
                </a:lnTo>
                <a:lnTo>
                  <a:pt x="13489" y="1966"/>
                </a:lnTo>
                <a:lnTo>
                  <a:pt x="13470" y="2021"/>
                </a:lnTo>
                <a:lnTo>
                  <a:pt x="13420" y="2091"/>
                </a:lnTo>
                <a:lnTo>
                  <a:pt x="13422" y="2136"/>
                </a:lnTo>
                <a:lnTo>
                  <a:pt x="13462" y="2164"/>
                </a:lnTo>
                <a:lnTo>
                  <a:pt x="13485" y="2143"/>
                </a:lnTo>
                <a:lnTo>
                  <a:pt x="13542" y="2130"/>
                </a:lnTo>
                <a:lnTo>
                  <a:pt x="13556" y="2153"/>
                </a:lnTo>
                <a:lnTo>
                  <a:pt x="13501" y="2211"/>
                </a:lnTo>
                <a:lnTo>
                  <a:pt x="13435" y="2242"/>
                </a:lnTo>
                <a:lnTo>
                  <a:pt x="13390" y="2321"/>
                </a:lnTo>
                <a:lnTo>
                  <a:pt x="13399" y="2342"/>
                </a:lnTo>
                <a:lnTo>
                  <a:pt x="13467" y="2307"/>
                </a:lnTo>
                <a:lnTo>
                  <a:pt x="13535" y="2244"/>
                </a:lnTo>
                <a:lnTo>
                  <a:pt x="13558" y="2244"/>
                </a:lnTo>
                <a:lnTo>
                  <a:pt x="13594" y="2222"/>
                </a:lnTo>
                <a:lnTo>
                  <a:pt x="13622" y="2265"/>
                </a:lnTo>
                <a:lnTo>
                  <a:pt x="13605" y="2323"/>
                </a:lnTo>
                <a:lnTo>
                  <a:pt x="13576" y="2325"/>
                </a:lnTo>
                <a:lnTo>
                  <a:pt x="13517" y="2377"/>
                </a:lnTo>
                <a:lnTo>
                  <a:pt x="13501" y="2424"/>
                </a:lnTo>
                <a:lnTo>
                  <a:pt x="13521" y="2456"/>
                </a:lnTo>
                <a:lnTo>
                  <a:pt x="13587" y="2441"/>
                </a:lnTo>
                <a:lnTo>
                  <a:pt x="13626" y="2466"/>
                </a:lnTo>
                <a:lnTo>
                  <a:pt x="13574" y="2506"/>
                </a:lnTo>
                <a:lnTo>
                  <a:pt x="13505" y="2534"/>
                </a:lnTo>
                <a:lnTo>
                  <a:pt x="13465" y="2520"/>
                </a:lnTo>
                <a:lnTo>
                  <a:pt x="13462" y="2553"/>
                </a:lnTo>
                <a:lnTo>
                  <a:pt x="13513" y="2570"/>
                </a:lnTo>
                <a:lnTo>
                  <a:pt x="13513" y="2605"/>
                </a:lnTo>
                <a:lnTo>
                  <a:pt x="13438" y="2680"/>
                </a:lnTo>
                <a:lnTo>
                  <a:pt x="13417" y="2680"/>
                </a:lnTo>
                <a:lnTo>
                  <a:pt x="13392" y="2609"/>
                </a:lnTo>
                <a:lnTo>
                  <a:pt x="13348" y="2586"/>
                </a:lnTo>
                <a:lnTo>
                  <a:pt x="13309" y="2524"/>
                </a:lnTo>
                <a:lnTo>
                  <a:pt x="13213" y="2574"/>
                </a:lnTo>
                <a:lnTo>
                  <a:pt x="13213" y="2605"/>
                </a:lnTo>
                <a:lnTo>
                  <a:pt x="13162" y="2696"/>
                </a:lnTo>
                <a:lnTo>
                  <a:pt x="13204" y="2763"/>
                </a:lnTo>
                <a:lnTo>
                  <a:pt x="13204" y="2814"/>
                </a:lnTo>
                <a:lnTo>
                  <a:pt x="13241" y="2833"/>
                </a:lnTo>
                <a:lnTo>
                  <a:pt x="13277" y="2794"/>
                </a:lnTo>
                <a:lnTo>
                  <a:pt x="13318" y="2792"/>
                </a:lnTo>
                <a:lnTo>
                  <a:pt x="13395" y="2821"/>
                </a:lnTo>
                <a:lnTo>
                  <a:pt x="13472" y="2819"/>
                </a:lnTo>
                <a:lnTo>
                  <a:pt x="13487" y="2838"/>
                </a:lnTo>
                <a:lnTo>
                  <a:pt x="13563" y="2818"/>
                </a:lnTo>
                <a:lnTo>
                  <a:pt x="13560" y="2858"/>
                </a:lnTo>
                <a:lnTo>
                  <a:pt x="13517" y="2870"/>
                </a:lnTo>
                <a:lnTo>
                  <a:pt x="13501" y="2898"/>
                </a:lnTo>
                <a:lnTo>
                  <a:pt x="13508" y="2953"/>
                </a:lnTo>
                <a:lnTo>
                  <a:pt x="13580" y="2943"/>
                </a:lnTo>
                <a:lnTo>
                  <a:pt x="13632" y="2989"/>
                </a:lnTo>
                <a:lnTo>
                  <a:pt x="13664" y="3074"/>
                </a:lnTo>
                <a:lnTo>
                  <a:pt x="13696" y="3074"/>
                </a:lnTo>
                <a:lnTo>
                  <a:pt x="13717" y="3097"/>
                </a:lnTo>
                <a:lnTo>
                  <a:pt x="13700" y="3132"/>
                </a:lnTo>
                <a:lnTo>
                  <a:pt x="13700" y="3192"/>
                </a:lnTo>
                <a:lnTo>
                  <a:pt x="13616" y="3358"/>
                </a:lnTo>
                <a:cubicBezTo>
                  <a:pt x="13616" y="3358"/>
                  <a:pt x="13616" y="3358"/>
                  <a:pt x="13616" y="3358"/>
                </a:cubicBezTo>
                <a:close/>
                <a:moveTo>
                  <a:pt x="13578" y="3049"/>
                </a:moveTo>
                <a:lnTo>
                  <a:pt x="13587" y="3027"/>
                </a:lnTo>
                <a:lnTo>
                  <a:pt x="13614" y="3008"/>
                </a:lnTo>
                <a:lnTo>
                  <a:pt x="13628" y="3024"/>
                </a:lnTo>
                <a:lnTo>
                  <a:pt x="13614" y="3062"/>
                </a:lnTo>
                <a:lnTo>
                  <a:pt x="13590" y="3063"/>
                </a:lnTo>
                <a:lnTo>
                  <a:pt x="13578" y="3049"/>
                </a:lnTo>
                <a:cubicBezTo>
                  <a:pt x="13578" y="3049"/>
                  <a:pt x="13578" y="3049"/>
                  <a:pt x="13578" y="3049"/>
                </a:cubicBezTo>
                <a:close/>
                <a:moveTo>
                  <a:pt x="14181" y="3939"/>
                </a:moveTo>
                <a:lnTo>
                  <a:pt x="14174" y="3860"/>
                </a:lnTo>
                <a:lnTo>
                  <a:pt x="14201" y="3777"/>
                </a:lnTo>
                <a:lnTo>
                  <a:pt x="14238" y="3733"/>
                </a:lnTo>
                <a:lnTo>
                  <a:pt x="14289" y="3735"/>
                </a:lnTo>
                <a:lnTo>
                  <a:pt x="14325" y="3727"/>
                </a:lnTo>
                <a:lnTo>
                  <a:pt x="14362" y="3741"/>
                </a:lnTo>
                <a:lnTo>
                  <a:pt x="14398" y="3733"/>
                </a:lnTo>
                <a:lnTo>
                  <a:pt x="14425" y="3741"/>
                </a:lnTo>
                <a:lnTo>
                  <a:pt x="14431" y="3770"/>
                </a:lnTo>
                <a:lnTo>
                  <a:pt x="14474" y="3776"/>
                </a:lnTo>
                <a:lnTo>
                  <a:pt x="14491" y="3760"/>
                </a:lnTo>
                <a:lnTo>
                  <a:pt x="14529" y="3783"/>
                </a:lnTo>
                <a:lnTo>
                  <a:pt x="14566" y="3789"/>
                </a:lnTo>
                <a:lnTo>
                  <a:pt x="14617" y="3855"/>
                </a:lnTo>
                <a:lnTo>
                  <a:pt x="14652" y="3876"/>
                </a:lnTo>
                <a:lnTo>
                  <a:pt x="14633" y="3897"/>
                </a:lnTo>
                <a:lnTo>
                  <a:pt x="14647" y="3922"/>
                </a:lnTo>
                <a:lnTo>
                  <a:pt x="14681" y="3922"/>
                </a:lnTo>
                <a:lnTo>
                  <a:pt x="14717" y="3901"/>
                </a:lnTo>
                <a:lnTo>
                  <a:pt x="14747" y="3945"/>
                </a:lnTo>
                <a:lnTo>
                  <a:pt x="14778" y="3972"/>
                </a:lnTo>
                <a:lnTo>
                  <a:pt x="14772" y="4005"/>
                </a:lnTo>
                <a:lnTo>
                  <a:pt x="14783" y="4030"/>
                </a:lnTo>
                <a:lnTo>
                  <a:pt x="14762" y="4052"/>
                </a:lnTo>
                <a:lnTo>
                  <a:pt x="14708" y="4036"/>
                </a:lnTo>
                <a:lnTo>
                  <a:pt x="14645" y="4098"/>
                </a:lnTo>
                <a:lnTo>
                  <a:pt x="14602" y="4109"/>
                </a:lnTo>
                <a:lnTo>
                  <a:pt x="14541" y="4067"/>
                </a:lnTo>
                <a:lnTo>
                  <a:pt x="14468" y="4065"/>
                </a:lnTo>
                <a:lnTo>
                  <a:pt x="14400" y="4013"/>
                </a:lnTo>
                <a:lnTo>
                  <a:pt x="14344" y="4013"/>
                </a:lnTo>
                <a:lnTo>
                  <a:pt x="14296" y="3986"/>
                </a:lnTo>
                <a:lnTo>
                  <a:pt x="14264" y="3939"/>
                </a:lnTo>
                <a:lnTo>
                  <a:pt x="14212" y="3945"/>
                </a:lnTo>
                <a:lnTo>
                  <a:pt x="14181" y="3939"/>
                </a:lnTo>
                <a:cubicBezTo>
                  <a:pt x="14181" y="3939"/>
                  <a:pt x="14181" y="3939"/>
                  <a:pt x="14181" y="3939"/>
                </a:cubicBezTo>
                <a:close/>
                <a:moveTo>
                  <a:pt x="14913" y="4356"/>
                </a:moveTo>
                <a:lnTo>
                  <a:pt x="14904" y="4387"/>
                </a:lnTo>
                <a:lnTo>
                  <a:pt x="14914" y="4433"/>
                </a:lnTo>
                <a:lnTo>
                  <a:pt x="14942" y="4451"/>
                </a:lnTo>
                <a:lnTo>
                  <a:pt x="14958" y="4432"/>
                </a:lnTo>
                <a:lnTo>
                  <a:pt x="14953" y="4402"/>
                </a:lnTo>
                <a:lnTo>
                  <a:pt x="14933" y="4387"/>
                </a:lnTo>
                <a:lnTo>
                  <a:pt x="14925" y="4350"/>
                </a:lnTo>
                <a:lnTo>
                  <a:pt x="14913" y="4356"/>
                </a:lnTo>
                <a:cubicBezTo>
                  <a:pt x="14913" y="4356"/>
                  <a:pt x="14913" y="4356"/>
                  <a:pt x="14913" y="4356"/>
                </a:cubicBezTo>
                <a:close/>
                <a:moveTo>
                  <a:pt x="14978" y="4334"/>
                </a:moveTo>
                <a:lnTo>
                  <a:pt x="14979" y="4379"/>
                </a:lnTo>
                <a:lnTo>
                  <a:pt x="15013" y="4417"/>
                </a:lnTo>
                <a:lnTo>
                  <a:pt x="15068" y="4418"/>
                </a:lnTo>
                <a:lnTo>
                  <a:pt x="15123" y="4394"/>
                </a:lnTo>
                <a:lnTo>
                  <a:pt x="15173" y="4303"/>
                </a:lnTo>
                <a:lnTo>
                  <a:pt x="15178" y="4271"/>
                </a:lnTo>
                <a:lnTo>
                  <a:pt x="15158" y="4250"/>
                </a:lnTo>
                <a:lnTo>
                  <a:pt x="15165" y="4227"/>
                </a:lnTo>
                <a:lnTo>
                  <a:pt x="15140" y="4188"/>
                </a:lnTo>
                <a:lnTo>
                  <a:pt x="15102" y="4185"/>
                </a:lnTo>
                <a:lnTo>
                  <a:pt x="15077" y="4129"/>
                </a:lnTo>
                <a:lnTo>
                  <a:pt x="15041" y="4128"/>
                </a:lnTo>
                <a:lnTo>
                  <a:pt x="14988" y="4169"/>
                </a:lnTo>
                <a:lnTo>
                  <a:pt x="14982" y="4225"/>
                </a:lnTo>
                <a:lnTo>
                  <a:pt x="14962" y="4278"/>
                </a:lnTo>
                <a:lnTo>
                  <a:pt x="14978" y="4334"/>
                </a:lnTo>
                <a:cubicBezTo>
                  <a:pt x="14978" y="4334"/>
                  <a:pt x="14978" y="4334"/>
                  <a:pt x="14978" y="4334"/>
                </a:cubicBezTo>
                <a:close/>
                <a:moveTo>
                  <a:pt x="14791" y="3522"/>
                </a:moveTo>
                <a:lnTo>
                  <a:pt x="14813" y="3518"/>
                </a:lnTo>
                <a:lnTo>
                  <a:pt x="14826" y="3477"/>
                </a:lnTo>
                <a:lnTo>
                  <a:pt x="14815" y="3387"/>
                </a:lnTo>
                <a:lnTo>
                  <a:pt x="14788" y="3388"/>
                </a:lnTo>
                <a:lnTo>
                  <a:pt x="14775" y="3417"/>
                </a:lnTo>
                <a:lnTo>
                  <a:pt x="14778" y="3479"/>
                </a:lnTo>
                <a:lnTo>
                  <a:pt x="14791" y="3522"/>
                </a:lnTo>
                <a:cubicBezTo>
                  <a:pt x="14791" y="3522"/>
                  <a:pt x="14791" y="3522"/>
                  <a:pt x="14791" y="3522"/>
                </a:cubicBezTo>
                <a:close/>
                <a:moveTo>
                  <a:pt x="14223" y="3603"/>
                </a:moveTo>
                <a:lnTo>
                  <a:pt x="14221" y="3546"/>
                </a:lnTo>
                <a:lnTo>
                  <a:pt x="14249" y="3505"/>
                </a:lnTo>
                <a:lnTo>
                  <a:pt x="14224" y="3476"/>
                </a:lnTo>
                <a:lnTo>
                  <a:pt x="14221" y="3414"/>
                </a:lnTo>
                <a:lnTo>
                  <a:pt x="14176" y="3385"/>
                </a:lnTo>
                <a:lnTo>
                  <a:pt x="14192" y="3350"/>
                </a:lnTo>
                <a:lnTo>
                  <a:pt x="14208" y="3312"/>
                </a:lnTo>
                <a:lnTo>
                  <a:pt x="14265" y="3320"/>
                </a:lnTo>
                <a:lnTo>
                  <a:pt x="14316" y="3364"/>
                </a:lnTo>
                <a:lnTo>
                  <a:pt x="14335" y="3366"/>
                </a:lnTo>
                <a:lnTo>
                  <a:pt x="14341" y="3322"/>
                </a:lnTo>
                <a:lnTo>
                  <a:pt x="14291" y="3240"/>
                </a:lnTo>
                <a:lnTo>
                  <a:pt x="14242" y="3210"/>
                </a:lnTo>
                <a:lnTo>
                  <a:pt x="14233" y="3181"/>
                </a:lnTo>
                <a:lnTo>
                  <a:pt x="14282" y="3178"/>
                </a:lnTo>
                <a:lnTo>
                  <a:pt x="14253" y="3126"/>
                </a:lnTo>
                <a:lnTo>
                  <a:pt x="14284" y="3076"/>
                </a:lnTo>
                <a:lnTo>
                  <a:pt x="14287" y="2991"/>
                </a:lnTo>
                <a:lnTo>
                  <a:pt x="14314" y="2920"/>
                </a:lnTo>
                <a:lnTo>
                  <a:pt x="14348" y="2924"/>
                </a:lnTo>
                <a:lnTo>
                  <a:pt x="14382" y="2898"/>
                </a:lnTo>
                <a:lnTo>
                  <a:pt x="14387" y="2821"/>
                </a:lnTo>
                <a:lnTo>
                  <a:pt x="14420" y="2785"/>
                </a:lnTo>
                <a:lnTo>
                  <a:pt x="14481" y="2729"/>
                </a:lnTo>
                <a:lnTo>
                  <a:pt x="14529" y="2730"/>
                </a:lnTo>
                <a:lnTo>
                  <a:pt x="14590" y="2814"/>
                </a:lnTo>
                <a:lnTo>
                  <a:pt x="14611" y="2873"/>
                </a:lnTo>
                <a:lnTo>
                  <a:pt x="14606" y="2914"/>
                </a:lnTo>
                <a:lnTo>
                  <a:pt x="14620" y="2949"/>
                </a:lnTo>
                <a:lnTo>
                  <a:pt x="14649" y="2960"/>
                </a:lnTo>
                <a:lnTo>
                  <a:pt x="14652" y="3018"/>
                </a:lnTo>
                <a:lnTo>
                  <a:pt x="14681" y="3034"/>
                </a:lnTo>
                <a:lnTo>
                  <a:pt x="14685" y="3063"/>
                </a:lnTo>
                <a:lnTo>
                  <a:pt x="14708" y="3123"/>
                </a:lnTo>
                <a:lnTo>
                  <a:pt x="14756" y="3128"/>
                </a:lnTo>
                <a:lnTo>
                  <a:pt x="14756" y="3153"/>
                </a:lnTo>
                <a:lnTo>
                  <a:pt x="14778" y="3200"/>
                </a:lnTo>
                <a:lnTo>
                  <a:pt x="14799" y="3302"/>
                </a:lnTo>
                <a:lnTo>
                  <a:pt x="14749" y="3343"/>
                </a:lnTo>
                <a:lnTo>
                  <a:pt x="14721" y="3374"/>
                </a:lnTo>
                <a:lnTo>
                  <a:pt x="14676" y="3372"/>
                </a:lnTo>
                <a:lnTo>
                  <a:pt x="14647" y="3387"/>
                </a:lnTo>
                <a:lnTo>
                  <a:pt x="14668" y="3410"/>
                </a:lnTo>
                <a:lnTo>
                  <a:pt x="14695" y="3412"/>
                </a:lnTo>
                <a:lnTo>
                  <a:pt x="14708" y="3495"/>
                </a:lnTo>
                <a:lnTo>
                  <a:pt x="14699" y="3546"/>
                </a:lnTo>
                <a:lnTo>
                  <a:pt x="14613" y="3607"/>
                </a:lnTo>
                <a:lnTo>
                  <a:pt x="14588" y="3634"/>
                </a:lnTo>
                <a:lnTo>
                  <a:pt x="14558" y="3628"/>
                </a:lnTo>
                <a:lnTo>
                  <a:pt x="14554" y="3586"/>
                </a:lnTo>
                <a:lnTo>
                  <a:pt x="14530" y="3567"/>
                </a:lnTo>
                <a:lnTo>
                  <a:pt x="14474" y="3611"/>
                </a:lnTo>
                <a:lnTo>
                  <a:pt x="14434" y="3592"/>
                </a:lnTo>
                <a:lnTo>
                  <a:pt x="14364" y="3615"/>
                </a:lnTo>
                <a:lnTo>
                  <a:pt x="14328" y="3611"/>
                </a:lnTo>
                <a:lnTo>
                  <a:pt x="14321" y="3551"/>
                </a:lnTo>
                <a:lnTo>
                  <a:pt x="14282" y="3547"/>
                </a:lnTo>
                <a:lnTo>
                  <a:pt x="14273" y="3584"/>
                </a:lnTo>
                <a:lnTo>
                  <a:pt x="14223" y="3603"/>
                </a:lnTo>
                <a:cubicBezTo>
                  <a:pt x="14223" y="3603"/>
                  <a:pt x="14223" y="3603"/>
                  <a:pt x="14223" y="3603"/>
                </a:cubicBezTo>
                <a:close/>
                <a:moveTo>
                  <a:pt x="14864" y="1999"/>
                </a:moveTo>
                <a:lnTo>
                  <a:pt x="14916" y="1941"/>
                </a:lnTo>
                <a:lnTo>
                  <a:pt x="14949" y="1868"/>
                </a:lnTo>
                <a:lnTo>
                  <a:pt x="14953" y="1828"/>
                </a:lnTo>
                <a:lnTo>
                  <a:pt x="15015" y="1778"/>
                </a:lnTo>
                <a:lnTo>
                  <a:pt x="15046" y="1707"/>
                </a:lnTo>
                <a:lnTo>
                  <a:pt x="15032" y="1671"/>
                </a:lnTo>
                <a:lnTo>
                  <a:pt x="14973" y="1667"/>
                </a:lnTo>
                <a:lnTo>
                  <a:pt x="14936" y="1652"/>
                </a:lnTo>
                <a:lnTo>
                  <a:pt x="14958" y="1598"/>
                </a:lnTo>
                <a:lnTo>
                  <a:pt x="14939" y="1601"/>
                </a:lnTo>
                <a:lnTo>
                  <a:pt x="14879" y="1656"/>
                </a:lnTo>
                <a:lnTo>
                  <a:pt x="14805" y="1682"/>
                </a:lnTo>
                <a:lnTo>
                  <a:pt x="14796" y="1723"/>
                </a:lnTo>
                <a:lnTo>
                  <a:pt x="14767" y="1753"/>
                </a:lnTo>
                <a:lnTo>
                  <a:pt x="14767" y="1794"/>
                </a:lnTo>
                <a:lnTo>
                  <a:pt x="14827" y="1814"/>
                </a:lnTo>
                <a:lnTo>
                  <a:pt x="14871" y="1797"/>
                </a:lnTo>
                <a:lnTo>
                  <a:pt x="14871" y="1845"/>
                </a:lnTo>
                <a:lnTo>
                  <a:pt x="14827" y="1891"/>
                </a:lnTo>
                <a:lnTo>
                  <a:pt x="14827" y="1932"/>
                </a:lnTo>
                <a:lnTo>
                  <a:pt x="14849" y="1956"/>
                </a:lnTo>
                <a:lnTo>
                  <a:pt x="14864" y="1999"/>
                </a:lnTo>
                <a:cubicBezTo>
                  <a:pt x="14864" y="1999"/>
                  <a:pt x="14864" y="1999"/>
                  <a:pt x="14864" y="1999"/>
                </a:cubicBezTo>
                <a:close/>
                <a:moveTo>
                  <a:pt x="14877" y="4961"/>
                </a:moveTo>
                <a:lnTo>
                  <a:pt x="14819" y="4940"/>
                </a:lnTo>
                <a:lnTo>
                  <a:pt x="14814" y="4887"/>
                </a:lnTo>
                <a:lnTo>
                  <a:pt x="14821" y="4789"/>
                </a:lnTo>
                <a:lnTo>
                  <a:pt x="14805" y="4762"/>
                </a:lnTo>
                <a:lnTo>
                  <a:pt x="14802" y="4703"/>
                </a:lnTo>
                <a:lnTo>
                  <a:pt x="14794" y="4690"/>
                </a:lnTo>
                <a:lnTo>
                  <a:pt x="14844" y="4667"/>
                </a:lnTo>
                <a:lnTo>
                  <a:pt x="14916" y="4702"/>
                </a:lnTo>
                <a:lnTo>
                  <a:pt x="14924" y="4763"/>
                </a:lnTo>
                <a:lnTo>
                  <a:pt x="14891" y="4869"/>
                </a:lnTo>
                <a:lnTo>
                  <a:pt x="14880" y="4899"/>
                </a:lnTo>
                <a:lnTo>
                  <a:pt x="14894" y="4918"/>
                </a:lnTo>
                <a:lnTo>
                  <a:pt x="14903" y="4960"/>
                </a:lnTo>
                <a:lnTo>
                  <a:pt x="14877" y="4961"/>
                </a:lnTo>
                <a:cubicBezTo>
                  <a:pt x="14877" y="4961"/>
                  <a:pt x="14877" y="4961"/>
                  <a:pt x="14877" y="4961"/>
                </a:cubicBezTo>
                <a:close/>
                <a:moveTo>
                  <a:pt x="16219" y="5605"/>
                </a:moveTo>
                <a:cubicBezTo>
                  <a:pt x="16218" y="5606"/>
                  <a:pt x="16240" y="5632"/>
                  <a:pt x="16240" y="5632"/>
                </a:cubicBezTo>
                <a:lnTo>
                  <a:pt x="16265" y="5636"/>
                </a:lnTo>
                <a:lnTo>
                  <a:pt x="16282" y="5602"/>
                </a:lnTo>
                <a:lnTo>
                  <a:pt x="16267" y="5581"/>
                </a:lnTo>
                <a:lnTo>
                  <a:pt x="16219" y="5605"/>
                </a:lnTo>
                <a:cubicBezTo>
                  <a:pt x="16219" y="5605"/>
                  <a:pt x="16219" y="5605"/>
                  <a:pt x="16219" y="5605"/>
                </a:cubicBezTo>
                <a:close/>
                <a:moveTo>
                  <a:pt x="16464" y="5858"/>
                </a:moveTo>
                <a:lnTo>
                  <a:pt x="16460" y="5795"/>
                </a:lnTo>
                <a:lnTo>
                  <a:pt x="16484" y="5779"/>
                </a:lnTo>
                <a:lnTo>
                  <a:pt x="16515" y="5731"/>
                </a:lnTo>
                <a:lnTo>
                  <a:pt x="16626" y="5654"/>
                </a:lnTo>
                <a:lnTo>
                  <a:pt x="16670" y="5644"/>
                </a:lnTo>
                <a:lnTo>
                  <a:pt x="16641" y="5698"/>
                </a:lnTo>
                <a:lnTo>
                  <a:pt x="16571" y="5758"/>
                </a:lnTo>
                <a:lnTo>
                  <a:pt x="16555" y="5799"/>
                </a:lnTo>
                <a:lnTo>
                  <a:pt x="16574" y="5831"/>
                </a:lnTo>
                <a:lnTo>
                  <a:pt x="16568" y="5859"/>
                </a:lnTo>
                <a:lnTo>
                  <a:pt x="16543" y="5853"/>
                </a:lnTo>
                <a:lnTo>
                  <a:pt x="16524" y="5819"/>
                </a:lnTo>
                <a:lnTo>
                  <a:pt x="16502" y="5835"/>
                </a:lnTo>
                <a:lnTo>
                  <a:pt x="16485" y="5861"/>
                </a:lnTo>
                <a:lnTo>
                  <a:pt x="16464" y="5858"/>
                </a:lnTo>
                <a:cubicBezTo>
                  <a:pt x="16464" y="5858"/>
                  <a:pt x="16464" y="5858"/>
                  <a:pt x="16464" y="5858"/>
                </a:cubicBezTo>
                <a:close/>
                <a:moveTo>
                  <a:pt x="17837" y="11581"/>
                </a:moveTo>
                <a:lnTo>
                  <a:pt x="17842" y="11530"/>
                </a:lnTo>
                <a:lnTo>
                  <a:pt x="17878" y="11508"/>
                </a:lnTo>
                <a:lnTo>
                  <a:pt x="17895" y="11494"/>
                </a:lnTo>
                <a:lnTo>
                  <a:pt x="17918" y="11509"/>
                </a:lnTo>
                <a:lnTo>
                  <a:pt x="17891" y="11559"/>
                </a:lnTo>
                <a:lnTo>
                  <a:pt x="17857" y="11570"/>
                </a:lnTo>
                <a:cubicBezTo>
                  <a:pt x="17857" y="11570"/>
                  <a:pt x="17837" y="11584"/>
                  <a:pt x="17837" y="11581"/>
                </a:cubicBezTo>
                <a:cubicBezTo>
                  <a:pt x="17837" y="11581"/>
                  <a:pt x="17837" y="11581"/>
                  <a:pt x="17837" y="11581"/>
                </a:cubicBezTo>
                <a:close/>
                <a:moveTo>
                  <a:pt x="17645" y="11328"/>
                </a:moveTo>
                <a:lnTo>
                  <a:pt x="17632" y="11265"/>
                </a:lnTo>
                <a:lnTo>
                  <a:pt x="17663" y="11230"/>
                </a:lnTo>
                <a:lnTo>
                  <a:pt x="17693" y="11259"/>
                </a:lnTo>
                <a:lnTo>
                  <a:pt x="17696" y="11314"/>
                </a:lnTo>
                <a:lnTo>
                  <a:pt x="17670" y="11327"/>
                </a:lnTo>
                <a:lnTo>
                  <a:pt x="17645" y="11328"/>
                </a:lnTo>
                <a:cubicBezTo>
                  <a:pt x="17645" y="11328"/>
                  <a:pt x="17645" y="11328"/>
                  <a:pt x="17645" y="11328"/>
                </a:cubicBezTo>
                <a:close/>
                <a:moveTo>
                  <a:pt x="17259" y="10916"/>
                </a:moveTo>
                <a:lnTo>
                  <a:pt x="17306" y="10948"/>
                </a:lnTo>
                <a:lnTo>
                  <a:pt x="17325" y="10933"/>
                </a:lnTo>
                <a:lnTo>
                  <a:pt x="17315" y="10901"/>
                </a:lnTo>
                <a:lnTo>
                  <a:pt x="17288" y="10900"/>
                </a:lnTo>
                <a:cubicBezTo>
                  <a:pt x="17288" y="10900"/>
                  <a:pt x="17258" y="10915"/>
                  <a:pt x="17259" y="10916"/>
                </a:cubicBezTo>
                <a:cubicBezTo>
                  <a:pt x="17259" y="10916"/>
                  <a:pt x="17259" y="10916"/>
                  <a:pt x="17259" y="10916"/>
                </a:cubicBezTo>
                <a:close/>
                <a:moveTo>
                  <a:pt x="17056" y="10675"/>
                </a:moveTo>
                <a:lnTo>
                  <a:pt x="17086" y="10698"/>
                </a:lnTo>
                <a:lnTo>
                  <a:pt x="17112" y="10687"/>
                </a:lnTo>
                <a:lnTo>
                  <a:pt x="17090" y="10671"/>
                </a:lnTo>
                <a:lnTo>
                  <a:pt x="17056" y="10675"/>
                </a:lnTo>
                <a:cubicBezTo>
                  <a:pt x="17056" y="10675"/>
                  <a:pt x="17056" y="10675"/>
                  <a:pt x="17056" y="10675"/>
                </a:cubicBezTo>
                <a:close/>
                <a:moveTo>
                  <a:pt x="17202" y="10121"/>
                </a:moveTo>
                <a:lnTo>
                  <a:pt x="17203" y="10088"/>
                </a:lnTo>
                <a:lnTo>
                  <a:pt x="17254" y="10079"/>
                </a:lnTo>
                <a:lnTo>
                  <a:pt x="17271" y="10063"/>
                </a:lnTo>
                <a:lnTo>
                  <a:pt x="17286" y="10088"/>
                </a:lnTo>
                <a:lnTo>
                  <a:pt x="17247" y="10137"/>
                </a:lnTo>
                <a:lnTo>
                  <a:pt x="17214" y="10140"/>
                </a:lnTo>
                <a:lnTo>
                  <a:pt x="17202" y="10121"/>
                </a:lnTo>
                <a:cubicBezTo>
                  <a:pt x="17202" y="10121"/>
                  <a:pt x="17202" y="10121"/>
                  <a:pt x="17202" y="10121"/>
                </a:cubicBezTo>
                <a:close/>
                <a:moveTo>
                  <a:pt x="17294" y="10138"/>
                </a:moveTo>
                <a:lnTo>
                  <a:pt x="17319" y="10108"/>
                </a:lnTo>
                <a:lnTo>
                  <a:pt x="17358" y="10122"/>
                </a:lnTo>
                <a:lnTo>
                  <a:pt x="17332" y="10152"/>
                </a:lnTo>
                <a:lnTo>
                  <a:pt x="17303" y="10152"/>
                </a:lnTo>
                <a:lnTo>
                  <a:pt x="17294" y="10138"/>
                </a:lnTo>
                <a:cubicBezTo>
                  <a:pt x="17294" y="10138"/>
                  <a:pt x="17294" y="10138"/>
                  <a:pt x="17294" y="10138"/>
                </a:cubicBezTo>
                <a:close/>
                <a:moveTo>
                  <a:pt x="16542" y="8946"/>
                </a:moveTo>
                <a:lnTo>
                  <a:pt x="16524" y="8904"/>
                </a:lnTo>
                <a:lnTo>
                  <a:pt x="16535" y="8880"/>
                </a:lnTo>
                <a:lnTo>
                  <a:pt x="16531" y="8828"/>
                </a:lnTo>
                <a:lnTo>
                  <a:pt x="16554" y="8807"/>
                </a:lnTo>
                <a:lnTo>
                  <a:pt x="16572" y="8844"/>
                </a:lnTo>
                <a:lnTo>
                  <a:pt x="16588" y="8839"/>
                </a:lnTo>
                <a:lnTo>
                  <a:pt x="16614" y="8858"/>
                </a:lnTo>
                <a:lnTo>
                  <a:pt x="16577" y="8888"/>
                </a:lnTo>
                <a:lnTo>
                  <a:pt x="16558" y="8936"/>
                </a:lnTo>
                <a:lnTo>
                  <a:pt x="16542" y="8946"/>
                </a:lnTo>
                <a:cubicBezTo>
                  <a:pt x="16542" y="8946"/>
                  <a:pt x="16542" y="8946"/>
                  <a:pt x="16542" y="8946"/>
                </a:cubicBezTo>
                <a:close/>
                <a:moveTo>
                  <a:pt x="16626" y="8808"/>
                </a:moveTo>
                <a:lnTo>
                  <a:pt x="16615" y="8778"/>
                </a:lnTo>
                <a:lnTo>
                  <a:pt x="16615" y="8741"/>
                </a:lnTo>
                <a:lnTo>
                  <a:pt x="16641" y="8724"/>
                </a:lnTo>
                <a:lnTo>
                  <a:pt x="16660" y="8759"/>
                </a:lnTo>
                <a:lnTo>
                  <a:pt x="16647" y="8802"/>
                </a:lnTo>
                <a:lnTo>
                  <a:pt x="16626" y="8808"/>
                </a:lnTo>
                <a:cubicBezTo>
                  <a:pt x="16626" y="8808"/>
                  <a:pt x="16626" y="8808"/>
                  <a:pt x="16626" y="8808"/>
                </a:cubicBezTo>
                <a:close/>
                <a:moveTo>
                  <a:pt x="16557" y="8762"/>
                </a:moveTo>
                <a:lnTo>
                  <a:pt x="16554" y="8723"/>
                </a:lnTo>
                <a:lnTo>
                  <a:pt x="16572" y="8702"/>
                </a:lnTo>
                <a:lnTo>
                  <a:pt x="16574" y="8753"/>
                </a:lnTo>
                <a:lnTo>
                  <a:pt x="16557" y="8762"/>
                </a:lnTo>
                <a:cubicBezTo>
                  <a:pt x="16557" y="8762"/>
                  <a:pt x="16557" y="8762"/>
                  <a:pt x="16557" y="8762"/>
                </a:cubicBezTo>
                <a:close/>
                <a:moveTo>
                  <a:pt x="16950" y="12763"/>
                </a:moveTo>
                <a:lnTo>
                  <a:pt x="16984" y="12707"/>
                </a:lnTo>
                <a:lnTo>
                  <a:pt x="17022" y="12688"/>
                </a:lnTo>
                <a:lnTo>
                  <a:pt x="17028" y="12718"/>
                </a:lnTo>
                <a:lnTo>
                  <a:pt x="16992" y="12748"/>
                </a:lnTo>
                <a:lnTo>
                  <a:pt x="16974" y="12771"/>
                </a:lnTo>
                <a:lnTo>
                  <a:pt x="16950" y="12763"/>
                </a:lnTo>
                <a:cubicBezTo>
                  <a:pt x="16950" y="12763"/>
                  <a:pt x="16950" y="12763"/>
                  <a:pt x="16950" y="12763"/>
                </a:cubicBezTo>
                <a:close/>
                <a:moveTo>
                  <a:pt x="17027" y="12932"/>
                </a:moveTo>
                <a:lnTo>
                  <a:pt x="17011" y="12908"/>
                </a:lnTo>
                <a:lnTo>
                  <a:pt x="17031" y="12886"/>
                </a:lnTo>
                <a:lnTo>
                  <a:pt x="17045" y="12901"/>
                </a:lnTo>
                <a:lnTo>
                  <a:pt x="17043" y="12936"/>
                </a:lnTo>
                <a:lnTo>
                  <a:pt x="17027" y="12932"/>
                </a:lnTo>
                <a:cubicBezTo>
                  <a:pt x="17027" y="12932"/>
                  <a:pt x="17027" y="12932"/>
                  <a:pt x="17027" y="12932"/>
                </a:cubicBezTo>
                <a:close/>
                <a:moveTo>
                  <a:pt x="17071" y="13220"/>
                </a:moveTo>
                <a:lnTo>
                  <a:pt x="17063" y="13305"/>
                </a:lnTo>
                <a:lnTo>
                  <a:pt x="17049" y="13364"/>
                </a:lnTo>
                <a:lnTo>
                  <a:pt x="17071" y="13407"/>
                </a:lnTo>
                <a:lnTo>
                  <a:pt x="17086" y="13387"/>
                </a:lnTo>
                <a:lnTo>
                  <a:pt x="17079" y="13350"/>
                </a:lnTo>
                <a:lnTo>
                  <a:pt x="17096" y="13289"/>
                </a:lnTo>
                <a:lnTo>
                  <a:pt x="17088" y="13236"/>
                </a:lnTo>
                <a:lnTo>
                  <a:pt x="17071" y="13220"/>
                </a:lnTo>
                <a:cubicBezTo>
                  <a:pt x="17071" y="13220"/>
                  <a:pt x="17071" y="13220"/>
                  <a:pt x="17071" y="13220"/>
                </a:cubicBezTo>
                <a:close/>
                <a:moveTo>
                  <a:pt x="15729" y="5264"/>
                </a:moveTo>
                <a:lnTo>
                  <a:pt x="15719" y="5237"/>
                </a:lnTo>
                <a:lnTo>
                  <a:pt x="15720" y="5193"/>
                </a:lnTo>
                <a:lnTo>
                  <a:pt x="15702" y="5126"/>
                </a:lnTo>
                <a:lnTo>
                  <a:pt x="15689" y="5110"/>
                </a:lnTo>
                <a:lnTo>
                  <a:pt x="15674" y="5127"/>
                </a:lnTo>
                <a:lnTo>
                  <a:pt x="15655" y="5190"/>
                </a:lnTo>
                <a:lnTo>
                  <a:pt x="15668" y="5277"/>
                </a:lnTo>
                <a:lnTo>
                  <a:pt x="15701" y="5338"/>
                </a:lnTo>
                <a:lnTo>
                  <a:pt x="15688" y="5377"/>
                </a:lnTo>
                <a:lnTo>
                  <a:pt x="15667" y="5379"/>
                </a:lnTo>
                <a:lnTo>
                  <a:pt x="15630" y="5362"/>
                </a:lnTo>
                <a:lnTo>
                  <a:pt x="15538" y="5358"/>
                </a:lnTo>
                <a:lnTo>
                  <a:pt x="15533" y="5317"/>
                </a:lnTo>
                <a:lnTo>
                  <a:pt x="15511" y="5311"/>
                </a:lnTo>
                <a:lnTo>
                  <a:pt x="15439" y="5260"/>
                </a:lnTo>
                <a:lnTo>
                  <a:pt x="15408" y="5261"/>
                </a:lnTo>
                <a:lnTo>
                  <a:pt x="15398" y="5243"/>
                </a:lnTo>
                <a:lnTo>
                  <a:pt x="15378" y="5227"/>
                </a:lnTo>
                <a:lnTo>
                  <a:pt x="15353" y="5226"/>
                </a:lnTo>
                <a:lnTo>
                  <a:pt x="15347" y="5198"/>
                </a:lnTo>
                <a:lnTo>
                  <a:pt x="15373" y="5156"/>
                </a:lnTo>
                <a:lnTo>
                  <a:pt x="15394" y="5152"/>
                </a:lnTo>
                <a:lnTo>
                  <a:pt x="15418" y="5107"/>
                </a:lnTo>
                <a:lnTo>
                  <a:pt x="15415" y="5071"/>
                </a:lnTo>
                <a:lnTo>
                  <a:pt x="15380" y="5001"/>
                </a:lnTo>
                <a:lnTo>
                  <a:pt x="15361" y="4984"/>
                </a:lnTo>
                <a:lnTo>
                  <a:pt x="15362" y="5024"/>
                </a:lnTo>
                <a:lnTo>
                  <a:pt x="15384" y="5046"/>
                </a:lnTo>
                <a:lnTo>
                  <a:pt x="15387" y="5088"/>
                </a:lnTo>
                <a:lnTo>
                  <a:pt x="15372" y="5117"/>
                </a:lnTo>
                <a:lnTo>
                  <a:pt x="15333" y="5115"/>
                </a:lnTo>
                <a:lnTo>
                  <a:pt x="15319" y="5131"/>
                </a:lnTo>
                <a:lnTo>
                  <a:pt x="15326" y="5141"/>
                </a:lnTo>
                <a:lnTo>
                  <a:pt x="15332" y="5176"/>
                </a:lnTo>
                <a:lnTo>
                  <a:pt x="15303" y="5210"/>
                </a:lnTo>
                <a:lnTo>
                  <a:pt x="15279" y="5205"/>
                </a:lnTo>
                <a:lnTo>
                  <a:pt x="15247" y="5150"/>
                </a:lnTo>
                <a:lnTo>
                  <a:pt x="15248" y="5118"/>
                </a:lnTo>
                <a:lnTo>
                  <a:pt x="15239" y="5085"/>
                </a:lnTo>
                <a:lnTo>
                  <a:pt x="15264" y="5021"/>
                </a:lnTo>
                <a:lnTo>
                  <a:pt x="15255" y="4997"/>
                </a:lnTo>
                <a:lnTo>
                  <a:pt x="15259" y="4963"/>
                </a:lnTo>
                <a:lnTo>
                  <a:pt x="15236" y="4988"/>
                </a:lnTo>
                <a:lnTo>
                  <a:pt x="15223" y="5033"/>
                </a:lnTo>
                <a:lnTo>
                  <a:pt x="15200" y="5077"/>
                </a:lnTo>
                <a:lnTo>
                  <a:pt x="15205" y="5098"/>
                </a:lnTo>
                <a:lnTo>
                  <a:pt x="15199" y="5140"/>
                </a:lnTo>
                <a:lnTo>
                  <a:pt x="15150" y="5136"/>
                </a:lnTo>
                <a:lnTo>
                  <a:pt x="15120" y="5109"/>
                </a:lnTo>
                <a:lnTo>
                  <a:pt x="15092" y="5107"/>
                </a:lnTo>
                <a:lnTo>
                  <a:pt x="15079" y="5083"/>
                </a:lnTo>
                <a:lnTo>
                  <a:pt x="15099" y="5038"/>
                </a:lnTo>
                <a:lnTo>
                  <a:pt x="15106" y="4976"/>
                </a:lnTo>
                <a:lnTo>
                  <a:pt x="15120" y="4957"/>
                </a:lnTo>
                <a:lnTo>
                  <a:pt x="15121" y="4910"/>
                </a:lnTo>
                <a:lnTo>
                  <a:pt x="15172" y="4805"/>
                </a:lnTo>
                <a:lnTo>
                  <a:pt x="15140" y="4826"/>
                </a:lnTo>
                <a:lnTo>
                  <a:pt x="15106" y="4842"/>
                </a:lnTo>
                <a:lnTo>
                  <a:pt x="15083" y="4947"/>
                </a:lnTo>
                <a:lnTo>
                  <a:pt x="15080" y="5019"/>
                </a:lnTo>
                <a:lnTo>
                  <a:pt x="15048" y="5059"/>
                </a:lnTo>
                <a:lnTo>
                  <a:pt x="15031" y="5044"/>
                </a:lnTo>
                <a:lnTo>
                  <a:pt x="15056" y="4996"/>
                </a:lnTo>
                <a:lnTo>
                  <a:pt x="15058" y="4982"/>
                </a:lnTo>
                <a:lnTo>
                  <a:pt x="15044" y="4978"/>
                </a:lnTo>
                <a:lnTo>
                  <a:pt x="15015" y="5049"/>
                </a:lnTo>
                <a:lnTo>
                  <a:pt x="14960" y="5049"/>
                </a:lnTo>
                <a:lnTo>
                  <a:pt x="14946" y="5016"/>
                </a:lnTo>
                <a:lnTo>
                  <a:pt x="14948" y="4951"/>
                </a:lnTo>
                <a:lnTo>
                  <a:pt x="14934" y="4922"/>
                </a:lnTo>
                <a:lnTo>
                  <a:pt x="14943" y="4885"/>
                </a:lnTo>
                <a:lnTo>
                  <a:pt x="14998" y="4848"/>
                </a:lnTo>
                <a:lnTo>
                  <a:pt x="15010" y="4810"/>
                </a:lnTo>
                <a:lnTo>
                  <a:pt x="15006" y="4784"/>
                </a:lnTo>
                <a:lnTo>
                  <a:pt x="15021" y="4741"/>
                </a:lnTo>
                <a:lnTo>
                  <a:pt x="15057" y="4703"/>
                </a:lnTo>
                <a:lnTo>
                  <a:pt x="15092" y="4695"/>
                </a:lnTo>
                <a:lnTo>
                  <a:pt x="15116" y="4674"/>
                </a:lnTo>
                <a:lnTo>
                  <a:pt x="15186" y="4669"/>
                </a:lnTo>
                <a:lnTo>
                  <a:pt x="15211" y="4632"/>
                </a:lnTo>
                <a:lnTo>
                  <a:pt x="15255" y="4615"/>
                </a:lnTo>
                <a:lnTo>
                  <a:pt x="15287" y="4604"/>
                </a:lnTo>
                <a:lnTo>
                  <a:pt x="15288" y="4573"/>
                </a:lnTo>
                <a:lnTo>
                  <a:pt x="15309" y="4551"/>
                </a:lnTo>
                <a:lnTo>
                  <a:pt x="15353" y="4549"/>
                </a:lnTo>
                <a:lnTo>
                  <a:pt x="15417" y="4579"/>
                </a:lnTo>
                <a:lnTo>
                  <a:pt x="15495" y="4583"/>
                </a:lnTo>
                <a:lnTo>
                  <a:pt x="15527" y="4561"/>
                </a:lnTo>
                <a:lnTo>
                  <a:pt x="15565" y="4572"/>
                </a:lnTo>
                <a:lnTo>
                  <a:pt x="15585" y="4624"/>
                </a:lnTo>
                <a:lnTo>
                  <a:pt x="15621" y="4622"/>
                </a:lnTo>
                <a:lnTo>
                  <a:pt x="15625" y="4592"/>
                </a:lnTo>
                <a:lnTo>
                  <a:pt x="15655" y="4588"/>
                </a:lnTo>
                <a:lnTo>
                  <a:pt x="15702" y="4629"/>
                </a:lnTo>
                <a:lnTo>
                  <a:pt x="15723" y="4616"/>
                </a:lnTo>
                <a:lnTo>
                  <a:pt x="15767" y="4621"/>
                </a:lnTo>
                <a:lnTo>
                  <a:pt x="15788" y="4597"/>
                </a:lnTo>
                <a:lnTo>
                  <a:pt x="15768" y="4578"/>
                </a:lnTo>
                <a:lnTo>
                  <a:pt x="15733" y="4587"/>
                </a:lnTo>
                <a:lnTo>
                  <a:pt x="15703" y="4554"/>
                </a:lnTo>
                <a:lnTo>
                  <a:pt x="15678" y="4551"/>
                </a:lnTo>
                <a:lnTo>
                  <a:pt x="15683" y="4531"/>
                </a:lnTo>
                <a:lnTo>
                  <a:pt x="15714" y="4508"/>
                </a:lnTo>
                <a:lnTo>
                  <a:pt x="15718" y="4480"/>
                </a:lnTo>
                <a:lnTo>
                  <a:pt x="15679" y="4464"/>
                </a:lnTo>
                <a:lnTo>
                  <a:pt x="15687" y="4450"/>
                </a:lnTo>
                <a:lnTo>
                  <a:pt x="15735" y="4452"/>
                </a:lnTo>
                <a:lnTo>
                  <a:pt x="15747" y="4437"/>
                </a:lnTo>
                <a:lnTo>
                  <a:pt x="15693" y="4415"/>
                </a:lnTo>
                <a:lnTo>
                  <a:pt x="15682" y="4432"/>
                </a:lnTo>
                <a:lnTo>
                  <a:pt x="15648" y="4437"/>
                </a:lnTo>
                <a:lnTo>
                  <a:pt x="15619" y="4391"/>
                </a:lnTo>
                <a:lnTo>
                  <a:pt x="15628" y="4361"/>
                </a:lnTo>
                <a:lnTo>
                  <a:pt x="15670" y="4325"/>
                </a:lnTo>
                <a:lnTo>
                  <a:pt x="15672" y="4296"/>
                </a:lnTo>
                <a:lnTo>
                  <a:pt x="15650" y="4295"/>
                </a:lnTo>
                <a:lnTo>
                  <a:pt x="15632" y="4255"/>
                </a:lnTo>
                <a:lnTo>
                  <a:pt x="15634" y="4165"/>
                </a:lnTo>
                <a:lnTo>
                  <a:pt x="15648" y="4147"/>
                </a:lnTo>
                <a:lnTo>
                  <a:pt x="15637" y="4100"/>
                </a:lnTo>
                <a:lnTo>
                  <a:pt x="15642" y="4054"/>
                </a:lnTo>
                <a:lnTo>
                  <a:pt x="15680" y="4050"/>
                </a:lnTo>
                <a:lnTo>
                  <a:pt x="15724" y="4034"/>
                </a:lnTo>
                <a:lnTo>
                  <a:pt x="15777" y="4036"/>
                </a:lnTo>
                <a:lnTo>
                  <a:pt x="15811" y="4028"/>
                </a:lnTo>
                <a:lnTo>
                  <a:pt x="15861" y="4048"/>
                </a:lnTo>
                <a:lnTo>
                  <a:pt x="15902" y="4048"/>
                </a:lnTo>
                <a:lnTo>
                  <a:pt x="15950" y="4115"/>
                </a:lnTo>
                <a:lnTo>
                  <a:pt x="15974" y="4221"/>
                </a:lnTo>
                <a:lnTo>
                  <a:pt x="15975" y="4372"/>
                </a:lnTo>
                <a:lnTo>
                  <a:pt x="15956" y="4441"/>
                </a:lnTo>
                <a:lnTo>
                  <a:pt x="15978" y="4465"/>
                </a:lnTo>
                <a:lnTo>
                  <a:pt x="16008" y="4447"/>
                </a:lnTo>
                <a:lnTo>
                  <a:pt x="16098" y="4499"/>
                </a:lnTo>
                <a:lnTo>
                  <a:pt x="16130" y="4563"/>
                </a:lnTo>
                <a:lnTo>
                  <a:pt x="16160" y="4573"/>
                </a:lnTo>
                <a:lnTo>
                  <a:pt x="16160" y="4538"/>
                </a:lnTo>
                <a:lnTo>
                  <a:pt x="16263" y="4536"/>
                </a:lnTo>
                <a:lnTo>
                  <a:pt x="16327" y="4600"/>
                </a:lnTo>
                <a:lnTo>
                  <a:pt x="16350" y="4579"/>
                </a:lnTo>
                <a:lnTo>
                  <a:pt x="16322" y="4548"/>
                </a:lnTo>
                <a:lnTo>
                  <a:pt x="16359" y="4513"/>
                </a:lnTo>
                <a:lnTo>
                  <a:pt x="16433" y="4477"/>
                </a:lnTo>
                <a:lnTo>
                  <a:pt x="16483" y="4399"/>
                </a:lnTo>
                <a:lnTo>
                  <a:pt x="16576" y="4337"/>
                </a:lnTo>
                <a:lnTo>
                  <a:pt x="16658" y="4243"/>
                </a:lnTo>
                <a:lnTo>
                  <a:pt x="16662" y="4193"/>
                </a:lnTo>
                <a:lnTo>
                  <a:pt x="16696" y="4161"/>
                </a:lnTo>
                <a:lnTo>
                  <a:pt x="16660" y="4160"/>
                </a:lnTo>
                <a:lnTo>
                  <a:pt x="16630" y="4193"/>
                </a:lnTo>
                <a:lnTo>
                  <a:pt x="16626" y="4235"/>
                </a:lnTo>
                <a:lnTo>
                  <a:pt x="16546" y="4326"/>
                </a:lnTo>
                <a:lnTo>
                  <a:pt x="16491" y="4361"/>
                </a:lnTo>
                <a:lnTo>
                  <a:pt x="16491" y="4379"/>
                </a:lnTo>
                <a:lnTo>
                  <a:pt x="16418" y="4447"/>
                </a:lnTo>
                <a:lnTo>
                  <a:pt x="16334" y="4481"/>
                </a:lnTo>
                <a:lnTo>
                  <a:pt x="16305" y="4459"/>
                </a:lnTo>
                <a:lnTo>
                  <a:pt x="16277" y="4458"/>
                </a:lnTo>
                <a:lnTo>
                  <a:pt x="16271" y="4473"/>
                </a:lnTo>
                <a:lnTo>
                  <a:pt x="16215" y="4473"/>
                </a:lnTo>
                <a:lnTo>
                  <a:pt x="16149" y="4433"/>
                </a:lnTo>
                <a:lnTo>
                  <a:pt x="16154" y="4401"/>
                </a:lnTo>
                <a:lnTo>
                  <a:pt x="16192" y="4365"/>
                </a:lnTo>
                <a:lnTo>
                  <a:pt x="16238" y="4332"/>
                </a:lnTo>
                <a:lnTo>
                  <a:pt x="16243" y="4284"/>
                </a:lnTo>
                <a:lnTo>
                  <a:pt x="16189" y="4327"/>
                </a:lnTo>
                <a:lnTo>
                  <a:pt x="16170" y="4361"/>
                </a:lnTo>
                <a:lnTo>
                  <a:pt x="16130" y="4359"/>
                </a:lnTo>
                <a:lnTo>
                  <a:pt x="16101" y="4295"/>
                </a:lnTo>
                <a:lnTo>
                  <a:pt x="16101" y="4271"/>
                </a:lnTo>
                <a:lnTo>
                  <a:pt x="16131" y="4266"/>
                </a:lnTo>
                <a:lnTo>
                  <a:pt x="16173" y="4244"/>
                </a:lnTo>
                <a:lnTo>
                  <a:pt x="16179" y="4225"/>
                </a:lnTo>
                <a:lnTo>
                  <a:pt x="16137" y="4223"/>
                </a:lnTo>
                <a:lnTo>
                  <a:pt x="16137" y="4199"/>
                </a:lnTo>
                <a:lnTo>
                  <a:pt x="16162" y="4179"/>
                </a:lnTo>
                <a:lnTo>
                  <a:pt x="16198" y="4195"/>
                </a:lnTo>
                <a:lnTo>
                  <a:pt x="16232" y="4190"/>
                </a:lnTo>
                <a:lnTo>
                  <a:pt x="16237" y="4160"/>
                </a:lnTo>
                <a:lnTo>
                  <a:pt x="16196" y="4160"/>
                </a:lnTo>
                <a:lnTo>
                  <a:pt x="16168" y="4140"/>
                </a:lnTo>
                <a:lnTo>
                  <a:pt x="16149" y="4167"/>
                </a:lnTo>
                <a:lnTo>
                  <a:pt x="16111" y="4164"/>
                </a:lnTo>
                <a:lnTo>
                  <a:pt x="16092" y="4125"/>
                </a:lnTo>
                <a:lnTo>
                  <a:pt x="16108" y="4096"/>
                </a:lnTo>
                <a:lnTo>
                  <a:pt x="16149" y="4085"/>
                </a:lnTo>
                <a:lnTo>
                  <a:pt x="16180" y="4061"/>
                </a:lnTo>
                <a:lnTo>
                  <a:pt x="16230" y="4065"/>
                </a:lnTo>
                <a:lnTo>
                  <a:pt x="16280" y="4086"/>
                </a:lnTo>
                <a:lnTo>
                  <a:pt x="16318" y="4061"/>
                </a:lnTo>
                <a:lnTo>
                  <a:pt x="16263" y="4061"/>
                </a:lnTo>
                <a:lnTo>
                  <a:pt x="16253" y="4032"/>
                </a:lnTo>
                <a:lnTo>
                  <a:pt x="16296" y="3984"/>
                </a:lnTo>
                <a:lnTo>
                  <a:pt x="16332" y="3982"/>
                </a:lnTo>
                <a:lnTo>
                  <a:pt x="16349" y="3959"/>
                </a:lnTo>
                <a:lnTo>
                  <a:pt x="16311" y="3959"/>
                </a:lnTo>
                <a:lnTo>
                  <a:pt x="16309" y="3932"/>
                </a:lnTo>
                <a:lnTo>
                  <a:pt x="16339" y="3882"/>
                </a:lnTo>
                <a:lnTo>
                  <a:pt x="16383" y="3874"/>
                </a:lnTo>
                <a:lnTo>
                  <a:pt x="16363" y="3831"/>
                </a:lnTo>
                <a:lnTo>
                  <a:pt x="16423" y="3733"/>
                </a:lnTo>
                <a:lnTo>
                  <a:pt x="16465" y="3706"/>
                </a:lnTo>
                <a:lnTo>
                  <a:pt x="16476" y="3671"/>
                </a:lnTo>
                <a:lnTo>
                  <a:pt x="16433" y="3679"/>
                </a:lnTo>
                <a:lnTo>
                  <a:pt x="16364" y="3770"/>
                </a:lnTo>
                <a:lnTo>
                  <a:pt x="16311" y="3880"/>
                </a:lnTo>
                <a:lnTo>
                  <a:pt x="16238" y="3943"/>
                </a:lnTo>
                <a:lnTo>
                  <a:pt x="16178" y="4009"/>
                </a:lnTo>
                <a:lnTo>
                  <a:pt x="16139" y="3996"/>
                </a:lnTo>
                <a:lnTo>
                  <a:pt x="16065" y="3997"/>
                </a:lnTo>
                <a:lnTo>
                  <a:pt x="16064" y="3963"/>
                </a:lnTo>
                <a:lnTo>
                  <a:pt x="16101" y="3905"/>
                </a:lnTo>
                <a:lnTo>
                  <a:pt x="16153" y="3880"/>
                </a:lnTo>
                <a:lnTo>
                  <a:pt x="16153" y="3828"/>
                </a:lnTo>
                <a:lnTo>
                  <a:pt x="16080" y="3885"/>
                </a:lnTo>
                <a:lnTo>
                  <a:pt x="16015" y="3878"/>
                </a:lnTo>
                <a:lnTo>
                  <a:pt x="16017" y="3916"/>
                </a:lnTo>
                <a:lnTo>
                  <a:pt x="15975" y="3947"/>
                </a:lnTo>
                <a:lnTo>
                  <a:pt x="15910" y="3942"/>
                </a:lnTo>
                <a:lnTo>
                  <a:pt x="15847" y="3880"/>
                </a:lnTo>
                <a:lnTo>
                  <a:pt x="15879" y="3852"/>
                </a:lnTo>
                <a:lnTo>
                  <a:pt x="15924" y="3847"/>
                </a:lnTo>
                <a:lnTo>
                  <a:pt x="15908" y="3820"/>
                </a:lnTo>
                <a:lnTo>
                  <a:pt x="15879" y="3818"/>
                </a:lnTo>
                <a:lnTo>
                  <a:pt x="15888" y="3760"/>
                </a:lnTo>
                <a:lnTo>
                  <a:pt x="15947" y="3708"/>
                </a:lnTo>
                <a:lnTo>
                  <a:pt x="15955" y="3667"/>
                </a:lnTo>
                <a:lnTo>
                  <a:pt x="16008" y="3644"/>
                </a:lnTo>
                <a:lnTo>
                  <a:pt x="16053" y="3609"/>
                </a:lnTo>
                <a:lnTo>
                  <a:pt x="16103" y="3601"/>
                </a:lnTo>
                <a:lnTo>
                  <a:pt x="16106" y="3538"/>
                </a:lnTo>
                <a:lnTo>
                  <a:pt x="16141" y="3468"/>
                </a:lnTo>
                <a:lnTo>
                  <a:pt x="16208" y="3379"/>
                </a:lnTo>
                <a:lnTo>
                  <a:pt x="16248" y="3395"/>
                </a:lnTo>
                <a:lnTo>
                  <a:pt x="16345" y="3372"/>
                </a:lnTo>
                <a:lnTo>
                  <a:pt x="16416" y="3391"/>
                </a:lnTo>
                <a:lnTo>
                  <a:pt x="16454" y="3368"/>
                </a:lnTo>
                <a:lnTo>
                  <a:pt x="16493" y="3370"/>
                </a:lnTo>
                <a:lnTo>
                  <a:pt x="16544" y="3333"/>
                </a:lnTo>
                <a:lnTo>
                  <a:pt x="16581" y="3327"/>
                </a:lnTo>
                <a:lnTo>
                  <a:pt x="16588" y="3347"/>
                </a:lnTo>
                <a:lnTo>
                  <a:pt x="16649" y="3416"/>
                </a:lnTo>
                <a:lnTo>
                  <a:pt x="16681" y="3418"/>
                </a:lnTo>
                <a:lnTo>
                  <a:pt x="16791" y="3497"/>
                </a:lnTo>
                <a:lnTo>
                  <a:pt x="16809" y="3540"/>
                </a:lnTo>
                <a:lnTo>
                  <a:pt x="16837" y="3584"/>
                </a:lnTo>
                <a:lnTo>
                  <a:pt x="16866" y="3582"/>
                </a:lnTo>
                <a:lnTo>
                  <a:pt x="16932" y="3692"/>
                </a:lnTo>
                <a:lnTo>
                  <a:pt x="16930" y="3615"/>
                </a:lnTo>
                <a:lnTo>
                  <a:pt x="16978" y="3611"/>
                </a:lnTo>
                <a:lnTo>
                  <a:pt x="16970" y="3576"/>
                </a:lnTo>
                <a:lnTo>
                  <a:pt x="16911" y="3571"/>
                </a:lnTo>
                <a:lnTo>
                  <a:pt x="16887" y="3561"/>
                </a:lnTo>
                <a:lnTo>
                  <a:pt x="16886" y="3516"/>
                </a:lnTo>
                <a:lnTo>
                  <a:pt x="16932" y="3499"/>
                </a:lnTo>
                <a:lnTo>
                  <a:pt x="17036" y="3499"/>
                </a:lnTo>
                <a:lnTo>
                  <a:pt x="17084" y="3526"/>
                </a:lnTo>
                <a:lnTo>
                  <a:pt x="17100" y="3503"/>
                </a:lnTo>
                <a:lnTo>
                  <a:pt x="17104" y="3441"/>
                </a:lnTo>
                <a:lnTo>
                  <a:pt x="17129" y="3389"/>
                </a:lnTo>
                <a:lnTo>
                  <a:pt x="17126" y="3352"/>
                </a:lnTo>
                <a:lnTo>
                  <a:pt x="17097" y="3366"/>
                </a:lnTo>
                <a:lnTo>
                  <a:pt x="17090" y="3408"/>
                </a:lnTo>
                <a:lnTo>
                  <a:pt x="17040" y="3445"/>
                </a:lnTo>
                <a:lnTo>
                  <a:pt x="17004" y="3482"/>
                </a:lnTo>
                <a:lnTo>
                  <a:pt x="16911" y="3445"/>
                </a:lnTo>
                <a:lnTo>
                  <a:pt x="16837" y="3443"/>
                </a:lnTo>
                <a:lnTo>
                  <a:pt x="16807" y="3403"/>
                </a:lnTo>
                <a:lnTo>
                  <a:pt x="16769" y="3379"/>
                </a:lnTo>
                <a:lnTo>
                  <a:pt x="16696" y="3389"/>
                </a:lnTo>
                <a:lnTo>
                  <a:pt x="16637" y="3270"/>
                </a:lnTo>
                <a:lnTo>
                  <a:pt x="16635" y="3178"/>
                </a:lnTo>
                <a:lnTo>
                  <a:pt x="16662" y="3152"/>
                </a:lnTo>
                <a:lnTo>
                  <a:pt x="16712" y="3181"/>
                </a:lnTo>
                <a:lnTo>
                  <a:pt x="16723" y="3233"/>
                </a:lnTo>
                <a:lnTo>
                  <a:pt x="16744" y="3270"/>
                </a:lnTo>
                <a:lnTo>
                  <a:pt x="16778" y="3208"/>
                </a:lnTo>
                <a:lnTo>
                  <a:pt x="16794" y="3136"/>
                </a:lnTo>
                <a:lnTo>
                  <a:pt x="16759" y="3146"/>
                </a:lnTo>
                <a:lnTo>
                  <a:pt x="16742" y="3130"/>
                </a:lnTo>
                <a:lnTo>
                  <a:pt x="16739" y="3076"/>
                </a:lnTo>
                <a:lnTo>
                  <a:pt x="16780" y="2991"/>
                </a:lnTo>
                <a:lnTo>
                  <a:pt x="16778" y="2920"/>
                </a:lnTo>
                <a:lnTo>
                  <a:pt x="16812" y="2838"/>
                </a:lnTo>
                <a:lnTo>
                  <a:pt x="16798" y="2696"/>
                </a:lnTo>
                <a:lnTo>
                  <a:pt x="16774" y="2621"/>
                </a:lnTo>
                <a:lnTo>
                  <a:pt x="16747" y="2595"/>
                </a:lnTo>
                <a:lnTo>
                  <a:pt x="16727" y="2540"/>
                </a:lnTo>
                <a:lnTo>
                  <a:pt x="16736" y="2500"/>
                </a:lnTo>
                <a:lnTo>
                  <a:pt x="16765" y="2488"/>
                </a:lnTo>
                <a:lnTo>
                  <a:pt x="16791" y="2474"/>
                </a:lnTo>
                <a:lnTo>
                  <a:pt x="16818" y="2503"/>
                </a:lnTo>
                <a:lnTo>
                  <a:pt x="16857" y="2514"/>
                </a:lnTo>
                <a:lnTo>
                  <a:pt x="16886" y="2573"/>
                </a:lnTo>
                <a:lnTo>
                  <a:pt x="16903" y="2566"/>
                </a:lnTo>
                <a:lnTo>
                  <a:pt x="16902" y="2524"/>
                </a:lnTo>
                <a:lnTo>
                  <a:pt x="16877" y="2461"/>
                </a:lnTo>
                <a:lnTo>
                  <a:pt x="16825" y="2444"/>
                </a:lnTo>
                <a:lnTo>
                  <a:pt x="16795" y="2416"/>
                </a:lnTo>
                <a:lnTo>
                  <a:pt x="16792" y="2368"/>
                </a:lnTo>
                <a:lnTo>
                  <a:pt x="16810" y="2306"/>
                </a:lnTo>
                <a:lnTo>
                  <a:pt x="16964" y="2124"/>
                </a:lnTo>
                <a:lnTo>
                  <a:pt x="17034" y="2107"/>
                </a:lnTo>
                <a:lnTo>
                  <a:pt x="17081" y="2128"/>
                </a:lnTo>
                <a:lnTo>
                  <a:pt x="17099" y="2178"/>
                </a:lnTo>
                <a:lnTo>
                  <a:pt x="17156" y="2226"/>
                </a:lnTo>
                <a:lnTo>
                  <a:pt x="17199" y="2226"/>
                </a:lnTo>
                <a:lnTo>
                  <a:pt x="17306" y="2304"/>
                </a:lnTo>
                <a:lnTo>
                  <a:pt x="17306" y="2362"/>
                </a:lnTo>
                <a:lnTo>
                  <a:pt x="17364" y="2433"/>
                </a:lnTo>
                <a:lnTo>
                  <a:pt x="17390" y="2562"/>
                </a:lnTo>
                <a:lnTo>
                  <a:pt x="17383" y="2657"/>
                </a:lnTo>
                <a:lnTo>
                  <a:pt x="17394" y="2748"/>
                </a:lnTo>
                <a:lnTo>
                  <a:pt x="17430" y="2800"/>
                </a:lnTo>
                <a:lnTo>
                  <a:pt x="17446" y="2773"/>
                </a:lnTo>
                <a:lnTo>
                  <a:pt x="17466" y="2769"/>
                </a:lnTo>
                <a:lnTo>
                  <a:pt x="17513" y="2815"/>
                </a:lnTo>
                <a:lnTo>
                  <a:pt x="17521" y="2864"/>
                </a:lnTo>
                <a:lnTo>
                  <a:pt x="17534" y="2829"/>
                </a:lnTo>
                <a:lnTo>
                  <a:pt x="17568" y="2808"/>
                </a:lnTo>
                <a:lnTo>
                  <a:pt x="17622" y="2814"/>
                </a:lnTo>
                <a:lnTo>
                  <a:pt x="17582" y="2786"/>
                </a:lnTo>
                <a:lnTo>
                  <a:pt x="17521" y="2777"/>
                </a:lnTo>
                <a:lnTo>
                  <a:pt x="17487" y="2729"/>
                </a:lnTo>
                <a:lnTo>
                  <a:pt x="17451" y="2703"/>
                </a:lnTo>
                <a:lnTo>
                  <a:pt x="17450" y="2672"/>
                </a:lnTo>
                <a:lnTo>
                  <a:pt x="17498" y="2616"/>
                </a:lnTo>
                <a:lnTo>
                  <a:pt x="17493" y="2581"/>
                </a:lnTo>
                <a:lnTo>
                  <a:pt x="17487" y="2391"/>
                </a:lnTo>
                <a:lnTo>
                  <a:pt x="17471" y="2339"/>
                </a:lnTo>
                <a:lnTo>
                  <a:pt x="17487" y="2279"/>
                </a:lnTo>
                <a:lnTo>
                  <a:pt x="17580" y="2273"/>
                </a:lnTo>
                <a:lnTo>
                  <a:pt x="17612" y="2296"/>
                </a:lnTo>
                <a:lnTo>
                  <a:pt x="17683" y="2316"/>
                </a:lnTo>
                <a:lnTo>
                  <a:pt x="17753" y="2322"/>
                </a:lnTo>
                <a:lnTo>
                  <a:pt x="17832" y="2353"/>
                </a:lnTo>
                <a:lnTo>
                  <a:pt x="17926" y="2350"/>
                </a:lnTo>
                <a:lnTo>
                  <a:pt x="18003" y="2311"/>
                </a:lnTo>
                <a:lnTo>
                  <a:pt x="18049" y="2319"/>
                </a:lnTo>
                <a:lnTo>
                  <a:pt x="18094" y="2361"/>
                </a:lnTo>
                <a:lnTo>
                  <a:pt x="18192" y="2372"/>
                </a:lnTo>
                <a:lnTo>
                  <a:pt x="18239" y="2405"/>
                </a:lnTo>
                <a:lnTo>
                  <a:pt x="18290" y="2388"/>
                </a:lnTo>
                <a:lnTo>
                  <a:pt x="18290" y="2361"/>
                </a:lnTo>
                <a:lnTo>
                  <a:pt x="18246" y="2329"/>
                </a:lnTo>
                <a:lnTo>
                  <a:pt x="18180" y="2329"/>
                </a:lnTo>
                <a:lnTo>
                  <a:pt x="18103" y="2311"/>
                </a:lnTo>
                <a:lnTo>
                  <a:pt x="18083" y="2281"/>
                </a:lnTo>
                <a:lnTo>
                  <a:pt x="18091" y="2264"/>
                </a:lnTo>
                <a:lnTo>
                  <a:pt x="18128" y="2263"/>
                </a:lnTo>
                <a:lnTo>
                  <a:pt x="18200" y="2232"/>
                </a:lnTo>
                <a:lnTo>
                  <a:pt x="18370" y="2213"/>
                </a:lnTo>
                <a:lnTo>
                  <a:pt x="18485" y="2203"/>
                </a:lnTo>
                <a:lnTo>
                  <a:pt x="18576" y="2238"/>
                </a:lnTo>
                <a:lnTo>
                  <a:pt x="18631" y="2288"/>
                </a:lnTo>
                <a:lnTo>
                  <a:pt x="18673" y="2265"/>
                </a:lnTo>
                <a:lnTo>
                  <a:pt x="18734" y="2251"/>
                </a:lnTo>
                <a:lnTo>
                  <a:pt x="18703" y="2219"/>
                </a:lnTo>
                <a:lnTo>
                  <a:pt x="18676" y="2221"/>
                </a:lnTo>
                <a:lnTo>
                  <a:pt x="18633" y="2197"/>
                </a:lnTo>
                <a:lnTo>
                  <a:pt x="18635" y="2169"/>
                </a:lnTo>
                <a:lnTo>
                  <a:pt x="18587" y="2138"/>
                </a:lnTo>
                <a:lnTo>
                  <a:pt x="18526" y="2136"/>
                </a:lnTo>
                <a:lnTo>
                  <a:pt x="18493" y="2112"/>
                </a:lnTo>
                <a:lnTo>
                  <a:pt x="18365" y="2126"/>
                </a:lnTo>
                <a:lnTo>
                  <a:pt x="18363" y="2105"/>
                </a:lnTo>
                <a:lnTo>
                  <a:pt x="18388" y="2080"/>
                </a:lnTo>
                <a:lnTo>
                  <a:pt x="18419" y="2008"/>
                </a:lnTo>
                <a:lnTo>
                  <a:pt x="18474" y="2001"/>
                </a:lnTo>
                <a:lnTo>
                  <a:pt x="18526" y="1952"/>
                </a:lnTo>
                <a:lnTo>
                  <a:pt x="18551" y="1883"/>
                </a:lnTo>
                <a:lnTo>
                  <a:pt x="18682" y="1798"/>
                </a:lnTo>
                <a:lnTo>
                  <a:pt x="18755" y="1794"/>
                </a:lnTo>
                <a:lnTo>
                  <a:pt x="18873" y="1732"/>
                </a:lnTo>
                <a:lnTo>
                  <a:pt x="18875" y="1699"/>
                </a:lnTo>
                <a:lnTo>
                  <a:pt x="18734" y="1761"/>
                </a:lnTo>
                <a:lnTo>
                  <a:pt x="18641" y="1771"/>
                </a:lnTo>
                <a:lnTo>
                  <a:pt x="18508" y="1877"/>
                </a:lnTo>
                <a:lnTo>
                  <a:pt x="18506" y="1933"/>
                </a:lnTo>
                <a:lnTo>
                  <a:pt x="18481" y="1933"/>
                </a:lnTo>
                <a:lnTo>
                  <a:pt x="18463" y="1879"/>
                </a:lnTo>
                <a:lnTo>
                  <a:pt x="18444" y="1875"/>
                </a:lnTo>
                <a:lnTo>
                  <a:pt x="18411" y="1927"/>
                </a:lnTo>
                <a:lnTo>
                  <a:pt x="18367" y="1933"/>
                </a:lnTo>
                <a:lnTo>
                  <a:pt x="18302" y="2016"/>
                </a:lnTo>
                <a:lnTo>
                  <a:pt x="18329" y="2018"/>
                </a:lnTo>
                <a:lnTo>
                  <a:pt x="18338" y="2043"/>
                </a:lnTo>
                <a:lnTo>
                  <a:pt x="18248" y="2116"/>
                </a:lnTo>
                <a:lnTo>
                  <a:pt x="18196" y="2126"/>
                </a:lnTo>
                <a:lnTo>
                  <a:pt x="18019" y="2203"/>
                </a:lnTo>
                <a:lnTo>
                  <a:pt x="17966" y="2215"/>
                </a:lnTo>
                <a:lnTo>
                  <a:pt x="17919" y="2205"/>
                </a:lnTo>
                <a:lnTo>
                  <a:pt x="17774" y="2209"/>
                </a:lnTo>
                <a:lnTo>
                  <a:pt x="17710" y="2140"/>
                </a:lnTo>
                <a:lnTo>
                  <a:pt x="17639" y="2149"/>
                </a:lnTo>
                <a:lnTo>
                  <a:pt x="17600" y="2142"/>
                </a:lnTo>
                <a:lnTo>
                  <a:pt x="17595" y="2097"/>
                </a:lnTo>
                <a:lnTo>
                  <a:pt x="17661" y="2031"/>
                </a:lnTo>
                <a:lnTo>
                  <a:pt x="17725" y="2029"/>
                </a:lnTo>
                <a:lnTo>
                  <a:pt x="17769" y="2010"/>
                </a:lnTo>
                <a:lnTo>
                  <a:pt x="17858" y="1998"/>
                </a:lnTo>
                <a:lnTo>
                  <a:pt x="17901" y="1952"/>
                </a:lnTo>
                <a:lnTo>
                  <a:pt x="17865" y="1948"/>
                </a:lnTo>
                <a:lnTo>
                  <a:pt x="17804" y="1973"/>
                </a:lnTo>
                <a:lnTo>
                  <a:pt x="17749" y="1966"/>
                </a:lnTo>
                <a:lnTo>
                  <a:pt x="17682" y="1995"/>
                </a:lnTo>
                <a:lnTo>
                  <a:pt x="17636" y="1981"/>
                </a:lnTo>
                <a:lnTo>
                  <a:pt x="17636" y="1937"/>
                </a:lnTo>
                <a:lnTo>
                  <a:pt x="17695" y="1904"/>
                </a:lnTo>
                <a:lnTo>
                  <a:pt x="17652" y="1898"/>
                </a:lnTo>
                <a:lnTo>
                  <a:pt x="17573" y="1921"/>
                </a:lnTo>
                <a:lnTo>
                  <a:pt x="17566" y="1998"/>
                </a:lnTo>
                <a:lnTo>
                  <a:pt x="17495" y="2076"/>
                </a:lnTo>
                <a:lnTo>
                  <a:pt x="17417" y="2080"/>
                </a:lnTo>
                <a:lnTo>
                  <a:pt x="17310" y="2043"/>
                </a:lnTo>
                <a:lnTo>
                  <a:pt x="17215" y="2039"/>
                </a:lnTo>
                <a:lnTo>
                  <a:pt x="17172" y="1987"/>
                </a:lnTo>
                <a:lnTo>
                  <a:pt x="17173" y="1955"/>
                </a:lnTo>
                <a:lnTo>
                  <a:pt x="17115" y="1952"/>
                </a:lnTo>
                <a:lnTo>
                  <a:pt x="17061" y="1905"/>
                </a:lnTo>
                <a:lnTo>
                  <a:pt x="17066" y="1876"/>
                </a:lnTo>
                <a:lnTo>
                  <a:pt x="17107" y="1840"/>
                </a:lnTo>
                <a:lnTo>
                  <a:pt x="17141" y="1775"/>
                </a:lnTo>
                <a:lnTo>
                  <a:pt x="17216" y="1729"/>
                </a:lnTo>
                <a:lnTo>
                  <a:pt x="17261" y="1668"/>
                </a:lnTo>
                <a:lnTo>
                  <a:pt x="17330" y="1626"/>
                </a:lnTo>
                <a:lnTo>
                  <a:pt x="17358" y="1592"/>
                </a:lnTo>
                <a:lnTo>
                  <a:pt x="17408" y="1606"/>
                </a:lnTo>
                <a:lnTo>
                  <a:pt x="17509" y="1614"/>
                </a:lnTo>
                <a:lnTo>
                  <a:pt x="17540" y="1596"/>
                </a:lnTo>
                <a:lnTo>
                  <a:pt x="17588" y="1600"/>
                </a:lnTo>
                <a:lnTo>
                  <a:pt x="17680" y="1656"/>
                </a:lnTo>
                <a:lnTo>
                  <a:pt x="17764" y="1659"/>
                </a:lnTo>
                <a:lnTo>
                  <a:pt x="17808" y="1676"/>
                </a:lnTo>
                <a:lnTo>
                  <a:pt x="17888" y="1664"/>
                </a:lnTo>
                <a:lnTo>
                  <a:pt x="17900" y="1649"/>
                </a:lnTo>
                <a:lnTo>
                  <a:pt x="17862" y="1624"/>
                </a:lnTo>
                <a:lnTo>
                  <a:pt x="17768" y="1630"/>
                </a:lnTo>
                <a:lnTo>
                  <a:pt x="17663" y="1609"/>
                </a:lnTo>
                <a:lnTo>
                  <a:pt x="17601" y="1568"/>
                </a:lnTo>
                <a:lnTo>
                  <a:pt x="17535" y="1566"/>
                </a:lnTo>
                <a:lnTo>
                  <a:pt x="17440" y="1577"/>
                </a:lnTo>
                <a:lnTo>
                  <a:pt x="17335" y="1553"/>
                </a:lnTo>
                <a:lnTo>
                  <a:pt x="17306" y="1551"/>
                </a:lnTo>
                <a:lnTo>
                  <a:pt x="17280" y="1585"/>
                </a:lnTo>
                <a:lnTo>
                  <a:pt x="17229" y="1645"/>
                </a:lnTo>
                <a:lnTo>
                  <a:pt x="17144" y="1702"/>
                </a:lnTo>
                <a:lnTo>
                  <a:pt x="17052" y="1748"/>
                </a:lnTo>
                <a:lnTo>
                  <a:pt x="16994" y="1831"/>
                </a:lnTo>
                <a:lnTo>
                  <a:pt x="16975" y="1840"/>
                </a:lnTo>
                <a:lnTo>
                  <a:pt x="16934" y="1821"/>
                </a:lnTo>
                <a:lnTo>
                  <a:pt x="16868" y="1726"/>
                </a:lnTo>
                <a:lnTo>
                  <a:pt x="16837" y="1717"/>
                </a:lnTo>
                <a:lnTo>
                  <a:pt x="16809" y="1689"/>
                </a:lnTo>
                <a:lnTo>
                  <a:pt x="16789" y="1621"/>
                </a:lnTo>
                <a:lnTo>
                  <a:pt x="16787" y="1545"/>
                </a:lnTo>
                <a:lnTo>
                  <a:pt x="16763" y="1515"/>
                </a:lnTo>
                <a:lnTo>
                  <a:pt x="16757" y="1444"/>
                </a:lnTo>
                <a:lnTo>
                  <a:pt x="16776" y="1422"/>
                </a:lnTo>
                <a:lnTo>
                  <a:pt x="16825" y="1435"/>
                </a:lnTo>
                <a:lnTo>
                  <a:pt x="16875" y="1422"/>
                </a:lnTo>
                <a:lnTo>
                  <a:pt x="16905" y="1446"/>
                </a:lnTo>
                <a:lnTo>
                  <a:pt x="17052" y="1443"/>
                </a:lnTo>
                <a:lnTo>
                  <a:pt x="17126" y="1497"/>
                </a:lnTo>
                <a:lnTo>
                  <a:pt x="17170" y="1498"/>
                </a:lnTo>
                <a:lnTo>
                  <a:pt x="17196" y="1517"/>
                </a:lnTo>
                <a:lnTo>
                  <a:pt x="17242" y="1520"/>
                </a:lnTo>
                <a:lnTo>
                  <a:pt x="17301" y="1488"/>
                </a:lnTo>
                <a:lnTo>
                  <a:pt x="17362" y="1509"/>
                </a:lnTo>
                <a:lnTo>
                  <a:pt x="17377" y="1493"/>
                </a:lnTo>
                <a:lnTo>
                  <a:pt x="17425" y="1479"/>
                </a:lnTo>
                <a:lnTo>
                  <a:pt x="17453" y="1458"/>
                </a:lnTo>
                <a:lnTo>
                  <a:pt x="17554" y="1434"/>
                </a:lnTo>
                <a:lnTo>
                  <a:pt x="17646" y="1416"/>
                </a:lnTo>
                <a:lnTo>
                  <a:pt x="17659" y="1386"/>
                </a:lnTo>
                <a:lnTo>
                  <a:pt x="17655" y="1353"/>
                </a:lnTo>
                <a:lnTo>
                  <a:pt x="17626" y="1364"/>
                </a:lnTo>
                <a:lnTo>
                  <a:pt x="17599" y="1373"/>
                </a:lnTo>
                <a:lnTo>
                  <a:pt x="17565" y="1395"/>
                </a:lnTo>
                <a:lnTo>
                  <a:pt x="17504" y="1410"/>
                </a:lnTo>
                <a:lnTo>
                  <a:pt x="17403" y="1402"/>
                </a:lnTo>
                <a:lnTo>
                  <a:pt x="17327" y="1453"/>
                </a:lnTo>
                <a:lnTo>
                  <a:pt x="17292" y="1460"/>
                </a:lnTo>
                <a:lnTo>
                  <a:pt x="17225" y="1448"/>
                </a:lnTo>
                <a:lnTo>
                  <a:pt x="17200" y="1461"/>
                </a:lnTo>
                <a:lnTo>
                  <a:pt x="17158" y="1461"/>
                </a:lnTo>
                <a:lnTo>
                  <a:pt x="17100" y="1405"/>
                </a:lnTo>
                <a:lnTo>
                  <a:pt x="17065" y="1404"/>
                </a:lnTo>
                <a:lnTo>
                  <a:pt x="17043" y="1389"/>
                </a:lnTo>
                <a:lnTo>
                  <a:pt x="16985" y="1391"/>
                </a:lnTo>
                <a:lnTo>
                  <a:pt x="16906" y="1344"/>
                </a:lnTo>
                <a:lnTo>
                  <a:pt x="16850" y="1371"/>
                </a:lnTo>
                <a:lnTo>
                  <a:pt x="16800" y="1343"/>
                </a:lnTo>
                <a:lnTo>
                  <a:pt x="16785" y="1304"/>
                </a:lnTo>
                <a:lnTo>
                  <a:pt x="16809" y="1278"/>
                </a:lnTo>
                <a:lnTo>
                  <a:pt x="16808" y="1212"/>
                </a:lnTo>
                <a:lnTo>
                  <a:pt x="16844" y="1184"/>
                </a:lnTo>
                <a:lnTo>
                  <a:pt x="16870" y="1185"/>
                </a:lnTo>
                <a:lnTo>
                  <a:pt x="16904" y="1229"/>
                </a:lnTo>
                <a:lnTo>
                  <a:pt x="16979" y="1224"/>
                </a:lnTo>
                <a:lnTo>
                  <a:pt x="17009" y="1210"/>
                </a:lnTo>
                <a:lnTo>
                  <a:pt x="16966" y="1174"/>
                </a:lnTo>
                <a:lnTo>
                  <a:pt x="16925" y="1172"/>
                </a:lnTo>
                <a:lnTo>
                  <a:pt x="16890" y="1125"/>
                </a:lnTo>
                <a:lnTo>
                  <a:pt x="16904" y="1101"/>
                </a:lnTo>
                <a:lnTo>
                  <a:pt x="16974" y="1103"/>
                </a:lnTo>
                <a:lnTo>
                  <a:pt x="17037" y="1044"/>
                </a:lnTo>
                <a:lnTo>
                  <a:pt x="17122" y="1045"/>
                </a:lnTo>
                <a:lnTo>
                  <a:pt x="17158" y="1012"/>
                </a:lnTo>
                <a:lnTo>
                  <a:pt x="17205" y="1010"/>
                </a:lnTo>
                <a:lnTo>
                  <a:pt x="17237" y="1028"/>
                </a:lnTo>
                <a:lnTo>
                  <a:pt x="17278" y="1019"/>
                </a:lnTo>
                <a:lnTo>
                  <a:pt x="17278" y="987"/>
                </a:lnTo>
                <a:lnTo>
                  <a:pt x="17253" y="964"/>
                </a:lnTo>
                <a:lnTo>
                  <a:pt x="17148" y="981"/>
                </a:lnTo>
                <a:lnTo>
                  <a:pt x="17063" y="989"/>
                </a:lnTo>
                <a:lnTo>
                  <a:pt x="16996" y="1017"/>
                </a:lnTo>
                <a:lnTo>
                  <a:pt x="16950" y="1025"/>
                </a:lnTo>
                <a:lnTo>
                  <a:pt x="16919" y="1060"/>
                </a:lnTo>
                <a:lnTo>
                  <a:pt x="16877" y="1059"/>
                </a:lnTo>
                <a:lnTo>
                  <a:pt x="16878" y="1019"/>
                </a:lnTo>
                <a:lnTo>
                  <a:pt x="16866" y="967"/>
                </a:lnTo>
                <a:lnTo>
                  <a:pt x="16925" y="941"/>
                </a:lnTo>
                <a:lnTo>
                  <a:pt x="16997" y="881"/>
                </a:lnTo>
                <a:lnTo>
                  <a:pt x="17074" y="875"/>
                </a:lnTo>
                <a:lnTo>
                  <a:pt x="17112" y="853"/>
                </a:lnTo>
                <a:lnTo>
                  <a:pt x="17060" y="850"/>
                </a:lnTo>
                <a:lnTo>
                  <a:pt x="17037" y="825"/>
                </a:lnTo>
                <a:lnTo>
                  <a:pt x="17045" y="751"/>
                </a:lnTo>
                <a:lnTo>
                  <a:pt x="17023" y="762"/>
                </a:lnTo>
                <a:lnTo>
                  <a:pt x="17012" y="814"/>
                </a:lnTo>
                <a:lnTo>
                  <a:pt x="16986" y="832"/>
                </a:lnTo>
                <a:lnTo>
                  <a:pt x="16972" y="780"/>
                </a:lnTo>
                <a:lnTo>
                  <a:pt x="16944" y="785"/>
                </a:lnTo>
                <a:lnTo>
                  <a:pt x="16920" y="812"/>
                </a:lnTo>
                <a:lnTo>
                  <a:pt x="16870" y="818"/>
                </a:lnTo>
                <a:lnTo>
                  <a:pt x="16869" y="863"/>
                </a:lnTo>
                <a:lnTo>
                  <a:pt x="16851" y="895"/>
                </a:lnTo>
                <a:lnTo>
                  <a:pt x="16787" y="915"/>
                </a:lnTo>
                <a:lnTo>
                  <a:pt x="16782" y="866"/>
                </a:lnTo>
                <a:lnTo>
                  <a:pt x="16787" y="809"/>
                </a:lnTo>
                <a:lnTo>
                  <a:pt x="16767" y="803"/>
                </a:lnTo>
                <a:lnTo>
                  <a:pt x="16755" y="756"/>
                </a:lnTo>
                <a:lnTo>
                  <a:pt x="16770" y="740"/>
                </a:lnTo>
                <a:lnTo>
                  <a:pt x="16806" y="759"/>
                </a:lnTo>
                <a:lnTo>
                  <a:pt x="16813" y="697"/>
                </a:lnTo>
                <a:lnTo>
                  <a:pt x="16854" y="677"/>
                </a:lnTo>
                <a:lnTo>
                  <a:pt x="16911" y="680"/>
                </a:lnTo>
                <a:lnTo>
                  <a:pt x="16934" y="629"/>
                </a:lnTo>
                <a:lnTo>
                  <a:pt x="16994" y="598"/>
                </a:lnTo>
                <a:lnTo>
                  <a:pt x="17034" y="605"/>
                </a:lnTo>
                <a:lnTo>
                  <a:pt x="17108" y="562"/>
                </a:lnTo>
                <a:lnTo>
                  <a:pt x="17211" y="554"/>
                </a:lnTo>
                <a:lnTo>
                  <a:pt x="17236" y="533"/>
                </a:lnTo>
                <a:lnTo>
                  <a:pt x="17274" y="549"/>
                </a:lnTo>
                <a:lnTo>
                  <a:pt x="17280" y="586"/>
                </a:lnTo>
                <a:lnTo>
                  <a:pt x="17261" y="615"/>
                </a:lnTo>
                <a:lnTo>
                  <a:pt x="17258" y="741"/>
                </a:lnTo>
                <a:lnTo>
                  <a:pt x="17293" y="728"/>
                </a:lnTo>
                <a:lnTo>
                  <a:pt x="17317" y="649"/>
                </a:lnTo>
                <a:lnTo>
                  <a:pt x="17350" y="618"/>
                </a:lnTo>
                <a:lnTo>
                  <a:pt x="17365" y="643"/>
                </a:lnTo>
                <a:lnTo>
                  <a:pt x="17350" y="665"/>
                </a:lnTo>
                <a:lnTo>
                  <a:pt x="17356" y="704"/>
                </a:lnTo>
                <a:lnTo>
                  <a:pt x="17384" y="682"/>
                </a:lnTo>
                <a:lnTo>
                  <a:pt x="17384" y="640"/>
                </a:lnTo>
                <a:lnTo>
                  <a:pt x="17399" y="615"/>
                </a:lnTo>
                <a:lnTo>
                  <a:pt x="17393" y="577"/>
                </a:lnTo>
                <a:lnTo>
                  <a:pt x="17402" y="514"/>
                </a:lnTo>
                <a:lnTo>
                  <a:pt x="17433" y="507"/>
                </a:lnTo>
                <a:lnTo>
                  <a:pt x="17497" y="447"/>
                </a:lnTo>
                <a:lnTo>
                  <a:pt x="17521" y="453"/>
                </a:lnTo>
                <a:lnTo>
                  <a:pt x="17527" y="499"/>
                </a:lnTo>
                <a:lnTo>
                  <a:pt x="17527" y="564"/>
                </a:lnTo>
                <a:lnTo>
                  <a:pt x="17571" y="590"/>
                </a:lnTo>
                <a:lnTo>
                  <a:pt x="17581" y="658"/>
                </a:lnTo>
                <a:lnTo>
                  <a:pt x="17569" y="698"/>
                </a:lnTo>
                <a:lnTo>
                  <a:pt x="17585" y="738"/>
                </a:lnTo>
                <a:lnTo>
                  <a:pt x="17579" y="779"/>
                </a:lnTo>
                <a:lnTo>
                  <a:pt x="17613" y="807"/>
                </a:lnTo>
                <a:lnTo>
                  <a:pt x="17633" y="790"/>
                </a:lnTo>
                <a:lnTo>
                  <a:pt x="17612" y="752"/>
                </a:lnTo>
                <a:lnTo>
                  <a:pt x="17610" y="690"/>
                </a:lnTo>
                <a:lnTo>
                  <a:pt x="17639" y="675"/>
                </a:lnTo>
                <a:lnTo>
                  <a:pt x="17690" y="588"/>
                </a:lnTo>
                <a:lnTo>
                  <a:pt x="17717" y="588"/>
                </a:lnTo>
                <a:lnTo>
                  <a:pt x="17760" y="659"/>
                </a:lnTo>
                <a:lnTo>
                  <a:pt x="17763" y="726"/>
                </a:lnTo>
                <a:lnTo>
                  <a:pt x="17750" y="780"/>
                </a:lnTo>
                <a:lnTo>
                  <a:pt x="17775" y="809"/>
                </a:lnTo>
                <a:lnTo>
                  <a:pt x="17786" y="845"/>
                </a:lnTo>
                <a:lnTo>
                  <a:pt x="17810" y="813"/>
                </a:lnTo>
                <a:lnTo>
                  <a:pt x="17807" y="741"/>
                </a:lnTo>
                <a:lnTo>
                  <a:pt x="17837" y="736"/>
                </a:lnTo>
                <a:lnTo>
                  <a:pt x="17865" y="712"/>
                </a:lnTo>
                <a:lnTo>
                  <a:pt x="17877" y="746"/>
                </a:lnTo>
                <a:lnTo>
                  <a:pt x="17861" y="766"/>
                </a:lnTo>
                <a:lnTo>
                  <a:pt x="17866" y="814"/>
                </a:lnTo>
                <a:lnTo>
                  <a:pt x="17889" y="842"/>
                </a:lnTo>
                <a:lnTo>
                  <a:pt x="17925" y="791"/>
                </a:lnTo>
                <a:lnTo>
                  <a:pt x="17948" y="790"/>
                </a:lnTo>
                <a:lnTo>
                  <a:pt x="17941" y="849"/>
                </a:lnTo>
                <a:lnTo>
                  <a:pt x="17967" y="818"/>
                </a:lnTo>
                <a:lnTo>
                  <a:pt x="17965" y="756"/>
                </a:lnTo>
                <a:lnTo>
                  <a:pt x="17923" y="680"/>
                </a:lnTo>
                <a:lnTo>
                  <a:pt x="17900" y="681"/>
                </a:lnTo>
                <a:lnTo>
                  <a:pt x="17875" y="642"/>
                </a:lnTo>
                <a:lnTo>
                  <a:pt x="17873" y="586"/>
                </a:lnTo>
                <a:lnTo>
                  <a:pt x="17843" y="547"/>
                </a:lnTo>
                <a:lnTo>
                  <a:pt x="17821" y="499"/>
                </a:lnTo>
                <a:lnTo>
                  <a:pt x="17795" y="472"/>
                </a:lnTo>
                <a:lnTo>
                  <a:pt x="17807" y="412"/>
                </a:lnTo>
                <a:lnTo>
                  <a:pt x="17855" y="416"/>
                </a:lnTo>
                <a:lnTo>
                  <a:pt x="17890" y="450"/>
                </a:lnTo>
                <a:lnTo>
                  <a:pt x="17942" y="432"/>
                </a:lnTo>
                <a:lnTo>
                  <a:pt x="17985" y="448"/>
                </a:lnTo>
                <a:lnTo>
                  <a:pt x="18004" y="422"/>
                </a:lnTo>
                <a:lnTo>
                  <a:pt x="18009" y="325"/>
                </a:lnTo>
                <a:lnTo>
                  <a:pt x="17972" y="285"/>
                </a:lnTo>
                <a:lnTo>
                  <a:pt x="17988" y="238"/>
                </a:lnTo>
                <a:lnTo>
                  <a:pt x="18049" y="220"/>
                </a:lnTo>
                <a:lnTo>
                  <a:pt x="18067" y="235"/>
                </a:lnTo>
                <a:lnTo>
                  <a:pt x="18156" y="248"/>
                </a:lnTo>
                <a:lnTo>
                  <a:pt x="18195" y="277"/>
                </a:lnTo>
                <a:lnTo>
                  <a:pt x="18190" y="317"/>
                </a:lnTo>
                <a:lnTo>
                  <a:pt x="18155" y="353"/>
                </a:lnTo>
                <a:lnTo>
                  <a:pt x="18166" y="382"/>
                </a:lnTo>
                <a:lnTo>
                  <a:pt x="18258" y="418"/>
                </a:lnTo>
                <a:lnTo>
                  <a:pt x="18260" y="450"/>
                </a:lnTo>
                <a:lnTo>
                  <a:pt x="18246" y="524"/>
                </a:lnTo>
                <a:lnTo>
                  <a:pt x="18255" y="639"/>
                </a:lnTo>
                <a:lnTo>
                  <a:pt x="18295" y="623"/>
                </a:lnTo>
                <a:lnTo>
                  <a:pt x="18323" y="560"/>
                </a:lnTo>
                <a:lnTo>
                  <a:pt x="18342" y="561"/>
                </a:lnTo>
                <a:lnTo>
                  <a:pt x="18345" y="609"/>
                </a:lnTo>
                <a:lnTo>
                  <a:pt x="18365" y="639"/>
                </a:lnTo>
                <a:lnTo>
                  <a:pt x="18405" y="615"/>
                </a:lnTo>
                <a:lnTo>
                  <a:pt x="18426" y="574"/>
                </a:lnTo>
                <a:lnTo>
                  <a:pt x="18478" y="549"/>
                </a:lnTo>
                <a:lnTo>
                  <a:pt x="18491" y="519"/>
                </a:lnTo>
                <a:lnTo>
                  <a:pt x="18460" y="420"/>
                </a:lnTo>
                <a:lnTo>
                  <a:pt x="18489" y="381"/>
                </a:lnTo>
                <a:lnTo>
                  <a:pt x="18525" y="380"/>
                </a:lnTo>
                <a:lnTo>
                  <a:pt x="18546" y="398"/>
                </a:lnTo>
                <a:lnTo>
                  <a:pt x="18630" y="408"/>
                </a:lnTo>
                <a:lnTo>
                  <a:pt x="18626" y="368"/>
                </a:lnTo>
                <a:lnTo>
                  <a:pt x="18548" y="308"/>
                </a:lnTo>
                <a:lnTo>
                  <a:pt x="18533" y="239"/>
                </a:lnTo>
                <a:lnTo>
                  <a:pt x="18550" y="213"/>
                </a:lnTo>
                <a:lnTo>
                  <a:pt x="18563" y="160"/>
                </a:lnTo>
                <a:lnTo>
                  <a:pt x="18595" y="156"/>
                </a:lnTo>
                <a:lnTo>
                  <a:pt x="18688" y="211"/>
                </a:lnTo>
                <a:lnTo>
                  <a:pt x="18699" y="291"/>
                </a:lnTo>
                <a:lnTo>
                  <a:pt x="18711" y="346"/>
                </a:lnTo>
                <a:lnTo>
                  <a:pt x="18706" y="411"/>
                </a:lnTo>
                <a:lnTo>
                  <a:pt x="18729" y="450"/>
                </a:lnTo>
                <a:lnTo>
                  <a:pt x="18743" y="520"/>
                </a:lnTo>
                <a:lnTo>
                  <a:pt x="18765" y="566"/>
                </a:lnTo>
                <a:lnTo>
                  <a:pt x="18787" y="545"/>
                </a:lnTo>
                <a:lnTo>
                  <a:pt x="18788" y="483"/>
                </a:lnTo>
                <a:lnTo>
                  <a:pt x="18781" y="441"/>
                </a:lnTo>
                <a:lnTo>
                  <a:pt x="18774" y="372"/>
                </a:lnTo>
                <a:lnTo>
                  <a:pt x="18748" y="295"/>
                </a:lnTo>
                <a:lnTo>
                  <a:pt x="18758" y="204"/>
                </a:lnTo>
                <a:lnTo>
                  <a:pt x="18751" y="108"/>
                </a:lnTo>
                <a:lnTo>
                  <a:pt x="18769" y="51"/>
                </a:lnTo>
                <a:lnTo>
                  <a:pt x="18801" y="53"/>
                </a:lnTo>
                <a:lnTo>
                  <a:pt x="18848" y="101"/>
                </a:lnTo>
                <a:lnTo>
                  <a:pt x="18880" y="100"/>
                </a:lnTo>
                <a:lnTo>
                  <a:pt x="18898" y="117"/>
                </a:lnTo>
                <a:lnTo>
                  <a:pt x="18900" y="192"/>
                </a:lnTo>
                <a:lnTo>
                  <a:pt x="18928" y="247"/>
                </a:lnTo>
                <a:lnTo>
                  <a:pt x="18920" y="311"/>
                </a:lnTo>
                <a:lnTo>
                  <a:pt x="18929" y="397"/>
                </a:lnTo>
                <a:lnTo>
                  <a:pt x="18953" y="407"/>
                </a:lnTo>
                <a:lnTo>
                  <a:pt x="18950" y="362"/>
                </a:lnTo>
                <a:lnTo>
                  <a:pt x="18968" y="326"/>
                </a:lnTo>
                <a:lnTo>
                  <a:pt x="18987" y="323"/>
                </a:lnTo>
                <a:lnTo>
                  <a:pt x="19074" y="430"/>
                </a:lnTo>
                <a:lnTo>
                  <a:pt x="19083" y="412"/>
                </a:lnTo>
                <a:lnTo>
                  <a:pt x="19121" y="400"/>
                </a:lnTo>
                <a:lnTo>
                  <a:pt x="19124" y="376"/>
                </a:lnTo>
                <a:lnTo>
                  <a:pt x="19089" y="367"/>
                </a:lnTo>
                <a:lnTo>
                  <a:pt x="19047" y="308"/>
                </a:lnTo>
                <a:lnTo>
                  <a:pt x="19061" y="289"/>
                </a:lnTo>
                <a:lnTo>
                  <a:pt x="19066" y="257"/>
                </a:lnTo>
                <a:lnTo>
                  <a:pt x="19010" y="206"/>
                </a:lnTo>
                <a:lnTo>
                  <a:pt x="18994" y="167"/>
                </a:lnTo>
                <a:lnTo>
                  <a:pt x="19008" y="145"/>
                </a:lnTo>
                <a:lnTo>
                  <a:pt x="19065" y="139"/>
                </a:lnTo>
                <a:lnTo>
                  <a:pt x="19039" y="115"/>
                </a:lnTo>
                <a:lnTo>
                  <a:pt x="19001" y="108"/>
                </a:lnTo>
                <a:lnTo>
                  <a:pt x="18971" y="66"/>
                </a:lnTo>
                <a:lnTo>
                  <a:pt x="19000" y="50"/>
                </a:lnTo>
                <a:lnTo>
                  <a:pt x="19043" y="50"/>
                </a:lnTo>
                <a:lnTo>
                  <a:pt x="19094" y="1"/>
                </a:lnTo>
                <a:lnTo>
                  <a:pt x="19199" y="19"/>
                </a:lnTo>
                <a:lnTo>
                  <a:pt x="19219" y="48"/>
                </a:lnTo>
                <a:lnTo>
                  <a:pt x="19217" y="105"/>
                </a:lnTo>
                <a:lnTo>
                  <a:pt x="19190" y="153"/>
                </a:lnTo>
                <a:lnTo>
                  <a:pt x="19202" y="178"/>
                </a:lnTo>
                <a:lnTo>
                  <a:pt x="19235" y="176"/>
                </a:lnTo>
                <a:lnTo>
                  <a:pt x="19270" y="109"/>
                </a:lnTo>
                <a:lnTo>
                  <a:pt x="19293" y="89"/>
                </a:lnTo>
                <a:lnTo>
                  <a:pt x="19310" y="118"/>
                </a:lnTo>
                <a:lnTo>
                  <a:pt x="19288" y="196"/>
                </a:lnTo>
                <a:lnTo>
                  <a:pt x="19314" y="213"/>
                </a:lnTo>
                <a:lnTo>
                  <a:pt x="19345" y="207"/>
                </a:lnTo>
                <a:lnTo>
                  <a:pt x="19355" y="182"/>
                </a:lnTo>
                <a:lnTo>
                  <a:pt x="19417" y="118"/>
                </a:lnTo>
                <a:lnTo>
                  <a:pt x="19435" y="143"/>
                </a:lnTo>
                <a:lnTo>
                  <a:pt x="19429" y="207"/>
                </a:lnTo>
                <a:lnTo>
                  <a:pt x="19406" y="250"/>
                </a:lnTo>
                <a:lnTo>
                  <a:pt x="19425" y="339"/>
                </a:lnTo>
                <a:lnTo>
                  <a:pt x="19397" y="378"/>
                </a:lnTo>
                <a:lnTo>
                  <a:pt x="19419" y="401"/>
                </a:lnTo>
                <a:lnTo>
                  <a:pt x="19474" y="390"/>
                </a:lnTo>
                <a:lnTo>
                  <a:pt x="19506" y="400"/>
                </a:lnTo>
                <a:lnTo>
                  <a:pt x="19528" y="378"/>
                </a:lnTo>
                <a:lnTo>
                  <a:pt x="19530" y="301"/>
                </a:lnTo>
                <a:lnTo>
                  <a:pt x="19559" y="209"/>
                </a:lnTo>
                <a:lnTo>
                  <a:pt x="19520" y="91"/>
                </a:lnTo>
                <a:lnTo>
                  <a:pt x="19531" y="19"/>
                </a:lnTo>
                <a:lnTo>
                  <a:pt x="19565" y="0"/>
                </a:lnTo>
                <a:lnTo>
                  <a:pt x="19599" y="26"/>
                </a:lnTo>
                <a:lnTo>
                  <a:pt x="19634" y="27"/>
                </a:lnTo>
                <a:lnTo>
                  <a:pt x="19680" y="45"/>
                </a:lnTo>
                <a:lnTo>
                  <a:pt x="19741" y="18"/>
                </a:lnTo>
                <a:lnTo>
                  <a:pt x="19799" y="34"/>
                </a:lnTo>
                <a:lnTo>
                  <a:pt x="19819" y="77"/>
                </a:lnTo>
                <a:lnTo>
                  <a:pt x="19882" y="100"/>
                </a:lnTo>
                <a:lnTo>
                  <a:pt x="19941" y="79"/>
                </a:lnTo>
                <a:lnTo>
                  <a:pt x="20001" y="124"/>
                </a:lnTo>
                <a:lnTo>
                  <a:pt x="20014" y="167"/>
                </a:lnTo>
                <a:lnTo>
                  <a:pt x="20033" y="194"/>
                </a:lnTo>
                <a:lnTo>
                  <a:pt x="20040" y="260"/>
                </a:lnTo>
                <a:lnTo>
                  <a:pt x="20014" y="321"/>
                </a:lnTo>
                <a:lnTo>
                  <a:pt x="20026" y="351"/>
                </a:lnTo>
                <a:lnTo>
                  <a:pt x="20065" y="341"/>
                </a:lnTo>
                <a:lnTo>
                  <a:pt x="20119" y="274"/>
                </a:lnTo>
                <a:lnTo>
                  <a:pt x="20194" y="215"/>
                </a:lnTo>
                <a:lnTo>
                  <a:pt x="20227" y="172"/>
                </a:lnTo>
                <a:lnTo>
                  <a:pt x="20275" y="170"/>
                </a:lnTo>
                <a:lnTo>
                  <a:pt x="20333" y="206"/>
                </a:lnTo>
                <a:lnTo>
                  <a:pt x="20395" y="208"/>
                </a:lnTo>
                <a:lnTo>
                  <a:pt x="20388" y="243"/>
                </a:lnTo>
                <a:lnTo>
                  <a:pt x="20335" y="301"/>
                </a:lnTo>
                <a:lnTo>
                  <a:pt x="20363" y="351"/>
                </a:lnTo>
                <a:lnTo>
                  <a:pt x="20386" y="335"/>
                </a:lnTo>
                <a:lnTo>
                  <a:pt x="20399" y="287"/>
                </a:lnTo>
                <a:lnTo>
                  <a:pt x="20453" y="243"/>
                </a:lnTo>
                <a:lnTo>
                  <a:pt x="20501" y="224"/>
                </a:lnTo>
                <a:lnTo>
                  <a:pt x="20578" y="260"/>
                </a:lnTo>
                <a:lnTo>
                  <a:pt x="20671" y="280"/>
                </a:lnTo>
                <a:lnTo>
                  <a:pt x="20702" y="316"/>
                </a:lnTo>
                <a:lnTo>
                  <a:pt x="20677" y="345"/>
                </a:lnTo>
                <a:lnTo>
                  <a:pt x="20651" y="349"/>
                </a:lnTo>
                <a:lnTo>
                  <a:pt x="20666" y="390"/>
                </a:lnTo>
                <a:lnTo>
                  <a:pt x="20630" y="422"/>
                </a:lnTo>
                <a:lnTo>
                  <a:pt x="20655" y="457"/>
                </a:lnTo>
                <a:lnTo>
                  <a:pt x="20685" y="430"/>
                </a:lnTo>
                <a:lnTo>
                  <a:pt x="20732" y="407"/>
                </a:lnTo>
                <a:lnTo>
                  <a:pt x="20741" y="465"/>
                </a:lnTo>
                <a:lnTo>
                  <a:pt x="20771" y="478"/>
                </a:lnTo>
                <a:lnTo>
                  <a:pt x="20800" y="434"/>
                </a:lnTo>
                <a:lnTo>
                  <a:pt x="20875" y="422"/>
                </a:lnTo>
                <a:lnTo>
                  <a:pt x="20879" y="463"/>
                </a:lnTo>
                <a:lnTo>
                  <a:pt x="20852" y="496"/>
                </a:lnTo>
                <a:lnTo>
                  <a:pt x="20863" y="536"/>
                </a:lnTo>
                <a:lnTo>
                  <a:pt x="20897" y="546"/>
                </a:lnTo>
                <a:lnTo>
                  <a:pt x="20916" y="521"/>
                </a:lnTo>
                <a:lnTo>
                  <a:pt x="20959" y="490"/>
                </a:lnTo>
                <a:lnTo>
                  <a:pt x="20981" y="490"/>
                </a:lnTo>
                <a:lnTo>
                  <a:pt x="20999" y="533"/>
                </a:lnTo>
                <a:lnTo>
                  <a:pt x="21085" y="588"/>
                </a:lnTo>
                <a:lnTo>
                  <a:pt x="21133" y="588"/>
                </a:lnTo>
                <a:lnTo>
                  <a:pt x="21147" y="613"/>
                </a:lnTo>
                <a:lnTo>
                  <a:pt x="21123" y="644"/>
                </a:lnTo>
                <a:lnTo>
                  <a:pt x="21030" y="686"/>
                </a:lnTo>
                <a:lnTo>
                  <a:pt x="20982" y="752"/>
                </a:lnTo>
                <a:lnTo>
                  <a:pt x="20925" y="761"/>
                </a:lnTo>
                <a:lnTo>
                  <a:pt x="20855" y="801"/>
                </a:lnTo>
                <a:lnTo>
                  <a:pt x="20818" y="802"/>
                </a:lnTo>
                <a:lnTo>
                  <a:pt x="20779" y="783"/>
                </a:lnTo>
                <a:lnTo>
                  <a:pt x="20757" y="814"/>
                </a:lnTo>
                <a:lnTo>
                  <a:pt x="20685" y="837"/>
                </a:lnTo>
                <a:lnTo>
                  <a:pt x="20790" y="832"/>
                </a:lnTo>
                <a:lnTo>
                  <a:pt x="20887" y="846"/>
                </a:lnTo>
                <a:lnTo>
                  <a:pt x="20924" y="868"/>
                </a:lnTo>
                <a:lnTo>
                  <a:pt x="20960" y="868"/>
                </a:lnTo>
                <a:lnTo>
                  <a:pt x="20988" y="821"/>
                </a:lnTo>
                <a:lnTo>
                  <a:pt x="21012" y="802"/>
                </a:lnTo>
                <a:lnTo>
                  <a:pt x="21063" y="802"/>
                </a:lnTo>
                <a:lnTo>
                  <a:pt x="21089" y="751"/>
                </a:lnTo>
                <a:lnTo>
                  <a:pt x="21159" y="712"/>
                </a:lnTo>
                <a:lnTo>
                  <a:pt x="21215" y="708"/>
                </a:lnTo>
                <a:lnTo>
                  <a:pt x="21227" y="748"/>
                </a:lnTo>
                <a:lnTo>
                  <a:pt x="21202" y="807"/>
                </a:lnTo>
                <a:lnTo>
                  <a:pt x="21222" y="835"/>
                </a:lnTo>
                <a:lnTo>
                  <a:pt x="21245" y="821"/>
                </a:lnTo>
                <a:lnTo>
                  <a:pt x="21270" y="763"/>
                </a:lnTo>
                <a:lnTo>
                  <a:pt x="21320" y="724"/>
                </a:lnTo>
                <a:lnTo>
                  <a:pt x="21340" y="746"/>
                </a:lnTo>
                <a:lnTo>
                  <a:pt x="21316" y="793"/>
                </a:lnTo>
                <a:lnTo>
                  <a:pt x="21314" y="821"/>
                </a:lnTo>
                <a:lnTo>
                  <a:pt x="21290" y="857"/>
                </a:lnTo>
                <a:lnTo>
                  <a:pt x="21309" y="883"/>
                </a:lnTo>
                <a:lnTo>
                  <a:pt x="21347" y="868"/>
                </a:lnTo>
                <a:lnTo>
                  <a:pt x="21372" y="842"/>
                </a:lnTo>
                <a:lnTo>
                  <a:pt x="21379" y="796"/>
                </a:lnTo>
                <a:lnTo>
                  <a:pt x="21435" y="782"/>
                </a:lnTo>
                <a:lnTo>
                  <a:pt x="21476" y="796"/>
                </a:lnTo>
                <a:lnTo>
                  <a:pt x="21448" y="908"/>
                </a:lnTo>
                <a:lnTo>
                  <a:pt x="21415" y="928"/>
                </a:lnTo>
                <a:lnTo>
                  <a:pt x="21438" y="941"/>
                </a:lnTo>
                <a:lnTo>
                  <a:pt x="21455" y="998"/>
                </a:lnTo>
                <a:lnTo>
                  <a:pt x="21446" y="1070"/>
                </a:lnTo>
                <a:lnTo>
                  <a:pt x="21405" y="1100"/>
                </a:lnTo>
                <a:lnTo>
                  <a:pt x="21392" y="1140"/>
                </a:lnTo>
                <a:lnTo>
                  <a:pt x="21335" y="1225"/>
                </a:lnTo>
                <a:lnTo>
                  <a:pt x="21354" y="1244"/>
                </a:lnTo>
                <a:lnTo>
                  <a:pt x="21387" y="1230"/>
                </a:lnTo>
                <a:lnTo>
                  <a:pt x="21418" y="1178"/>
                </a:lnTo>
                <a:lnTo>
                  <a:pt x="21463" y="1175"/>
                </a:lnTo>
                <a:lnTo>
                  <a:pt x="21474" y="1162"/>
                </a:lnTo>
                <a:lnTo>
                  <a:pt x="21508" y="1162"/>
                </a:lnTo>
                <a:lnTo>
                  <a:pt x="21569" y="1204"/>
                </a:lnTo>
                <a:lnTo>
                  <a:pt x="21593" y="1265"/>
                </a:lnTo>
                <a:lnTo>
                  <a:pt x="21600" y="1347"/>
                </a:lnTo>
                <a:lnTo>
                  <a:pt x="21582" y="1472"/>
                </a:lnTo>
                <a:lnTo>
                  <a:pt x="21522" y="1592"/>
                </a:lnTo>
                <a:lnTo>
                  <a:pt x="21429" y="1646"/>
                </a:lnTo>
                <a:lnTo>
                  <a:pt x="21406" y="1672"/>
                </a:lnTo>
                <a:lnTo>
                  <a:pt x="21358" y="1659"/>
                </a:lnTo>
                <a:lnTo>
                  <a:pt x="21313" y="1677"/>
                </a:lnTo>
                <a:lnTo>
                  <a:pt x="21314" y="1705"/>
                </a:lnTo>
                <a:lnTo>
                  <a:pt x="21283" y="1734"/>
                </a:lnTo>
                <a:lnTo>
                  <a:pt x="21134" y="1812"/>
                </a:lnTo>
                <a:lnTo>
                  <a:pt x="21078" y="1857"/>
                </a:lnTo>
                <a:lnTo>
                  <a:pt x="21030" y="1869"/>
                </a:lnTo>
                <a:lnTo>
                  <a:pt x="20961" y="1898"/>
                </a:lnTo>
                <a:lnTo>
                  <a:pt x="20890" y="1899"/>
                </a:lnTo>
                <a:lnTo>
                  <a:pt x="20854" y="1862"/>
                </a:lnTo>
                <a:lnTo>
                  <a:pt x="20831" y="1915"/>
                </a:lnTo>
                <a:lnTo>
                  <a:pt x="20805" y="1930"/>
                </a:lnTo>
                <a:lnTo>
                  <a:pt x="20749" y="1886"/>
                </a:lnTo>
                <a:lnTo>
                  <a:pt x="20693" y="1858"/>
                </a:lnTo>
                <a:lnTo>
                  <a:pt x="20616" y="1843"/>
                </a:lnTo>
                <a:lnTo>
                  <a:pt x="20616" y="1880"/>
                </a:lnTo>
                <a:lnTo>
                  <a:pt x="20675" y="1893"/>
                </a:lnTo>
                <a:lnTo>
                  <a:pt x="20707" y="1911"/>
                </a:lnTo>
                <a:lnTo>
                  <a:pt x="20669" y="1935"/>
                </a:lnTo>
                <a:lnTo>
                  <a:pt x="20605" y="1918"/>
                </a:lnTo>
                <a:lnTo>
                  <a:pt x="20570" y="1924"/>
                </a:lnTo>
                <a:lnTo>
                  <a:pt x="20538" y="1897"/>
                </a:lnTo>
                <a:lnTo>
                  <a:pt x="20447" y="1891"/>
                </a:lnTo>
                <a:lnTo>
                  <a:pt x="20420" y="1860"/>
                </a:lnTo>
                <a:lnTo>
                  <a:pt x="20391" y="1877"/>
                </a:lnTo>
                <a:lnTo>
                  <a:pt x="20364" y="1879"/>
                </a:lnTo>
                <a:lnTo>
                  <a:pt x="20289" y="1782"/>
                </a:lnTo>
                <a:lnTo>
                  <a:pt x="20239" y="1726"/>
                </a:lnTo>
                <a:lnTo>
                  <a:pt x="20250" y="1786"/>
                </a:lnTo>
                <a:lnTo>
                  <a:pt x="20303" y="1843"/>
                </a:lnTo>
                <a:lnTo>
                  <a:pt x="20312" y="1876"/>
                </a:lnTo>
                <a:lnTo>
                  <a:pt x="20268" y="1879"/>
                </a:lnTo>
                <a:lnTo>
                  <a:pt x="20198" y="1850"/>
                </a:lnTo>
                <a:lnTo>
                  <a:pt x="20225" y="1895"/>
                </a:lnTo>
                <a:lnTo>
                  <a:pt x="20386" y="1921"/>
                </a:lnTo>
                <a:lnTo>
                  <a:pt x="20483" y="1943"/>
                </a:lnTo>
                <a:lnTo>
                  <a:pt x="20511" y="1974"/>
                </a:lnTo>
                <a:lnTo>
                  <a:pt x="20479" y="2006"/>
                </a:lnTo>
                <a:lnTo>
                  <a:pt x="20260" y="2100"/>
                </a:lnTo>
                <a:lnTo>
                  <a:pt x="20123" y="2124"/>
                </a:lnTo>
                <a:lnTo>
                  <a:pt x="20066" y="2124"/>
                </a:lnTo>
                <a:lnTo>
                  <a:pt x="19990" y="2143"/>
                </a:lnTo>
                <a:lnTo>
                  <a:pt x="19926" y="2132"/>
                </a:lnTo>
                <a:lnTo>
                  <a:pt x="19917" y="2098"/>
                </a:lnTo>
                <a:lnTo>
                  <a:pt x="19869" y="2119"/>
                </a:lnTo>
                <a:lnTo>
                  <a:pt x="19832" y="2108"/>
                </a:lnTo>
                <a:lnTo>
                  <a:pt x="19783" y="2118"/>
                </a:lnTo>
                <a:lnTo>
                  <a:pt x="19757" y="2167"/>
                </a:lnTo>
                <a:lnTo>
                  <a:pt x="19807" y="2162"/>
                </a:lnTo>
                <a:lnTo>
                  <a:pt x="19816" y="2213"/>
                </a:lnTo>
                <a:lnTo>
                  <a:pt x="19886" y="2170"/>
                </a:lnTo>
                <a:lnTo>
                  <a:pt x="20024" y="2171"/>
                </a:lnTo>
                <a:lnTo>
                  <a:pt x="20088" y="2182"/>
                </a:lnTo>
                <a:lnTo>
                  <a:pt x="20273" y="2167"/>
                </a:lnTo>
                <a:lnTo>
                  <a:pt x="20398" y="2145"/>
                </a:lnTo>
                <a:lnTo>
                  <a:pt x="20477" y="2060"/>
                </a:lnTo>
                <a:lnTo>
                  <a:pt x="20531" y="2058"/>
                </a:lnTo>
                <a:lnTo>
                  <a:pt x="20570" y="2073"/>
                </a:lnTo>
                <a:lnTo>
                  <a:pt x="20628" y="2062"/>
                </a:lnTo>
                <a:lnTo>
                  <a:pt x="20707" y="2062"/>
                </a:lnTo>
                <a:lnTo>
                  <a:pt x="20676" y="2137"/>
                </a:lnTo>
                <a:lnTo>
                  <a:pt x="20639" y="2213"/>
                </a:lnTo>
                <a:lnTo>
                  <a:pt x="20554" y="2260"/>
                </a:lnTo>
                <a:lnTo>
                  <a:pt x="20528" y="2283"/>
                </a:lnTo>
                <a:lnTo>
                  <a:pt x="20432" y="2302"/>
                </a:lnTo>
                <a:lnTo>
                  <a:pt x="20394" y="2359"/>
                </a:lnTo>
                <a:lnTo>
                  <a:pt x="20358" y="2365"/>
                </a:lnTo>
                <a:lnTo>
                  <a:pt x="20301" y="2424"/>
                </a:lnTo>
                <a:lnTo>
                  <a:pt x="20225" y="2462"/>
                </a:lnTo>
                <a:lnTo>
                  <a:pt x="20175" y="2466"/>
                </a:lnTo>
                <a:lnTo>
                  <a:pt x="20140" y="2482"/>
                </a:lnTo>
                <a:lnTo>
                  <a:pt x="20086" y="2472"/>
                </a:lnTo>
                <a:lnTo>
                  <a:pt x="20037" y="2520"/>
                </a:lnTo>
                <a:lnTo>
                  <a:pt x="19946" y="2540"/>
                </a:lnTo>
                <a:lnTo>
                  <a:pt x="19917" y="2595"/>
                </a:lnTo>
                <a:lnTo>
                  <a:pt x="19816" y="2614"/>
                </a:lnTo>
                <a:lnTo>
                  <a:pt x="19774" y="2640"/>
                </a:lnTo>
                <a:lnTo>
                  <a:pt x="19738" y="2629"/>
                </a:lnTo>
                <a:lnTo>
                  <a:pt x="19695" y="2671"/>
                </a:lnTo>
                <a:lnTo>
                  <a:pt x="19654" y="2667"/>
                </a:lnTo>
                <a:lnTo>
                  <a:pt x="19636" y="2688"/>
                </a:lnTo>
                <a:lnTo>
                  <a:pt x="19638" y="2748"/>
                </a:lnTo>
                <a:lnTo>
                  <a:pt x="19589" y="2789"/>
                </a:lnTo>
                <a:lnTo>
                  <a:pt x="19559" y="2835"/>
                </a:lnTo>
                <a:lnTo>
                  <a:pt x="19443" y="2837"/>
                </a:lnTo>
                <a:lnTo>
                  <a:pt x="19409" y="2864"/>
                </a:lnTo>
                <a:lnTo>
                  <a:pt x="19372" y="2850"/>
                </a:lnTo>
                <a:lnTo>
                  <a:pt x="19363" y="2819"/>
                </a:lnTo>
                <a:lnTo>
                  <a:pt x="19385" y="2785"/>
                </a:lnTo>
                <a:lnTo>
                  <a:pt x="19385" y="2739"/>
                </a:lnTo>
                <a:lnTo>
                  <a:pt x="19352" y="2709"/>
                </a:lnTo>
                <a:lnTo>
                  <a:pt x="19361" y="2782"/>
                </a:lnTo>
                <a:lnTo>
                  <a:pt x="19336" y="2811"/>
                </a:lnTo>
                <a:lnTo>
                  <a:pt x="19320" y="2850"/>
                </a:lnTo>
                <a:lnTo>
                  <a:pt x="19377" y="2890"/>
                </a:lnTo>
                <a:lnTo>
                  <a:pt x="19389" y="2930"/>
                </a:lnTo>
                <a:lnTo>
                  <a:pt x="19339" y="2986"/>
                </a:lnTo>
                <a:lnTo>
                  <a:pt x="19317" y="2990"/>
                </a:lnTo>
                <a:lnTo>
                  <a:pt x="19266" y="2951"/>
                </a:lnTo>
                <a:lnTo>
                  <a:pt x="19235" y="2972"/>
                </a:lnTo>
                <a:lnTo>
                  <a:pt x="19148" y="2940"/>
                </a:lnTo>
                <a:lnTo>
                  <a:pt x="19120" y="2962"/>
                </a:lnTo>
                <a:lnTo>
                  <a:pt x="19088" y="2966"/>
                </a:lnTo>
                <a:lnTo>
                  <a:pt x="19083" y="2919"/>
                </a:lnTo>
                <a:lnTo>
                  <a:pt x="19062" y="2902"/>
                </a:lnTo>
                <a:lnTo>
                  <a:pt x="19043" y="2949"/>
                </a:lnTo>
                <a:lnTo>
                  <a:pt x="19000" y="2952"/>
                </a:lnTo>
                <a:lnTo>
                  <a:pt x="18991" y="2982"/>
                </a:lnTo>
                <a:lnTo>
                  <a:pt x="19086" y="3003"/>
                </a:lnTo>
                <a:lnTo>
                  <a:pt x="19216" y="3006"/>
                </a:lnTo>
                <a:lnTo>
                  <a:pt x="19246" y="3049"/>
                </a:lnTo>
                <a:lnTo>
                  <a:pt x="19236" y="3095"/>
                </a:lnTo>
                <a:lnTo>
                  <a:pt x="19186" y="3128"/>
                </a:lnTo>
                <a:lnTo>
                  <a:pt x="19122" y="3116"/>
                </a:lnTo>
                <a:lnTo>
                  <a:pt x="19056" y="3132"/>
                </a:lnTo>
                <a:lnTo>
                  <a:pt x="19038" y="3153"/>
                </a:lnTo>
                <a:lnTo>
                  <a:pt x="19061" y="3173"/>
                </a:lnTo>
                <a:lnTo>
                  <a:pt x="19084" y="3159"/>
                </a:lnTo>
                <a:lnTo>
                  <a:pt x="19119" y="3181"/>
                </a:lnTo>
                <a:lnTo>
                  <a:pt x="19112" y="3223"/>
                </a:lnTo>
                <a:lnTo>
                  <a:pt x="19032" y="3307"/>
                </a:lnTo>
                <a:lnTo>
                  <a:pt x="18964" y="3302"/>
                </a:lnTo>
                <a:lnTo>
                  <a:pt x="18841" y="3299"/>
                </a:lnTo>
                <a:lnTo>
                  <a:pt x="18823" y="3272"/>
                </a:lnTo>
                <a:lnTo>
                  <a:pt x="18773" y="3265"/>
                </a:lnTo>
                <a:lnTo>
                  <a:pt x="18757" y="3238"/>
                </a:lnTo>
                <a:lnTo>
                  <a:pt x="18751" y="3150"/>
                </a:lnTo>
                <a:lnTo>
                  <a:pt x="18682" y="3136"/>
                </a:lnTo>
                <a:lnTo>
                  <a:pt x="18660" y="3111"/>
                </a:lnTo>
                <a:lnTo>
                  <a:pt x="18664" y="3062"/>
                </a:lnTo>
                <a:lnTo>
                  <a:pt x="18632" y="3032"/>
                </a:lnTo>
                <a:lnTo>
                  <a:pt x="18603" y="3048"/>
                </a:lnTo>
                <a:lnTo>
                  <a:pt x="18569" y="3034"/>
                </a:lnTo>
                <a:lnTo>
                  <a:pt x="18490" y="3045"/>
                </a:lnTo>
                <a:lnTo>
                  <a:pt x="18485" y="3071"/>
                </a:lnTo>
                <a:lnTo>
                  <a:pt x="18518" y="3091"/>
                </a:lnTo>
                <a:lnTo>
                  <a:pt x="18533" y="3075"/>
                </a:lnTo>
                <a:lnTo>
                  <a:pt x="18574" y="3080"/>
                </a:lnTo>
                <a:lnTo>
                  <a:pt x="18682" y="3195"/>
                </a:lnTo>
                <a:lnTo>
                  <a:pt x="18679" y="3344"/>
                </a:lnTo>
                <a:lnTo>
                  <a:pt x="18661" y="3370"/>
                </a:lnTo>
                <a:lnTo>
                  <a:pt x="18608" y="3363"/>
                </a:lnTo>
                <a:lnTo>
                  <a:pt x="18565" y="3318"/>
                </a:lnTo>
                <a:lnTo>
                  <a:pt x="18536" y="3323"/>
                </a:lnTo>
                <a:lnTo>
                  <a:pt x="18533" y="3366"/>
                </a:lnTo>
                <a:lnTo>
                  <a:pt x="18515" y="3381"/>
                </a:lnTo>
                <a:lnTo>
                  <a:pt x="18468" y="3329"/>
                </a:lnTo>
                <a:lnTo>
                  <a:pt x="18428" y="3333"/>
                </a:lnTo>
                <a:lnTo>
                  <a:pt x="18395" y="3376"/>
                </a:lnTo>
                <a:lnTo>
                  <a:pt x="18371" y="3371"/>
                </a:lnTo>
                <a:lnTo>
                  <a:pt x="18349" y="3339"/>
                </a:lnTo>
                <a:lnTo>
                  <a:pt x="18298" y="3323"/>
                </a:lnTo>
                <a:lnTo>
                  <a:pt x="18266" y="3267"/>
                </a:lnTo>
                <a:lnTo>
                  <a:pt x="18240" y="3287"/>
                </a:lnTo>
                <a:lnTo>
                  <a:pt x="18228" y="3228"/>
                </a:lnTo>
                <a:lnTo>
                  <a:pt x="18201" y="3211"/>
                </a:lnTo>
                <a:lnTo>
                  <a:pt x="18128" y="3203"/>
                </a:lnTo>
                <a:lnTo>
                  <a:pt x="18099" y="3160"/>
                </a:lnTo>
                <a:lnTo>
                  <a:pt x="18082" y="3178"/>
                </a:lnTo>
                <a:lnTo>
                  <a:pt x="18088" y="3215"/>
                </a:lnTo>
                <a:lnTo>
                  <a:pt x="18134" y="3247"/>
                </a:lnTo>
                <a:lnTo>
                  <a:pt x="18195" y="3264"/>
                </a:lnTo>
                <a:lnTo>
                  <a:pt x="18250" y="3364"/>
                </a:lnTo>
                <a:lnTo>
                  <a:pt x="18230" y="3392"/>
                </a:lnTo>
                <a:lnTo>
                  <a:pt x="18096" y="3360"/>
                </a:lnTo>
                <a:lnTo>
                  <a:pt x="18058" y="3326"/>
                </a:lnTo>
                <a:lnTo>
                  <a:pt x="18055" y="3271"/>
                </a:lnTo>
                <a:lnTo>
                  <a:pt x="18022" y="3235"/>
                </a:lnTo>
                <a:lnTo>
                  <a:pt x="18005" y="3261"/>
                </a:lnTo>
                <a:lnTo>
                  <a:pt x="18015" y="3287"/>
                </a:lnTo>
                <a:lnTo>
                  <a:pt x="18000" y="3322"/>
                </a:lnTo>
                <a:lnTo>
                  <a:pt x="17955" y="3309"/>
                </a:lnTo>
                <a:lnTo>
                  <a:pt x="17929" y="3278"/>
                </a:lnTo>
                <a:lnTo>
                  <a:pt x="17885" y="3291"/>
                </a:lnTo>
                <a:lnTo>
                  <a:pt x="17890" y="3325"/>
                </a:lnTo>
                <a:lnTo>
                  <a:pt x="17957" y="3353"/>
                </a:lnTo>
                <a:lnTo>
                  <a:pt x="17954" y="3401"/>
                </a:lnTo>
                <a:lnTo>
                  <a:pt x="17982" y="3401"/>
                </a:lnTo>
                <a:lnTo>
                  <a:pt x="18003" y="3381"/>
                </a:lnTo>
                <a:lnTo>
                  <a:pt x="18040" y="3382"/>
                </a:lnTo>
                <a:lnTo>
                  <a:pt x="18078" y="3421"/>
                </a:lnTo>
                <a:lnTo>
                  <a:pt x="18132" y="3442"/>
                </a:lnTo>
                <a:lnTo>
                  <a:pt x="18176" y="3487"/>
                </a:lnTo>
                <a:lnTo>
                  <a:pt x="18204" y="3487"/>
                </a:lnTo>
                <a:lnTo>
                  <a:pt x="18244" y="3473"/>
                </a:lnTo>
                <a:lnTo>
                  <a:pt x="18382" y="3506"/>
                </a:lnTo>
                <a:lnTo>
                  <a:pt x="18409" y="3537"/>
                </a:lnTo>
                <a:lnTo>
                  <a:pt x="18363" y="3573"/>
                </a:lnTo>
                <a:lnTo>
                  <a:pt x="18378" y="3601"/>
                </a:lnTo>
                <a:lnTo>
                  <a:pt x="18373" y="3650"/>
                </a:lnTo>
                <a:lnTo>
                  <a:pt x="18384" y="3701"/>
                </a:lnTo>
                <a:lnTo>
                  <a:pt x="18350" y="3735"/>
                </a:lnTo>
                <a:lnTo>
                  <a:pt x="18330" y="3729"/>
                </a:lnTo>
                <a:lnTo>
                  <a:pt x="18298" y="3695"/>
                </a:lnTo>
                <a:lnTo>
                  <a:pt x="18230" y="3676"/>
                </a:lnTo>
                <a:lnTo>
                  <a:pt x="18166" y="3622"/>
                </a:lnTo>
                <a:lnTo>
                  <a:pt x="18150" y="3587"/>
                </a:lnTo>
                <a:lnTo>
                  <a:pt x="18158" y="3520"/>
                </a:lnTo>
                <a:lnTo>
                  <a:pt x="18131" y="3473"/>
                </a:lnTo>
                <a:lnTo>
                  <a:pt x="18057" y="3471"/>
                </a:lnTo>
                <a:lnTo>
                  <a:pt x="17947" y="3452"/>
                </a:lnTo>
                <a:lnTo>
                  <a:pt x="17906" y="3420"/>
                </a:lnTo>
                <a:lnTo>
                  <a:pt x="17859" y="3427"/>
                </a:lnTo>
                <a:lnTo>
                  <a:pt x="17851" y="3451"/>
                </a:lnTo>
                <a:lnTo>
                  <a:pt x="17915" y="3478"/>
                </a:lnTo>
                <a:lnTo>
                  <a:pt x="18013" y="3487"/>
                </a:lnTo>
                <a:lnTo>
                  <a:pt x="18115" y="3529"/>
                </a:lnTo>
                <a:lnTo>
                  <a:pt x="18114" y="3585"/>
                </a:lnTo>
                <a:lnTo>
                  <a:pt x="18095" y="3592"/>
                </a:lnTo>
                <a:lnTo>
                  <a:pt x="18042" y="3551"/>
                </a:lnTo>
                <a:lnTo>
                  <a:pt x="17952" y="3549"/>
                </a:lnTo>
                <a:lnTo>
                  <a:pt x="17877" y="3570"/>
                </a:lnTo>
                <a:lnTo>
                  <a:pt x="17878" y="3541"/>
                </a:lnTo>
                <a:lnTo>
                  <a:pt x="17851" y="3510"/>
                </a:lnTo>
                <a:lnTo>
                  <a:pt x="17768" y="3497"/>
                </a:lnTo>
                <a:lnTo>
                  <a:pt x="17729" y="3471"/>
                </a:lnTo>
                <a:lnTo>
                  <a:pt x="17737" y="3501"/>
                </a:lnTo>
                <a:lnTo>
                  <a:pt x="17828" y="3545"/>
                </a:lnTo>
                <a:lnTo>
                  <a:pt x="17816" y="3570"/>
                </a:lnTo>
                <a:lnTo>
                  <a:pt x="17816" y="3607"/>
                </a:lnTo>
                <a:lnTo>
                  <a:pt x="17856" y="3609"/>
                </a:lnTo>
                <a:lnTo>
                  <a:pt x="17868" y="3601"/>
                </a:lnTo>
                <a:lnTo>
                  <a:pt x="17886" y="3615"/>
                </a:lnTo>
                <a:lnTo>
                  <a:pt x="17926" y="3598"/>
                </a:lnTo>
                <a:lnTo>
                  <a:pt x="17937" y="3585"/>
                </a:lnTo>
                <a:lnTo>
                  <a:pt x="17963" y="3598"/>
                </a:lnTo>
                <a:lnTo>
                  <a:pt x="18007" y="3594"/>
                </a:lnTo>
                <a:lnTo>
                  <a:pt x="18043" y="3608"/>
                </a:lnTo>
                <a:lnTo>
                  <a:pt x="18115" y="3680"/>
                </a:lnTo>
                <a:lnTo>
                  <a:pt x="18113" y="3706"/>
                </a:lnTo>
                <a:lnTo>
                  <a:pt x="18052" y="3709"/>
                </a:lnTo>
                <a:lnTo>
                  <a:pt x="18001" y="3734"/>
                </a:lnTo>
                <a:lnTo>
                  <a:pt x="17993" y="3762"/>
                </a:lnTo>
                <a:lnTo>
                  <a:pt x="18039" y="3748"/>
                </a:lnTo>
                <a:lnTo>
                  <a:pt x="18084" y="3748"/>
                </a:lnTo>
                <a:lnTo>
                  <a:pt x="18125" y="3739"/>
                </a:lnTo>
                <a:lnTo>
                  <a:pt x="18171" y="3787"/>
                </a:lnTo>
                <a:lnTo>
                  <a:pt x="18215" y="3816"/>
                </a:lnTo>
                <a:lnTo>
                  <a:pt x="18216" y="3863"/>
                </a:lnTo>
                <a:lnTo>
                  <a:pt x="18158" y="3962"/>
                </a:lnTo>
                <a:lnTo>
                  <a:pt x="18138" y="4044"/>
                </a:lnTo>
                <a:lnTo>
                  <a:pt x="18115" y="4050"/>
                </a:lnTo>
                <a:lnTo>
                  <a:pt x="18046" y="4107"/>
                </a:lnTo>
                <a:lnTo>
                  <a:pt x="18014" y="4088"/>
                </a:lnTo>
                <a:lnTo>
                  <a:pt x="17972" y="4089"/>
                </a:lnTo>
                <a:lnTo>
                  <a:pt x="17935" y="4067"/>
                </a:lnTo>
                <a:lnTo>
                  <a:pt x="17928" y="4040"/>
                </a:lnTo>
                <a:lnTo>
                  <a:pt x="17891" y="4017"/>
                </a:lnTo>
                <a:lnTo>
                  <a:pt x="17833" y="4015"/>
                </a:lnTo>
                <a:lnTo>
                  <a:pt x="17840" y="4040"/>
                </a:lnTo>
                <a:lnTo>
                  <a:pt x="17894" y="4064"/>
                </a:lnTo>
                <a:lnTo>
                  <a:pt x="17901" y="4092"/>
                </a:lnTo>
                <a:lnTo>
                  <a:pt x="17936" y="4101"/>
                </a:lnTo>
                <a:lnTo>
                  <a:pt x="17998" y="4144"/>
                </a:lnTo>
                <a:lnTo>
                  <a:pt x="18007" y="4211"/>
                </a:lnTo>
                <a:lnTo>
                  <a:pt x="17988" y="4242"/>
                </a:lnTo>
                <a:lnTo>
                  <a:pt x="17947" y="4250"/>
                </a:lnTo>
                <a:lnTo>
                  <a:pt x="17893" y="4302"/>
                </a:lnTo>
                <a:lnTo>
                  <a:pt x="17862" y="4310"/>
                </a:lnTo>
                <a:lnTo>
                  <a:pt x="17785" y="4239"/>
                </a:lnTo>
                <a:lnTo>
                  <a:pt x="17742" y="4255"/>
                </a:lnTo>
                <a:lnTo>
                  <a:pt x="17717" y="4225"/>
                </a:lnTo>
                <a:lnTo>
                  <a:pt x="17669" y="4221"/>
                </a:lnTo>
                <a:lnTo>
                  <a:pt x="17637" y="4240"/>
                </a:lnTo>
                <a:lnTo>
                  <a:pt x="17648" y="4276"/>
                </a:lnTo>
                <a:lnTo>
                  <a:pt x="17795" y="4361"/>
                </a:lnTo>
                <a:lnTo>
                  <a:pt x="17852" y="4367"/>
                </a:lnTo>
                <a:lnTo>
                  <a:pt x="17852" y="4400"/>
                </a:lnTo>
                <a:lnTo>
                  <a:pt x="17811" y="4420"/>
                </a:lnTo>
                <a:lnTo>
                  <a:pt x="17770" y="4471"/>
                </a:lnTo>
                <a:lnTo>
                  <a:pt x="17727" y="4481"/>
                </a:lnTo>
                <a:lnTo>
                  <a:pt x="17688" y="4435"/>
                </a:lnTo>
                <a:lnTo>
                  <a:pt x="17651" y="4437"/>
                </a:lnTo>
                <a:lnTo>
                  <a:pt x="17605" y="4474"/>
                </a:lnTo>
                <a:lnTo>
                  <a:pt x="17529" y="4471"/>
                </a:lnTo>
                <a:lnTo>
                  <a:pt x="17498" y="4432"/>
                </a:lnTo>
                <a:lnTo>
                  <a:pt x="17397" y="4407"/>
                </a:lnTo>
                <a:lnTo>
                  <a:pt x="17335" y="4424"/>
                </a:lnTo>
                <a:lnTo>
                  <a:pt x="17322" y="4522"/>
                </a:lnTo>
                <a:lnTo>
                  <a:pt x="17274" y="4571"/>
                </a:lnTo>
                <a:lnTo>
                  <a:pt x="17319" y="4569"/>
                </a:lnTo>
                <a:lnTo>
                  <a:pt x="17335" y="4583"/>
                </a:lnTo>
                <a:lnTo>
                  <a:pt x="17336" y="4637"/>
                </a:lnTo>
                <a:lnTo>
                  <a:pt x="17265" y="4677"/>
                </a:lnTo>
                <a:lnTo>
                  <a:pt x="17263" y="4735"/>
                </a:lnTo>
                <a:lnTo>
                  <a:pt x="17205" y="4768"/>
                </a:lnTo>
                <a:lnTo>
                  <a:pt x="17184" y="4747"/>
                </a:lnTo>
                <a:lnTo>
                  <a:pt x="17171" y="4763"/>
                </a:lnTo>
                <a:lnTo>
                  <a:pt x="17163" y="4800"/>
                </a:lnTo>
                <a:lnTo>
                  <a:pt x="17113" y="4822"/>
                </a:lnTo>
                <a:lnTo>
                  <a:pt x="17079" y="4812"/>
                </a:lnTo>
                <a:lnTo>
                  <a:pt x="17102" y="4782"/>
                </a:lnTo>
                <a:lnTo>
                  <a:pt x="17077" y="4782"/>
                </a:lnTo>
                <a:lnTo>
                  <a:pt x="17049" y="4811"/>
                </a:lnTo>
                <a:lnTo>
                  <a:pt x="17015" y="4884"/>
                </a:lnTo>
                <a:lnTo>
                  <a:pt x="16989" y="4903"/>
                </a:lnTo>
                <a:lnTo>
                  <a:pt x="16874" y="4836"/>
                </a:lnTo>
                <a:lnTo>
                  <a:pt x="16807" y="4835"/>
                </a:lnTo>
                <a:lnTo>
                  <a:pt x="16798" y="4855"/>
                </a:lnTo>
                <a:lnTo>
                  <a:pt x="16737" y="4842"/>
                </a:lnTo>
                <a:lnTo>
                  <a:pt x="16631" y="4705"/>
                </a:lnTo>
                <a:lnTo>
                  <a:pt x="16609" y="4589"/>
                </a:lnTo>
                <a:lnTo>
                  <a:pt x="16636" y="4566"/>
                </a:lnTo>
                <a:lnTo>
                  <a:pt x="16644" y="4523"/>
                </a:lnTo>
                <a:lnTo>
                  <a:pt x="16629" y="4491"/>
                </a:lnTo>
                <a:lnTo>
                  <a:pt x="16634" y="4456"/>
                </a:lnTo>
                <a:lnTo>
                  <a:pt x="16588" y="4515"/>
                </a:lnTo>
                <a:lnTo>
                  <a:pt x="16589" y="4552"/>
                </a:lnTo>
                <a:lnTo>
                  <a:pt x="16568" y="4629"/>
                </a:lnTo>
                <a:lnTo>
                  <a:pt x="16546" y="4670"/>
                </a:lnTo>
                <a:lnTo>
                  <a:pt x="16586" y="4727"/>
                </a:lnTo>
                <a:lnTo>
                  <a:pt x="16578" y="4756"/>
                </a:lnTo>
                <a:lnTo>
                  <a:pt x="16553" y="4749"/>
                </a:lnTo>
                <a:lnTo>
                  <a:pt x="16484" y="4758"/>
                </a:lnTo>
                <a:lnTo>
                  <a:pt x="16474" y="4751"/>
                </a:lnTo>
                <a:lnTo>
                  <a:pt x="16427" y="4758"/>
                </a:lnTo>
                <a:lnTo>
                  <a:pt x="16470" y="4799"/>
                </a:lnTo>
                <a:lnTo>
                  <a:pt x="16445" y="4881"/>
                </a:lnTo>
                <a:lnTo>
                  <a:pt x="16480" y="4881"/>
                </a:lnTo>
                <a:lnTo>
                  <a:pt x="16536" y="4810"/>
                </a:lnTo>
                <a:lnTo>
                  <a:pt x="16563" y="4812"/>
                </a:lnTo>
                <a:lnTo>
                  <a:pt x="16584" y="4789"/>
                </a:lnTo>
                <a:lnTo>
                  <a:pt x="16617" y="4776"/>
                </a:lnTo>
                <a:lnTo>
                  <a:pt x="16674" y="4820"/>
                </a:lnTo>
                <a:lnTo>
                  <a:pt x="16710" y="4880"/>
                </a:lnTo>
                <a:lnTo>
                  <a:pt x="16688" y="4934"/>
                </a:lnTo>
                <a:lnTo>
                  <a:pt x="16745" y="4889"/>
                </a:lnTo>
                <a:lnTo>
                  <a:pt x="16835" y="4864"/>
                </a:lnTo>
                <a:lnTo>
                  <a:pt x="16896" y="4895"/>
                </a:lnTo>
                <a:lnTo>
                  <a:pt x="16906" y="4947"/>
                </a:lnTo>
                <a:lnTo>
                  <a:pt x="16881" y="4980"/>
                </a:lnTo>
                <a:lnTo>
                  <a:pt x="16852" y="5066"/>
                </a:lnTo>
                <a:lnTo>
                  <a:pt x="16824" y="5073"/>
                </a:lnTo>
                <a:lnTo>
                  <a:pt x="16809" y="5109"/>
                </a:lnTo>
                <a:lnTo>
                  <a:pt x="16825" y="5125"/>
                </a:lnTo>
                <a:lnTo>
                  <a:pt x="16869" y="5121"/>
                </a:lnTo>
                <a:lnTo>
                  <a:pt x="16862" y="5158"/>
                </a:lnTo>
                <a:lnTo>
                  <a:pt x="16822" y="5206"/>
                </a:lnTo>
                <a:lnTo>
                  <a:pt x="16869" y="5203"/>
                </a:lnTo>
                <a:lnTo>
                  <a:pt x="16891" y="5167"/>
                </a:lnTo>
                <a:lnTo>
                  <a:pt x="16951" y="5129"/>
                </a:lnTo>
                <a:lnTo>
                  <a:pt x="16984" y="5128"/>
                </a:lnTo>
                <a:lnTo>
                  <a:pt x="17007" y="5115"/>
                </a:lnTo>
                <a:lnTo>
                  <a:pt x="17033" y="5129"/>
                </a:lnTo>
                <a:lnTo>
                  <a:pt x="17021" y="5183"/>
                </a:lnTo>
                <a:lnTo>
                  <a:pt x="17035" y="5218"/>
                </a:lnTo>
                <a:lnTo>
                  <a:pt x="17017" y="5307"/>
                </a:lnTo>
                <a:lnTo>
                  <a:pt x="16964" y="5413"/>
                </a:lnTo>
                <a:lnTo>
                  <a:pt x="16916" y="5414"/>
                </a:lnTo>
                <a:lnTo>
                  <a:pt x="16867" y="5448"/>
                </a:lnTo>
                <a:lnTo>
                  <a:pt x="16837" y="5505"/>
                </a:lnTo>
                <a:lnTo>
                  <a:pt x="16791" y="5542"/>
                </a:lnTo>
                <a:lnTo>
                  <a:pt x="16774" y="5526"/>
                </a:lnTo>
                <a:lnTo>
                  <a:pt x="16791" y="5465"/>
                </a:lnTo>
                <a:lnTo>
                  <a:pt x="16798" y="5401"/>
                </a:lnTo>
                <a:lnTo>
                  <a:pt x="16786" y="5389"/>
                </a:lnTo>
                <a:lnTo>
                  <a:pt x="16751" y="5414"/>
                </a:lnTo>
                <a:lnTo>
                  <a:pt x="16716" y="5485"/>
                </a:lnTo>
                <a:lnTo>
                  <a:pt x="16675" y="5497"/>
                </a:lnTo>
                <a:lnTo>
                  <a:pt x="16607" y="5566"/>
                </a:lnTo>
                <a:lnTo>
                  <a:pt x="16586" y="5550"/>
                </a:lnTo>
                <a:lnTo>
                  <a:pt x="16538" y="5548"/>
                </a:lnTo>
                <a:lnTo>
                  <a:pt x="16461" y="5614"/>
                </a:lnTo>
                <a:lnTo>
                  <a:pt x="16439" y="5601"/>
                </a:lnTo>
                <a:lnTo>
                  <a:pt x="16394" y="5622"/>
                </a:lnTo>
                <a:lnTo>
                  <a:pt x="16346" y="5619"/>
                </a:lnTo>
                <a:lnTo>
                  <a:pt x="16330" y="5581"/>
                </a:lnTo>
                <a:lnTo>
                  <a:pt x="16309" y="5565"/>
                </a:lnTo>
                <a:lnTo>
                  <a:pt x="16352" y="5529"/>
                </a:lnTo>
                <a:lnTo>
                  <a:pt x="16384" y="5480"/>
                </a:lnTo>
                <a:lnTo>
                  <a:pt x="16385" y="5437"/>
                </a:lnTo>
                <a:lnTo>
                  <a:pt x="16334" y="5356"/>
                </a:lnTo>
                <a:lnTo>
                  <a:pt x="16300" y="5391"/>
                </a:lnTo>
                <a:lnTo>
                  <a:pt x="16232" y="5363"/>
                </a:lnTo>
                <a:lnTo>
                  <a:pt x="16224" y="5331"/>
                </a:lnTo>
                <a:lnTo>
                  <a:pt x="16248" y="5267"/>
                </a:lnTo>
                <a:lnTo>
                  <a:pt x="16285" y="5257"/>
                </a:lnTo>
                <a:lnTo>
                  <a:pt x="16256" y="5240"/>
                </a:lnTo>
                <a:lnTo>
                  <a:pt x="16221" y="5230"/>
                </a:lnTo>
                <a:lnTo>
                  <a:pt x="16192" y="5157"/>
                </a:lnTo>
                <a:lnTo>
                  <a:pt x="16207" y="5114"/>
                </a:lnTo>
                <a:lnTo>
                  <a:pt x="16209" y="5066"/>
                </a:lnTo>
                <a:lnTo>
                  <a:pt x="16187" y="5023"/>
                </a:lnTo>
                <a:lnTo>
                  <a:pt x="16187" y="5080"/>
                </a:lnTo>
                <a:lnTo>
                  <a:pt x="16153" y="5165"/>
                </a:lnTo>
                <a:lnTo>
                  <a:pt x="16194" y="5245"/>
                </a:lnTo>
                <a:lnTo>
                  <a:pt x="16199" y="5282"/>
                </a:lnTo>
                <a:lnTo>
                  <a:pt x="16173" y="5311"/>
                </a:lnTo>
                <a:lnTo>
                  <a:pt x="16171" y="5370"/>
                </a:lnTo>
                <a:lnTo>
                  <a:pt x="16139" y="5391"/>
                </a:lnTo>
                <a:lnTo>
                  <a:pt x="16101" y="5373"/>
                </a:lnTo>
                <a:lnTo>
                  <a:pt x="16058" y="5387"/>
                </a:lnTo>
                <a:lnTo>
                  <a:pt x="16023" y="5348"/>
                </a:lnTo>
                <a:lnTo>
                  <a:pt x="16017" y="5315"/>
                </a:lnTo>
                <a:lnTo>
                  <a:pt x="16051" y="5219"/>
                </a:lnTo>
                <a:lnTo>
                  <a:pt x="16034" y="5170"/>
                </a:lnTo>
                <a:lnTo>
                  <a:pt x="16044" y="5122"/>
                </a:lnTo>
                <a:lnTo>
                  <a:pt x="16091" y="5069"/>
                </a:lnTo>
                <a:lnTo>
                  <a:pt x="16039" y="5079"/>
                </a:lnTo>
                <a:lnTo>
                  <a:pt x="16005" y="5122"/>
                </a:lnTo>
                <a:lnTo>
                  <a:pt x="15994" y="5186"/>
                </a:lnTo>
                <a:lnTo>
                  <a:pt x="16013" y="5237"/>
                </a:lnTo>
                <a:lnTo>
                  <a:pt x="15971" y="5319"/>
                </a:lnTo>
                <a:lnTo>
                  <a:pt x="15929" y="5333"/>
                </a:lnTo>
                <a:lnTo>
                  <a:pt x="15885" y="5304"/>
                </a:lnTo>
                <a:lnTo>
                  <a:pt x="15887" y="5258"/>
                </a:lnTo>
                <a:lnTo>
                  <a:pt x="15870" y="5238"/>
                </a:lnTo>
                <a:lnTo>
                  <a:pt x="15874" y="5202"/>
                </a:lnTo>
                <a:lnTo>
                  <a:pt x="15894" y="5160"/>
                </a:lnTo>
                <a:lnTo>
                  <a:pt x="15904" y="5129"/>
                </a:lnTo>
                <a:lnTo>
                  <a:pt x="15890" y="5074"/>
                </a:lnTo>
                <a:lnTo>
                  <a:pt x="15873" y="5069"/>
                </a:lnTo>
                <a:lnTo>
                  <a:pt x="15863" y="5094"/>
                </a:lnTo>
                <a:lnTo>
                  <a:pt x="15855" y="5151"/>
                </a:lnTo>
                <a:lnTo>
                  <a:pt x="15826" y="5180"/>
                </a:lnTo>
                <a:lnTo>
                  <a:pt x="15824" y="5219"/>
                </a:lnTo>
                <a:lnTo>
                  <a:pt x="15810" y="5240"/>
                </a:lnTo>
                <a:lnTo>
                  <a:pt x="15770" y="5243"/>
                </a:lnTo>
                <a:lnTo>
                  <a:pt x="15762" y="5260"/>
                </a:lnTo>
                <a:lnTo>
                  <a:pt x="15729" y="5264"/>
                </a:lnTo>
                <a:cubicBezTo>
                  <a:pt x="15729" y="5264"/>
                  <a:pt x="15729" y="5264"/>
                  <a:pt x="15729" y="5264"/>
                </a:cubicBezTo>
                <a:close/>
                <a:moveTo>
                  <a:pt x="16082" y="4458"/>
                </a:moveTo>
                <a:lnTo>
                  <a:pt x="16059" y="4393"/>
                </a:lnTo>
                <a:lnTo>
                  <a:pt x="16061" y="4361"/>
                </a:lnTo>
                <a:lnTo>
                  <a:pt x="16090" y="4359"/>
                </a:lnTo>
                <a:lnTo>
                  <a:pt x="16112" y="4389"/>
                </a:lnTo>
                <a:lnTo>
                  <a:pt x="16112" y="4437"/>
                </a:lnTo>
                <a:lnTo>
                  <a:pt x="16097" y="4456"/>
                </a:lnTo>
                <a:lnTo>
                  <a:pt x="16082" y="4458"/>
                </a:lnTo>
                <a:cubicBezTo>
                  <a:pt x="16082" y="4458"/>
                  <a:pt x="16082" y="4458"/>
                  <a:pt x="16082" y="4458"/>
                </a:cubicBezTo>
                <a:close/>
                <a:moveTo>
                  <a:pt x="17344" y="4482"/>
                </a:moveTo>
                <a:lnTo>
                  <a:pt x="17364" y="4515"/>
                </a:lnTo>
                <a:lnTo>
                  <a:pt x="17408" y="4513"/>
                </a:lnTo>
                <a:lnTo>
                  <a:pt x="17383" y="4469"/>
                </a:lnTo>
                <a:lnTo>
                  <a:pt x="17344" y="4482"/>
                </a:lnTo>
                <a:cubicBezTo>
                  <a:pt x="17344" y="4482"/>
                  <a:pt x="17344" y="4482"/>
                  <a:pt x="17344" y="4482"/>
                </a:cubicBezTo>
                <a:close/>
                <a:moveTo>
                  <a:pt x="18237" y="3890"/>
                </a:moveTo>
                <a:lnTo>
                  <a:pt x="18218" y="3911"/>
                </a:lnTo>
                <a:lnTo>
                  <a:pt x="18240" y="3942"/>
                </a:lnTo>
                <a:lnTo>
                  <a:pt x="18289" y="3944"/>
                </a:lnTo>
                <a:lnTo>
                  <a:pt x="18290" y="3906"/>
                </a:lnTo>
                <a:lnTo>
                  <a:pt x="18259" y="3886"/>
                </a:lnTo>
                <a:cubicBezTo>
                  <a:pt x="18259" y="3886"/>
                  <a:pt x="18238" y="3891"/>
                  <a:pt x="18237" y="3890"/>
                </a:cubicBezTo>
                <a:cubicBezTo>
                  <a:pt x="18237" y="3890"/>
                  <a:pt x="18237" y="3890"/>
                  <a:pt x="18237" y="3890"/>
                </a:cubicBezTo>
                <a:close/>
                <a:moveTo>
                  <a:pt x="20036" y="105"/>
                </a:moveTo>
                <a:lnTo>
                  <a:pt x="20055" y="58"/>
                </a:lnTo>
                <a:lnTo>
                  <a:pt x="20085" y="54"/>
                </a:lnTo>
                <a:lnTo>
                  <a:pt x="20109" y="101"/>
                </a:lnTo>
                <a:lnTo>
                  <a:pt x="20065" y="119"/>
                </a:lnTo>
                <a:lnTo>
                  <a:pt x="20036" y="105"/>
                </a:lnTo>
                <a:cubicBezTo>
                  <a:pt x="20036" y="105"/>
                  <a:pt x="20036" y="105"/>
                  <a:pt x="20036" y="105"/>
                </a:cubicBezTo>
                <a:close/>
                <a:moveTo>
                  <a:pt x="16294" y="3262"/>
                </a:moveTo>
                <a:lnTo>
                  <a:pt x="16354" y="3178"/>
                </a:lnTo>
                <a:lnTo>
                  <a:pt x="16386" y="3178"/>
                </a:lnTo>
                <a:lnTo>
                  <a:pt x="16434" y="3146"/>
                </a:lnTo>
                <a:lnTo>
                  <a:pt x="16478" y="3167"/>
                </a:lnTo>
                <a:lnTo>
                  <a:pt x="16528" y="3217"/>
                </a:lnTo>
                <a:lnTo>
                  <a:pt x="16511" y="3251"/>
                </a:lnTo>
                <a:lnTo>
                  <a:pt x="16445" y="3249"/>
                </a:lnTo>
                <a:lnTo>
                  <a:pt x="16407" y="3293"/>
                </a:lnTo>
                <a:lnTo>
                  <a:pt x="16340" y="3302"/>
                </a:lnTo>
                <a:lnTo>
                  <a:pt x="16303" y="3289"/>
                </a:lnTo>
                <a:lnTo>
                  <a:pt x="16294" y="3262"/>
                </a:lnTo>
                <a:cubicBezTo>
                  <a:pt x="16294" y="3262"/>
                  <a:pt x="16294" y="3262"/>
                  <a:pt x="16294" y="3262"/>
                </a:cubicBezTo>
                <a:close/>
                <a:moveTo>
                  <a:pt x="15779" y="3773"/>
                </a:moveTo>
                <a:lnTo>
                  <a:pt x="15787" y="3726"/>
                </a:lnTo>
                <a:lnTo>
                  <a:pt x="15819" y="3689"/>
                </a:lnTo>
                <a:lnTo>
                  <a:pt x="15823" y="3655"/>
                </a:lnTo>
                <a:lnTo>
                  <a:pt x="15855" y="3638"/>
                </a:lnTo>
                <a:lnTo>
                  <a:pt x="15874" y="3653"/>
                </a:lnTo>
                <a:lnTo>
                  <a:pt x="15855" y="3688"/>
                </a:lnTo>
                <a:lnTo>
                  <a:pt x="15849" y="3718"/>
                </a:lnTo>
                <a:lnTo>
                  <a:pt x="15799" y="3768"/>
                </a:lnTo>
                <a:lnTo>
                  <a:pt x="15779" y="3773"/>
                </a:lnTo>
                <a:cubicBezTo>
                  <a:pt x="15779" y="3773"/>
                  <a:pt x="15779" y="3773"/>
                  <a:pt x="15779" y="3773"/>
                </a:cubicBezTo>
                <a:close/>
                <a:moveTo>
                  <a:pt x="15743" y="1433"/>
                </a:moveTo>
                <a:lnTo>
                  <a:pt x="15759" y="1420"/>
                </a:lnTo>
                <a:lnTo>
                  <a:pt x="15790" y="1420"/>
                </a:lnTo>
                <a:lnTo>
                  <a:pt x="15811" y="1435"/>
                </a:lnTo>
                <a:lnTo>
                  <a:pt x="15850" y="1435"/>
                </a:lnTo>
                <a:lnTo>
                  <a:pt x="15854" y="1480"/>
                </a:lnTo>
                <a:lnTo>
                  <a:pt x="15828" y="1483"/>
                </a:lnTo>
                <a:lnTo>
                  <a:pt x="15806" y="1466"/>
                </a:lnTo>
                <a:lnTo>
                  <a:pt x="15759" y="1456"/>
                </a:lnTo>
                <a:lnTo>
                  <a:pt x="15743" y="1433"/>
                </a:lnTo>
                <a:cubicBezTo>
                  <a:pt x="15743" y="1433"/>
                  <a:pt x="15743" y="1433"/>
                  <a:pt x="15743" y="1433"/>
                </a:cubicBezTo>
                <a:close/>
                <a:moveTo>
                  <a:pt x="15623" y="3796"/>
                </a:moveTo>
                <a:lnTo>
                  <a:pt x="15655" y="3766"/>
                </a:lnTo>
                <a:lnTo>
                  <a:pt x="15684" y="3708"/>
                </a:lnTo>
                <a:lnTo>
                  <a:pt x="15763" y="3619"/>
                </a:lnTo>
                <a:lnTo>
                  <a:pt x="15798" y="3486"/>
                </a:lnTo>
                <a:lnTo>
                  <a:pt x="15827" y="3466"/>
                </a:lnTo>
                <a:lnTo>
                  <a:pt x="15836" y="3511"/>
                </a:lnTo>
                <a:lnTo>
                  <a:pt x="15812" y="3575"/>
                </a:lnTo>
                <a:lnTo>
                  <a:pt x="15812" y="3607"/>
                </a:lnTo>
                <a:lnTo>
                  <a:pt x="15854" y="3617"/>
                </a:lnTo>
                <a:lnTo>
                  <a:pt x="15906" y="3563"/>
                </a:lnTo>
                <a:lnTo>
                  <a:pt x="15949" y="3530"/>
                </a:lnTo>
                <a:lnTo>
                  <a:pt x="15943" y="3476"/>
                </a:lnTo>
                <a:lnTo>
                  <a:pt x="15895" y="3464"/>
                </a:lnTo>
                <a:lnTo>
                  <a:pt x="15895" y="3449"/>
                </a:lnTo>
                <a:lnTo>
                  <a:pt x="15949" y="3426"/>
                </a:lnTo>
                <a:lnTo>
                  <a:pt x="15949" y="3352"/>
                </a:lnTo>
                <a:lnTo>
                  <a:pt x="15933" y="3324"/>
                </a:lnTo>
                <a:lnTo>
                  <a:pt x="15933" y="3273"/>
                </a:lnTo>
                <a:lnTo>
                  <a:pt x="15996" y="3219"/>
                </a:lnTo>
                <a:lnTo>
                  <a:pt x="16017" y="3130"/>
                </a:lnTo>
                <a:lnTo>
                  <a:pt x="16065" y="3113"/>
                </a:lnTo>
                <a:lnTo>
                  <a:pt x="16089" y="3071"/>
                </a:lnTo>
                <a:lnTo>
                  <a:pt x="16085" y="3119"/>
                </a:lnTo>
                <a:lnTo>
                  <a:pt x="16094" y="3146"/>
                </a:lnTo>
                <a:lnTo>
                  <a:pt x="16060" y="3159"/>
                </a:lnTo>
                <a:lnTo>
                  <a:pt x="16026" y="3246"/>
                </a:lnTo>
                <a:lnTo>
                  <a:pt x="15983" y="3306"/>
                </a:lnTo>
                <a:lnTo>
                  <a:pt x="15974" y="3383"/>
                </a:lnTo>
                <a:lnTo>
                  <a:pt x="15996" y="3430"/>
                </a:lnTo>
                <a:lnTo>
                  <a:pt x="16012" y="3491"/>
                </a:lnTo>
                <a:lnTo>
                  <a:pt x="16038" y="3460"/>
                </a:lnTo>
                <a:lnTo>
                  <a:pt x="16076" y="3374"/>
                </a:lnTo>
                <a:lnTo>
                  <a:pt x="16171" y="3289"/>
                </a:lnTo>
                <a:lnTo>
                  <a:pt x="16202" y="3229"/>
                </a:lnTo>
                <a:lnTo>
                  <a:pt x="16203" y="3161"/>
                </a:lnTo>
                <a:lnTo>
                  <a:pt x="16234" y="3107"/>
                </a:lnTo>
                <a:lnTo>
                  <a:pt x="16266" y="3094"/>
                </a:lnTo>
                <a:lnTo>
                  <a:pt x="16271" y="3126"/>
                </a:lnTo>
                <a:lnTo>
                  <a:pt x="16257" y="3144"/>
                </a:lnTo>
                <a:lnTo>
                  <a:pt x="16257" y="3208"/>
                </a:lnTo>
                <a:lnTo>
                  <a:pt x="16296" y="3190"/>
                </a:lnTo>
                <a:lnTo>
                  <a:pt x="16349" y="3115"/>
                </a:lnTo>
                <a:lnTo>
                  <a:pt x="16395" y="3113"/>
                </a:lnTo>
                <a:lnTo>
                  <a:pt x="16465" y="3123"/>
                </a:lnTo>
                <a:lnTo>
                  <a:pt x="16545" y="3094"/>
                </a:lnTo>
                <a:lnTo>
                  <a:pt x="16589" y="3090"/>
                </a:lnTo>
                <a:lnTo>
                  <a:pt x="16624" y="3052"/>
                </a:lnTo>
                <a:lnTo>
                  <a:pt x="16670" y="3034"/>
                </a:lnTo>
                <a:lnTo>
                  <a:pt x="16691" y="2985"/>
                </a:lnTo>
                <a:lnTo>
                  <a:pt x="16691" y="2951"/>
                </a:lnTo>
                <a:lnTo>
                  <a:pt x="16699" y="2912"/>
                </a:lnTo>
                <a:lnTo>
                  <a:pt x="16667" y="2876"/>
                </a:lnTo>
                <a:lnTo>
                  <a:pt x="16687" y="2809"/>
                </a:lnTo>
                <a:lnTo>
                  <a:pt x="16685" y="2683"/>
                </a:lnTo>
                <a:lnTo>
                  <a:pt x="16666" y="2685"/>
                </a:lnTo>
                <a:lnTo>
                  <a:pt x="16635" y="2761"/>
                </a:lnTo>
                <a:lnTo>
                  <a:pt x="16575" y="2833"/>
                </a:lnTo>
                <a:lnTo>
                  <a:pt x="16548" y="2833"/>
                </a:lnTo>
                <a:lnTo>
                  <a:pt x="16548" y="2798"/>
                </a:lnTo>
                <a:lnTo>
                  <a:pt x="16586" y="2746"/>
                </a:lnTo>
                <a:lnTo>
                  <a:pt x="16636" y="2714"/>
                </a:lnTo>
                <a:lnTo>
                  <a:pt x="16641" y="2673"/>
                </a:lnTo>
                <a:lnTo>
                  <a:pt x="16586" y="2619"/>
                </a:lnTo>
                <a:lnTo>
                  <a:pt x="16576" y="2579"/>
                </a:lnTo>
                <a:lnTo>
                  <a:pt x="16552" y="2575"/>
                </a:lnTo>
                <a:lnTo>
                  <a:pt x="16526" y="2594"/>
                </a:lnTo>
                <a:lnTo>
                  <a:pt x="16516" y="2628"/>
                </a:lnTo>
                <a:lnTo>
                  <a:pt x="16485" y="2603"/>
                </a:lnTo>
                <a:lnTo>
                  <a:pt x="16441" y="2606"/>
                </a:lnTo>
                <a:lnTo>
                  <a:pt x="16401" y="2636"/>
                </a:lnTo>
                <a:lnTo>
                  <a:pt x="16363" y="2628"/>
                </a:lnTo>
                <a:lnTo>
                  <a:pt x="16379" y="2603"/>
                </a:lnTo>
                <a:lnTo>
                  <a:pt x="16495" y="2546"/>
                </a:lnTo>
                <a:lnTo>
                  <a:pt x="16547" y="2536"/>
                </a:lnTo>
                <a:lnTo>
                  <a:pt x="16627" y="2440"/>
                </a:lnTo>
                <a:lnTo>
                  <a:pt x="16653" y="2419"/>
                </a:lnTo>
                <a:lnTo>
                  <a:pt x="16708" y="2313"/>
                </a:lnTo>
                <a:lnTo>
                  <a:pt x="16732" y="2226"/>
                </a:lnTo>
                <a:lnTo>
                  <a:pt x="16715" y="2212"/>
                </a:lnTo>
                <a:lnTo>
                  <a:pt x="16676" y="2223"/>
                </a:lnTo>
                <a:lnTo>
                  <a:pt x="16650" y="2243"/>
                </a:lnTo>
                <a:lnTo>
                  <a:pt x="16631" y="2215"/>
                </a:lnTo>
                <a:lnTo>
                  <a:pt x="16649" y="2185"/>
                </a:lnTo>
                <a:lnTo>
                  <a:pt x="16679" y="2168"/>
                </a:lnTo>
                <a:lnTo>
                  <a:pt x="16713" y="2172"/>
                </a:lnTo>
                <a:lnTo>
                  <a:pt x="16735" y="2136"/>
                </a:lnTo>
                <a:lnTo>
                  <a:pt x="16734" y="2081"/>
                </a:lnTo>
                <a:lnTo>
                  <a:pt x="16780" y="2028"/>
                </a:lnTo>
                <a:lnTo>
                  <a:pt x="16779" y="1965"/>
                </a:lnTo>
                <a:lnTo>
                  <a:pt x="16765" y="1947"/>
                </a:lnTo>
                <a:lnTo>
                  <a:pt x="16767" y="1904"/>
                </a:lnTo>
                <a:lnTo>
                  <a:pt x="16722" y="1890"/>
                </a:lnTo>
                <a:lnTo>
                  <a:pt x="16679" y="1911"/>
                </a:lnTo>
                <a:lnTo>
                  <a:pt x="16626" y="2027"/>
                </a:lnTo>
                <a:lnTo>
                  <a:pt x="16615" y="2085"/>
                </a:lnTo>
                <a:lnTo>
                  <a:pt x="16641" y="2119"/>
                </a:lnTo>
                <a:lnTo>
                  <a:pt x="16608" y="2166"/>
                </a:lnTo>
                <a:lnTo>
                  <a:pt x="16583" y="2187"/>
                </a:lnTo>
                <a:lnTo>
                  <a:pt x="16569" y="2176"/>
                </a:lnTo>
                <a:lnTo>
                  <a:pt x="16571" y="2146"/>
                </a:lnTo>
                <a:lnTo>
                  <a:pt x="16554" y="2122"/>
                </a:lnTo>
                <a:lnTo>
                  <a:pt x="16553" y="2075"/>
                </a:lnTo>
                <a:lnTo>
                  <a:pt x="16599" y="1983"/>
                </a:lnTo>
                <a:lnTo>
                  <a:pt x="16584" y="1935"/>
                </a:lnTo>
                <a:lnTo>
                  <a:pt x="16592" y="1905"/>
                </a:lnTo>
                <a:lnTo>
                  <a:pt x="16613" y="1924"/>
                </a:lnTo>
                <a:lnTo>
                  <a:pt x="16645" y="1903"/>
                </a:lnTo>
                <a:lnTo>
                  <a:pt x="16628" y="1836"/>
                </a:lnTo>
                <a:lnTo>
                  <a:pt x="16599" y="1782"/>
                </a:lnTo>
                <a:lnTo>
                  <a:pt x="16554" y="1782"/>
                </a:lnTo>
                <a:lnTo>
                  <a:pt x="16501" y="1800"/>
                </a:lnTo>
                <a:lnTo>
                  <a:pt x="16476" y="1846"/>
                </a:lnTo>
                <a:lnTo>
                  <a:pt x="16467" y="1816"/>
                </a:lnTo>
                <a:lnTo>
                  <a:pt x="16450" y="1802"/>
                </a:lnTo>
                <a:lnTo>
                  <a:pt x="16458" y="1723"/>
                </a:lnTo>
                <a:lnTo>
                  <a:pt x="16431" y="1652"/>
                </a:lnTo>
                <a:lnTo>
                  <a:pt x="16441" y="1538"/>
                </a:lnTo>
                <a:lnTo>
                  <a:pt x="16438" y="1455"/>
                </a:lnTo>
                <a:lnTo>
                  <a:pt x="16465" y="1392"/>
                </a:lnTo>
                <a:lnTo>
                  <a:pt x="16472" y="1306"/>
                </a:lnTo>
                <a:lnTo>
                  <a:pt x="16466" y="1242"/>
                </a:lnTo>
                <a:lnTo>
                  <a:pt x="16506" y="1156"/>
                </a:lnTo>
                <a:lnTo>
                  <a:pt x="16509" y="1085"/>
                </a:lnTo>
                <a:lnTo>
                  <a:pt x="16466" y="1027"/>
                </a:lnTo>
                <a:lnTo>
                  <a:pt x="16454" y="971"/>
                </a:lnTo>
                <a:lnTo>
                  <a:pt x="16381" y="915"/>
                </a:lnTo>
                <a:lnTo>
                  <a:pt x="16366" y="868"/>
                </a:lnTo>
                <a:lnTo>
                  <a:pt x="16296" y="834"/>
                </a:lnTo>
                <a:lnTo>
                  <a:pt x="16275" y="853"/>
                </a:lnTo>
                <a:lnTo>
                  <a:pt x="16275" y="884"/>
                </a:lnTo>
                <a:lnTo>
                  <a:pt x="16257" y="894"/>
                </a:lnTo>
                <a:lnTo>
                  <a:pt x="16191" y="830"/>
                </a:lnTo>
                <a:lnTo>
                  <a:pt x="16137" y="842"/>
                </a:lnTo>
                <a:lnTo>
                  <a:pt x="16135" y="898"/>
                </a:lnTo>
                <a:lnTo>
                  <a:pt x="16101" y="969"/>
                </a:lnTo>
                <a:lnTo>
                  <a:pt x="16131" y="1004"/>
                </a:lnTo>
                <a:lnTo>
                  <a:pt x="16186" y="1002"/>
                </a:lnTo>
                <a:lnTo>
                  <a:pt x="16228" y="987"/>
                </a:lnTo>
                <a:lnTo>
                  <a:pt x="16287" y="1017"/>
                </a:lnTo>
                <a:lnTo>
                  <a:pt x="16305" y="1060"/>
                </a:lnTo>
                <a:lnTo>
                  <a:pt x="16347" y="1068"/>
                </a:lnTo>
                <a:lnTo>
                  <a:pt x="16345" y="1103"/>
                </a:lnTo>
                <a:lnTo>
                  <a:pt x="16270" y="1181"/>
                </a:lnTo>
                <a:lnTo>
                  <a:pt x="16232" y="1181"/>
                </a:lnTo>
                <a:lnTo>
                  <a:pt x="16183" y="1139"/>
                </a:lnTo>
                <a:lnTo>
                  <a:pt x="16139" y="1145"/>
                </a:lnTo>
                <a:lnTo>
                  <a:pt x="16089" y="1133"/>
                </a:lnTo>
                <a:lnTo>
                  <a:pt x="16114" y="1179"/>
                </a:lnTo>
                <a:lnTo>
                  <a:pt x="16148" y="1185"/>
                </a:lnTo>
                <a:lnTo>
                  <a:pt x="16108" y="1226"/>
                </a:lnTo>
                <a:lnTo>
                  <a:pt x="16069" y="1242"/>
                </a:lnTo>
                <a:lnTo>
                  <a:pt x="16001" y="1164"/>
                </a:lnTo>
                <a:lnTo>
                  <a:pt x="15928" y="1205"/>
                </a:lnTo>
                <a:lnTo>
                  <a:pt x="15904" y="1276"/>
                </a:lnTo>
                <a:lnTo>
                  <a:pt x="15870" y="1309"/>
                </a:lnTo>
                <a:lnTo>
                  <a:pt x="15875" y="1342"/>
                </a:lnTo>
                <a:lnTo>
                  <a:pt x="15917" y="1357"/>
                </a:lnTo>
                <a:lnTo>
                  <a:pt x="15929" y="1419"/>
                </a:lnTo>
                <a:lnTo>
                  <a:pt x="15985" y="1454"/>
                </a:lnTo>
                <a:lnTo>
                  <a:pt x="15985" y="1481"/>
                </a:lnTo>
                <a:lnTo>
                  <a:pt x="15947" y="1477"/>
                </a:lnTo>
                <a:lnTo>
                  <a:pt x="15938" y="1520"/>
                </a:lnTo>
                <a:lnTo>
                  <a:pt x="15965" y="1548"/>
                </a:lnTo>
                <a:lnTo>
                  <a:pt x="15963" y="1585"/>
                </a:lnTo>
                <a:lnTo>
                  <a:pt x="15931" y="1583"/>
                </a:lnTo>
                <a:lnTo>
                  <a:pt x="15895" y="1553"/>
                </a:lnTo>
                <a:lnTo>
                  <a:pt x="15847" y="1545"/>
                </a:lnTo>
                <a:lnTo>
                  <a:pt x="15795" y="1504"/>
                </a:lnTo>
                <a:lnTo>
                  <a:pt x="15761" y="1496"/>
                </a:lnTo>
                <a:lnTo>
                  <a:pt x="15715" y="1523"/>
                </a:lnTo>
                <a:lnTo>
                  <a:pt x="15709" y="1572"/>
                </a:lnTo>
                <a:lnTo>
                  <a:pt x="15736" y="1620"/>
                </a:lnTo>
                <a:lnTo>
                  <a:pt x="15715" y="1664"/>
                </a:lnTo>
                <a:lnTo>
                  <a:pt x="15693" y="1647"/>
                </a:lnTo>
                <a:lnTo>
                  <a:pt x="15693" y="1612"/>
                </a:lnTo>
                <a:lnTo>
                  <a:pt x="15657" y="1585"/>
                </a:lnTo>
                <a:lnTo>
                  <a:pt x="15602" y="1564"/>
                </a:lnTo>
                <a:lnTo>
                  <a:pt x="15583" y="1571"/>
                </a:lnTo>
                <a:lnTo>
                  <a:pt x="15550" y="1528"/>
                </a:lnTo>
                <a:lnTo>
                  <a:pt x="15518" y="1520"/>
                </a:lnTo>
                <a:lnTo>
                  <a:pt x="15504" y="1549"/>
                </a:lnTo>
                <a:lnTo>
                  <a:pt x="15531" y="1617"/>
                </a:lnTo>
                <a:lnTo>
                  <a:pt x="15521" y="1674"/>
                </a:lnTo>
                <a:lnTo>
                  <a:pt x="15543" y="1743"/>
                </a:lnTo>
                <a:lnTo>
                  <a:pt x="15581" y="1774"/>
                </a:lnTo>
                <a:lnTo>
                  <a:pt x="15641" y="1784"/>
                </a:lnTo>
                <a:lnTo>
                  <a:pt x="15662" y="1811"/>
                </a:lnTo>
                <a:lnTo>
                  <a:pt x="15647" y="1819"/>
                </a:lnTo>
                <a:lnTo>
                  <a:pt x="15589" y="1817"/>
                </a:lnTo>
                <a:lnTo>
                  <a:pt x="15650" y="1857"/>
                </a:lnTo>
                <a:lnTo>
                  <a:pt x="15670" y="1899"/>
                </a:lnTo>
                <a:lnTo>
                  <a:pt x="15713" y="1931"/>
                </a:lnTo>
                <a:lnTo>
                  <a:pt x="15779" y="1929"/>
                </a:lnTo>
                <a:lnTo>
                  <a:pt x="15806" y="1894"/>
                </a:lnTo>
                <a:lnTo>
                  <a:pt x="15830" y="1896"/>
                </a:lnTo>
                <a:lnTo>
                  <a:pt x="15836" y="1933"/>
                </a:lnTo>
                <a:lnTo>
                  <a:pt x="15795" y="1966"/>
                </a:lnTo>
                <a:lnTo>
                  <a:pt x="15777" y="2047"/>
                </a:lnTo>
                <a:lnTo>
                  <a:pt x="15748" y="2055"/>
                </a:lnTo>
                <a:lnTo>
                  <a:pt x="15684" y="1997"/>
                </a:lnTo>
                <a:lnTo>
                  <a:pt x="15548" y="1966"/>
                </a:lnTo>
                <a:lnTo>
                  <a:pt x="15501" y="1892"/>
                </a:lnTo>
                <a:lnTo>
                  <a:pt x="15466" y="1877"/>
                </a:lnTo>
                <a:lnTo>
                  <a:pt x="15449" y="1848"/>
                </a:lnTo>
                <a:lnTo>
                  <a:pt x="15431" y="1848"/>
                </a:lnTo>
                <a:lnTo>
                  <a:pt x="15410" y="1906"/>
                </a:lnTo>
                <a:lnTo>
                  <a:pt x="15417" y="1931"/>
                </a:lnTo>
                <a:lnTo>
                  <a:pt x="15394" y="1960"/>
                </a:lnTo>
                <a:lnTo>
                  <a:pt x="15417" y="2041"/>
                </a:lnTo>
                <a:lnTo>
                  <a:pt x="15379" y="2066"/>
                </a:lnTo>
                <a:lnTo>
                  <a:pt x="15349" y="2049"/>
                </a:lnTo>
                <a:lnTo>
                  <a:pt x="15349" y="2120"/>
                </a:lnTo>
                <a:lnTo>
                  <a:pt x="15320" y="2138"/>
                </a:lnTo>
                <a:lnTo>
                  <a:pt x="15322" y="2251"/>
                </a:lnTo>
                <a:lnTo>
                  <a:pt x="15354" y="2283"/>
                </a:lnTo>
                <a:lnTo>
                  <a:pt x="15430" y="2288"/>
                </a:lnTo>
                <a:lnTo>
                  <a:pt x="15472" y="2313"/>
                </a:lnTo>
                <a:lnTo>
                  <a:pt x="15518" y="2298"/>
                </a:lnTo>
                <a:lnTo>
                  <a:pt x="15518" y="2321"/>
                </a:lnTo>
                <a:lnTo>
                  <a:pt x="15483" y="2342"/>
                </a:lnTo>
                <a:lnTo>
                  <a:pt x="15431" y="2323"/>
                </a:lnTo>
                <a:lnTo>
                  <a:pt x="15356" y="2325"/>
                </a:lnTo>
                <a:lnTo>
                  <a:pt x="15331" y="2311"/>
                </a:lnTo>
                <a:lnTo>
                  <a:pt x="15285" y="2315"/>
                </a:lnTo>
                <a:lnTo>
                  <a:pt x="15220" y="2408"/>
                </a:lnTo>
                <a:lnTo>
                  <a:pt x="15213" y="2448"/>
                </a:lnTo>
                <a:lnTo>
                  <a:pt x="15240" y="2485"/>
                </a:lnTo>
                <a:lnTo>
                  <a:pt x="15233" y="2514"/>
                </a:lnTo>
                <a:lnTo>
                  <a:pt x="15204" y="2528"/>
                </a:lnTo>
                <a:lnTo>
                  <a:pt x="15200" y="2570"/>
                </a:lnTo>
                <a:lnTo>
                  <a:pt x="15227" y="2597"/>
                </a:lnTo>
                <a:lnTo>
                  <a:pt x="15259" y="2576"/>
                </a:lnTo>
                <a:lnTo>
                  <a:pt x="15320" y="2580"/>
                </a:lnTo>
                <a:lnTo>
                  <a:pt x="15362" y="2534"/>
                </a:lnTo>
                <a:lnTo>
                  <a:pt x="15385" y="2561"/>
                </a:lnTo>
                <a:lnTo>
                  <a:pt x="15378" y="2605"/>
                </a:lnTo>
                <a:lnTo>
                  <a:pt x="15333" y="2607"/>
                </a:lnTo>
                <a:lnTo>
                  <a:pt x="15306" y="2661"/>
                </a:lnTo>
                <a:lnTo>
                  <a:pt x="15326" y="2686"/>
                </a:lnTo>
                <a:lnTo>
                  <a:pt x="15362" y="2686"/>
                </a:lnTo>
                <a:lnTo>
                  <a:pt x="15403" y="2643"/>
                </a:lnTo>
                <a:lnTo>
                  <a:pt x="15431" y="2645"/>
                </a:lnTo>
                <a:lnTo>
                  <a:pt x="15478" y="2609"/>
                </a:lnTo>
                <a:lnTo>
                  <a:pt x="15479" y="2640"/>
                </a:lnTo>
                <a:lnTo>
                  <a:pt x="15455" y="2669"/>
                </a:lnTo>
                <a:lnTo>
                  <a:pt x="15485" y="2684"/>
                </a:lnTo>
                <a:lnTo>
                  <a:pt x="15555" y="2682"/>
                </a:lnTo>
                <a:lnTo>
                  <a:pt x="15573" y="2713"/>
                </a:lnTo>
                <a:lnTo>
                  <a:pt x="15528" y="2717"/>
                </a:lnTo>
                <a:lnTo>
                  <a:pt x="15528" y="2761"/>
                </a:lnTo>
                <a:lnTo>
                  <a:pt x="15566" y="2767"/>
                </a:lnTo>
                <a:lnTo>
                  <a:pt x="15620" y="2753"/>
                </a:lnTo>
                <a:lnTo>
                  <a:pt x="15677" y="2798"/>
                </a:lnTo>
                <a:lnTo>
                  <a:pt x="15795" y="2829"/>
                </a:lnTo>
                <a:lnTo>
                  <a:pt x="15809" y="2852"/>
                </a:lnTo>
                <a:lnTo>
                  <a:pt x="15707" y="2848"/>
                </a:lnTo>
                <a:lnTo>
                  <a:pt x="15657" y="2854"/>
                </a:lnTo>
                <a:lnTo>
                  <a:pt x="15589" y="2806"/>
                </a:lnTo>
                <a:lnTo>
                  <a:pt x="15528" y="2831"/>
                </a:lnTo>
                <a:lnTo>
                  <a:pt x="15525" y="2862"/>
                </a:lnTo>
                <a:lnTo>
                  <a:pt x="15589" y="2895"/>
                </a:lnTo>
                <a:lnTo>
                  <a:pt x="15688" y="2908"/>
                </a:lnTo>
                <a:lnTo>
                  <a:pt x="15786" y="2908"/>
                </a:lnTo>
                <a:lnTo>
                  <a:pt x="15820" y="2933"/>
                </a:lnTo>
                <a:lnTo>
                  <a:pt x="15713" y="2955"/>
                </a:lnTo>
                <a:lnTo>
                  <a:pt x="15680" y="2937"/>
                </a:lnTo>
                <a:lnTo>
                  <a:pt x="15584" y="2924"/>
                </a:lnTo>
                <a:lnTo>
                  <a:pt x="15518" y="2920"/>
                </a:lnTo>
                <a:lnTo>
                  <a:pt x="15489" y="2881"/>
                </a:lnTo>
                <a:lnTo>
                  <a:pt x="15440" y="2864"/>
                </a:lnTo>
                <a:lnTo>
                  <a:pt x="15372" y="2798"/>
                </a:lnTo>
                <a:lnTo>
                  <a:pt x="15344" y="2821"/>
                </a:lnTo>
                <a:lnTo>
                  <a:pt x="15310" y="2860"/>
                </a:lnTo>
                <a:lnTo>
                  <a:pt x="15234" y="2864"/>
                </a:lnTo>
                <a:lnTo>
                  <a:pt x="15200" y="2895"/>
                </a:lnTo>
                <a:lnTo>
                  <a:pt x="15186" y="2989"/>
                </a:lnTo>
                <a:lnTo>
                  <a:pt x="15242" y="3043"/>
                </a:lnTo>
                <a:lnTo>
                  <a:pt x="15240" y="3103"/>
                </a:lnTo>
                <a:lnTo>
                  <a:pt x="15222" y="3128"/>
                </a:lnTo>
                <a:lnTo>
                  <a:pt x="15193" y="3043"/>
                </a:lnTo>
                <a:lnTo>
                  <a:pt x="15163" y="3040"/>
                </a:lnTo>
                <a:lnTo>
                  <a:pt x="15134" y="3157"/>
                </a:lnTo>
                <a:lnTo>
                  <a:pt x="15141" y="3225"/>
                </a:lnTo>
                <a:lnTo>
                  <a:pt x="15177" y="3237"/>
                </a:lnTo>
                <a:lnTo>
                  <a:pt x="15193" y="3215"/>
                </a:lnTo>
                <a:lnTo>
                  <a:pt x="15222" y="3219"/>
                </a:lnTo>
                <a:lnTo>
                  <a:pt x="15256" y="3279"/>
                </a:lnTo>
                <a:lnTo>
                  <a:pt x="15292" y="3291"/>
                </a:lnTo>
                <a:lnTo>
                  <a:pt x="15252" y="3300"/>
                </a:lnTo>
                <a:lnTo>
                  <a:pt x="15226" y="3322"/>
                </a:lnTo>
                <a:lnTo>
                  <a:pt x="15184" y="3271"/>
                </a:lnTo>
                <a:lnTo>
                  <a:pt x="15120" y="3281"/>
                </a:lnTo>
                <a:lnTo>
                  <a:pt x="15113" y="3376"/>
                </a:lnTo>
                <a:lnTo>
                  <a:pt x="15132" y="3408"/>
                </a:lnTo>
                <a:lnTo>
                  <a:pt x="15165" y="3389"/>
                </a:lnTo>
                <a:lnTo>
                  <a:pt x="15143" y="3426"/>
                </a:lnTo>
                <a:lnTo>
                  <a:pt x="15147" y="3546"/>
                </a:lnTo>
                <a:lnTo>
                  <a:pt x="15177" y="3516"/>
                </a:lnTo>
                <a:lnTo>
                  <a:pt x="15215" y="3530"/>
                </a:lnTo>
                <a:lnTo>
                  <a:pt x="15215" y="3609"/>
                </a:lnTo>
                <a:lnTo>
                  <a:pt x="15281" y="3632"/>
                </a:lnTo>
                <a:lnTo>
                  <a:pt x="15382" y="3708"/>
                </a:lnTo>
                <a:lnTo>
                  <a:pt x="15426" y="3689"/>
                </a:lnTo>
                <a:lnTo>
                  <a:pt x="15446" y="3638"/>
                </a:lnTo>
                <a:lnTo>
                  <a:pt x="15435" y="3592"/>
                </a:lnTo>
                <a:lnTo>
                  <a:pt x="15503" y="3598"/>
                </a:lnTo>
                <a:lnTo>
                  <a:pt x="15515" y="3644"/>
                </a:lnTo>
                <a:lnTo>
                  <a:pt x="15503" y="3690"/>
                </a:lnTo>
                <a:lnTo>
                  <a:pt x="15514" y="3746"/>
                </a:lnTo>
                <a:lnTo>
                  <a:pt x="15533" y="3733"/>
                </a:lnTo>
                <a:lnTo>
                  <a:pt x="15577" y="3605"/>
                </a:lnTo>
                <a:lnTo>
                  <a:pt x="15571" y="3495"/>
                </a:lnTo>
                <a:lnTo>
                  <a:pt x="15591" y="3422"/>
                </a:lnTo>
                <a:lnTo>
                  <a:pt x="15647" y="3362"/>
                </a:lnTo>
                <a:lnTo>
                  <a:pt x="15670" y="3304"/>
                </a:lnTo>
                <a:lnTo>
                  <a:pt x="15670" y="3374"/>
                </a:lnTo>
                <a:lnTo>
                  <a:pt x="15612" y="3476"/>
                </a:lnTo>
                <a:lnTo>
                  <a:pt x="15600" y="3549"/>
                </a:lnTo>
                <a:lnTo>
                  <a:pt x="15614" y="3594"/>
                </a:lnTo>
                <a:lnTo>
                  <a:pt x="15594" y="3692"/>
                </a:lnTo>
                <a:lnTo>
                  <a:pt x="15618" y="3744"/>
                </a:lnTo>
                <a:lnTo>
                  <a:pt x="15611" y="3777"/>
                </a:lnTo>
                <a:lnTo>
                  <a:pt x="15623" y="3796"/>
                </a:lnTo>
                <a:cubicBezTo>
                  <a:pt x="15623" y="3796"/>
                  <a:pt x="15623" y="3796"/>
                  <a:pt x="15623" y="3796"/>
                </a:cubicBezTo>
                <a:close/>
                <a:moveTo>
                  <a:pt x="15623" y="3796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9154" name="Line 2"/>
          <p:cNvSpPr>
            <a:spLocks noChangeShapeType="1"/>
          </p:cNvSpPr>
          <p:nvPr/>
        </p:nvSpPr>
        <p:spPr bwMode="auto">
          <a:xfrm>
            <a:off x="7218363" y="9712325"/>
            <a:ext cx="2501900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9155" name="Line 3"/>
          <p:cNvSpPr>
            <a:spLocks noChangeShapeType="1"/>
          </p:cNvSpPr>
          <p:nvPr/>
        </p:nvSpPr>
        <p:spPr bwMode="auto">
          <a:xfrm>
            <a:off x="11645900" y="6032500"/>
            <a:ext cx="0" cy="2278063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9156" name="Rectangle 4"/>
          <p:cNvSpPr>
            <a:spLocks/>
          </p:cNvSpPr>
          <p:nvPr/>
        </p:nvSpPr>
        <p:spPr bwMode="auto">
          <a:xfrm>
            <a:off x="889000" y="430252"/>
            <a:ext cx="266739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Canada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49157" name="Line 5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9158" name="Rectangle 6"/>
          <p:cNvSpPr>
            <a:spLocks/>
          </p:cNvSpPr>
          <p:nvPr/>
        </p:nvSpPr>
        <p:spPr bwMode="auto">
          <a:xfrm>
            <a:off x="1731010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49159" name="Rectangle 7"/>
          <p:cNvSpPr>
            <a:spLocks/>
          </p:cNvSpPr>
          <p:nvPr/>
        </p:nvSpPr>
        <p:spPr bwMode="auto">
          <a:xfrm>
            <a:off x="17305338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49160" name="Rectangle 8"/>
          <p:cNvSpPr>
            <a:spLocks/>
          </p:cNvSpPr>
          <p:nvPr/>
        </p:nvSpPr>
        <p:spPr bwMode="auto">
          <a:xfrm>
            <a:off x="17272000" y="10795000"/>
            <a:ext cx="57277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grpSp>
        <p:nvGrpSpPr>
          <p:cNvPr id="49176" name="Group 24"/>
          <p:cNvGrpSpPr>
            <a:grpSpLocks/>
          </p:cNvGrpSpPr>
          <p:nvPr/>
        </p:nvGrpSpPr>
        <p:grpSpPr bwMode="auto">
          <a:xfrm>
            <a:off x="16913225" y="7386638"/>
            <a:ext cx="6450013" cy="2590800"/>
            <a:chOff x="0" y="0"/>
            <a:chExt cx="4063" cy="1632"/>
          </a:xfrm>
        </p:grpSpPr>
        <p:sp>
          <p:nvSpPr>
            <p:cNvPr id="49161" name="Line 9"/>
            <p:cNvSpPr>
              <a:spLocks noChangeShapeType="1"/>
            </p:cNvSpPr>
            <p:nvPr/>
          </p:nvSpPr>
          <p:spPr bwMode="auto">
            <a:xfrm>
              <a:off x="1459" y="972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2" name="Line 10"/>
            <p:cNvSpPr>
              <a:spLocks noChangeShapeType="1"/>
            </p:cNvSpPr>
            <p:nvPr/>
          </p:nvSpPr>
          <p:spPr bwMode="auto">
            <a:xfrm>
              <a:off x="1459" y="1540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3" name="Line 11"/>
            <p:cNvSpPr>
              <a:spLocks noChangeShapeType="1"/>
            </p:cNvSpPr>
            <p:nvPr/>
          </p:nvSpPr>
          <p:spPr bwMode="auto">
            <a:xfrm>
              <a:off x="1459" y="387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4" name="Line 12"/>
            <p:cNvSpPr>
              <a:spLocks noChangeShapeType="1"/>
            </p:cNvSpPr>
            <p:nvPr/>
          </p:nvSpPr>
          <p:spPr bwMode="auto">
            <a:xfrm>
              <a:off x="203" y="387"/>
              <a:ext cx="2837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5" name="Line 13"/>
            <p:cNvSpPr>
              <a:spLocks noChangeShapeType="1"/>
            </p:cNvSpPr>
            <p:nvPr/>
          </p:nvSpPr>
          <p:spPr bwMode="auto">
            <a:xfrm>
              <a:off x="203" y="972"/>
              <a:ext cx="2466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6" name="Line 14"/>
            <p:cNvSpPr>
              <a:spLocks noChangeShapeType="1"/>
            </p:cNvSpPr>
            <p:nvPr/>
          </p:nvSpPr>
          <p:spPr bwMode="auto">
            <a:xfrm>
              <a:off x="203" y="1540"/>
              <a:ext cx="2820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7" name="Rectangle 15"/>
            <p:cNvSpPr>
              <a:spLocks/>
            </p:cNvSpPr>
            <p:nvPr/>
          </p:nvSpPr>
          <p:spPr bwMode="auto">
            <a:xfrm>
              <a:off x="218" y="0"/>
              <a:ext cx="2302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Customers avg.</a:t>
              </a:r>
            </a:p>
          </p:txBody>
        </p:sp>
        <p:sp>
          <p:nvSpPr>
            <p:cNvPr id="49168" name="Rectangle 16"/>
            <p:cNvSpPr>
              <a:spLocks/>
            </p:cNvSpPr>
            <p:nvPr/>
          </p:nvSpPr>
          <p:spPr bwMode="auto">
            <a:xfrm>
              <a:off x="218" y="608"/>
              <a:ext cx="230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Sales </a:t>
              </a:r>
            </a:p>
          </p:txBody>
        </p:sp>
        <p:sp>
          <p:nvSpPr>
            <p:cNvPr id="49169" name="Rectangle 17"/>
            <p:cNvSpPr>
              <a:spLocks/>
            </p:cNvSpPr>
            <p:nvPr/>
          </p:nvSpPr>
          <p:spPr bwMode="auto">
            <a:xfrm>
              <a:off x="218" y="1176"/>
              <a:ext cx="2302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Assets value</a:t>
              </a:r>
            </a:p>
          </p:txBody>
        </p:sp>
        <p:sp>
          <p:nvSpPr>
            <p:cNvPr id="49170" name="Rectangle 18"/>
            <p:cNvSpPr>
              <a:spLocks/>
            </p:cNvSpPr>
            <p:nvPr/>
          </p:nvSpPr>
          <p:spPr bwMode="auto">
            <a:xfrm>
              <a:off x="0" y="297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49171" name="Rectangle 19"/>
            <p:cNvSpPr>
              <a:spLocks/>
            </p:cNvSpPr>
            <p:nvPr/>
          </p:nvSpPr>
          <p:spPr bwMode="auto">
            <a:xfrm>
              <a:off x="0" y="889"/>
              <a:ext cx="106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49172" name="Rectangle 20"/>
            <p:cNvSpPr>
              <a:spLocks/>
            </p:cNvSpPr>
            <p:nvPr/>
          </p:nvSpPr>
          <p:spPr bwMode="auto">
            <a:xfrm>
              <a:off x="0" y="1456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49173" name="Rectangle 21"/>
            <p:cNvSpPr>
              <a:spLocks/>
            </p:cNvSpPr>
            <p:nvPr/>
          </p:nvSpPr>
          <p:spPr bwMode="auto">
            <a:xfrm>
              <a:off x="3687" y="281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49174" name="Rectangle 22"/>
            <p:cNvSpPr>
              <a:spLocks/>
            </p:cNvSpPr>
            <p:nvPr/>
          </p:nvSpPr>
          <p:spPr bwMode="auto">
            <a:xfrm>
              <a:off x="3687" y="872"/>
              <a:ext cx="37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49175" name="Rectangle 23"/>
            <p:cNvSpPr>
              <a:spLocks/>
            </p:cNvSpPr>
            <p:nvPr/>
          </p:nvSpPr>
          <p:spPr bwMode="auto">
            <a:xfrm>
              <a:off x="3687" y="1440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</p:grpSp>
      <p:grpSp>
        <p:nvGrpSpPr>
          <p:cNvPr id="49181" name="Group 29"/>
          <p:cNvGrpSpPr>
            <a:grpSpLocks/>
          </p:cNvGrpSpPr>
          <p:nvPr/>
        </p:nvGrpSpPr>
        <p:grpSpPr bwMode="auto">
          <a:xfrm>
            <a:off x="9950450" y="9128125"/>
            <a:ext cx="1206500" cy="1397000"/>
            <a:chOff x="0" y="0"/>
            <a:chExt cx="760" cy="879"/>
          </a:xfrm>
        </p:grpSpPr>
        <p:grpSp>
          <p:nvGrpSpPr>
            <p:cNvPr id="49179" name="Group 2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9177" name="Oval 2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9178" name="AutoShape 2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9180" name="AutoShape 2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9182" name="Rectangle 30"/>
          <p:cNvSpPr>
            <a:spLocks/>
          </p:cNvSpPr>
          <p:nvPr/>
        </p:nvSpPr>
        <p:spPr bwMode="auto">
          <a:xfrm>
            <a:off x="9232900" y="105791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Toronto</a:t>
            </a:r>
          </a:p>
        </p:txBody>
      </p:sp>
      <p:sp>
        <p:nvSpPr>
          <p:cNvPr id="49183" name="Rectangle 31"/>
          <p:cNvSpPr>
            <a:spLocks/>
          </p:cNvSpPr>
          <p:nvPr/>
        </p:nvSpPr>
        <p:spPr bwMode="auto">
          <a:xfrm>
            <a:off x="10299700" y="99568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Ottawa</a:t>
            </a:r>
          </a:p>
        </p:txBody>
      </p:sp>
      <p:grpSp>
        <p:nvGrpSpPr>
          <p:cNvPr id="49188" name="Group 36"/>
          <p:cNvGrpSpPr>
            <a:grpSpLocks/>
          </p:cNvGrpSpPr>
          <p:nvPr/>
        </p:nvGrpSpPr>
        <p:grpSpPr bwMode="auto">
          <a:xfrm>
            <a:off x="11029950" y="8569325"/>
            <a:ext cx="1206500" cy="1397000"/>
            <a:chOff x="0" y="0"/>
            <a:chExt cx="760" cy="879"/>
          </a:xfrm>
        </p:grpSpPr>
        <p:grpSp>
          <p:nvGrpSpPr>
            <p:cNvPr id="49186" name="Group 34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9184" name="Oval 32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9185" name="AutoShape 33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9187" name="AutoShape 35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9193" name="Group 41"/>
          <p:cNvGrpSpPr>
            <a:grpSpLocks/>
          </p:cNvGrpSpPr>
          <p:nvPr/>
        </p:nvGrpSpPr>
        <p:grpSpPr bwMode="auto">
          <a:xfrm>
            <a:off x="10458450" y="3409950"/>
            <a:ext cx="2355850" cy="2349500"/>
            <a:chOff x="0" y="0"/>
            <a:chExt cx="1484" cy="1480"/>
          </a:xfrm>
        </p:grpSpPr>
        <p:sp>
          <p:nvSpPr>
            <p:cNvPr id="49189" name="Oval 37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90" name="Rectangle 38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400 000 K</a:t>
              </a:r>
            </a:p>
          </p:txBody>
        </p:sp>
        <p:sp>
          <p:nvSpPr>
            <p:cNvPr id="49191" name="Rectangle 39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49192" name="AutoShape 40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9198" name="Group 46"/>
          <p:cNvGrpSpPr>
            <a:grpSpLocks/>
          </p:cNvGrpSpPr>
          <p:nvPr/>
        </p:nvGrpSpPr>
        <p:grpSpPr bwMode="auto">
          <a:xfrm>
            <a:off x="4616450" y="8528050"/>
            <a:ext cx="2355850" cy="2349500"/>
            <a:chOff x="0" y="0"/>
            <a:chExt cx="1484" cy="1480"/>
          </a:xfrm>
        </p:grpSpPr>
        <p:sp>
          <p:nvSpPr>
            <p:cNvPr id="49194" name="Oval 42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95" name="Rectangle 43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286 000 K</a:t>
              </a:r>
            </a:p>
          </p:txBody>
        </p:sp>
        <p:sp>
          <p:nvSpPr>
            <p:cNvPr id="49196" name="Rectangle 44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49197" name="AutoShape 45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E3C97-6E83-2540-A454-38D3F28011EF}" type="slidenum">
              <a:rPr lang="en-US"/>
              <a:pPr/>
              <a:t>44</a:t>
            </a:fld>
            <a:endParaRPr lang="en-US"/>
          </a:p>
        </p:txBody>
      </p:sp>
      <p:sp>
        <p:nvSpPr>
          <p:cNvPr id="50177" name="Rectangle 1"/>
          <p:cNvSpPr>
            <a:spLocks/>
          </p:cNvSpPr>
          <p:nvPr/>
        </p:nvSpPr>
        <p:spPr bwMode="auto">
          <a:xfrm>
            <a:off x="20296188" y="7620000"/>
            <a:ext cx="2552700" cy="4013200"/>
          </a:xfrm>
          <a:prstGeom prst="rect">
            <a:avLst/>
          </a:prstGeom>
          <a:noFill/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78" name="Rectangle 2"/>
          <p:cNvSpPr>
            <a:spLocks/>
          </p:cNvSpPr>
          <p:nvPr/>
        </p:nvSpPr>
        <p:spPr bwMode="auto">
          <a:xfrm>
            <a:off x="17248188" y="7620000"/>
            <a:ext cx="2552700" cy="4013200"/>
          </a:xfrm>
          <a:prstGeom prst="rect">
            <a:avLst/>
          </a:prstGeom>
          <a:noFill/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0181" name="Group 5"/>
          <p:cNvGrpSpPr>
            <a:grpSpLocks/>
          </p:cNvGrpSpPr>
          <p:nvPr/>
        </p:nvGrpSpPr>
        <p:grpSpPr bwMode="auto">
          <a:xfrm>
            <a:off x="2878138" y="-100013"/>
            <a:ext cx="10502900" cy="12495213"/>
            <a:chOff x="0" y="0"/>
            <a:chExt cx="6616" cy="7872"/>
          </a:xfrm>
        </p:grpSpPr>
        <p:sp>
          <p:nvSpPr>
            <p:cNvPr id="50179" name="AutoShape 3"/>
            <p:cNvSpPr>
              <a:spLocks/>
            </p:cNvSpPr>
            <p:nvPr/>
          </p:nvSpPr>
          <p:spPr bwMode="auto">
            <a:xfrm>
              <a:off x="0" y="4071"/>
              <a:ext cx="2426" cy="264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446" y="21600"/>
                  </a:moveTo>
                  <a:lnTo>
                    <a:pt x="7234" y="21436"/>
                  </a:lnTo>
                  <a:lnTo>
                    <a:pt x="8947" y="21062"/>
                  </a:lnTo>
                  <a:lnTo>
                    <a:pt x="10286" y="20366"/>
                  </a:lnTo>
                  <a:lnTo>
                    <a:pt x="9846" y="19578"/>
                  </a:lnTo>
                  <a:lnTo>
                    <a:pt x="10862" y="19640"/>
                  </a:lnTo>
                  <a:lnTo>
                    <a:pt x="10568" y="20115"/>
                  </a:lnTo>
                  <a:lnTo>
                    <a:pt x="11633" y="20104"/>
                  </a:lnTo>
                  <a:lnTo>
                    <a:pt x="12604" y="19321"/>
                  </a:lnTo>
                  <a:lnTo>
                    <a:pt x="13341" y="19349"/>
                  </a:lnTo>
                  <a:lnTo>
                    <a:pt x="13575" y="18603"/>
                  </a:lnTo>
                  <a:lnTo>
                    <a:pt x="16592" y="18335"/>
                  </a:lnTo>
                  <a:lnTo>
                    <a:pt x="16837" y="17836"/>
                  </a:lnTo>
                  <a:lnTo>
                    <a:pt x="17276" y="18436"/>
                  </a:lnTo>
                  <a:lnTo>
                    <a:pt x="17929" y="17959"/>
                  </a:lnTo>
                  <a:lnTo>
                    <a:pt x="18538" y="18144"/>
                  </a:lnTo>
                  <a:lnTo>
                    <a:pt x="20089" y="18144"/>
                  </a:lnTo>
                  <a:lnTo>
                    <a:pt x="19031" y="17113"/>
                  </a:lnTo>
                  <a:lnTo>
                    <a:pt x="19806" y="16857"/>
                  </a:lnTo>
                  <a:lnTo>
                    <a:pt x="20616" y="16101"/>
                  </a:lnTo>
                  <a:lnTo>
                    <a:pt x="20451" y="15449"/>
                  </a:lnTo>
                  <a:lnTo>
                    <a:pt x="21308" y="14725"/>
                  </a:lnTo>
                  <a:lnTo>
                    <a:pt x="21600" y="13912"/>
                  </a:lnTo>
                  <a:lnTo>
                    <a:pt x="21187" y="12098"/>
                  </a:lnTo>
                  <a:lnTo>
                    <a:pt x="20530" y="11784"/>
                  </a:lnTo>
                  <a:lnTo>
                    <a:pt x="21308" y="11405"/>
                  </a:lnTo>
                  <a:lnTo>
                    <a:pt x="21308" y="10596"/>
                  </a:lnTo>
                  <a:lnTo>
                    <a:pt x="20616" y="9778"/>
                  </a:lnTo>
                  <a:lnTo>
                    <a:pt x="20815" y="8966"/>
                  </a:lnTo>
                  <a:lnTo>
                    <a:pt x="20010" y="8530"/>
                  </a:lnTo>
                  <a:lnTo>
                    <a:pt x="20415" y="8056"/>
                  </a:lnTo>
                  <a:lnTo>
                    <a:pt x="21051" y="8126"/>
                  </a:lnTo>
                  <a:lnTo>
                    <a:pt x="19903" y="7543"/>
                  </a:lnTo>
                  <a:lnTo>
                    <a:pt x="19123" y="7427"/>
                  </a:lnTo>
                  <a:lnTo>
                    <a:pt x="18121" y="5905"/>
                  </a:lnTo>
                  <a:lnTo>
                    <a:pt x="16571" y="5313"/>
                  </a:lnTo>
                  <a:lnTo>
                    <a:pt x="15951" y="5668"/>
                  </a:lnTo>
                  <a:lnTo>
                    <a:pt x="15642" y="6783"/>
                  </a:lnTo>
                  <a:lnTo>
                    <a:pt x="14864" y="6897"/>
                  </a:lnTo>
                  <a:lnTo>
                    <a:pt x="12628" y="5313"/>
                  </a:lnTo>
                  <a:lnTo>
                    <a:pt x="13789" y="3496"/>
                  </a:lnTo>
                  <a:lnTo>
                    <a:pt x="14864" y="3381"/>
                  </a:lnTo>
                  <a:lnTo>
                    <a:pt x="15181" y="2679"/>
                  </a:lnTo>
                  <a:lnTo>
                    <a:pt x="15892" y="2386"/>
                  </a:lnTo>
                  <a:lnTo>
                    <a:pt x="16409" y="1969"/>
                  </a:lnTo>
                  <a:lnTo>
                    <a:pt x="15910" y="2045"/>
                  </a:lnTo>
                  <a:lnTo>
                    <a:pt x="16999" y="1400"/>
                  </a:lnTo>
                  <a:lnTo>
                    <a:pt x="17948" y="992"/>
                  </a:lnTo>
                  <a:lnTo>
                    <a:pt x="16813" y="527"/>
                  </a:lnTo>
                  <a:lnTo>
                    <a:pt x="16014" y="0"/>
                  </a:lnTo>
                  <a:lnTo>
                    <a:pt x="16381" y="560"/>
                  </a:lnTo>
                  <a:lnTo>
                    <a:pt x="15283" y="565"/>
                  </a:lnTo>
                  <a:lnTo>
                    <a:pt x="15479" y="1482"/>
                  </a:lnTo>
                  <a:lnTo>
                    <a:pt x="14697" y="2331"/>
                  </a:lnTo>
                  <a:lnTo>
                    <a:pt x="14807" y="1768"/>
                  </a:lnTo>
                  <a:lnTo>
                    <a:pt x="15229" y="1378"/>
                  </a:lnTo>
                  <a:lnTo>
                    <a:pt x="14697" y="675"/>
                  </a:lnTo>
                  <a:lnTo>
                    <a:pt x="13987" y="790"/>
                  </a:lnTo>
                  <a:lnTo>
                    <a:pt x="14422" y="1237"/>
                  </a:lnTo>
                  <a:lnTo>
                    <a:pt x="13581" y="1273"/>
                  </a:lnTo>
                  <a:lnTo>
                    <a:pt x="13140" y="925"/>
                  </a:lnTo>
                  <a:lnTo>
                    <a:pt x="11674" y="1217"/>
                  </a:lnTo>
                  <a:lnTo>
                    <a:pt x="11653" y="1749"/>
                  </a:lnTo>
                  <a:lnTo>
                    <a:pt x="11190" y="1762"/>
                  </a:lnTo>
                  <a:lnTo>
                    <a:pt x="10851" y="2421"/>
                  </a:lnTo>
                  <a:lnTo>
                    <a:pt x="11577" y="2654"/>
                  </a:lnTo>
                  <a:lnTo>
                    <a:pt x="11372" y="2966"/>
                  </a:lnTo>
                  <a:lnTo>
                    <a:pt x="10624" y="2981"/>
                  </a:lnTo>
                  <a:lnTo>
                    <a:pt x="10708" y="3292"/>
                  </a:lnTo>
                  <a:lnTo>
                    <a:pt x="9647" y="3502"/>
                  </a:lnTo>
                  <a:lnTo>
                    <a:pt x="9938" y="4141"/>
                  </a:lnTo>
                  <a:lnTo>
                    <a:pt x="11097" y="4137"/>
                  </a:lnTo>
                  <a:lnTo>
                    <a:pt x="10911" y="4371"/>
                  </a:lnTo>
                  <a:lnTo>
                    <a:pt x="11841" y="4137"/>
                  </a:lnTo>
                  <a:lnTo>
                    <a:pt x="12474" y="4148"/>
                  </a:lnTo>
                  <a:lnTo>
                    <a:pt x="11259" y="5120"/>
                  </a:lnTo>
                  <a:lnTo>
                    <a:pt x="9728" y="5563"/>
                  </a:lnTo>
                  <a:lnTo>
                    <a:pt x="10254" y="5930"/>
                  </a:lnTo>
                  <a:lnTo>
                    <a:pt x="8766" y="6142"/>
                  </a:lnTo>
                  <a:lnTo>
                    <a:pt x="7967" y="5881"/>
                  </a:lnTo>
                  <a:lnTo>
                    <a:pt x="7303" y="6460"/>
                  </a:lnTo>
                  <a:lnTo>
                    <a:pt x="6981" y="5710"/>
                  </a:lnTo>
                  <a:lnTo>
                    <a:pt x="4521" y="5437"/>
                  </a:lnTo>
                  <a:lnTo>
                    <a:pt x="4521" y="5764"/>
                  </a:lnTo>
                  <a:lnTo>
                    <a:pt x="3169" y="5488"/>
                  </a:lnTo>
                  <a:lnTo>
                    <a:pt x="2922" y="6611"/>
                  </a:lnTo>
                  <a:lnTo>
                    <a:pt x="3583" y="6094"/>
                  </a:lnTo>
                  <a:lnTo>
                    <a:pt x="3732" y="6783"/>
                  </a:lnTo>
                  <a:lnTo>
                    <a:pt x="4034" y="6906"/>
                  </a:lnTo>
                  <a:lnTo>
                    <a:pt x="4365" y="7577"/>
                  </a:lnTo>
                  <a:lnTo>
                    <a:pt x="3751" y="7593"/>
                  </a:lnTo>
                  <a:lnTo>
                    <a:pt x="3645" y="7203"/>
                  </a:lnTo>
                  <a:lnTo>
                    <a:pt x="2328" y="7235"/>
                  </a:lnTo>
                  <a:lnTo>
                    <a:pt x="3850" y="8064"/>
                  </a:lnTo>
                  <a:lnTo>
                    <a:pt x="4908" y="7853"/>
                  </a:lnTo>
                  <a:lnTo>
                    <a:pt x="5253" y="8493"/>
                  </a:lnTo>
                  <a:lnTo>
                    <a:pt x="3913" y="8702"/>
                  </a:lnTo>
                  <a:lnTo>
                    <a:pt x="3732" y="9154"/>
                  </a:lnTo>
                  <a:lnTo>
                    <a:pt x="4123" y="9560"/>
                  </a:lnTo>
                  <a:lnTo>
                    <a:pt x="2618" y="9577"/>
                  </a:lnTo>
                  <a:lnTo>
                    <a:pt x="2953" y="10262"/>
                  </a:lnTo>
                  <a:lnTo>
                    <a:pt x="2441" y="10424"/>
                  </a:lnTo>
                  <a:lnTo>
                    <a:pt x="3219" y="10795"/>
                  </a:lnTo>
                  <a:lnTo>
                    <a:pt x="3872" y="10620"/>
                  </a:lnTo>
                  <a:lnTo>
                    <a:pt x="3487" y="11000"/>
                  </a:lnTo>
                  <a:lnTo>
                    <a:pt x="4702" y="10806"/>
                  </a:lnTo>
                  <a:lnTo>
                    <a:pt x="5022" y="11806"/>
                  </a:lnTo>
                  <a:lnTo>
                    <a:pt x="7930" y="11775"/>
                  </a:lnTo>
                  <a:lnTo>
                    <a:pt x="6998" y="12497"/>
                  </a:lnTo>
                  <a:lnTo>
                    <a:pt x="6324" y="12191"/>
                  </a:lnTo>
                  <a:lnTo>
                    <a:pt x="5228" y="13568"/>
                  </a:lnTo>
                  <a:lnTo>
                    <a:pt x="5714" y="13519"/>
                  </a:lnTo>
                  <a:lnTo>
                    <a:pt x="4828" y="14460"/>
                  </a:lnTo>
                  <a:lnTo>
                    <a:pt x="2953" y="15433"/>
                  </a:lnTo>
                  <a:lnTo>
                    <a:pt x="3714" y="15425"/>
                  </a:lnTo>
                  <a:lnTo>
                    <a:pt x="4723" y="14926"/>
                  </a:lnTo>
                  <a:lnTo>
                    <a:pt x="5353" y="15208"/>
                  </a:lnTo>
                  <a:lnTo>
                    <a:pt x="6609" y="15235"/>
                  </a:lnTo>
                  <a:lnTo>
                    <a:pt x="7461" y="14589"/>
                  </a:lnTo>
                  <a:lnTo>
                    <a:pt x="7545" y="14887"/>
                  </a:lnTo>
                  <a:lnTo>
                    <a:pt x="8602" y="14962"/>
                  </a:lnTo>
                  <a:lnTo>
                    <a:pt x="6222" y="15452"/>
                  </a:lnTo>
                  <a:lnTo>
                    <a:pt x="4462" y="15504"/>
                  </a:lnTo>
                  <a:lnTo>
                    <a:pt x="4034" y="16021"/>
                  </a:lnTo>
                  <a:lnTo>
                    <a:pt x="2886" y="16304"/>
                  </a:lnTo>
                  <a:lnTo>
                    <a:pt x="3286" y="16728"/>
                  </a:lnTo>
                  <a:lnTo>
                    <a:pt x="3024" y="17119"/>
                  </a:lnTo>
                  <a:lnTo>
                    <a:pt x="3528" y="17226"/>
                  </a:lnTo>
                  <a:lnTo>
                    <a:pt x="2672" y="17350"/>
                  </a:lnTo>
                  <a:lnTo>
                    <a:pt x="1950" y="16885"/>
                  </a:lnTo>
                  <a:lnTo>
                    <a:pt x="1667" y="17199"/>
                  </a:lnTo>
                  <a:lnTo>
                    <a:pt x="1420" y="16982"/>
                  </a:lnTo>
                  <a:lnTo>
                    <a:pt x="0" y="17553"/>
                  </a:lnTo>
                  <a:lnTo>
                    <a:pt x="149" y="17843"/>
                  </a:lnTo>
                  <a:lnTo>
                    <a:pt x="3431" y="17692"/>
                  </a:lnTo>
                  <a:lnTo>
                    <a:pt x="2328" y="18399"/>
                  </a:lnTo>
                  <a:lnTo>
                    <a:pt x="945" y="18636"/>
                  </a:lnTo>
                  <a:lnTo>
                    <a:pt x="482" y="19495"/>
                  </a:lnTo>
                  <a:lnTo>
                    <a:pt x="1356" y="19495"/>
                  </a:lnTo>
                  <a:lnTo>
                    <a:pt x="1556" y="19979"/>
                  </a:lnTo>
                  <a:lnTo>
                    <a:pt x="4050" y="19364"/>
                  </a:lnTo>
                  <a:lnTo>
                    <a:pt x="2162" y="20288"/>
                  </a:lnTo>
                  <a:lnTo>
                    <a:pt x="1388" y="20790"/>
                  </a:lnTo>
                  <a:lnTo>
                    <a:pt x="2716" y="20789"/>
                  </a:lnTo>
                  <a:lnTo>
                    <a:pt x="4434" y="20065"/>
                  </a:lnTo>
                  <a:lnTo>
                    <a:pt x="4365" y="20580"/>
                  </a:lnTo>
                  <a:lnTo>
                    <a:pt x="2886" y="21101"/>
                  </a:lnTo>
                  <a:lnTo>
                    <a:pt x="3691" y="21101"/>
                  </a:lnTo>
                  <a:lnTo>
                    <a:pt x="3446" y="21488"/>
                  </a:lnTo>
                  <a:lnTo>
                    <a:pt x="4773" y="21233"/>
                  </a:lnTo>
                  <a:cubicBezTo>
                    <a:pt x="4773" y="21233"/>
                    <a:pt x="5446" y="21600"/>
                    <a:pt x="5446" y="21600"/>
                  </a:cubicBezTo>
                  <a:close/>
                  <a:moveTo>
                    <a:pt x="5446" y="21600"/>
                  </a:moveTo>
                </a:path>
              </a:pathLst>
            </a:custGeom>
            <a:solidFill>
              <a:srgbClr val="E2E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0180" name="AutoShape 4"/>
            <p:cNvSpPr>
              <a:spLocks/>
            </p:cNvSpPr>
            <p:nvPr/>
          </p:nvSpPr>
          <p:spPr bwMode="auto">
            <a:xfrm>
              <a:off x="1415" y="0"/>
              <a:ext cx="5201" cy="78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912" y="21600"/>
                  </a:moveTo>
                  <a:lnTo>
                    <a:pt x="6176" y="21462"/>
                  </a:lnTo>
                  <a:lnTo>
                    <a:pt x="6061" y="21357"/>
                  </a:lnTo>
                  <a:lnTo>
                    <a:pt x="6306" y="21177"/>
                  </a:lnTo>
                  <a:lnTo>
                    <a:pt x="6427" y="21261"/>
                  </a:lnTo>
                  <a:lnTo>
                    <a:pt x="6729" y="21105"/>
                  </a:lnTo>
                  <a:lnTo>
                    <a:pt x="6929" y="21102"/>
                  </a:lnTo>
                  <a:lnTo>
                    <a:pt x="7080" y="20904"/>
                  </a:lnTo>
                  <a:lnTo>
                    <a:pt x="7543" y="20972"/>
                  </a:lnTo>
                  <a:lnTo>
                    <a:pt x="7905" y="20881"/>
                  </a:lnTo>
                  <a:lnTo>
                    <a:pt x="8192" y="20906"/>
                  </a:lnTo>
                  <a:lnTo>
                    <a:pt x="8402" y="20844"/>
                  </a:lnTo>
                  <a:lnTo>
                    <a:pt x="8613" y="20996"/>
                  </a:lnTo>
                  <a:lnTo>
                    <a:pt x="8857" y="20983"/>
                  </a:lnTo>
                  <a:lnTo>
                    <a:pt x="9198" y="21140"/>
                  </a:lnTo>
                  <a:lnTo>
                    <a:pt x="9595" y="21129"/>
                  </a:lnTo>
                  <a:lnTo>
                    <a:pt x="9520" y="20987"/>
                  </a:lnTo>
                  <a:lnTo>
                    <a:pt x="9831" y="20909"/>
                  </a:lnTo>
                  <a:lnTo>
                    <a:pt x="9918" y="20776"/>
                  </a:lnTo>
                  <a:lnTo>
                    <a:pt x="9831" y="20541"/>
                  </a:lnTo>
                  <a:lnTo>
                    <a:pt x="10107" y="20394"/>
                  </a:lnTo>
                  <a:lnTo>
                    <a:pt x="10333" y="20376"/>
                  </a:lnTo>
                  <a:lnTo>
                    <a:pt x="10428" y="20283"/>
                  </a:lnTo>
                  <a:lnTo>
                    <a:pt x="11315" y="20171"/>
                  </a:lnTo>
                  <a:lnTo>
                    <a:pt x="11779" y="20190"/>
                  </a:lnTo>
                  <a:lnTo>
                    <a:pt x="12322" y="20394"/>
                  </a:lnTo>
                  <a:lnTo>
                    <a:pt x="12520" y="20351"/>
                  </a:lnTo>
                  <a:lnTo>
                    <a:pt x="13105" y="20365"/>
                  </a:lnTo>
                  <a:lnTo>
                    <a:pt x="13416" y="20429"/>
                  </a:lnTo>
                  <a:lnTo>
                    <a:pt x="13567" y="20223"/>
                  </a:lnTo>
                  <a:lnTo>
                    <a:pt x="14109" y="20076"/>
                  </a:lnTo>
                  <a:lnTo>
                    <a:pt x="14476" y="20132"/>
                  </a:lnTo>
                  <a:lnTo>
                    <a:pt x="14994" y="19941"/>
                  </a:lnTo>
                  <a:lnTo>
                    <a:pt x="15366" y="19987"/>
                  </a:lnTo>
                  <a:lnTo>
                    <a:pt x="15552" y="19972"/>
                  </a:lnTo>
                  <a:lnTo>
                    <a:pt x="15812" y="19867"/>
                  </a:lnTo>
                  <a:lnTo>
                    <a:pt x="15882" y="19972"/>
                  </a:lnTo>
                  <a:lnTo>
                    <a:pt x="16199" y="20070"/>
                  </a:lnTo>
                  <a:lnTo>
                    <a:pt x="16560" y="19939"/>
                  </a:lnTo>
                  <a:lnTo>
                    <a:pt x="17370" y="19932"/>
                  </a:lnTo>
                  <a:lnTo>
                    <a:pt x="17884" y="19873"/>
                  </a:lnTo>
                  <a:lnTo>
                    <a:pt x="18377" y="19961"/>
                  </a:lnTo>
                  <a:lnTo>
                    <a:pt x="18621" y="19986"/>
                  </a:lnTo>
                  <a:lnTo>
                    <a:pt x="18988" y="19822"/>
                  </a:lnTo>
                  <a:lnTo>
                    <a:pt x="19394" y="19780"/>
                  </a:lnTo>
                  <a:lnTo>
                    <a:pt x="19758" y="19596"/>
                  </a:lnTo>
                  <a:lnTo>
                    <a:pt x="20004" y="19584"/>
                  </a:lnTo>
                  <a:lnTo>
                    <a:pt x="20258" y="19616"/>
                  </a:lnTo>
                  <a:lnTo>
                    <a:pt x="20198" y="19462"/>
                  </a:lnTo>
                  <a:lnTo>
                    <a:pt x="20779" y="19246"/>
                  </a:lnTo>
                  <a:lnTo>
                    <a:pt x="21138" y="19205"/>
                  </a:lnTo>
                  <a:lnTo>
                    <a:pt x="21164" y="19005"/>
                  </a:lnTo>
                  <a:lnTo>
                    <a:pt x="21063" y="18863"/>
                  </a:lnTo>
                  <a:lnTo>
                    <a:pt x="21176" y="18700"/>
                  </a:lnTo>
                  <a:lnTo>
                    <a:pt x="20524" y="18713"/>
                  </a:lnTo>
                  <a:lnTo>
                    <a:pt x="20057" y="18808"/>
                  </a:lnTo>
                  <a:lnTo>
                    <a:pt x="19792" y="18834"/>
                  </a:lnTo>
                  <a:lnTo>
                    <a:pt x="19353" y="18749"/>
                  </a:lnTo>
                  <a:lnTo>
                    <a:pt x="19197" y="18725"/>
                  </a:lnTo>
                  <a:lnTo>
                    <a:pt x="19345" y="18650"/>
                  </a:lnTo>
                  <a:lnTo>
                    <a:pt x="19482" y="18640"/>
                  </a:lnTo>
                  <a:lnTo>
                    <a:pt x="19518" y="18593"/>
                  </a:lnTo>
                  <a:lnTo>
                    <a:pt x="19126" y="18538"/>
                  </a:lnTo>
                  <a:lnTo>
                    <a:pt x="18789" y="18606"/>
                  </a:lnTo>
                  <a:lnTo>
                    <a:pt x="19264" y="18424"/>
                  </a:lnTo>
                  <a:lnTo>
                    <a:pt x="19580" y="18444"/>
                  </a:lnTo>
                  <a:lnTo>
                    <a:pt x="19963" y="18342"/>
                  </a:lnTo>
                  <a:lnTo>
                    <a:pt x="19850" y="18164"/>
                  </a:lnTo>
                  <a:lnTo>
                    <a:pt x="19474" y="18164"/>
                  </a:lnTo>
                  <a:lnTo>
                    <a:pt x="19758" y="18027"/>
                  </a:lnTo>
                  <a:lnTo>
                    <a:pt x="19963" y="17916"/>
                  </a:lnTo>
                  <a:lnTo>
                    <a:pt x="20190" y="18021"/>
                  </a:lnTo>
                  <a:lnTo>
                    <a:pt x="20543" y="17883"/>
                  </a:lnTo>
                  <a:lnTo>
                    <a:pt x="20683" y="17762"/>
                  </a:lnTo>
                  <a:lnTo>
                    <a:pt x="20512" y="17742"/>
                  </a:lnTo>
                  <a:lnTo>
                    <a:pt x="20626" y="17648"/>
                  </a:lnTo>
                  <a:lnTo>
                    <a:pt x="20219" y="17623"/>
                  </a:lnTo>
                  <a:lnTo>
                    <a:pt x="20380" y="17476"/>
                  </a:lnTo>
                  <a:lnTo>
                    <a:pt x="20636" y="17510"/>
                  </a:lnTo>
                  <a:lnTo>
                    <a:pt x="20711" y="17616"/>
                  </a:lnTo>
                  <a:lnTo>
                    <a:pt x="21006" y="17406"/>
                  </a:lnTo>
                  <a:lnTo>
                    <a:pt x="21287" y="17343"/>
                  </a:lnTo>
                  <a:lnTo>
                    <a:pt x="21336" y="16947"/>
                  </a:lnTo>
                  <a:lnTo>
                    <a:pt x="21600" y="16577"/>
                  </a:lnTo>
                  <a:lnTo>
                    <a:pt x="21392" y="16432"/>
                  </a:lnTo>
                  <a:lnTo>
                    <a:pt x="21276" y="16095"/>
                  </a:lnTo>
                  <a:lnTo>
                    <a:pt x="20443" y="15740"/>
                  </a:lnTo>
                  <a:lnTo>
                    <a:pt x="19287" y="15710"/>
                  </a:lnTo>
                  <a:lnTo>
                    <a:pt x="18567" y="15721"/>
                  </a:lnTo>
                  <a:lnTo>
                    <a:pt x="18504" y="16017"/>
                  </a:lnTo>
                  <a:lnTo>
                    <a:pt x="18317" y="16185"/>
                  </a:lnTo>
                  <a:lnTo>
                    <a:pt x="17938" y="15955"/>
                  </a:lnTo>
                  <a:lnTo>
                    <a:pt x="17483" y="15892"/>
                  </a:lnTo>
                  <a:lnTo>
                    <a:pt x="18205" y="15502"/>
                  </a:lnTo>
                  <a:lnTo>
                    <a:pt x="18205" y="15259"/>
                  </a:lnTo>
                  <a:lnTo>
                    <a:pt x="17634" y="14756"/>
                  </a:lnTo>
                  <a:lnTo>
                    <a:pt x="17410" y="14735"/>
                  </a:lnTo>
                  <a:lnTo>
                    <a:pt x="16909" y="14575"/>
                  </a:lnTo>
                  <a:lnTo>
                    <a:pt x="16701" y="14382"/>
                  </a:lnTo>
                  <a:lnTo>
                    <a:pt x="16443" y="14410"/>
                  </a:lnTo>
                  <a:lnTo>
                    <a:pt x="16265" y="14441"/>
                  </a:lnTo>
                  <a:lnTo>
                    <a:pt x="15961" y="14385"/>
                  </a:lnTo>
                  <a:lnTo>
                    <a:pt x="15782" y="14385"/>
                  </a:lnTo>
                  <a:lnTo>
                    <a:pt x="16121" y="14337"/>
                  </a:lnTo>
                  <a:lnTo>
                    <a:pt x="16340" y="14368"/>
                  </a:lnTo>
                  <a:lnTo>
                    <a:pt x="16708" y="14326"/>
                  </a:lnTo>
                  <a:lnTo>
                    <a:pt x="16939" y="14382"/>
                  </a:lnTo>
                  <a:lnTo>
                    <a:pt x="17130" y="14492"/>
                  </a:lnTo>
                  <a:lnTo>
                    <a:pt x="17392" y="14465"/>
                  </a:lnTo>
                  <a:lnTo>
                    <a:pt x="17638" y="14497"/>
                  </a:lnTo>
                  <a:lnTo>
                    <a:pt x="16967" y="14042"/>
                  </a:lnTo>
                  <a:lnTo>
                    <a:pt x="16651" y="13822"/>
                  </a:lnTo>
                  <a:lnTo>
                    <a:pt x="16850" y="13648"/>
                  </a:lnTo>
                  <a:lnTo>
                    <a:pt x="17033" y="13612"/>
                  </a:lnTo>
                  <a:lnTo>
                    <a:pt x="16701" y="13512"/>
                  </a:lnTo>
                  <a:lnTo>
                    <a:pt x="16560" y="13375"/>
                  </a:lnTo>
                  <a:lnTo>
                    <a:pt x="16417" y="13365"/>
                  </a:lnTo>
                  <a:lnTo>
                    <a:pt x="16021" y="12971"/>
                  </a:lnTo>
                  <a:lnTo>
                    <a:pt x="15434" y="12804"/>
                  </a:lnTo>
                  <a:lnTo>
                    <a:pt x="14596" y="12701"/>
                  </a:lnTo>
                  <a:lnTo>
                    <a:pt x="14561" y="12522"/>
                  </a:lnTo>
                  <a:lnTo>
                    <a:pt x="14374" y="12460"/>
                  </a:lnTo>
                  <a:lnTo>
                    <a:pt x="14106" y="11966"/>
                  </a:lnTo>
                  <a:lnTo>
                    <a:pt x="13799" y="11692"/>
                  </a:lnTo>
                  <a:lnTo>
                    <a:pt x="13595" y="11062"/>
                  </a:lnTo>
                  <a:lnTo>
                    <a:pt x="13350" y="10852"/>
                  </a:lnTo>
                  <a:lnTo>
                    <a:pt x="13121" y="10853"/>
                  </a:lnTo>
                  <a:lnTo>
                    <a:pt x="12417" y="10286"/>
                  </a:lnTo>
                  <a:lnTo>
                    <a:pt x="12001" y="10234"/>
                  </a:lnTo>
                  <a:lnTo>
                    <a:pt x="11674" y="10087"/>
                  </a:lnTo>
                  <a:lnTo>
                    <a:pt x="11146" y="9973"/>
                  </a:lnTo>
                  <a:lnTo>
                    <a:pt x="10936" y="10079"/>
                  </a:lnTo>
                  <a:lnTo>
                    <a:pt x="10521" y="10226"/>
                  </a:lnTo>
                  <a:lnTo>
                    <a:pt x="9928" y="10122"/>
                  </a:lnTo>
                  <a:lnTo>
                    <a:pt x="9653" y="10144"/>
                  </a:lnTo>
                  <a:lnTo>
                    <a:pt x="9179" y="10061"/>
                  </a:lnTo>
                  <a:lnTo>
                    <a:pt x="9040" y="9920"/>
                  </a:lnTo>
                  <a:lnTo>
                    <a:pt x="9322" y="9999"/>
                  </a:lnTo>
                  <a:lnTo>
                    <a:pt x="9889" y="10022"/>
                  </a:lnTo>
                  <a:lnTo>
                    <a:pt x="10362" y="9937"/>
                  </a:lnTo>
                  <a:lnTo>
                    <a:pt x="10503" y="9733"/>
                  </a:lnTo>
                  <a:lnTo>
                    <a:pt x="10986" y="9742"/>
                  </a:lnTo>
                  <a:lnTo>
                    <a:pt x="11423" y="9562"/>
                  </a:lnTo>
                  <a:lnTo>
                    <a:pt x="10976" y="9449"/>
                  </a:lnTo>
                  <a:lnTo>
                    <a:pt x="10950" y="9308"/>
                  </a:lnTo>
                  <a:lnTo>
                    <a:pt x="10767" y="9229"/>
                  </a:lnTo>
                  <a:lnTo>
                    <a:pt x="10153" y="9408"/>
                  </a:lnTo>
                  <a:lnTo>
                    <a:pt x="10048" y="9341"/>
                  </a:lnTo>
                  <a:lnTo>
                    <a:pt x="10522" y="9149"/>
                  </a:lnTo>
                  <a:lnTo>
                    <a:pt x="11091" y="9171"/>
                  </a:lnTo>
                  <a:lnTo>
                    <a:pt x="11423" y="9012"/>
                  </a:lnTo>
                  <a:lnTo>
                    <a:pt x="11476" y="8870"/>
                  </a:lnTo>
                  <a:lnTo>
                    <a:pt x="11706" y="8791"/>
                  </a:lnTo>
                  <a:lnTo>
                    <a:pt x="12037" y="8440"/>
                  </a:lnTo>
                  <a:lnTo>
                    <a:pt x="12245" y="8276"/>
                  </a:lnTo>
                  <a:lnTo>
                    <a:pt x="12214" y="8162"/>
                  </a:lnTo>
                  <a:lnTo>
                    <a:pt x="12448" y="7923"/>
                  </a:lnTo>
                  <a:lnTo>
                    <a:pt x="12368" y="7840"/>
                  </a:lnTo>
                  <a:lnTo>
                    <a:pt x="12578" y="7514"/>
                  </a:lnTo>
                  <a:lnTo>
                    <a:pt x="12972" y="7330"/>
                  </a:lnTo>
                  <a:lnTo>
                    <a:pt x="12972" y="7120"/>
                  </a:lnTo>
                  <a:lnTo>
                    <a:pt x="12384" y="6829"/>
                  </a:lnTo>
                  <a:lnTo>
                    <a:pt x="12264" y="6881"/>
                  </a:lnTo>
                  <a:lnTo>
                    <a:pt x="11260" y="6898"/>
                  </a:lnTo>
                  <a:lnTo>
                    <a:pt x="10644" y="6838"/>
                  </a:lnTo>
                  <a:lnTo>
                    <a:pt x="10468" y="6906"/>
                  </a:lnTo>
                  <a:lnTo>
                    <a:pt x="10164" y="6906"/>
                  </a:lnTo>
                  <a:lnTo>
                    <a:pt x="9785" y="6834"/>
                  </a:lnTo>
                  <a:lnTo>
                    <a:pt x="9520" y="6839"/>
                  </a:lnTo>
                  <a:lnTo>
                    <a:pt x="9486" y="6913"/>
                  </a:lnTo>
                  <a:lnTo>
                    <a:pt x="9106" y="6977"/>
                  </a:lnTo>
                  <a:lnTo>
                    <a:pt x="8697" y="7098"/>
                  </a:lnTo>
                  <a:lnTo>
                    <a:pt x="8537" y="7094"/>
                  </a:lnTo>
                  <a:lnTo>
                    <a:pt x="8261" y="7215"/>
                  </a:lnTo>
                  <a:lnTo>
                    <a:pt x="8175" y="7167"/>
                  </a:lnTo>
                  <a:lnTo>
                    <a:pt x="8549" y="6937"/>
                  </a:lnTo>
                  <a:lnTo>
                    <a:pt x="8933" y="6593"/>
                  </a:lnTo>
                  <a:lnTo>
                    <a:pt x="8647" y="6680"/>
                  </a:lnTo>
                  <a:lnTo>
                    <a:pt x="8299" y="6605"/>
                  </a:lnTo>
                  <a:lnTo>
                    <a:pt x="8508" y="6534"/>
                  </a:lnTo>
                  <a:lnTo>
                    <a:pt x="8579" y="6374"/>
                  </a:lnTo>
                  <a:lnTo>
                    <a:pt x="9560" y="5975"/>
                  </a:lnTo>
                  <a:lnTo>
                    <a:pt x="9843" y="5712"/>
                  </a:lnTo>
                  <a:lnTo>
                    <a:pt x="10176" y="5647"/>
                  </a:lnTo>
                  <a:lnTo>
                    <a:pt x="10333" y="5411"/>
                  </a:lnTo>
                  <a:lnTo>
                    <a:pt x="10164" y="5306"/>
                  </a:lnTo>
                  <a:lnTo>
                    <a:pt x="10355" y="5138"/>
                  </a:lnTo>
                  <a:lnTo>
                    <a:pt x="10333" y="5033"/>
                  </a:lnTo>
                  <a:lnTo>
                    <a:pt x="9843" y="5034"/>
                  </a:lnTo>
                  <a:lnTo>
                    <a:pt x="9641" y="5149"/>
                  </a:lnTo>
                  <a:lnTo>
                    <a:pt x="9330" y="5099"/>
                  </a:lnTo>
                  <a:lnTo>
                    <a:pt x="8857" y="5214"/>
                  </a:lnTo>
                  <a:lnTo>
                    <a:pt x="8420" y="5189"/>
                  </a:lnTo>
                  <a:lnTo>
                    <a:pt x="8054" y="5273"/>
                  </a:lnTo>
                  <a:lnTo>
                    <a:pt x="7844" y="5275"/>
                  </a:lnTo>
                  <a:lnTo>
                    <a:pt x="7628" y="5385"/>
                  </a:lnTo>
                  <a:lnTo>
                    <a:pt x="7672" y="5264"/>
                  </a:lnTo>
                  <a:lnTo>
                    <a:pt x="7473" y="5217"/>
                  </a:lnTo>
                  <a:lnTo>
                    <a:pt x="7071" y="5414"/>
                  </a:lnTo>
                  <a:lnTo>
                    <a:pt x="7191" y="5239"/>
                  </a:lnTo>
                  <a:lnTo>
                    <a:pt x="6632" y="5099"/>
                  </a:lnTo>
                  <a:lnTo>
                    <a:pt x="6539" y="5287"/>
                  </a:lnTo>
                  <a:lnTo>
                    <a:pt x="6350" y="5367"/>
                  </a:lnTo>
                  <a:lnTo>
                    <a:pt x="6408" y="5540"/>
                  </a:lnTo>
                  <a:lnTo>
                    <a:pt x="6291" y="5546"/>
                  </a:lnTo>
                  <a:lnTo>
                    <a:pt x="6311" y="5761"/>
                  </a:lnTo>
                  <a:lnTo>
                    <a:pt x="5908" y="5809"/>
                  </a:lnTo>
                  <a:lnTo>
                    <a:pt x="6103" y="5991"/>
                  </a:lnTo>
                  <a:lnTo>
                    <a:pt x="5936" y="6176"/>
                  </a:lnTo>
                  <a:lnTo>
                    <a:pt x="5734" y="6182"/>
                  </a:lnTo>
                  <a:lnTo>
                    <a:pt x="6221" y="6417"/>
                  </a:lnTo>
                  <a:lnTo>
                    <a:pt x="6387" y="6584"/>
                  </a:lnTo>
                  <a:lnTo>
                    <a:pt x="5894" y="6449"/>
                  </a:lnTo>
                  <a:lnTo>
                    <a:pt x="5717" y="6534"/>
                  </a:lnTo>
                  <a:lnTo>
                    <a:pt x="5359" y="6402"/>
                  </a:lnTo>
                  <a:lnTo>
                    <a:pt x="5337" y="6498"/>
                  </a:lnTo>
                  <a:lnTo>
                    <a:pt x="5431" y="6624"/>
                  </a:lnTo>
                  <a:lnTo>
                    <a:pt x="5318" y="6717"/>
                  </a:lnTo>
                  <a:lnTo>
                    <a:pt x="5130" y="6514"/>
                  </a:lnTo>
                  <a:lnTo>
                    <a:pt x="4959" y="6730"/>
                  </a:lnTo>
                  <a:lnTo>
                    <a:pt x="5144" y="6844"/>
                  </a:lnTo>
                  <a:lnTo>
                    <a:pt x="5001" y="6955"/>
                  </a:lnTo>
                  <a:lnTo>
                    <a:pt x="5293" y="7137"/>
                  </a:lnTo>
                  <a:lnTo>
                    <a:pt x="5575" y="7143"/>
                  </a:lnTo>
                  <a:lnTo>
                    <a:pt x="5243" y="7212"/>
                  </a:lnTo>
                  <a:lnTo>
                    <a:pt x="4901" y="7108"/>
                  </a:lnTo>
                  <a:lnTo>
                    <a:pt x="4979" y="7404"/>
                  </a:lnTo>
                  <a:lnTo>
                    <a:pt x="4969" y="7506"/>
                  </a:lnTo>
                  <a:lnTo>
                    <a:pt x="5595" y="7452"/>
                  </a:lnTo>
                  <a:lnTo>
                    <a:pt x="5187" y="7563"/>
                  </a:lnTo>
                  <a:lnTo>
                    <a:pt x="5143" y="7624"/>
                  </a:lnTo>
                  <a:lnTo>
                    <a:pt x="5272" y="7668"/>
                  </a:lnTo>
                  <a:lnTo>
                    <a:pt x="5667" y="7589"/>
                  </a:lnTo>
                  <a:lnTo>
                    <a:pt x="5575" y="7646"/>
                  </a:lnTo>
                  <a:lnTo>
                    <a:pt x="5734" y="7755"/>
                  </a:lnTo>
                  <a:lnTo>
                    <a:pt x="5443" y="7690"/>
                  </a:lnTo>
                  <a:lnTo>
                    <a:pt x="5326" y="7732"/>
                  </a:lnTo>
                  <a:lnTo>
                    <a:pt x="5242" y="7878"/>
                  </a:lnTo>
                  <a:lnTo>
                    <a:pt x="5400" y="7940"/>
                  </a:lnTo>
                  <a:lnTo>
                    <a:pt x="5165" y="7961"/>
                  </a:lnTo>
                  <a:lnTo>
                    <a:pt x="5013" y="8087"/>
                  </a:lnTo>
                  <a:lnTo>
                    <a:pt x="5290" y="8138"/>
                  </a:lnTo>
                  <a:lnTo>
                    <a:pt x="5348" y="8254"/>
                  </a:lnTo>
                  <a:lnTo>
                    <a:pt x="4901" y="8159"/>
                  </a:lnTo>
                  <a:lnTo>
                    <a:pt x="4819" y="8322"/>
                  </a:lnTo>
                  <a:lnTo>
                    <a:pt x="4996" y="8389"/>
                  </a:lnTo>
                  <a:lnTo>
                    <a:pt x="4893" y="8497"/>
                  </a:lnTo>
                  <a:lnTo>
                    <a:pt x="4683" y="8581"/>
                  </a:lnTo>
                  <a:lnTo>
                    <a:pt x="4243" y="8587"/>
                  </a:lnTo>
                  <a:lnTo>
                    <a:pt x="4053" y="8694"/>
                  </a:lnTo>
                  <a:lnTo>
                    <a:pt x="4222" y="8751"/>
                  </a:lnTo>
                  <a:lnTo>
                    <a:pt x="4589" y="8737"/>
                  </a:lnTo>
                  <a:lnTo>
                    <a:pt x="4840" y="8779"/>
                  </a:lnTo>
                  <a:lnTo>
                    <a:pt x="4782" y="8839"/>
                  </a:lnTo>
                  <a:lnTo>
                    <a:pt x="4497" y="8841"/>
                  </a:lnTo>
                  <a:lnTo>
                    <a:pt x="4885" y="9037"/>
                  </a:lnTo>
                  <a:lnTo>
                    <a:pt x="5010" y="9010"/>
                  </a:lnTo>
                  <a:lnTo>
                    <a:pt x="5204" y="9126"/>
                  </a:lnTo>
                  <a:lnTo>
                    <a:pt x="6221" y="8567"/>
                  </a:lnTo>
                  <a:lnTo>
                    <a:pt x="6056" y="8736"/>
                  </a:lnTo>
                  <a:lnTo>
                    <a:pt x="6208" y="8788"/>
                  </a:lnTo>
                  <a:lnTo>
                    <a:pt x="5908" y="8847"/>
                  </a:lnTo>
                  <a:lnTo>
                    <a:pt x="5661" y="9166"/>
                  </a:lnTo>
                  <a:lnTo>
                    <a:pt x="5686" y="9245"/>
                  </a:lnTo>
                  <a:lnTo>
                    <a:pt x="5376" y="9572"/>
                  </a:lnTo>
                  <a:lnTo>
                    <a:pt x="5506" y="9613"/>
                  </a:lnTo>
                  <a:lnTo>
                    <a:pt x="5243" y="10002"/>
                  </a:lnTo>
                  <a:lnTo>
                    <a:pt x="5309" y="10254"/>
                  </a:lnTo>
                  <a:lnTo>
                    <a:pt x="5118" y="10400"/>
                  </a:lnTo>
                  <a:lnTo>
                    <a:pt x="5262" y="10527"/>
                  </a:lnTo>
                  <a:lnTo>
                    <a:pt x="5439" y="10479"/>
                  </a:lnTo>
                  <a:lnTo>
                    <a:pt x="5118" y="10757"/>
                  </a:lnTo>
                  <a:lnTo>
                    <a:pt x="5063" y="11146"/>
                  </a:lnTo>
                  <a:lnTo>
                    <a:pt x="4827" y="11273"/>
                  </a:lnTo>
                  <a:lnTo>
                    <a:pt x="4848" y="11366"/>
                  </a:lnTo>
                  <a:lnTo>
                    <a:pt x="5376" y="11366"/>
                  </a:lnTo>
                  <a:lnTo>
                    <a:pt x="5302" y="11165"/>
                  </a:lnTo>
                  <a:lnTo>
                    <a:pt x="5528" y="10876"/>
                  </a:lnTo>
                  <a:lnTo>
                    <a:pt x="5506" y="10699"/>
                  </a:lnTo>
                  <a:lnTo>
                    <a:pt x="5786" y="10515"/>
                  </a:lnTo>
                  <a:lnTo>
                    <a:pt x="5575" y="10033"/>
                  </a:lnTo>
                  <a:lnTo>
                    <a:pt x="5769" y="10031"/>
                  </a:lnTo>
                  <a:lnTo>
                    <a:pt x="6399" y="9621"/>
                  </a:lnTo>
                  <a:lnTo>
                    <a:pt x="5924" y="10011"/>
                  </a:lnTo>
                  <a:lnTo>
                    <a:pt x="5867" y="10293"/>
                  </a:lnTo>
                  <a:lnTo>
                    <a:pt x="6046" y="10368"/>
                  </a:lnTo>
                  <a:lnTo>
                    <a:pt x="6086" y="10199"/>
                  </a:lnTo>
                  <a:lnTo>
                    <a:pt x="6399" y="10057"/>
                  </a:lnTo>
                  <a:lnTo>
                    <a:pt x="6539" y="10318"/>
                  </a:lnTo>
                  <a:lnTo>
                    <a:pt x="6796" y="10002"/>
                  </a:lnTo>
                  <a:lnTo>
                    <a:pt x="6739" y="9783"/>
                  </a:lnTo>
                  <a:lnTo>
                    <a:pt x="6944" y="9726"/>
                  </a:lnTo>
                  <a:lnTo>
                    <a:pt x="6860" y="10009"/>
                  </a:lnTo>
                  <a:lnTo>
                    <a:pt x="7393" y="10228"/>
                  </a:lnTo>
                  <a:lnTo>
                    <a:pt x="6937" y="10160"/>
                  </a:lnTo>
                  <a:lnTo>
                    <a:pt x="6774" y="10523"/>
                  </a:lnTo>
                  <a:lnTo>
                    <a:pt x="6880" y="10789"/>
                  </a:lnTo>
                  <a:lnTo>
                    <a:pt x="7156" y="10828"/>
                  </a:lnTo>
                  <a:lnTo>
                    <a:pt x="7315" y="11063"/>
                  </a:lnTo>
                  <a:lnTo>
                    <a:pt x="6909" y="11289"/>
                  </a:lnTo>
                  <a:lnTo>
                    <a:pt x="6497" y="11877"/>
                  </a:lnTo>
                  <a:lnTo>
                    <a:pt x="6592" y="12141"/>
                  </a:lnTo>
                  <a:lnTo>
                    <a:pt x="6231" y="12015"/>
                  </a:lnTo>
                  <a:lnTo>
                    <a:pt x="6253" y="12299"/>
                  </a:lnTo>
                  <a:lnTo>
                    <a:pt x="6743" y="12677"/>
                  </a:lnTo>
                  <a:lnTo>
                    <a:pt x="6592" y="12329"/>
                  </a:lnTo>
                  <a:lnTo>
                    <a:pt x="6933" y="12276"/>
                  </a:lnTo>
                  <a:lnTo>
                    <a:pt x="7802" y="12622"/>
                  </a:lnTo>
                  <a:lnTo>
                    <a:pt x="7825" y="12349"/>
                  </a:lnTo>
                  <a:lnTo>
                    <a:pt x="7463" y="12191"/>
                  </a:lnTo>
                  <a:lnTo>
                    <a:pt x="7696" y="12160"/>
                  </a:lnTo>
                  <a:lnTo>
                    <a:pt x="8394" y="12399"/>
                  </a:lnTo>
                  <a:lnTo>
                    <a:pt x="8889" y="12354"/>
                  </a:lnTo>
                  <a:lnTo>
                    <a:pt x="8889" y="12241"/>
                  </a:lnTo>
                  <a:lnTo>
                    <a:pt x="9342" y="12250"/>
                  </a:lnTo>
                  <a:lnTo>
                    <a:pt x="9475" y="12018"/>
                  </a:lnTo>
                  <a:lnTo>
                    <a:pt x="10705" y="12048"/>
                  </a:lnTo>
                  <a:lnTo>
                    <a:pt x="9896" y="12164"/>
                  </a:lnTo>
                  <a:lnTo>
                    <a:pt x="9403" y="12933"/>
                  </a:lnTo>
                  <a:lnTo>
                    <a:pt x="10010" y="13531"/>
                  </a:lnTo>
                  <a:lnTo>
                    <a:pt x="10312" y="13436"/>
                  </a:lnTo>
                  <a:lnTo>
                    <a:pt x="10312" y="13753"/>
                  </a:lnTo>
                  <a:lnTo>
                    <a:pt x="10705" y="13489"/>
                  </a:lnTo>
                  <a:lnTo>
                    <a:pt x="11204" y="13528"/>
                  </a:lnTo>
                  <a:lnTo>
                    <a:pt x="11030" y="13855"/>
                  </a:lnTo>
                  <a:lnTo>
                    <a:pt x="11185" y="13908"/>
                  </a:lnTo>
                  <a:lnTo>
                    <a:pt x="10692" y="14118"/>
                  </a:lnTo>
                  <a:lnTo>
                    <a:pt x="10847" y="14485"/>
                  </a:lnTo>
                  <a:lnTo>
                    <a:pt x="10574" y="14763"/>
                  </a:lnTo>
                  <a:lnTo>
                    <a:pt x="10885" y="14977"/>
                  </a:lnTo>
                  <a:lnTo>
                    <a:pt x="11239" y="15150"/>
                  </a:lnTo>
                  <a:lnTo>
                    <a:pt x="11535" y="15166"/>
                  </a:lnTo>
                  <a:lnTo>
                    <a:pt x="11336" y="15245"/>
                  </a:lnTo>
                  <a:lnTo>
                    <a:pt x="11008" y="15256"/>
                  </a:lnTo>
                  <a:lnTo>
                    <a:pt x="10722" y="15036"/>
                  </a:lnTo>
                  <a:lnTo>
                    <a:pt x="10445" y="15094"/>
                  </a:lnTo>
                  <a:lnTo>
                    <a:pt x="10672" y="15309"/>
                  </a:lnTo>
                  <a:lnTo>
                    <a:pt x="10919" y="15392"/>
                  </a:lnTo>
                  <a:lnTo>
                    <a:pt x="10530" y="15346"/>
                  </a:lnTo>
                  <a:lnTo>
                    <a:pt x="10223" y="15173"/>
                  </a:lnTo>
                  <a:lnTo>
                    <a:pt x="9424" y="15312"/>
                  </a:lnTo>
                  <a:lnTo>
                    <a:pt x="9064" y="15280"/>
                  </a:lnTo>
                  <a:lnTo>
                    <a:pt x="8242" y="15503"/>
                  </a:lnTo>
                  <a:lnTo>
                    <a:pt x="7816" y="15829"/>
                  </a:lnTo>
                  <a:lnTo>
                    <a:pt x="7218" y="16035"/>
                  </a:lnTo>
                  <a:lnTo>
                    <a:pt x="6966" y="16234"/>
                  </a:lnTo>
                  <a:lnTo>
                    <a:pt x="7343" y="16197"/>
                  </a:lnTo>
                  <a:lnTo>
                    <a:pt x="7533" y="16234"/>
                  </a:lnTo>
                  <a:lnTo>
                    <a:pt x="7592" y="16113"/>
                  </a:lnTo>
                  <a:lnTo>
                    <a:pt x="8431" y="15991"/>
                  </a:lnTo>
                  <a:lnTo>
                    <a:pt x="8358" y="16233"/>
                  </a:lnTo>
                  <a:lnTo>
                    <a:pt x="8647" y="16401"/>
                  </a:lnTo>
                  <a:lnTo>
                    <a:pt x="8334" y="16527"/>
                  </a:lnTo>
                  <a:lnTo>
                    <a:pt x="8516" y="16708"/>
                  </a:lnTo>
                  <a:lnTo>
                    <a:pt x="8717" y="16734"/>
                  </a:lnTo>
                  <a:lnTo>
                    <a:pt x="8165" y="17307"/>
                  </a:lnTo>
                  <a:lnTo>
                    <a:pt x="7767" y="17382"/>
                  </a:lnTo>
                  <a:lnTo>
                    <a:pt x="7374" y="17545"/>
                  </a:lnTo>
                  <a:lnTo>
                    <a:pt x="7173" y="17551"/>
                  </a:lnTo>
                  <a:lnTo>
                    <a:pt x="6663" y="17726"/>
                  </a:lnTo>
                  <a:lnTo>
                    <a:pt x="6291" y="17726"/>
                  </a:lnTo>
                  <a:lnTo>
                    <a:pt x="5697" y="17937"/>
                  </a:lnTo>
                  <a:lnTo>
                    <a:pt x="6171" y="17973"/>
                  </a:lnTo>
                  <a:lnTo>
                    <a:pt x="6200" y="18163"/>
                  </a:lnTo>
                  <a:lnTo>
                    <a:pt x="5859" y="18252"/>
                  </a:lnTo>
                  <a:lnTo>
                    <a:pt x="6461" y="18308"/>
                  </a:lnTo>
                  <a:lnTo>
                    <a:pt x="6311" y="18388"/>
                  </a:lnTo>
                  <a:lnTo>
                    <a:pt x="6546" y="18461"/>
                  </a:lnTo>
                  <a:lnTo>
                    <a:pt x="6891" y="18406"/>
                  </a:lnTo>
                  <a:lnTo>
                    <a:pt x="7284" y="18276"/>
                  </a:lnTo>
                  <a:lnTo>
                    <a:pt x="7929" y="18158"/>
                  </a:lnTo>
                  <a:lnTo>
                    <a:pt x="7987" y="18321"/>
                  </a:lnTo>
                  <a:lnTo>
                    <a:pt x="8496" y="18388"/>
                  </a:lnTo>
                  <a:lnTo>
                    <a:pt x="8081" y="18451"/>
                  </a:lnTo>
                  <a:lnTo>
                    <a:pt x="8036" y="18583"/>
                  </a:lnTo>
                  <a:lnTo>
                    <a:pt x="8735" y="18593"/>
                  </a:lnTo>
                  <a:lnTo>
                    <a:pt x="8735" y="18518"/>
                  </a:lnTo>
                  <a:lnTo>
                    <a:pt x="9085" y="18466"/>
                  </a:lnTo>
                  <a:lnTo>
                    <a:pt x="9444" y="18690"/>
                  </a:lnTo>
                  <a:lnTo>
                    <a:pt x="9766" y="18899"/>
                  </a:lnTo>
                  <a:lnTo>
                    <a:pt x="10570" y="18893"/>
                  </a:lnTo>
                  <a:lnTo>
                    <a:pt x="10760" y="18718"/>
                  </a:lnTo>
                  <a:lnTo>
                    <a:pt x="11139" y="18627"/>
                  </a:lnTo>
                  <a:lnTo>
                    <a:pt x="11659" y="18523"/>
                  </a:lnTo>
                  <a:lnTo>
                    <a:pt x="11857" y="18364"/>
                  </a:lnTo>
                  <a:lnTo>
                    <a:pt x="12292" y="18254"/>
                  </a:lnTo>
                  <a:lnTo>
                    <a:pt x="11696" y="18632"/>
                  </a:lnTo>
                  <a:lnTo>
                    <a:pt x="11098" y="18943"/>
                  </a:lnTo>
                  <a:lnTo>
                    <a:pt x="11072" y="19311"/>
                  </a:lnTo>
                  <a:lnTo>
                    <a:pt x="10666" y="19302"/>
                  </a:lnTo>
                  <a:lnTo>
                    <a:pt x="10342" y="19365"/>
                  </a:lnTo>
                  <a:lnTo>
                    <a:pt x="9975" y="19255"/>
                  </a:lnTo>
                  <a:lnTo>
                    <a:pt x="8933" y="19194"/>
                  </a:lnTo>
                  <a:lnTo>
                    <a:pt x="8192" y="19302"/>
                  </a:lnTo>
                  <a:lnTo>
                    <a:pt x="8204" y="19507"/>
                  </a:lnTo>
                  <a:lnTo>
                    <a:pt x="7893" y="19669"/>
                  </a:lnTo>
                  <a:lnTo>
                    <a:pt x="7488" y="19670"/>
                  </a:lnTo>
                  <a:lnTo>
                    <a:pt x="7419" y="20136"/>
                  </a:lnTo>
                  <a:lnTo>
                    <a:pt x="6985" y="20353"/>
                  </a:lnTo>
                  <a:lnTo>
                    <a:pt x="6869" y="20475"/>
                  </a:lnTo>
                  <a:lnTo>
                    <a:pt x="6387" y="20522"/>
                  </a:lnTo>
                  <a:lnTo>
                    <a:pt x="6266" y="20791"/>
                  </a:lnTo>
                  <a:lnTo>
                    <a:pt x="6056" y="20791"/>
                  </a:lnTo>
                  <a:lnTo>
                    <a:pt x="5944" y="20933"/>
                  </a:lnTo>
                  <a:lnTo>
                    <a:pt x="5359" y="21164"/>
                  </a:lnTo>
                  <a:lnTo>
                    <a:pt x="5093" y="21111"/>
                  </a:lnTo>
                  <a:lnTo>
                    <a:pt x="4683" y="21270"/>
                  </a:lnTo>
                  <a:lnTo>
                    <a:pt x="4683" y="21476"/>
                  </a:lnTo>
                  <a:lnTo>
                    <a:pt x="5130" y="21490"/>
                  </a:lnTo>
                  <a:lnTo>
                    <a:pt x="5144" y="21306"/>
                  </a:lnTo>
                  <a:lnTo>
                    <a:pt x="5686" y="21385"/>
                  </a:lnTo>
                  <a:cubicBezTo>
                    <a:pt x="5686" y="21385"/>
                    <a:pt x="5912" y="21600"/>
                    <a:pt x="5912" y="21600"/>
                  </a:cubicBezTo>
                  <a:close/>
                  <a:moveTo>
                    <a:pt x="6852" y="13834"/>
                  </a:moveTo>
                  <a:lnTo>
                    <a:pt x="7043" y="13482"/>
                  </a:lnTo>
                  <a:lnTo>
                    <a:pt x="7856" y="13097"/>
                  </a:lnTo>
                  <a:lnTo>
                    <a:pt x="7767" y="13328"/>
                  </a:lnTo>
                  <a:lnTo>
                    <a:pt x="7865" y="13469"/>
                  </a:lnTo>
                  <a:lnTo>
                    <a:pt x="7266" y="13796"/>
                  </a:lnTo>
                  <a:lnTo>
                    <a:pt x="6852" y="13834"/>
                  </a:lnTo>
                  <a:cubicBezTo>
                    <a:pt x="6852" y="13834"/>
                    <a:pt x="6852" y="13834"/>
                    <a:pt x="6852" y="13834"/>
                  </a:cubicBezTo>
                  <a:close/>
                  <a:moveTo>
                    <a:pt x="7323" y="15279"/>
                  </a:moveTo>
                  <a:lnTo>
                    <a:pt x="8003" y="15467"/>
                  </a:lnTo>
                  <a:lnTo>
                    <a:pt x="8594" y="15213"/>
                  </a:lnTo>
                  <a:lnTo>
                    <a:pt x="8165" y="15240"/>
                  </a:lnTo>
                  <a:lnTo>
                    <a:pt x="7967" y="15016"/>
                  </a:lnTo>
                  <a:lnTo>
                    <a:pt x="7451" y="15054"/>
                  </a:lnTo>
                  <a:cubicBezTo>
                    <a:pt x="7451" y="15054"/>
                    <a:pt x="7315" y="15269"/>
                    <a:pt x="7323" y="15279"/>
                  </a:cubicBezTo>
                  <a:cubicBezTo>
                    <a:pt x="7323" y="15279"/>
                    <a:pt x="7323" y="15279"/>
                    <a:pt x="7323" y="15279"/>
                  </a:cubicBezTo>
                  <a:close/>
                  <a:moveTo>
                    <a:pt x="5667" y="10787"/>
                  </a:moveTo>
                  <a:lnTo>
                    <a:pt x="5792" y="11180"/>
                  </a:lnTo>
                  <a:lnTo>
                    <a:pt x="6266" y="11285"/>
                  </a:lnTo>
                  <a:lnTo>
                    <a:pt x="6408" y="11017"/>
                  </a:lnTo>
                  <a:lnTo>
                    <a:pt x="6067" y="10635"/>
                  </a:lnTo>
                  <a:lnTo>
                    <a:pt x="5667" y="10787"/>
                  </a:lnTo>
                  <a:cubicBezTo>
                    <a:pt x="5667" y="10787"/>
                    <a:pt x="5667" y="10787"/>
                    <a:pt x="5667" y="10787"/>
                  </a:cubicBezTo>
                  <a:close/>
                  <a:moveTo>
                    <a:pt x="3834" y="10839"/>
                  </a:moveTo>
                  <a:lnTo>
                    <a:pt x="4344" y="10670"/>
                  </a:lnTo>
                  <a:lnTo>
                    <a:pt x="4137" y="10230"/>
                  </a:lnTo>
                  <a:lnTo>
                    <a:pt x="3428" y="10389"/>
                  </a:lnTo>
                  <a:lnTo>
                    <a:pt x="3436" y="10733"/>
                  </a:lnTo>
                  <a:lnTo>
                    <a:pt x="3888" y="10578"/>
                  </a:lnTo>
                  <a:lnTo>
                    <a:pt x="3834" y="10839"/>
                  </a:lnTo>
                  <a:cubicBezTo>
                    <a:pt x="3834" y="10839"/>
                    <a:pt x="3834" y="10839"/>
                    <a:pt x="3834" y="10839"/>
                  </a:cubicBezTo>
                  <a:close/>
                  <a:moveTo>
                    <a:pt x="4464" y="10497"/>
                  </a:moveTo>
                  <a:lnTo>
                    <a:pt x="4297" y="10250"/>
                  </a:lnTo>
                  <a:lnTo>
                    <a:pt x="5144" y="9817"/>
                  </a:lnTo>
                  <a:lnTo>
                    <a:pt x="4769" y="10275"/>
                  </a:lnTo>
                  <a:lnTo>
                    <a:pt x="4464" y="10497"/>
                  </a:lnTo>
                  <a:cubicBezTo>
                    <a:pt x="4464" y="10497"/>
                    <a:pt x="4464" y="10497"/>
                    <a:pt x="4464" y="10497"/>
                  </a:cubicBezTo>
                  <a:close/>
                  <a:moveTo>
                    <a:pt x="3766" y="9549"/>
                  </a:moveTo>
                  <a:lnTo>
                    <a:pt x="4683" y="9436"/>
                  </a:lnTo>
                  <a:lnTo>
                    <a:pt x="4722" y="9516"/>
                  </a:lnTo>
                  <a:lnTo>
                    <a:pt x="5157" y="9336"/>
                  </a:lnTo>
                  <a:lnTo>
                    <a:pt x="4979" y="9116"/>
                  </a:lnTo>
                  <a:lnTo>
                    <a:pt x="4671" y="9089"/>
                  </a:lnTo>
                  <a:lnTo>
                    <a:pt x="4269" y="8845"/>
                  </a:lnTo>
                  <a:lnTo>
                    <a:pt x="3812" y="9019"/>
                  </a:lnTo>
                  <a:lnTo>
                    <a:pt x="4456" y="9189"/>
                  </a:lnTo>
                  <a:lnTo>
                    <a:pt x="4097" y="9296"/>
                  </a:lnTo>
                  <a:lnTo>
                    <a:pt x="4191" y="9380"/>
                  </a:lnTo>
                  <a:lnTo>
                    <a:pt x="3766" y="9549"/>
                  </a:lnTo>
                  <a:cubicBezTo>
                    <a:pt x="3766" y="9549"/>
                    <a:pt x="3766" y="9549"/>
                    <a:pt x="3766" y="9549"/>
                  </a:cubicBezTo>
                  <a:close/>
                  <a:moveTo>
                    <a:pt x="4543" y="8084"/>
                  </a:moveTo>
                  <a:lnTo>
                    <a:pt x="4508" y="7820"/>
                  </a:lnTo>
                  <a:lnTo>
                    <a:pt x="3928" y="7854"/>
                  </a:lnTo>
                  <a:lnTo>
                    <a:pt x="3597" y="7529"/>
                  </a:lnTo>
                  <a:lnTo>
                    <a:pt x="3667" y="7445"/>
                  </a:lnTo>
                  <a:lnTo>
                    <a:pt x="3481" y="7372"/>
                  </a:lnTo>
                  <a:lnTo>
                    <a:pt x="3463" y="7472"/>
                  </a:lnTo>
                  <a:lnTo>
                    <a:pt x="3012" y="7288"/>
                  </a:lnTo>
                  <a:lnTo>
                    <a:pt x="3197" y="7189"/>
                  </a:lnTo>
                  <a:lnTo>
                    <a:pt x="3375" y="7252"/>
                  </a:lnTo>
                  <a:lnTo>
                    <a:pt x="3345" y="7016"/>
                  </a:lnTo>
                  <a:lnTo>
                    <a:pt x="3873" y="7215"/>
                  </a:lnTo>
                  <a:lnTo>
                    <a:pt x="3812" y="6911"/>
                  </a:lnTo>
                  <a:lnTo>
                    <a:pt x="4061" y="6846"/>
                  </a:lnTo>
                  <a:lnTo>
                    <a:pt x="4316" y="7082"/>
                  </a:lnTo>
                  <a:lnTo>
                    <a:pt x="4258" y="7538"/>
                  </a:lnTo>
                  <a:lnTo>
                    <a:pt x="4762" y="7684"/>
                  </a:lnTo>
                  <a:lnTo>
                    <a:pt x="5046" y="7653"/>
                  </a:lnTo>
                  <a:lnTo>
                    <a:pt x="5223" y="7724"/>
                  </a:lnTo>
                  <a:lnTo>
                    <a:pt x="4885" y="7831"/>
                  </a:lnTo>
                  <a:lnTo>
                    <a:pt x="4741" y="8068"/>
                  </a:lnTo>
                  <a:lnTo>
                    <a:pt x="4543" y="8084"/>
                  </a:lnTo>
                  <a:cubicBezTo>
                    <a:pt x="4543" y="8084"/>
                    <a:pt x="4543" y="8084"/>
                    <a:pt x="4543" y="8084"/>
                  </a:cubicBezTo>
                  <a:close/>
                  <a:moveTo>
                    <a:pt x="2082" y="7921"/>
                  </a:moveTo>
                  <a:lnTo>
                    <a:pt x="1988" y="7695"/>
                  </a:lnTo>
                  <a:lnTo>
                    <a:pt x="2112" y="7569"/>
                  </a:lnTo>
                  <a:lnTo>
                    <a:pt x="2063" y="7408"/>
                  </a:lnTo>
                  <a:lnTo>
                    <a:pt x="1813" y="7382"/>
                  </a:lnTo>
                  <a:lnTo>
                    <a:pt x="1831" y="7538"/>
                  </a:lnTo>
                  <a:lnTo>
                    <a:pt x="1697" y="7706"/>
                  </a:lnTo>
                  <a:lnTo>
                    <a:pt x="1794" y="7886"/>
                  </a:lnTo>
                  <a:lnTo>
                    <a:pt x="2082" y="7921"/>
                  </a:lnTo>
                  <a:cubicBezTo>
                    <a:pt x="2082" y="7921"/>
                    <a:pt x="2082" y="7921"/>
                    <a:pt x="2082" y="7921"/>
                  </a:cubicBezTo>
                  <a:close/>
                  <a:moveTo>
                    <a:pt x="1658" y="8011"/>
                  </a:moveTo>
                  <a:lnTo>
                    <a:pt x="1770" y="8178"/>
                  </a:lnTo>
                  <a:lnTo>
                    <a:pt x="1439" y="8289"/>
                  </a:lnTo>
                  <a:lnTo>
                    <a:pt x="1464" y="8147"/>
                  </a:lnTo>
                  <a:lnTo>
                    <a:pt x="1658" y="8011"/>
                  </a:lnTo>
                  <a:cubicBezTo>
                    <a:pt x="1658" y="8011"/>
                    <a:pt x="1658" y="8011"/>
                    <a:pt x="1658" y="8011"/>
                  </a:cubicBezTo>
                  <a:close/>
                  <a:moveTo>
                    <a:pt x="2103" y="7349"/>
                  </a:moveTo>
                  <a:lnTo>
                    <a:pt x="1794" y="7282"/>
                  </a:lnTo>
                  <a:lnTo>
                    <a:pt x="1794" y="7198"/>
                  </a:lnTo>
                  <a:lnTo>
                    <a:pt x="2234" y="7160"/>
                  </a:lnTo>
                  <a:lnTo>
                    <a:pt x="2103" y="7349"/>
                  </a:lnTo>
                  <a:cubicBezTo>
                    <a:pt x="2103" y="7349"/>
                    <a:pt x="2103" y="7349"/>
                    <a:pt x="2103" y="7349"/>
                  </a:cubicBezTo>
                  <a:close/>
                  <a:moveTo>
                    <a:pt x="2347" y="7039"/>
                  </a:moveTo>
                  <a:lnTo>
                    <a:pt x="1914" y="7097"/>
                  </a:lnTo>
                  <a:lnTo>
                    <a:pt x="1572" y="6911"/>
                  </a:lnTo>
                  <a:lnTo>
                    <a:pt x="1764" y="6852"/>
                  </a:lnTo>
                  <a:lnTo>
                    <a:pt x="2377" y="6887"/>
                  </a:lnTo>
                  <a:lnTo>
                    <a:pt x="2347" y="7039"/>
                  </a:lnTo>
                  <a:cubicBezTo>
                    <a:pt x="2347" y="7039"/>
                    <a:pt x="2347" y="7039"/>
                    <a:pt x="2347" y="7039"/>
                  </a:cubicBezTo>
                  <a:close/>
                  <a:moveTo>
                    <a:pt x="2464" y="6609"/>
                  </a:moveTo>
                  <a:lnTo>
                    <a:pt x="2773" y="6740"/>
                  </a:lnTo>
                  <a:lnTo>
                    <a:pt x="3320" y="6475"/>
                  </a:lnTo>
                  <a:lnTo>
                    <a:pt x="2935" y="6387"/>
                  </a:lnTo>
                  <a:lnTo>
                    <a:pt x="2727" y="6445"/>
                  </a:lnTo>
                  <a:lnTo>
                    <a:pt x="2635" y="6555"/>
                  </a:lnTo>
                  <a:lnTo>
                    <a:pt x="2464" y="6609"/>
                  </a:lnTo>
                  <a:cubicBezTo>
                    <a:pt x="2464" y="6609"/>
                    <a:pt x="2464" y="6609"/>
                    <a:pt x="2464" y="6609"/>
                  </a:cubicBezTo>
                  <a:close/>
                  <a:moveTo>
                    <a:pt x="2488" y="6219"/>
                  </a:moveTo>
                  <a:lnTo>
                    <a:pt x="2708" y="6127"/>
                  </a:lnTo>
                  <a:lnTo>
                    <a:pt x="2443" y="5975"/>
                  </a:lnTo>
                  <a:lnTo>
                    <a:pt x="2722" y="5785"/>
                  </a:lnTo>
                  <a:lnTo>
                    <a:pt x="3235" y="5915"/>
                  </a:lnTo>
                  <a:lnTo>
                    <a:pt x="3112" y="5710"/>
                  </a:lnTo>
                  <a:lnTo>
                    <a:pt x="4229" y="5278"/>
                  </a:lnTo>
                  <a:lnTo>
                    <a:pt x="4307" y="5628"/>
                  </a:lnTo>
                  <a:lnTo>
                    <a:pt x="3883" y="5845"/>
                  </a:lnTo>
                  <a:lnTo>
                    <a:pt x="3740" y="6045"/>
                  </a:lnTo>
                  <a:lnTo>
                    <a:pt x="3888" y="6107"/>
                  </a:lnTo>
                  <a:lnTo>
                    <a:pt x="3581" y="6348"/>
                  </a:lnTo>
                  <a:lnTo>
                    <a:pt x="3144" y="6289"/>
                  </a:lnTo>
                  <a:lnTo>
                    <a:pt x="2722" y="6325"/>
                  </a:lnTo>
                  <a:lnTo>
                    <a:pt x="2488" y="6219"/>
                  </a:lnTo>
                  <a:cubicBezTo>
                    <a:pt x="2488" y="6219"/>
                    <a:pt x="2488" y="6219"/>
                    <a:pt x="2488" y="6219"/>
                  </a:cubicBezTo>
                  <a:close/>
                  <a:moveTo>
                    <a:pt x="9632" y="4579"/>
                  </a:moveTo>
                  <a:lnTo>
                    <a:pt x="9904" y="4813"/>
                  </a:lnTo>
                  <a:lnTo>
                    <a:pt x="10014" y="4688"/>
                  </a:lnTo>
                  <a:lnTo>
                    <a:pt x="9848" y="4552"/>
                  </a:lnTo>
                  <a:lnTo>
                    <a:pt x="9632" y="4579"/>
                  </a:lnTo>
                  <a:cubicBezTo>
                    <a:pt x="9632" y="4579"/>
                    <a:pt x="9632" y="4579"/>
                    <a:pt x="9632" y="4579"/>
                  </a:cubicBezTo>
                  <a:close/>
                  <a:moveTo>
                    <a:pt x="9676" y="4128"/>
                  </a:moveTo>
                  <a:lnTo>
                    <a:pt x="10039" y="4112"/>
                  </a:lnTo>
                  <a:lnTo>
                    <a:pt x="10333" y="4268"/>
                  </a:lnTo>
                  <a:lnTo>
                    <a:pt x="10153" y="4381"/>
                  </a:lnTo>
                  <a:lnTo>
                    <a:pt x="10692" y="4356"/>
                  </a:lnTo>
                  <a:lnTo>
                    <a:pt x="10685" y="4560"/>
                  </a:lnTo>
                  <a:lnTo>
                    <a:pt x="10428" y="4473"/>
                  </a:lnTo>
                  <a:lnTo>
                    <a:pt x="9962" y="4504"/>
                  </a:lnTo>
                  <a:lnTo>
                    <a:pt x="9937" y="4310"/>
                  </a:lnTo>
                  <a:lnTo>
                    <a:pt x="9831" y="4473"/>
                  </a:lnTo>
                  <a:lnTo>
                    <a:pt x="9676" y="4372"/>
                  </a:lnTo>
                  <a:lnTo>
                    <a:pt x="9676" y="4128"/>
                  </a:lnTo>
                  <a:cubicBezTo>
                    <a:pt x="9676" y="4128"/>
                    <a:pt x="9676" y="4128"/>
                    <a:pt x="9676" y="4128"/>
                  </a:cubicBezTo>
                  <a:close/>
                  <a:moveTo>
                    <a:pt x="10176" y="4027"/>
                  </a:moveTo>
                  <a:lnTo>
                    <a:pt x="10370" y="4142"/>
                  </a:lnTo>
                  <a:lnTo>
                    <a:pt x="10408" y="4005"/>
                  </a:lnTo>
                  <a:lnTo>
                    <a:pt x="10176" y="4027"/>
                  </a:lnTo>
                  <a:cubicBezTo>
                    <a:pt x="10176" y="4027"/>
                    <a:pt x="10176" y="4027"/>
                    <a:pt x="10176" y="4027"/>
                  </a:cubicBezTo>
                  <a:close/>
                  <a:moveTo>
                    <a:pt x="3682" y="8075"/>
                  </a:moveTo>
                  <a:lnTo>
                    <a:pt x="3883" y="8289"/>
                  </a:lnTo>
                  <a:lnTo>
                    <a:pt x="4050" y="8205"/>
                  </a:lnTo>
                  <a:lnTo>
                    <a:pt x="3920" y="8054"/>
                  </a:lnTo>
                  <a:lnTo>
                    <a:pt x="3682" y="8075"/>
                  </a:lnTo>
                  <a:cubicBezTo>
                    <a:pt x="3682" y="8075"/>
                    <a:pt x="3682" y="8075"/>
                    <a:pt x="3682" y="8075"/>
                  </a:cubicBezTo>
                  <a:close/>
                  <a:moveTo>
                    <a:pt x="4156" y="8431"/>
                  </a:moveTo>
                  <a:lnTo>
                    <a:pt x="4374" y="8304"/>
                  </a:lnTo>
                  <a:lnTo>
                    <a:pt x="4137" y="8305"/>
                  </a:lnTo>
                  <a:lnTo>
                    <a:pt x="4156" y="8431"/>
                  </a:lnTo>
                  <a:cubicBezTo>
                    <a:pt x="4156" y="8431"/>
                    <a:pt x="4156" y="8431"/>
                    <a:pt x="4156" y="8431"/>
                  </a:cubicBezTo>
                  <a:close/>
                  <a:moveTo>
                    <a:pt x="3144" y="8968"/>
                  </a:moveTo>
                  <a:lnTo>
                    <a:pt x="3570" y="8683"/>
                  </a:lnTo>
                  <a:lnTo>
                    <a:pt x="3463" y="8889"/>
                  </a:lnTo>
                  <a:lnTo>
                    <a:pt x="3144" y="8968"/>
                  </a:lnTo>
                  <a:cubicBezTo>
                    <a:pt x="3144" y="8968"/>
                    <a:pt x="3144" y="8968"/>
                    <a:pt x="3144" y="8968"/>
                  </a:cubicBezTo>
                  <a:close/>
                  <a:moveTo>
                    <a:pt x="2529" y="9241"/>
                  </a:moveTo>
                  <a:lnTo>
                    <a:pt x="2565" y="9048"/>
                  </a:lnTo>
                  <a:lnTo>
                    <a:pt x="2963" y="9062"/>
                  </a:lnTo>
                  <a:lnTo>
                    <a:pt x="2529" y="9241"/>
                  </a:lnTo>
                  <a:cubicBezTo>
                    <a:pt x="2529" y="9241"/>
                    <a:pt x="2529" y="9241"/>
                    <a:pt x="2529" y="9241"/>
                  </a:cubicBezTo>
                  <a:close/>
                  <a:moveTo>
                    <a:pt x="3920" y="10089"/>
                  </a:moveTo>
                  <a:lnTo>
                    <a:pt x="4071" y="9830"/>
                  </a:lnTo>
                  <a:lnTo>
                    <a:pt x="4137" y="9968"/>
                  </a:lnTo>
                  <a:lnTo>
                    <a:pt x="3920" y="10089"/>
                  </a:lnTo>
                  <a:cubicBezTo>
                    <a:pt x="3920" y="10089"/>
                    <a:pt x="3920" y="10089"/>
                    <a:pt x="3920" y="10089"/>
                  </a:cubicBezTo>
                  <a:close/>
                  <a:moveTo>
                    <a:pt x="6255" y="10310"/>
                  </a:moveTo>
                  <a:lnTo>
                    <a:pt x="6221" y="10492"/>
                  </a:lnTo>
                  <a:lnTo>
                    <a:pt x="6493" y="10617"/>
                  </a:lnTo>
                  <a:lnTo>
                    <a:pt x="6461" y="10424"/>
                  </a:lnTo>
                  <a:lnTo>
                    <a:pt x="6255" y="10310"/>
                  </a:lnTo>
                  <a:cubicBezTo>
                    <a:pt x="6255" y="10310"/>
                    <a:pt x="6255" y="10310"/>
                    <a:pt x="6255" y="10310"/>
                  </a:cubicBezTo>
                  <a:close/>
                  <a:moveTo>
                    <a:pt x="14342" y="20247"/>
                  </a:moveTo>
                  <a:lnTo>
                    <a:pt x="15005" y="20058"/>
                  </a:lnTo>
                  <a:lnTo>
                    <a:pt x="15252" y="20157"/>
                  </a:lnTo>
                  <a:lnTo>
                    <a:pt x="15497" y="20139"/>
                  </a:lnTo>
                  <a:lnTo>
                    <a:pt x="15335" y="20293"/>
                  </a:lnTo>
                  <a:lnTo>
                    <a:pt x="15335" y="20386"/>
                  </a:lnTo>
                  <a:lnTo>
                    <a:pt x="15005" y="20419"/>
                  </a:lnTo>
                  <a:lnTo>
                    <a:pt x="14665" y="20284"/>
                  </a:lnTo>
                  <a:lnTo>
                    <a:pt x="14342" y="20247"/>
                  </a:lnTo>
                  <a:cubicBezTo>
                    <a:pt x="14342" y="20247"/>
                    <a:pt x="14342" y="20247"/>
                    <a:pt x="14342" y="20247"/>
                  </a:cubicBezTo>
                  <a:close/>
                  <a:moveTo>
                    <a:pt x="19474" y="18694"/>
                  </a:moveTo>
                  <a:lnTo>
                    <a:pt x="19768" y="18776"/>
                  </a:lnTo>
                  <a:lnTo>
                    <a:pt x="20024" y="18740"/>
                  </a:lnTo>
                  <a:lnTo>
                    <a:pt x="19878" y="18644"/>
                  </a:lnTo>
                  <a:lnTo>
                    <a:pt x="19643" y="18641"/>
                  </a:lnTo>
                  <a:lnTo>
                    <a:pt x="19474" y="18694"/>
                  </a:lnTo>
                  <a:cubicBezTo>
                    <a:pt x="19474" y="18694"/>
                    <a:pt x="19474" y="18694"/>
                    <a:pt x="19474" y="18694"/>
                  </a:cubicBezTo>
                  <a:close/>
                  <a:moveTo>
                    <a:pt x="14625" y="1564"/>
                  </a:moveTo>
                  <a:lnTo>
                    <a:pt x="14429" y="1347"/>
                  </a:lnTo>
                  <a:lnTo>
                    <a:pt x="13832" y="1337"/>
                  </a:lnTo>
                  <a:lnTo>
                    <a:pt x="13641" y="1198"/>
                  </a:lnTo>
                  <a:lnTo>
                    <a:pt x="13949" y="1130"/>
                  </a:lnTo>
                  <a:lnTo>
                    <a:pt x="14452" y="1158"/>
                  </a:lnTo>
                  <a:lnTo>
                    <a:pt x="14508" y="1030"/>
                  </a:lnTo>
                  <a:lnTo>
                    <a:pt x="14390" y="936"/>
                  </a:lnTo>
                  <a:lnTo>
                    <a:pt x="14534" y="858"/>
                  </a:lnTo>
                  <a:lnTo>
                    <a:pt x="14814" y="936"/>
                  </a:lnTo>
                  <a:lnTo>
                    <a:pt x="15158" y="1001"/>
                  </a:lnTo>
                  <a:lnTo>
                    <a:pt x="14952" y="1118"/>
                  </a:lnTo>
                  <a:lnTo>
                    <a:pt x="15013" y="1268"/>
                  </a:lnTo>
                  <a:lnTo>
                    <a:pt x="14790" y="1401"/>
                  </a:lnTo>
                  <a:lnTo>
                    <a:pt x="14896" y="1618"/>
                  </a:lnTo>
                  <a:lnTo>
                    <a:pt x="14625" y="1564"/>
                  </a:lnTo>
                  <a:cubicBezTo>
                    <a:pt x="14625" y="1564"/>
                    <a:pt x="14625" y="1564"/>
                    <a:pt x="14625" y="1564"/>
                  </a:cubicBezTo>
                  <a:close/>
                  <a:moveTo>
                    <a:pt x="14869" y="755"/>
                  </a:moveTo>
                  <a:lnTo>
                    <a:pt x="14609" y="606"/>
                  </a:lnTo>
                  <a:lnTo>
                    <a:pt x="14809" y="447"/>
                  </a:lnTo>
                  <a:lnTo>
                    <a:pt x="14845" y="275"/>
                  </a:lnTo>
                  <a:lnTo>
                    <a:pt x="15022" y="348"/>
                  </a:lnTo>
                  <a:lnTo>
                    <a:pt x="15028" y="656"/>
                  </a:lnTo>
                  <a:lnTo>
                    <a:pt x="14869" y="755"/>
                  </a:lnTo>
                  <a:cubicBezTo>
                    <a:pt x="14869" y="755"/>
                    <a:pt x="14869" y="755"/>
                    <a:pt x="14869" y="755"/>
                  </a:cubicBezTo>
                  <a:close/>
                  <a:moveTo>
                    <a:pt x="14321" y="936"/>
                  </a:moveTo>
                  <a:lnTo>
                    <a:pt x="14374" y="610"/>
                  </a:lnTo>
                  <a:lnTo>
                    <a:pt x="14041" y="656"/>
                  </a:lnTo>
                  <a:lnTo>
                    <a:pt x="13949" y="823"/>
                  </a:lnTo>
                  <a:cubicBezTo>
                    <a:pt x="13949" y="823"/>
                    <a:pt x="14299" y="936"/>
                    <a:pt x="14321" y="936"/>
                  </a:cubicBezTo>
                  <a:cubicBezTo>
                    <a:pt x="14321" y="936"/>
                    <a:pt x="14321" y="936"/>
                    <a:pt x="14321" y="936"/>
                  </a:cubicBezTo>
                  <a:close/>
                  <a:moveTo>
                    <a:pt x="15358" y="305"/>
                  </a:moveTo>
                  <a:lnTo>
                    <a:pt x="15221" y="176"/>
                  </a:lnTo>
                  <a:lnTo>
                    <a:pt x="15543" y="0"/>
                  </a:lnTo>
                  <a:lnTo>
                    <a:pt x="15358" y="305"/>
                  </a:lnTo>
                  <a:cubicBezTo>
                    <a:pt x="15358" y="305"/>
                    <a:pt x="15358" y="305"/>
                    <a:pt x="15358" y="305"/>
                  </a:cubicBezTo>
                  <a:close/>
                  <a:moveTo>
                    <a:pt x="14421" y="1931"/>
                  </a:moveTo>
                  <a:lnTo>
                    <a:pt x="14634" y="1709"/>
                  </a:lnTo>
                  <a:lnTo>
                    <a:pt x="14784" y="1785"/>
                  </a:lnTo>
                  <a:lnTo>
                    <a:pt x="14421" y="1931"/>
                  </a:lnTo>
                  <a:cubicBezTo>
                    <a:pt x="14421" y="1931"/>
                    <a:pt x="14421" y="1931"/>
                    <a:pt x="14421" y="1931"/>
                  </a:cubicBezTo>
                  <a:close/>
                  <a:moveTo>
                    <a:pt x="3930" y="13916"/>
                  </a:moveTo>
                  <a:lnTo>
                    <a:pt x="3394" y="13720"/>
                  </a:lnTo>
                  <a:lnTo>
                    <a:pt x="3030" y="13681"/>
                  </a:lnTo>
                  <a:lnTo>
                    <a:pt x="2563" y="13169"/>
                  </a:lnTo>
                  <a:lnTo>
                    <a:pt x="1840" y="12971"/>
                  </a:lnTo>
                  <a:lnTo>
                    <a:pt x="1550" y="13090"/>
                  </a:lnTo>
                  <a:lnTo>
                    <a:pt x="1406" y="13464"/>
                  </a:lnTo>
                  <a:lnTo>
                    <a:pt x="1043" y="13503"/>
                  </a:lnTo>
                  <a:lnTo>
                    <a:pt x="0" y="12971"/>
                  </a:lnTo>
                  <a:lnTo>
                    <a:pt x="542" y="12360"/>
                  </a:lnTo>
                  <a:lnTo>
                    <a:pt x="1043" y="12321"/>
                  </a:lnTo>
                  <a:lnTo>
                    <a:pt x="1191" y="12085"/>
                  </a:lnTo>
                  <a:lnTo>
                    <a:pt x="1523" y="11987"/>
                  </a:lnTo>
                  <a:lnTo>
                    <a:pt x="1764" y="11847"/>
                  </a:lnTo>
                  <a:lnTo>
                    <a:pt x="2234" y="11797"/>
                  </a:lnTo>
                  <a:lnTo>
                    <a:pt x="2388" y="11702"/>
                  </a:lnTo>
                  <a:lnTo>
                    <a:pt x="2671" y="11686"/>
                  </a:lnTo>
                  <a:lnTo>
                    <a:pt x="3144" y="11518"/>
                  </a:lnTo>
                  <a:lnTo>
                    <a:pt x="3900" y="11557"/>
                  </a:lnTo>
                  <a:lnTo>
                    <a:pt x="4269" y="11667"/>
                  </a:lnTo>
                  <a:lnTo>
                    <a:pt x="4316" y="11919"/>
                  </a:lnTo>
                  <a:lnTo>
                    <a:pt x="5046" y="12484"/>
                  </a:lnTo>
                  <a:lnTo>
                    <a:pt x="4675" y="12630"/>
                  </a:lnTo>
                  <a:lnTo>
                    <a:pt x="5348" y="12651"/>
                  </a:lnTo>
                  <a:lnTo>
                    <a:pt x="5500" y="13249"/>
                  </a:lnTo>
                  <a:lnTo>
                    <a:pt x="5215" y="12782"/>
                  </a:lnTo>
                  <a:lnTo>
                    <a:pt x="4941" y="12803"/>
                  </a:lnTo>
                  <a:lnTo>
                    <a:pt x="5082" y="12962"/>
                  </a:lnTo>
                  <a:lnTo>
                    <a:pt x="4941" y="13171"/>
                  </a:lnTo>
                  <a:lnTo>
                    <a:pt x="5309" y="13211"/>
                  </a:lnTo>
                  <a:lnTo>
                    <a:pt x="5228" y="13438"/>
                  </a:lnTo>
                  <a:lnTo>
                    <a:pt x="4638" y="13396"/>
                  </a:lnTo>
                  <a:lnTo>
                    <a:pt x="4598" y="13587"/>
                  </a:lnTo>
                  <a:lnTo>
                    <a:pt x="4222" y="13755"/>
                  </a:lnTo>
                  <a:lnTo>
                    <a:pt x="3993" y="13724"/>
                  </a:lnTo>
                  <a:lnTo>
                    <a:pt x="4030" y="13924"/>
                  </a:lnTo>
                  <a:lnTo>
                    <a:pt x="3930" y="13916"/>
                  </a:lnTo>
                  <a:cubicBezTo>
                    <a:pt x="3930" y="13916"/>
                    <a:pt x="3930" y="13916"/>
                    <a:pt x="3930" y="13916"/>
                  </a:cubicBezTo>
                  <a:close/>
                  <a:moveTo>
                    <a:pt x="3930" y="13916"/>
                  </a:moveTo>
                </a:path>
              </a:pathLst>
            </a:custGeom>
            <a:solidFill>
              <a:srgbClr val="E2E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0182" name="Line 6"/>
          <p:cNvSpPr>
            <a:spLocks noChangeShapeType="1"/>
          </p:cNvSpPr>
          <p:nvPr/>
        </p:nvSpPr>
        <p:spPr bwMode="auto">
          <a:xfrm>
            <a:off x="11328400" y="7605713"/>
            <a:ext cx="0" cy="1379537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83" name="Rectangle 7"/>
          <p:cNvSpPr>
            <a:spLocks/>
          </p:cNvSpPr>
          <p:nvPr/>
        </p:nvSpPr>
        <p:spPr bwMode="auto">
          <a:xfrm>
            <a:off x="10088563" y="2914650"/>
            <a:ext cx="2344737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70000"/>
              </a:lnSpc>
            </a:pPr>
            <a:r>
              <a:rPr lang="en-US" sz="32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400 000 K</a:t>
            </a:r>
          </a:p>
        </p:txBody>
      </p:sp>
      <p:sp>
        <p:nvSpPr>
          <p:cNvPr id="50184" name="Rectangle 8"/>
          <p:cNvSpPr>
            <a:spLocks/>
          </p:cNvSpPr>
          <p:nvPr/>
        </p:nvSpPr>
        <p:spPr bwMode="auto">
          <a:xfrm>
            <a:off x="10425113" y="3597275"/>
            <a:ext cx="1665287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  <a:spcBef>
                <a:spcPts val="1300"/>
              </a:spcBef>
            </a:pP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Per Year </a:t>
            </a:r>
          </a:p>
        </p:txBody>
      </p:sp>
      <p:sp>
        <p:nvSpPr>
          <p:cNvPr id="50185" name="Rectangle 9"/>
          <p:cNvSpPr>
            <a:spLocks/>
          </p:cNvSpPr>
          <p:nvPr/>
        </p:nvSpPr>
        <p:spPr bwMode="auto">
          <a:xfrm>
            <a:off x="5110163" y="3257550"/>
            <a:ext cx="2344737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70000"/>
              </a:lnSpc>
            </a:pPr>
            <a:r>
              <a:rPr lang="en-US" sz="32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400 000 K</a:t>
            </a:r>
          </a:p>
        </p:txBody>
      </p:sp>
      <p:sp>
        <p:nvSpPr>
          <p:cNvPr id="50186" name="Rectangle 10"/>
          <p:cNvSpPr>
            <a:spLocks/>
          </p:cNvSpPr>
          <p:nvPr/>
        </p:nvSpPr>
        <p:spPr bwMode="auto">
          <a:xfrm>
            <a:off x="5446713" y="3940175"/>
            <a:ext cx="1665287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  <a:spcBef>
                <a:spcPts val="1300"/>
              </a:spcBef>
            </a:pP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Per Year </a:t>
            </a:r>
          </a:p>
        </p:txBody>
      </p:sp>
      <p:sp>
        <p:nvSpPr>
          <p:cNvPr id="50187" name="Rectangle 11"/>
          <p:cNvSpPr>
            <a:spLocks/>
          </p:cNvSpPr>
          <p:nvPr/>
        </p:nvSpPr>
        <p:spPr bwMode="auto">
          <a:xfrm>
            <a:off x="889000" y="430252"/>
            <a:ext cx="293670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England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0188" name="Line 1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89" name="Rectangle 13"/>
          <p:cNvSpPr>
            <a:spLocks/>
          </p:cNvSpPr>
          <p:nvPr/>
        </p:nvSpPr>
        <p:spPr bwMode="auto">
          <a:xfrm>
            <a:off x="17310100" y="3848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0190" name="Rectangle 14"/>
          <p:cNvSpPr>
            <a:spLocks/>
          </p:cNvSpPr>
          <p:nvPr/>
        </p:nvSpPr>
        <p:spPr bwMode="auto">
          <a:xfrm>
            <a:off x="17305338" y="2635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0191" name="Oval 15"/>
          <p:cNvSpPr>
            <a:spLocks/>
          </p:cNvSpPr>
          <p:nvPr/>
        </p:nvSpPr>
        <p:spPr bwMode="auto">
          <a:xfrm>
            <a:off x="17672050" y="8743950"/>
            <a:ext cx="1689100" cy="16891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92" name="AutoShape 16"/>
          <p:cNvSpPr>
            <a:spLocks/>
          </p:cNvSpPr>
          <p:nvPr/>
        </p:nvSpPr>
        <p:spPr bwMode="auto">
          <a:xfrm>
            <a:off x="18011775" y="9061450"/>
            <a:ext cx="1028700" cy="10287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593" y="17878"/>
                </a:moveTo>
                <a:cubicBezTo>
                  <a:pt x="16514" y="16546"/>
                  <a:pt x="15177" y="15812"/>
                  <a:pt x="14084" y="15323"/>
                </a:cubicBezTo>
                <a:cubicBezTo>
                  <a:pt x="13842" y="15214"/>
                  <a:pt x="13687" y="15098"/>
                  <a:pt x="13598" y="14990"/>
                </a:cubicBezTo>
                <a:cubicBezTo>
                  <a:pt x="15238" y="14959"/>
                  <a:pt x="16521" y="14237"/>
                  <a:pt x="16581" y="14203"/>
                </a:cubicBezTo>
                <a:cubicBezTo>
                  <a:pt x="16751" y="14106"/>
                  <a:pt x="16846" y="13918"/>
                  <a:pt x="16826" y="13724"/>
                </a:cubicBezTo>
                <a:cubicBezTo>
                  <a:pt x="16807" y="13546"/>
                  <a:pt x="16693" y="13394"/>
                  <a:pt x="16530" y="13325"/>
                </a:cubicBezTo>
                <a:cubicBezTo>
                  <a:pt x="16461" y="13275"/>
                  <a:pt x="15663" y="12629"/>
                  <a:pt x="15663" y="9051"/>
                </a:cubicBezTo>
                <a:cubicBezTo>
                  <a:pt x="15663" y="5000"/>
                  <a:pt x="14115" y="2945"/>
                  <a:pt x="11061" y="2945"/>
                </a:cubicBezTo>
                <a:cubicBezTo>
                  <a:pt x="8481" y="2945"/>
                  <a:pt x="5845" y="3642"/>
                  <a:pt x="5845" y="8806"/>
                </a:cubicBezTo>
                <a:cubicBezTo>
                  <a:pt x="5845" y="12555"/>
                  <a:pt x="5219" y="13279"/>
                  <a:pt x="5122" y="13367"/>
                </a:cubicBezTo>
                <a:cubicBezTo>
                  <a:pt x="4957" y="13416"/>
                  <a:pt x="4826" y="13551"/>
                  <a:pt x="4784" y="13723"/>
                </a:cubicBezTo>
                <a:cubicBezTo>
                  <a:pt x="4734" y="13934"/>
                  <a:pt x="4828" y="14153"/>
                  <a:pt x="5015" y="14262"/>
                </a:cubicBezTo>
                <a:cubicBezTo>
                  <a:pt x="6396" y="15064"/>
                  <a:pt x="7482" y="15136"/>
                  <a:pt x="8065" y="15091"/>
                </a:cubicBezTo>
                <a:cubicBezTo>
                  <a:pt x="7994" y="15151"/>
                  <a:pt x="7850" y="15241"/>
                  <a:pt x="7564" y="15335"/>
                </a:cubicBezTo>
                <a:cubicBezTo>
                  <a:pt x="6211" y="15776"/>
                  <a:pt x="4766" y="16807"/>
                  <a:pt x="3958" y="17834"/>
                </a:cubicBezTo>
                <a:cubicBezTo>
                  <a:pt x="2125" y="16050"/>
                  <a:pt x="982" y="13560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3584"/>
                  <a:pt x="19454" y="16092"/>
                  <a:pt x="17593" y="17878"/>
                </a:cubicBezTo>
                <a:moveTo>
                  <a:pt x="10800" y="20618"/>
                </a:moveTo>
                <a:cubicBezTo>
                  <a:pt x="8489" y="20618"/>
                  <a:pt x="6370" y="19815"/>
                  <a:pt x="4693" y="18480"/>
                </a:cubicBezTo>
                <a:cubicBezTo>
                  <a:pt x="5360" y="17604"/>
                  <a:pt x="6693" y="16652"/>
                  <a:pt x="7869" y="16268"/>
                </a:cubicBezTo>
                <a:cubicBezTo>
                  <a:pt x="8578" y="16037"/>
                  <a:pt x="8988" y="15688"/>
                  <a:pt x="9087" y="15232"/>
                </a:cubicBezTo>
                <a:cubicBezTo>
                  <a:pt x="9214" y="14656"/>
                  <a:pt x="8775" y="14230"/>
                  <a:pt x="8725" y="14184"/>
                </a:cubicBezTo>
                <a:cubicBezTo>
                  <a:pt x="8597" y="14065"/>
                  <a:pt x="8412" y="14025"/>
                  <a:pt x="8246" y="14074"/>
                </a:cubicBezTo>
                <a:cubicBezTo>
                  <a:pt x="8208" y="14086"/>
                  <a:pt x="7406" y="14309"/>
                  <a:pt x="6089" y="13714"/>
                </a:cubicBezTo>
                <a:cubicBezTo>
                  <a:pt x="6486" y="13026"/>
                  <a:pt x="6826" y="11618"/>
                  <a:pt x="6826" y="8806"/>
                </a:cubicBezTo>
                <a:cubicBezTo>
                  <a:pt x="6826" y="4301"/>
                  <a:pt x="8829" y="3928"/>
                  <a:pt x="11061" y="3928"/>
                </a:cubicBezTo>
                <a:cubicBezTo>
                  <a:pt x="12615" y="3928"/>
                  <a:pt x="14681" y="4458"/>
                  <a:pt x="14681" y="9051"/>
                </a:cubicBezTo>
                <a:cubicBezTo>
                  <a:pt x="14681" y="11662"/>
                  <a:pt x="15092" y="12966"/>
                  <a:pt x="15499" y="13617"/>
                </a:cubicBezTo>
                <a:cubicBezTo>
                  <a:pt x="14943" y="13829"/>
                  <a:pt x="14058" y="14075"/>
                  <a:pt x="13097" y="13993"/>
                </a:cubicBezTo>
                <a:cubicBezTo>
                  <a:pt x="12883" y="13971"/>
                  <a:pt x="12690" y="14092"/>
                  <a:pt x="12605" y="14284"/>
                </a:cubicBezTo>
                <a:cubicBezTo>
                  <a:pt x="12420" y="14704"/>
                  <a:pt x="12408" y="15649"/>
                  <a:pt x="13683" y="16219"/>
                </a:cubicBezTo>
                <a:cubicBezTo>
                  <a:pt x="14677" y="16664"/>
                  <a:pt x="15893" y="17331"/>
                  <a:pt x="16850" y="18522"/>
                </a:cubicBezTo>
                <a:cubicBezTo>
                  <a:pt x="15182" y="19831"/>
                  <a:pt x="13085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93" name="Oval 17"/>
          <p:cNvSpPr>
            <a:spLocks/>
          </p:cNvSpPr>
          <p:nvPr/>
        </p:nvSpPr>
        <p:spPr bwMode="auto">
          <a:xfrm>
            <a:off x="20732750" y="8743950"/>
            <a:ext cx="1689100" cy="16891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94" name="AutoShape 18"/>
          <p:cNvSpPr>
            <a:spLocks/>
          </p:cNvSpPr>
          <p:nvPr/>
        </p:nvSpPr>
        <p:spPr bwMode="auto">
          <a:xfrm>
            <a:off x="21015325" y="9010650"/>
            <a:ext cx="1127125" cy="1130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958" y="17505"/>
                </a:moveTo>
                <a:cubicBezTo>
                  <a:pt x="17372" y="16945"/>
                  <a:pt x="16242" y="15945"/>
                  <a:pt x="15117" y="15413"/>
                </a:cubicBezTo>
                <a:cubicBezTo>
                  <a:pt x="14189" y="14976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5"/>
                </a:cubicBezTo>
                <a:cubicBezTo>
                  <a:pt x="13815" y="12567"/>
                  <a:pt x="13972" y="12287"/>
                  <a:pt x="14117" y="12028"/>
                </a:cubicBezTo>
                <a:cubicBezTo>
                  <a:pt x="14730" y="10935"/>
                  <a:pt x="15203" y="10145"/>
                  <a:pt x="15203" y="7348"/>
                </a:cubicBezTo>
                <a:cubicBezTo>
                  <a:pt x="15203" y="3163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4"/>
                  <a:pt x="10907" y="3309"/>
                  <a:pt x="10296" y="3319"/>
                </a:cubicBezTo>
                <a:cubicBezTo>
                  <a:pt x="9190" y="3338"/>
                  <a:pt x="6873" y="3376"/>
                  <a:pt x="6873" y="7226"/>
                </a:cubicBezTo>
                <a:cubicBezTo>
                  <a:pt x="6873" y="9920"/>
                  <a:pt x="7574" y="11156"/>
                  <a:pt x="8125" y="12150"/>
                </a:cubicBezTo>
                <a:cubicBezTo>
                  <a:pt x="8266" y="12405"/>
                  <a:pt x="8399" y="12646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1"/>
                  <a:pt x="982" y="134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5"/>
                  <a:pt x="6362" y="16768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5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9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6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1" y="17667"/>
                  <a:pt x="17251" y="18190"/>
                </a:cubicBezTo>
                <a:cubicBezTo>
                  <a:pt x="15525" y="19698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95" name="Rectangle 19"/>
          <p:cNvSpPr>
            <a:spLocks/>
          </p:cNvSpPr>
          <p:nvPr/>
        </p:nvSpPr>
        <p:spPr bwMode="auto">
          <a:xfrm>
            <a:off x="17406938" y="10496550"/>
            <a:ext cx="2222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Male </a:t>
            </a:r>
          </a:p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Group</a:t>
            </a:r>
          </a:p>
        </p:txBody>
      </p:sp>
      <p:sp>
        <p:nvSpPr>
          <p:cNvPr id="50196" name="Rectangle 20"/>
          <p:cNvSpPr>
            <a:spLocks/>
          </p:cNvSpPr>
          <p:nvPr/>
        </p:nvSpPr>
        <p:spPr bwMode="auto">
          <a:xfrm>
            <a:off x="20467638" y="10496550"/>
            <a:ext cx="2222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Female Group</a:t>
            </a:r>
          </a:p>
        </p:txBody>
      </p:sp>
      <p:sp>
        <p:nvSpPr>
          <p:cNvPr id="50197" name="Rectangle 21"/>
          <p:cNvSpPr>
            <a:spLocks/>
          </p:cNvSpPr>
          <p:nvPr/>
        </p:nvSpPr>
        <p:spPr bwMode="auto">
          <a:xfrm>
            <a:off x="17819688" y="78676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65%</a:t>
            </a:r>
          </a:p>
        </p:txBody>
      </p:sp>
      <p:sp>
        <p:nvSpPr>
          <p:cNvPr id="50198" name="Rectangle 22"/>
          <p:cNvSpPr>
            <a:spLocks/>
          </p:cNvSpPr>
          <p:nvPr/>
        </p:nvSpPr>
        <p:spPr bwMode="auto">
          <a:xfrm>
            <a:off x="20866100" y="78676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35%</a:t>
            </a:r>
          </a:p>
        </p:txBody>
      </p:sp>
      <p:sp>
        <p:nvSpPr>
          <p:cNvPr id="50199" name="Rectangle 23"/>
          <p:cNvSpPr>
            <a:spLocks/>
          </p:cNvSpPr>
          <p:nvPr/>
        </p:nvSpPr>
        <p:spPr bwMode="auto">
          <a:xfrm>
            <a:off x="9991725" y="105537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London</a:t>
            </a:r>
          </a:p>
        </p:txBody>
      </p:sp>
      <p:grpSp>
        <p:nvGrpSpPr>
          <p:cNvPr id="50204" name="Group 28"/>
          <p:cNvGrpSpPr>
            <a:grpSpLocks/>
          </p:cNvGrpSpPr>
          <p:nvPr/>
        </p:nvGrpSpPr>
        <p:grpSpPr bwMode="auto">
          <a:xfrm>
            <a:off x="10725150" y="9166225"/>
            <a:ext cx="1206500" cy="1397000"/>
            <a:chOff x="0" y="0"/>
            <a:chExt cx="760" cy="879"/>
          </a:xfrm>
        </p:grpSpPr>
        <p:grpSp>
          <p:nvGrpSpPr>
            <p:cNvPr id="50202" name="Group 26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0200" name="Oval 24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0201" name="AutoShape 25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0203" name="AutoShape 27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50209" name="Group 33"/>
          <p:cNvGrpSpPr>
            <a:grpSpLocks/>
          </p:cNvGrpSpPr>
          <p:nvPr/>
        </p:nvGrpSpPr>
        <p:grpSpPr bwMode="auto">
          <a:xfrm>
            <a:off x="10140950" y="4959350"/>
            <a:ext cx="2355850" cy="2349500"/>
            <a:chOff x="0" y="0"/>
            <a:chExt cx="1484" cy="1480"/>
          </a:xfrm>
        </p:grpSpPr>
        <p:sp>
          <p:nvSpPr>
            <p:cNvPr id="50205" name="Oval 29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0206" name="Rectangle 30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800 000 K</a:t>
              </a:r>
            </a:p>
          </p:txBody>
        </p:sp>
        <p:sp>
          <p:nvSpPr>
            <p:cNvPr id="50207" name="Rectangle 31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0208" name="AutoShape 32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0210" name="Rectangle 34"/>
          <p:cNvSpPr>
            <a:spLocks/>
          </p:cNvSpPr>
          <p:nvPr/>
        </p:nvSpPr>
        <p:spPr bwMode="auto">
          <a:xfrm>
            <a:off x="5356225" y="78105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Dublin</a:t>
            </a:r>
          </a:p>
        </p:txBody>
      </p:sp>
      <p:grpSp>
        <p:nvGrpSpPr>
          <p:cNvPr id="50215" name="Group 39"/>
          <p:cNvGrpSpPr>
            <a:grpSpLocks/>
          </p:cNvGrpSpPr>
          <p:nvPr/>
        </p:nvGrpSpPr>
        <p:grpSpPr bwMode="auto">
          <a:xfrm>
            <a:off x="6089650" y="6423025"/>
            <a:ext cx="1206500" cy="1397000"/>
            <a:chOff x="0" y="0"/>
            <a:chExt cx="760" cy="879"/>
          </a:xfrm>
        </p:grpSpPr>
        <p:grpSp>
          <p:nvGrpSpPr>
            <p:cNvPr id="50213" name="Group 3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0211" name="Oval 3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0212" name="AutoShape 3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0214" name="AutoShape 3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0216" name="Line 40"/>
          <p:cNvSpPr>
            <a:spLocks noChangeShapeType="1"/>
          </p:cNvSpPr>
          <p:nvPr/>
        </p:nvSpPr>
        <p:spPr bwMode="auto">
          <a:xfrm>
            <a:off x="6705600" y="4811713"/>
            <a:ext cx="0" cy="1379537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0221" name="Group 45"/>
          <p:cNvGrpSpPr>
            <a:grpSpLocks/>
          </p:cNvGrpSpPr>
          <p:nvPr/>
        </p:nvGrpSpPr>
        <p:grpSpPr bwMode="auto">
          <a:xfrm>
            <a:off x="5518150" y="2165350"/>
            <a:ext cx="2355850" cy="2349500"/>
            <a:chOff x="0" y="0"/>
            <a:chExt cx="1484" cy="1480"/>
          </a:xfrm>
        </p:grpSpPr>
        <p:sp>
          <p:nvSpPr>
            <p:cNvPr id="50217" name="Oval 41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0218" name="Rectangle 42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300 000 K</a:t>
              </a:r>
            </a:p>
          </p:txBody>
        </p:sp>
        <p:sp>
          <p:nvSpPr>
            <p:cNvPr id="50219" name="Rectangle 43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0220" name="AutoShape 44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AF719-0E38-6846-B7B3-4F834966EC7C}" type="slidenum">
              <a:rPr lang="en-US"/>
              <a:pPr/>
              <a:t>45</a:t>
            </a:fld>
            <a:endParaRPr lang="en-US"/>
          </a:p>
        </p:txBody>
      </p:sp>
      <p:grpSp>
        <p:nvGrpSpPr>
          <p:cNvPr id="51264" name="Group 64"/>
          <p:cNvGrpSpPr>
            <a:grpSpLocks/>
          </p:cNvGrpSpPr>
          <p:nvPr/>
        </p:nvGrpSpPr>
        <p:grpSpPr bwMode="auto">
          <a:xfrm>
            <a:off x="998538" y="606425"/>
            <a:ext cx="13258800" cy="12217400"/>
            <a:chOff x="0" y="0"/>
            <a:chExt cx="8352" cy="7696"/>
          </a:xfrm>
        </p:grpSpPr>
        <p:sp>
          <p:nvSpPr>
            <p:cNvPr id="51201" name="AutoShape 1"/>
            <p:cNvSpPr>
              <a:spLocks/>
            </p:cNvSpPr>
            <p:nvPr/>
          </p:nvSpPr>
          <p:spPr bwMode="auto">
            <a:xfrm>
              <a:off x="7331" y="5363"/>
              <a:ext cx="657" cy="3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1341"/>
                  </a:moveTo>
                  <a:lnTo>
                    <a:pt x="0" y="10176"/>
                  </a:lnTo>
                  <a:lnTo>
                    <a:pt x="1286" y="9010"/>
                  </a:lnTo>
                  <a:lnTo>
                    <a:pt x="1286" y="7844"/>
                  </a:lnTo>
                  <a:lnTo>
                    <a:pt x="1975" y="6680"/>
                  </a:lnTo>
                  <a:lnTo>
                    <a:pt x="3404" y="6680"/>
                  </a:lnTo>
                  <a:lnTo>
                    <a:pt x="3404" y="5602"/>
                  </a:lnTo>
                  <a:lnTo>
                    <a:pt x="4731" y="4351"/>
                  </a:lnTo>
                  <a:lnTo>
                    <a:pt x="5419" y="3340"/>
                  </a:lnTo>
                  <a:lnTo>
                    <a:pt x="5419" y="2328"/>
                  </a:lnTo>
                  <a:lnTo>
                    <a:pt x="5419" y="0"/>
                  </a:lnTo>
                  <a:lnTo>
                    <a:pt x="6018" y="0"/>
                  </a:lnTo>
                  <a:lnTo>
                    <a:pt x="6018" y="1096"/>
                  </a:lnTo>
                  <a:lnTo>
                    <a:pt x="6798" y="1096"/>
                  </a:lnTo>
                  <a:lnTo>
                    <a:pt x="7447" y="2328"/>
                  </a:lnTo>
                  <a:lnTo>
                    <a:pt x="7447" y="3340"/>
                  </a:lnTo>
                  <a:lnTo>
                    <a:pt x="8084" y="2328"/>
                  </a:lnTo>
                  <a:lnTo>
                    <a:pt x="8681" y="0"/>
                  </a:lnTo>
                  <a:lnTo>
                    <a:pt x="9461" y="1096"/>
                  </a:lnTo>
                  <a:lnTo>
                    <a:pt x="10151" y="2328"/>
                  </a:lnTo>
                  <a:lnTo>
                    <a:pt x="10151" y="3340"/>
                  </a:lnTo>
                  <a:lnTo>
                    <a:pt x="10151" y="4351"/>
                  </a:lnTo>
                  <a:lnTo>
                    <a:pt x="10800" y="4351"/>
                  </a:lnTo>
                  <a:lnTo>
                    <a:pt x="11488" y="4351"/>
                  </a:lnTo>
                  <a:lnTo>
                    <a:pt x="11488" y="5602"/>
                  </a:lnTo>
                  <a:lnTo>
                    <a:pt x="12086" y="6680"/>
                  </a:lnTo>
                  <a:lnTo>
                    <a:pt x="13464" y="5602"/>
                  </a:lnTo>
                  <a:lnTo>
                    <a:pt x="14245" y="6680"/>
                  </a:lnTo>
                  <a:lnTo>
                    <a:pt x="14245" y="7844"/>
                  </a:lnTo>
                  <a:lnTo>
                    <a:pt x="16909" y="7844"/>
                  </a:lnTo>
                  <a:lnTo>
                    <a:pt x="17598" y="6680"/>
                  </a:lnTo>
                  <a:lnTo>
                    <a:pt x="18155" y="5602"/>
                  </a:lnTo>
                  <a:lnTo>
                    <a:pt x="19533" y="4351"/>
                  </a:lnTo>
                  <a:lnTo>
                    <a:pt x="20952" y="4351"/>
                  </a:lnTo>
                  <a:lnTo>
                    <a:pt x="21600" y="4351"/>
                  </a:lnTo>
                  <a:lnTo>
                    <a:pt x="21600" y="5602"/>
                  </a:lnTo>
                  <a:lnTo>
                    <a:pt x="20952" y="5602"/>
                  </a:lnTo>
                  <a:lnTo>
                    <a:pt x="20952" y="6680"/>
                  </a:lnTo>
                  <a:lnTo>
                    <a:pt x="21600" y="7844"/>
                  </a:lnTo>
                  <a:lnTo>
                    <a:pt x="21600" y="9010"/>
                  </a:lnTo>
                  <a:lnTo>
                    <a:pt x="20263" y="10176"/>
                  </a:lnTo>
                  <a:lnTo>
                    <a:pt x="18885" y="10176"/>
                  </a:lnTo>
                  <a:lnTo>
                    <a:pt x="17598" y="10176"/>
                  </a:lnTo>
                  <a:lnTo>
                    <a:pt x="17598" y="9010"/>
                  </a:lnTo>
                  <a:lnTo>
                    <a:pt x="16220" y="9010"/>
                  </a:lnTo>
                  <a:lnTo>
                    <a:pt x="14842" y="11341"/>
                  </a:lnTo>
                  <a:lnTo>
                    <a:pt x="14842" y="12438"/>
                  </a:lnTo>
                  <a:lnTo>
                    <a:pt x="14245" y="15844"/>
                  </a:lnTo>
                  <a:lnTo>
                    <a:pt x="13464" y="14681"/>
                  </a:lnTo>
                  <a:lnTo>
                    <a:pt x="13464" y="13600"/>
                  </a:lnTo>
                  <a:lnTo>
                    <a:pt x="12086" y="14681"/>
                  </a:lnTo>
                  <a:lnTo>
                    <a:pt x="11488" y="15844"/>
                  </a:lnTo>
                  <a:lnTo>
                    <a:pt x="10800" y="17010"/>
                  </a:lnTo>
                  <a:lnTo>
                    <a:pt x="10151" y="20438"/>
                  </a:lnTo>
                  <a:lnTo>
                    <a:pt x="8084" y="21600"/>
                  </a:lnTo>
                  <a:lnTo>
                    <a:pt x="7447" y="20438"/>
                  </a:lnTo>
                  <a:lnTo>
                    <a:pt x="5419" y="20438"/>
                  </a:lnTo>
                  <a:lnTo>
                    <a:pt x="5419" y="19341"/>
                  </a:lnTo>
                  <a:lnTo>
                    <a:pt x="6018" y="18108"/>
                  </a:lnTo>
                  <a:lnTo>
                    <a:pt x="5419" y="15844"/>
                  </a:lnTo>
                  <a:lnTo>
                    <a:pt x="6018" y="14681"/>
                  </a:lnTo>
                  <a:lnTo>
                    <a:pt x="5419" y="12438"/>
                  </a:lnTo>
                  <a:lnTo>
                    <a:pt x="5419" y="11341"/>
                  </a:lnTo>
                  <a:lnTo>
                    <a:pt x="4731" y="12438"/>
                  </a:lnTo>
                  <a:lnTo>
                    <a:pt x="3404" y="11341"/>
                  </a:lnTo>
                  <a:lnTo>
                    <a:pt x="2663" y="10176"/>
                  </a:lnTo>
                  <a:lnTo>
                    <a:pt x="1975" y="10176"/>
                  </a:lnTo>
                  <a:lnTo>
                    <a:pt x="1286" y="10176"/>
                  </a:lnTo>
                  <a:cubicBezTo>
                    <a:pt x="1286" y="10176"/>
                    <a:pt x="0" y="11341"/>
                    <a:pt x="0" y="11341"/>
                  </a:cubicBezTo>
                  <a:close/>
                  <a:moveTo>
                    <a:pt x="0" y="1134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2" name="AutoShape 2"/>
            <p:cNvSpPr>
              <a:spLocks/>
            </p:cNvSpPr>
            <p:nvPr/>
          </p:nvSpPr>
          <p:spPr bwMode="auto">
            <a:xfrm>
              <a:off x="7323" y="5363"/>
              <a:ext cx="656" cy="3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1341"/>
                  </a:moveTo>
                  <a:lnTo>
                    <a:pt x="0" y="10176"/>
                  </a:lnTo>
                  <a:lnTo>
                    <a:pt x="1286" y="9010"/>
                  </a:lnTo>
                  <a:lnTo>
                    <a:pt x="1286" y="7844"/>
                  </a:lnTo>
                  <a:lnTo>
                    <a:pt x="1975" y="6680"/>
                  </a:lnTo>
                  <a:lnTo>
                    <a:pt x="3404" y="6680"/>
                  </a:lnTo>
                  <a:lnTo>
                    <a:pt x="3404" y="5602"/>
                  </a:lnTo>
                  <a:lnTo>
                    <a:pt x="4731" y="4351"/>
                  </a:lnTo>
                  <a:lnTo>
                    <a:pt x="5419" y="3340"/>
                  </a:lnTo>
                  <a:lnTo>
                    <a:pt x="5419" y="2328"/>
                  </a:lnTo>
                  <a:lnTo>
                    <a:pt x="5419" y="0"/>
                  </a:lnTo>
                  <a:lnTo>
                    <a:pt x="6018" y="0"/>
                  </a:lnTo>
                  <a:lnTo>
                    <a:pt x="6018" y="1096"/>
                  </a:lnTo>
                  <a:lnTo>
                    <a:pt x="6798" y="1096"/>
                  </a:lnTo>
                  <a:lnTo>
                    <a:pt x="7447" y="2328"/>
                  </a:lnTo>
                  <a:lnTo>
                    <a:pt x="7447" y="3340"/>
                  </a:lnTo>
                  <a:lnTo>
                    <a:pt x="8084" y="2328"/>
                  </a:lnTo>
                  <a:lnTo>
                    <a:pt x="8681" y="0"/>
                  </a:lnTo>
                  <a:lnTo>
                    <a:pt x="9461" y="1096"/>
                  </a:lnTo>
                  <a:lnTo>
                    <a:pt x="10151" y="2328"/>
                  </a:lnTo>
                  <a:lnTo>
                    <a:pt x="10151" y="3340"/>
                  </a:lnTo>
                  <a:lnTo>
                    <a:pt x="10151" y="4351"/>
                  </a:lnTo>
                  <a:lnTo>
                    <a:pt x="10800" y="4351"/>
                  </a:lnTo>
                  <a:lnTo>
                    <a:pt x="11488" y="4351"/>
                  </a:lnTo>
                  <a:lnTo>
                    <a:pt x="11488" y="5602"/>
                  </a:lnTo>
                  <a:lnTo>
                    <a:pt x="12086" y="6680"/>
                  </a:lnTo>
                  <a:lnTo>
                    <a:pt x="13464" y="5602"/>
                  </a:lnTo>
                  <a:lnTo>
                    <a:pt x="14245" y="6680"/>
                  </a:lnTo>
                  <a:lnTo>
                    <a:pt x="14245" y="7844"/>
                  </a:lnTo>
                  <a:lnTo>
                    <a:pt x="16909" y="7844"/>
                  </a:lnTo>
                  <a:lnTo>
                    <a:pt x="17598" y="6680"/>
                  </a:lnTo>
                  <a:lnTo>
                    <a:pt x="18155" y="5602"/>
                  </a:lnTo>
                  <a:lnTo>
                    <a:pt x="19533" y="4351"/>
                  </a:lnTo>
                  <a:lnTo>
                    <a:pt x="20952" y="4351"/>
                  </a:lnTo>
                  <a:lnTo>
                    <a:pt x="21600" y="4351"/>
                  </a:lnTo>
                  <a:lnTo>
                    <a:pt x="21600" y="5602"/>
                  </a:lnTo>
                  <a:lnTo>
                    <a:pt x="20952" y="5602"/>
                  </a:lnTo>
                  <a:lnTo>
                    <a:pt x="20952" y="6680"/>
                  </a:lnTo>
                  <a:lnTo>
                    <a:pt x="21600" y="7844"/>
                  </a:lnTo>
                  <a:lnTo>
                    <a:pt x="21600" y="9010"/>
                  </a:lnTo>
                  <a:lnTo>
                    <a:pt x="20263" y="10176"/>
                  </a:lnTo>
                  <a:lnTo>
                    <a:pt x="18885" y="10176"/>
                  </a:lnTo>
                  <a:lnTo>
                    <a:pt x="17598" y="10176"/>
                  </a:lnTo>
                  <a:lnTo>
                    <a:pt x="17598" y="9010"/>
                  </a:lnTo>
                  <a:lnTo>
                    <a:pt x="16220" y="9010"/>
                  </a:lnTo>
                  <a:lnTo>
                    <a:pt x="14842" y="11341"/>
                  </a:lnTo>
                  <a:lnTo>
                    <a:pt x="14842" y="12438"/>
                  </a:lnTo>
                  <a:lnTo>
                    <a:pt x="14245" y="15844"/>
                  </a:lnTo>
                  <a:lnTo>
                    <a:pt x="13464" y="14681"/>
                  </a:lnTo>
                  <a:lnTo>
                    <a:pt x="13464" y="13600"/>
                  </a:lnTo>
                  <a:lnTo>
                    <a:pt x="12086" y="14681"/>
                  </a:lnTo>
                  <a:lnTo>
                    <a:pt x="11488" y="15844"/>
                  </a:lnTo>
                  <a:lnTo>
                    <a:pt x="10800" y="17010"/>
                  </a:lnTo>
                  <a:lnTo>
                    <a:pt x="10151" y="20438"/>
                  </a:lnTo>
                  <a:lnTo>
                    <a:pt x="8084" y="21600"/>
                  </a:lnTo>
                  <a:lnTo>
                    <a:pt x="7447" y="20438"/>
                  </a:lnTo>
                  <a:lnTo>
                    <a:pt x="5419" y="20438"/>
                  </a:lnTo>
                  <a:lnTo>
                    <a:pt x="5419" y="19341"/>
                  </a:lnTo>
                  <a:lnTo>
                    <a:pt x="6018" y="18108"/>
                  </a:lnTo>
                  <a:lnTo>
                    <a:pt x="5419" y="15844"/>
                  </a:lnTo>
                  <a:lnTo>
                    <a:pt x="6018" y="14681"/>
                  </a:lnTo>
                  <a:lnTo>
                    <a:pt x="5419" y="12438"/>
                  </a:lnTo>
                  <a:lnTo>
                    <a:pt x="5419" y="11341"/>
                  </a:lnTo>
                  <a:lnTo>
                    <a:pt x="4731" y="12438"/>
                  </a:lnTo>
                  <a:lnTo>
                    <a:pt x="3404" y="11341"/>
                  </a:lnTo>
                  <a:lnTo>
                    <a:pt x="2663" y="10176"/>
                  </a:lnTo>
                  <a:lnTo>
                    <a:pt x="1975" y="10176"/>
                  </a:lnTo>
                  <a:lnTo>
                    <a:pt x="1286" y="10176"/>
                  </a:lnTo>
                  <a:cubicBezTo>
                    <a:pt x="1286" y="10176"/>
                    <a:pt x="0" y="11341"/>
                    <a:pt x="0" y="11341"/>
                  </a:cubicBezTo>
                  <a:close/>
                  <a:moveTo>
                    <a:pt x="0" y="1134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3" name="AutoShape 3"/>
            <p:cNvSpPr>
              <a:spLocks/>
            </p:cNvSpPr>
            <p:nvPr/>
          </p:nvSpPr>
          <p:spPr bwMode="auto">
            <a:xfrm>
              <a:off x="5549" y="2790"/>
              <a:ext cx="187" cy="12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7070" y="21600"/>
                  </a:moveTo>
                  <a:lnTo>
                    <a:pt x="9662" y="18190"/>
                  </a:lnTo>
                  <a:lnTo>
                    <a:pt x="9662" y="14234"/>
                  </a:lnTo>
                  <a:lnTo>
                    <a:pt x="14318" y="14234"/>
                  </a:lnTo>
                  <a:lnTo>
                    <a:pt x="16592" y="14234"/>
                  </a:lnTo>
                  <a:lnTo>
                    <a:pt x="16592" y="11044"/>
                  </a:lnTo>
                  <a:lnTo>
                    <a:pt x="18832" y="7357"/>
                  </a:lnTo>
                  <a:lnTo>
                    <a:pt x="21600" y="3466"/>
                  </a:lnTo>
                  <a:lnTo>
                    <a:pt x="16592" y="0"/>
                  </a:lnTo>
                  <a:lnTo>
                    <a:pt x="9662" y="7357"/>
                  </a:lnTo>
                  <a:lnTo>
                    <a:pt x="7070" y="0"/>
                  </a:lnTo>
                  <a:lnTo>
                    <a:pt x="4836" y="3466"/>
                  </a:lnTo>
                  <a:lnTo>
                    <a:pt x="4836" y="7357"/>
                  </a:lnTo>
                  <a:lnTo>
                    <a:pt x="4836" y="11044"/>
                  </a:lnTo>
                  <a:lnTo>
                    <a:pt x="0" y="14234"/>
                  </a:lnTo>
                  <a:lnTo>
                    <a:pt x="2238" y="14234"/>
                  </a:lnTo>
                  <a:lnTo>
                    <a:pt x="4836" y="14234"/>
                  </a:lnTo>
                  <a:lnTo>
                    <a:pt x="7070" y="18190"/>
                  </a:lnTo>
                  <a:cubicBezTo>
                    <a:pt x="7070" y="18190"/>
                    <a:pt x="7070" y="21600"/>
                    <a:pt x="7070" y="21600"/>
                  </a:cubicBezTo>
                  <a:close/>
                  <a:moveTo>
                    <a:pt x="707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4" name="AutoShape 4"/>
            <p:cNvSpPr>
              <a:spLocks/>
            </p:cNvSpPr>
            <p:nvPr/>
          </p:nvSpPr>
          <p:spPr bwMode="auto">
            <a:xfrm>
              <a:off x="5616" y="2690"/>
              <a:ext cx="83" cy="7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961" y="21600"/>
                  </a:moveTo>
                  <a:lnTo>
                    <a:pt x="10961" y="10458"/>
                  </a:lnTo>
                  <a:lnTo>
                    <a:pt x="5880" y="10458"/>
                  </a:lnTo>
                  <a:lnTo>
                    <a:pt x="0" y="10458"/>
                  </a:lnTo>
                  <a:lnTo>
                    <a:pt x="0" y="5786"/>
                  </a:lnTo>
                  <a:lnTo>
                    <a:pt x="5880" y="5786"/>
                  </a:lnTo>
                  <a:lnTo>
                    <a:pt x="10961" y="0"/>
                  </a:lnTo>
                  <a:lnTo>
                    <a:pt x="21600" y="5786"/>
                  </a:lnTo>
                  <a:lnTo>
                    <a:pt x="21600" y="10458"/>
                  </a:lnTo>
                  <a:lnTo>
                    <a:pt x="16442" y="16243"/>
                  </a:lnTo>
                  <a:cubicBezTo>
                    <a:pt x="16442" y="16243"/>
                    <a:pt x="10961" y="21600"/>
                    <a:pt x="10961" y="21600"/>
                  </a:cubicBezTo>
                  <a:close/>
                  <a:moveTo>
                    <a:pt x="10961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5" name="AutoShape 5"/>
            <p:cNvSpPr>
              <a:spLocks/>
            </p:cNvSpPr>
            <p:nvPr/>
          </p:nvSpPr>
          <p:spPr bwMode="auto">
            <a:xfrm>
              <a:off x="5784" y="2573"/>
              <a:ext cx="594" cy="45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764" y="18651"/>
                  </a:moveTo>
                  <a:lnTo>
                    <a:pt x="6755" y="17647"/>
                  </a:lnTo>
                  <a:lnTo>
                    <a:pt x="7471" y="16646"/>
                  </a:lnTo>
                  <a:lnTo>
                    <a:pt x="8234" y="17647"/>
                  </a:lnTo>
                  <a:lnTo>
                    <a:pt x="9042" y="17647"/>
                  </a:lnTo>
                  <a:lnTo>
                    <a:pt x="9042" y="16646"/>
                  </a:lnTo>
                  <a:lnTo>
                    <a:pt x="10419" y="17647"/>
                  </a:lnTo>
                  <a:lnTo>
                    <a:pt x="11182" y="17647"/>
                  </a:lnTo>
                  <a:lnTo>
                    <a:pt x="11182" y="18651"/>
                  </a:lnTo>
                  <a:lnTo>
                    <a:pt x="11942" y="19653"/>
                  </a:lnTo>
                  <a:lnTo>
                    <a:pt x="12805" y="19653"/>
                  </a:lnTo>
                  <a:lnTo>
                    <a:pt x="14171" y="19653"/>
                  </a:lnTo>
                  <a:lnTo>
                    <a:pt x="14934" y="21600"/>
                  </a:lnTo>
                  <a:lnTo>
                    <a:pt x="16468" y="20656"/>
                  </a:lnTo>
                  <a:lnTo>
                    <a:pt x="17993" y="19653"/>
                  </a:lnTo>
                  <a:lnTo>
                    <a:pt x="17993" y="20656"/>
                  </a:lnTo>
                  <a:lnTo>
                    <a:pt x="19460" y="20656"/>
                  </a:lnTo>
                  <a:lnTo>
                    <a:pt x="20220" y="18651"/>
                  </a:lnTo>
                  <a:lnTo>
                    <a:pt x="19460" y="18651"/>
                  </a:lnTo>
                  <a:lnTo>
                    <a:pt x="18698" y="17647"/>
                  </a:lnTo>
                  <a:lnTo>
                    <a:pt x="18698" y="16646"/>
                  </a:lnTo>
                  <a:lnTo>
                    <a:pt x="19460" y="15717"/>
                  </a:lnTo>
                  <a:lnTo>
                    <a:pt x="20220" y="16646"/>
                  </a:lnTo>
                  <a:lnTo>
                    <a:pt x="20983" y="17647"/>
                  </a:lnTo>
                  <a:lnTo>
                    <a:pt x="21600" y="16646"/>
                  </a:lnTo>
                  <a:lnTo>
                    <a:pt x="21600" y="15717"/>
                  </a:lnTo>
                  <a:lnTo>
                    <a:pt x="20983" y="14640"/>
                  </a:lnTo>
                  <a:lnTo>
                    <a:pt x="19460" y="13771"/>
                  </a:lnTo>
                  <a:lnTo>
                    <a:pt x="19460" y="11707"/>
                  </a:lnTo>
                  <a:lnTo>
                    <a:pt x="18698" y="9686"/>
                  </a:lnTo>
                  <a:lnTo>
                    <a:pt x="19460" y="7754"/>
                  </a:lnTo>
                  <a:lnTo>
                    <a:pt x="18698" y="6944"/>
                  </a:lnTo>
                  <a:lnTo>
                    <a:pt x="18698" y="5941"/>
                  </a:lnTo>
                  <a:lnTo>
                    <a:pt x="20220" y="4010"/>
                  </a:lnTo>
                  <a:lnTo>
                    <a:pt x="20220" y="1932"/>
                  </a:lnTo>
                  <a:lnTo>
                    <a:pt x="19460" y="1002"/>
                  </a:lnTo>
                  <a:lnTo>
                    <a:pt x="18698" y="1002"/>
                  </a:lnTo>
                  <a:lnTo>
                    <a:pt x="15651" y="1002"/>
                  </a:lnTo>
                  <a:lnTo>
                    <a:pt x="14934" y="1002"/>
                  </a:lnTo>
                  <a:lnTo>
                    <a:pt x="14171" y="0"/>
                  </a:lnTo>
                  <a:lnTo>
                    <a:pt x="13466" y="0"/>
                  </a:lnTo>
                  <a:lnTo>
                    <a:pt x="11942" y="1002"/>
                  </a:lnTo>
                  <a:lnTo>
                    <a:pt x="11942" y="0"/>
                  </a:lnTo>
                  <a:lnTo>
                    <a:pt x="10419" y="0"/>
                  </a:lnTo>
                  <a:lnTo>
                    <a:pt x="9756" y="0"/>
                  </a:lnTo>
                  <a:lnTo>
                    <a:pt x="9042" y="0"/>
                  </a:lnTo>
                  <a:lnTo>
                    <a:pt x="8234" y="0"/>
                  </a:lnTo>
                  <a:lnTo>
                    <a:pt x="7471" y="1002"/>
                  </a:lnTo>
                  <a:lnTo>
                    <a:pt x="6755" y="1002"/>
                  </a:lnTo>
                  <a:lnTo>
                    <a:pt x="5289" y="1002"/>
                  </a:lnTo>
                  <a:lnTo>
                    <a:pt x="4470" y="1002"/>
                  </a:lnTo>
                  <a:lnTo>
                    <a:pt x="3764" y="1002"/>
                  </a:lnTo>
                  <a:lnTo>
                    <a:pt x="2946" y="1002"/>
                  </a:lnTo>
                  <a:lnTo>
                    <a:pt x="2946" y="1932"/>
                  </a:lnTo>
                  <a:lnTo>
                    <a:pt x="2946" y="3007"/>
                  </a:lnTo>
                  <a:lnTo>
                    <a:pt x="2284" y="3007"/>
                  </a:lnTo>
                  <a:lnTo>
                    <a:pt x="1523" y="3007"/>
                  </a:lnTo>
                  <a:lnTo>
                    <a:pt x="762" y="3007"/>
                  </a:lnTo>
                  <a:lnTo>
                    <a:pt x="0" y="4010"/>
                  </a:lnTo>
                  <a:lnTo>
                    <a:pt x="0" y="4938"/>
                  </a:lnTo>
                  <a:lnTo>
                    <a:pt x="0" y="5941"/>
                  </a:lnTo>
                  <a:lnTo>
                    <a:pt x="0" y="6944"/>
                  </a:lnTo>
                  <a:lnTo>
                    <a:pt x="1523" y="6944"/>
                  </a:lnTo>
                  <a:lnTo>
                    <a:pt x="1523" y="7754"/>
                  </a:lnTo>
                  <a:lnTo>
                    <a:pt x="1523" y="8757"/>
                  </a:lnTo>
                  <a:lnTo>
                    <a:pt x="762" y="8757"/>
                  </a:lnTo>
                  <a:lnTo>
                    <a:pt x="762" y="9686"/>
                  </a:lnTo>
                  <a:lnTo>
                    <a:pt x="762" y="12767"/>
                  </a:lnTo>
                  <a:lnTo>
                    <a:pt x="2284" y="14640"/>
                  </a:lnTo>
                  <a:lnTo>
                    <a:pt x="2946" y="14640"/>
                  </a:lnTo>
                  <a:lnTo>
                    <a:pt x="2946" y="13771"/>
                  </a:lnTo>
                  <a:lnTo>
                    <a:pt x="3764" y="12767"/>
                  </a:lnTo>
                  <a:lnTo>
                    <a:pt x="4470" y="12767"/>
                  </a:lnTo>
                  <a:lnTo>
                    <a:pt x="5289" y="13771"/>
                  </a:lnTo>
                  <a:lnTo>
                    <a:pt x="4470" y="15717"/>
                  </a:lnTo>
                  <a:lnTo>
                    <a:pt x="4470" y="17647"/>
                  </a:lnTo>
                  <a:lnTo>
                    <a:pt x="4470" y="18651"/>
                  </a:lnTo>
                  <a:cubicBezTo>
                    <a:pt x="4470" y="18651"/>
                    <a:pt x="3764" y="18651"/>
                    <a:pt x="3764" y="18651"/>
                  </a:cubicBezTo>
                  <a:close/>
                  <a:moveTo>
                    <a:pt x="3764" y="1865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6" name="AutoShape 6"/>
            <p:cNvSpPr>
              <a:spLocks/>
            </p:cNvSpPr>
            <p:nvPr/>
          </p:nvSpPr>
          <p:spPr bwMode="auto">
            <a:xfrm>
              <a:off x="5465" y="2917"/>
              <a:ext cx="945" cy="49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383" y="2758"/>
                  </a:moveTo>
                  <a:lnTo>
                    <a:pt x="9383" y="3679"/>
                  </a:lnTo>
                  <a:lnTo>
                    <a:pt x="9383" y="4545"/>
                  </a:lnTo>
                  <a:lnTo>
                    <a:pt x="9383" y="6317"/>
                  </a:lnTo>
                  <a:lnTo>
                    <a:pt x="9383" y="7237"/>
                  </a:lnTo>
                  <a:lnTo>
                    <a:pt x="9383" y="9075"/>
                  </a:lnTo>
                  <a:lnTo>
                    <a:pt x="8905" y="9996"/>
                  </a:lnTo>
                  <a:lnTo>
                    <a:pt x="8455" y="10861"/>
                  </a:lnTo>
                  <a:lnTo>
                    <a:pt x="7976" y="10861"/>
                  </a:lnTo>
                  <a:lnTo>
                    <a:pt x="7020" y="9075"/>
                  </a:lnTo>
                  <a:lnTo>
                    <a:pt x="6570" y="8224"/>
                  </a:lnTo>
                  <a:lnTo>
                    <a:pt x="6570" y="6317"/>
                  </a:lnTo>
                  <a:lnTo>
                    <a:pt x="5613" y="4545"/>
                  </a:lnTo>
                  <a:lnTo>
                    <a:pt x="5170" y="4545"/>
                  </a:lnTo>
                  <a:lnTo>
                    <a:pt x="4720" y="3679"/>
                  </a:lnTo>
                  <a:lnTo>
                    <a:pt x="4720" y="2758"/>
                  </a:lnTo>
                  <a:lnTo>
                    <a:pt x="3798" y="2758"/>
                  </a:lnTo>
                  <a:lnTo>
                    <a:pt x="2843" y="3679"/>
                  </a:lnTo>
                  <a:lnTo>
                    <a:pt x="2328" y="4545"/>
                  </a:lnTo>
                  <a:lnTo>
                    <a:pt x="1885" y="4545"/>
                  </a:lnTo>
                  <a:lnTo>
                    <a:pt x="1470" y="6317"/>
                  </a:lnTo>
                  <a:lnTo>
                    <a:pt x="1470" y="8224"/>
                  </a:lnTo>
                  <a:lnTo>
                    <a:pt x="992" y="9996"/>
                  </a:lnTo>
                  <a:lnTo>
                    <a:pt x="478" y="11658"/>
                  </a:lnTo>
                  <a:lnTo>
                    <a:pt x="0" y="17123"/>
                  </a:lnTo>
                  <a:lnTo>
                    <a:pt x="1470" y="16189"/>
                  </a:lnTo>
                  <a:lnTo>
                    <a:pt x="2328" y="16189"/>
                  </a:lnTo>
                  <a:lnTo>
                    <a:pt x="2843" y="15269"/>
                  </a:lnTo>
                  <a:lnTo>
                    <a:pt x="3285" y="15269"/>
                  </a:lnTo>
                  <a:lnTo>
                    <a:pt x="3798" y="15269"/>
                  </a:lnTo>
                  <a:lnTo>
                    <a:pt x="5170" y="15269"/>
                  </a:lnTo>
                  <a:lnTo>
                    <a:pt x="5613" y="15269"/>
                  </a:lnTo>
                  <a:lnTo>
                    <a:pt x="6570" y="14296"/>
                  </a:lnTo>
                  <a:lnTo>
                    <a:pt x="7976" y="14296"/>
                  </a:lnTo>
                  <a:lnTo>
                    <a:pt x="9383" y="15269"/>
                  </a:lnTo>
                  <a:lnTo>
                    <a:pt x="10340" y="14296"/>
                  </a:lnTo>
                  <a:lnTo>
                    <a:pt x="10818" y="15269"/>
                  </a:lnTo>
                  <a:lnTo>
                    <a:pt x="11711" y="16189"/>
                  </a:lnTo>
                  <a:lnTo>
                    <a:pt x="13174" y="17123"/>
                  </a:lnTo>
                  <a:lnTo>
                    <a:pt x="13561" y="17123"/>
                  </a:lnTo>
                  <a:lnTo>
                    <a:pt x="14039" y="18895"/>
                  </a:lnTo>
                  <a:lnTo>
                    <a:pt x="15501" y="20734"/>
                  </a:lnTo>
                  <a:lnTo>
                    <a:pt x="15917" y="21600"/>
                  </a:lnTo>
                  <a:lnTo>
                    <a:pt x="17352" y="21600"/>
                  </a:lnTo>
                  <a:lnTo>
                    <a:pt x="17831" y="21600"/>
                  </a:lnTo>
                  <a:lnTo>
                    <a:pt x="18316" y="21600"/>
                  </a:lnTo>
                  <a:lnTo>
                    <a:pt x="18758" y="20734"/>
                  </a:lnTo>
                  <a:lnTo>
                    <a:pt x="19237" y="21600"/>
                  </a:lnTo>
                  <a:lnTo>
                    <a:pt x="20194" y="20734"/>
                  </a:lnTo>
                  <a:lnTo>
                    <a:pt x="20580" y="19814"/>
                  </a:lnTo>
                  <a:lnTo>
                    <a:pt x="20194" y="18895"/>
                  </a:lnTo>
                  <a:lnTo>
                    <a:pt x="19715" y="18042"/>
                  </a:lnTo>
                  <a:lnTo>
                    <a:pt x="20580" y="17123"/>
                  </a:lnTo>
                  <a:lnTo>
                    <a:pt x="21537" y="16189"/>
                  </a:lnTo>
                  <a:lnTo>
                    <a:pt x="21600" y="16189"/>
                  </a:lnTo>
                  <a:lnTo>
                    <a:pt x="21150" y="14296"/>
                  </a:lnTo>
                  <a:lnTo>
                    <a:pt x="21150" y="12511"/>
                  </a:lnTo>
                  <a:lnTo>
                    <a:pt x="20644" y="10861"/>
                  </a:lnTo>
                  <a:lnTo>
                    <a:pt x="20644" y="9996"/>
                  </a:lnTo>
                  <a:lnTo>
                    <a:pt x="20256" y="9996"/>
                  </a:lnTo>
                  <a:lnTo>
                    <a:pt x="19778" y="9996"/>
                  </a:lnTo>
                  <a:lnTo>
                    <a:pt x="19301" y="8224"/>
                  </a:lnTo>
                  <a:lnTo>
                    <a:pt x="20256" y="8224"/>
                  </a:lnTo>
                  <a:lnTo>
                    <a:pt x="20256" y="6317"/>
                  </a:lnTo>
                  <a:lnTo>
                    <a:pt x="20256" y="4545"/>
                  </a:lnTo>
                  <a:lnTo>
                    <a:pt x="19778" y="4545"/>
                  </a:lnTo>
                  <a:lnTo>
                    <a:pt x="19301" y="5342"/>
                  </a:lnTo>
                  <a:lnTo>
                    <a:pt x="19301" y="4545"/>
                  </a:lnTo>
                  <a:lnTo>
                    <a:pt x="18822" y="4545"/>
                  </a:lnTo>
                  <a:lnTo>
                    <a:pt x="18822" y="3679"/>
                  </a:lnTo>
                  <a:lnTo>
                    <a:pt x="19237" y="3679"/>
                  </a:lnTo>
                  <a:lnTo>
                    <a:pt x="18316" y="3679"/>
                  </a:lnTo>
                  <a:lnTo>
                    <a:pt x="18316" y="2758"/>
                  </a:lnTo>
                  <a:lnTo>
                    <a:pt x="17352" y="3679"/>
                  </a:lnTo>
                  <a:lnTo>
                    <a:pt x="16395" y="4545"/>
                  </a:lnTo>
                  <a:lnTo>
                    <a:pt x="15917" y="2758"/>
                  </a:lnTo>
                  <a:lnTo>
                    <a:pt x="15058" y="2758"/>
                  </a:lnTo>
                  <a:lnTo>
                    <a:pt x="14546" y="2758"/>
                  </a:lnTo>
                  <a:lnTo>
                    <a:pt x="14039" y="1839"/>
                  </a:lnTo>
                  <a:lnTo>
                    <a:pt x="14039" y="918"/>
                  </a:lnTo>
                  <a:lnTo>
                    <a:pt x="13561" y="918"/>
                  </a:lnTo>
                  <a:lnTo>
                    <a:pt x="12695" y="0"/>
                  </a:lnTo>
                  <a:lnTo>
                    <a:pt x="12695" y="918"/>
                  </a:lnTo>
                  <a:lnTo>
                    <a:pt x="12190" y="918"/>
                  </a:lnTo>
                  <a:lnTo>
                    <a:pt x="11711" y="0"/>
                  </a:lnTo>
                  <a:lnTo>
                    <a:pt x="11261" y="918"/>
                  </a:lnTo>
                  <a:lnTo>
                    <a:pt x="9383" y="1839"/>
                  </a:lnTo>
                  <a:cubicBezTo>
                    <a:pt x="9383" y="1839"/>
                    <a:pt x="9383" y="2758"/>
                    <a:pt x="9383" y="2758"/>
                  </a:cubicBezTo>
                  <a:close/>
                  <a:moveTo>
                    <a:pt x="9383" y="2758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7" name="AutoShape 7"/>
            <p:cNvSpPr>
              <a:spLocks/>
            </p:cNvSpPr>
            <p:nvPr/>
          </p:nvSpPr>
          <p:spPr bwMode="auto">
            <a:xfrm>
              <a:off x="5465" y="3244"/>
              <a:ext cx="802" cy="5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464" y="6244"/>
                  </a:moveTo>
                  <a:lnTo>
                    <a:pt x="19335" y="9332"/>
                  </a:lnTo>
                  <a:lnTo>
                    <a:pt x="21600" y="10072"/>
                  </a:lnTo>
                  <a:lnTo>
                    <a:pt x="20464" y="11644"/>
                  </a:lnTo>
                  <a:lnTo>
                    <a:pt x="18771" y="11644"/>
                  </a:lnTo>
                  <a:lnTo>
                    <a:pt x="18771" y="12431"/>
                  </a:lnTo>
                  <a:lnTo>
                    <a:pt x="16556" y="13218"/>
                  </a:lnTo>
                  <a:lnTo>
                    <a:pt x="16556" y="14003"/>
                  </a:lnTo>
                  <a:lnTo>
                    <a:pt x="16556" y="16154"/>
                  </a:lnTo>
                  <a:lnTo>
                    <a:pt x="16556" y="16985"/>
                  </a:lnTo>
                  <a:lnTo>
                    <a:pt x="15992" y="18559"/>
                  </a:lnTo>
                  <a:lnTo>
                    <a:pt x="15537" y="18559"/>
                  </a:lnTo>
                  <a:lnTo>
                    <a:pt x="15537" y="19345"/>
                  </a:lnTo>
                  <a:lnTo>
                    <a:pt x="14972" y="18559"/>
                  </a:lnTo>
                  <a:lnTo>
                    <a:pt x="13811" y="19345"/>
                  </a:lnTo>
                  <a:lnTo>
                    <a:pt x="13281" y="19345"/>
                  </a:lnTo>
                  <a:lnTo>
                    <a:pt x="12194" y="19345"/>
                  </a:lnTo>
                  <a:lnTo>
                    <a:pt x="12758" y="19345"/>
                  </a:lnTo>
                  <a:lnTo>
                    <a:pt x="12194" y="20871"/>
                  </a:lnTo>
                  <a:lnTo>
                    <a:pt x="11629" y="21600"/>
                  </a:lnTo>
                  <a:lnTo>
                    <a:pt x="10502" y="21600"/>
                  </a:lnTo>
                  <a:lnTo>
                    <a:pt x="10502" y="20871"/>
                  </a:lnTo>
                  <a:lnTo>
                    <a:pt x="9407" y="20871"/>
                  </a:lnTo>
                  <a:lnTo>
                    <a:pt x="8279" y="19345"/>
                  </a:lnTo>
                  <a:lnTo>
                    <a:pt x="6620" y="18559"/>
                  </a:lnTo>
                  <a:lnTo>
                    <a:pt x="6620" y="17668"/>
                  </a:lnTo>
                  <a:lnTo>
                    <a:pt x="6097" y="17668"/>
                  </a:lnTo>
                  <a:lnTo>
                    <a:pt x="6097" y="16985"/>
                  </a:lnTo>
                  <a:lnTo>
                    <a:pt x="6620" y="16154"/>
                  </a:lnTo>
                  <a:lnTo>
                    <a:pt x="6620" y="15414"/>
                  </a:lnTo>
                  <a:lnTo>
                    <a:pt x="6620" y="14627"/>
                  </a:lnTo>
                  <a:lnTo>
                    <a:pt x="6097" y="14003"/>
                  </a:lnTo>
                  <a:lnTo>
                    <a:pt x="6097" y="13218"/>
                  </a:lnTo>
                  <a:lnTo>
                    <a:pt x="5566" y="12431"/>
                  </a:lnTo>
                  <a:lnTo>
                    <a:pt x="5002" y="12431"/>
                  </a:lnTo>
                  <a:lnTo>
                    <a:pt x="5002" y="13218"/>
                  </a:lnTo>
                  <a:lnTo>
                    <a:pt x="4479" y="13218"/>
                  </a:lnTo>
                  <a:lnTo>
                    <a:pt x="3352" y="13218"/>
                  </a:lnTo>
                  <a:lnTo>
                    <a:pt x="2746" y="12431"/>
                  </a:lnTo>
                  <a:lnTo>
                    <a:pt x="2223" y="12431"/>
                  </a:lnTo>
                  <a:lnTo>
                    <a:pt x="1734" y="11644"/>
                  </a:lnTo>
                  <a:lnTo>
                    <a:pt x="1734" y="10962"/>
                  </a:lnTo>
                  <a:lnTo>
                    <a:pt x="564" y="10962"/>
                  </a:lnTo>
                  <a:lnTo>
                    <a:pt x="564" y="8602"/>
                  </a:lnTo>
                  <a:lnTo>
                    <a:pt x="0" y="6244"/>
                  </a:lnTo>
                  <a:lnTo>
                    <a:pt x="0" y="5504"/>
                  </a:lnTo>
                  <a:lnTo>
                    <a:pt x="0" y="4717"/>
                  </a:lnTo>
                  <a:lnTo>
                    <a:pt x="0" y="2417"/>
                  </a:lnTo>
                  <a:lnTo>
                    <a:pt x="74" y="2417"/>
                  </a:lnTo>
                  <a:lnTo>
                    <a:pt x="1808" y="1618"/>
                  </a:lnTo>
                  <a:lnTo>
                    <a:pt x="2787" y="1618"/>
                  </a:lnTo>
                  <a:lnTo>
                    <a:pt x="3427" y="832"/>
                  </a:lnTo>
                  <a:lnTo>
                    <a:pt x="3915" y="832"/>
                  </a:lnTo>
                  <a:lnTo>
                    <a:pt x="4553" y="832"/>
                  </a:lnTo>
                  <a:lnTo>
                    <a:pt x="6171" y="832"/>
                  </a:lnTo>
                  <a:lnTo>
                    <a:pt x="6695" y="832"/>
                  </a:lnTo>
                  <a:lnTo>
                    <a:pt x="7789" y="0"/>
                  </a:lnTo>
                  <a:lnTo>
                    <a:pt x="9481" y="0"/>
                  </a:lnTo>
                  <a:lnTo>
                    <a:pt x="11140" y="832"/>
                  </a:lnTo>
                  <a:lnTo>
                    <a:pt x="12269" y="0"/>
                  </a:lnTo>
                  <a:lnTo>
                    <a:pt x="12832" y="832"/>
                  </a:lnTo>
                  <a:lnTo>
                    <a:pt x="13885" y="1618"/>
                  </a:lnTo>
                  <a:lnTo>
                    <a:pt x="15577" y="2417"/>
                  </a:lnTo>
                  <a:lnTo>
                    <a:pt x="16068" y="2417"/>
                  </a:lnTo>
                  <a:lnTo>
                    <a:pt x="16633" y="3932"/>
                  </a:lnTo>
                  <a:lnTo>
                    <a:pt x="18324" y="5504"/>
                  </a:lnTo>
                  <a:lnTo>
                    <a:pt x="18846" y="6244"/>
                  </a:lnTo>
                  <a:lnTo>
                    <a:pt x="20546" y="6244"/>
                  </a:lnTo>
                  <a:cubicBezTo>
                    <a:pt x="20546" y="6244"/>
                    <a:pt x="20464" y="6244"/>
                    <a:pt x="20464" y="6244"/>
                  </a:cubicBezTo>
                  <a:close/>
                  <a:moveTo>
                    <a:pt x="20464" y="6244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8" name="AutoShape 8"/>
            <p:cNvSpPr>
              <a:spLocks/>
            </p:cNvSpPr>
            <p:nvPr/>
          </p:nvSpPr>
          <p:spPr bwMode="auto">
            <a:xfrm>
              <a:off x="5801" y="3278"/>
              <a:ext cx="1337" cy="106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77" y="21207"/>
                  </a:moveTo>
                  <a:lnTo>
                    <a:pt x="677" y="20352"/>
                  </a:lnTo>
                  <a:lnTo>
                    <a:pt x="677" y="19959"/>
                  </a:lnTo>
                  <a:lnTo>
                    <a:pt x="677" y="19479"/>
                  </a:lnTo>
                  <a:lnTo>
                    <a:pt x="996" y="19135"/>
                  </a:lnTo>
                  <a:lnTo>
                    <a:pt x="339" y="19135"/>
                  </a:lnTo>
                  <a:lnTo>
                    <a:pt x="0" y="18685"/>
                  </a:lnTo>
                  <a:lnTo>
                    <a:pt x="339" y="18230"/>
                  </a:lnTo>
                  <a:lnTo>
                    <a:pt x="677" y="17837"/>
                  </a:lnTo>
                  <a:lnTo>
                    <a:pt x="996" y="17412"/>
                  </a:lnTo>
                  <a:lnTo>
                    <a:pt x="1672" y="17013"/>
                  </a:lnTo>
                  <a:lnTo>
                    <a:pt x="1672" y="16195"/>
                  </a:lnTo>
                  <a:lnTo>
                    <a:pt x="1334" y="15372"/>
                  </a:lnTo>
                  <a:lnTo>
                    <a:pt x="1672" y="14979"/>
                  </a:lnTo>
                  <a:lnTo>
                    <a:pt x="1672" y="14579"/>
                  </a:lnTo>
                  <a:lnTo>
                    <a:pt x="1334" y="14130"/>
                  </a:lnTo>
                  <a:lnTo>
                    <a:pt x="996" y="13705"/>
                  </a:lnTo>
                  <a:lnTo>
                    <a:pt x="677" y="13280"/>
                  </a:lnTo>
                  <a:lnTo>
                    <a:pt x="677" y="12458"/>
                  </a:lnTo>
                  <a:lnTo>
                    <a:pt x="339" y="11640"/>
                  </a:lnTo>
                  <a:lnTo>
                    <a:pt x="339" y="10391"/>
                  </a:lnTo>
                  <a:lnTo>
                    <a:pt x="383" y="10391"/>
                  </a:lnTo>
                  <a:lnTo>
                    <a:pt x="1015" y="10391"/>
                  </a:lnTo>
                  <a:lnTo>
                    <a:pt x="1015" y="10785"/>
                  </a:lnTo>
                  <a:lnTo>
                    <a:pt x="1692" y="10785"/>
                  </a:lnTo>
                  <a:lnTo>
                    <a:pt x="2056" y="10391"/>
                  </a:lnTo>
                  <a:lnTo>
                    <a:pt x="2394" y="9568"/>
                  </a:lnTo>
                  <a:lnTo>
                    <a:pt x="2056" y="9568"/>
                  </a:lnTo>
                  <a:lnTo>
                    <a:pt x="2708" y="9568"/>
                  </a:lnTo>
                  <a:lnTo>
                    <a:pt x="3026" y="9568"/>
                  </a:lnTo>
                  <a:lnTo>
                    <a:pt x="3723" y="9143"/>
                  </a:lnTo>
                  <a:lnTo>
                    <a:pt x="4041" y="9568"/>
                  </a:lnTo>
                  <a:lnTo>
                    <a:pt x="4041" y="9143"/>
                  </a:lnTo>
                  <a:lnTo>
                    <a:pt x="4335" y="9143"/>
                  </a:lnTo>
                  <a:lnTo>
                    <a:pt x="4674" y="8294"/>
                  </a:lnTo>
                  <a:lnTo>
                    <a:pt x="4674" y="7845"/>
                  </a:lnTo>
                  <a:lnTo>
                    <a:pt x="4674" y="6684"/>
                  </a:lnTo>
                  <a:lnTo>
                    <a:pt x="4674" y="6260"/>
                  </a:lnTo>
                  <a:lnTo>
                    <a:pt x="6002" y="5836"/>
                  </a:lnTo>
                  <a:lnTo>
                    <a:pt x="6002" y="5411"/>
                  </a:lnTo>
                  <a:lnTo>
                    <a:pt x="7022" y="5411"/>
                  </a:lnTo>
                  <a:lnTo>
                    <a:pt x="7700" y="4563"/>
                  </a:lnTo>
                  <a:lnTo>
                    <a:pt x="6341" y="4163"/>
                  </a:lnTo>
                  <a:lnTo>
                    <a:pt x="7022" y="2497"/>
                  </a:lnTo>
                  <a:lnTo>
                    <a:pt x="7361" y="2497"/>
                  </a:lnTo>
                  <a:lnTo>
                    <a:pt x="7700" y="2497"/>
                  </a:lnTo>
                  <a:lnTo>
                    <a:pt x="8013" y="2097"/>
                  </a:lnTo>
                  <a:lnTo>
                    <a:pt x="8352" y="2497"/>
                  </a:lnTo>
                  <a:lnTo>
                    <a:pt x="9028" y="2097"/>
                  </a:lnTo>
                  <a:lnTo>
                    <a:pt x="9302" y="1672"/>
                  </a:lnTo>
                  <a:lnTo>
                    <a:pt x="9028" y="1249"/>
                  </a:lnTo>
                  <a:lnTo>
                    <a:pt x="8689" y="855"/>
                  </a:lnTo>
                  <a:lnTo>
                    <a:pt x="9302" y="431"/>
                  </a:lnTo>
                  <a:lnTo>
                    <a:pt x="9979" y="0"/>
                  </a:lnTo>
                  <a:lnTo>
                    <a:pt x="10337" y="0"/>
                  </a:lnTo>
                  <a:lnTo>
                    <a:pt x="10676" y="0"/>
                  </a:lnTo>
                  <a:lnTo>
                    <a:pt x="10676" y="431"/>
                  </a:lnTo>
                  <a:lnTo>
                    <a:pt x="11308" y="431"/>
                  </a:lnTo>
                  <a:lnTo>
                    <a:pt x="12009" y="431"/>
                  </a:lnTo>
                  <a:lnTo>
                    <a:pt x="12662" y="431"/>
                  </a:lnTo>
                  <a:lnTo>
                    <a:pt x="12999" y="855"/>
                  </a:lnTo>
                  <a:lnTo>
                    <a:pt x="12999" y="1249"/>
                  </a:lnTo>
                  <a:lnTo>
                    <a:pt x="13293" y="1249"/>
                  </a:lnTo>
                  <a:lnTo>
                    <a:pt x="13970" y="855"/>
                  </a:lnTo>
                  <a:lnTo>
                    <a:pt x="13970" y="431"/>
                  </a:lnTo>
                  <a:lnTo>
                    <a:pt x="14308" y="431"/>
                  </a:lnTo>
                  <a:lnTo>
                    <a:pt x="14966" y="855"/>
                  </a:lnTo>
                  <a:lnTo>
                    <a:pt x="15329" y="1672"/>
                  </a:lnTo>
                  <a:lnTo>
                    <a:pt x="15961" y="1672"/>
                  </a:lnTo>
                  <a:lnTo>
                    <a:pt x="15961" y="2097"/>
                  </a:lnTo>
                  <a:lnTo>
                    <a:pt x="15642" y="2497"/>
                  </a:lnTo>
                  <a:lnTo>
                    <a:pt x="15642" y="2921"/>
                  </a:lnTo>
                  <a:lnTo>
                    <a:pt x="16274" y="4163"/>
                  </a:lnTo>
                  <a:lnTo>
                    <a:pt x="16638" y="5411"/>
                  </a:lnTo>
                  <a:lnTo>
                    <a:pt x="15961" y="5836"/>
                  </a:lnTo>
                  <a:lnTo>
                    <a:pt x="16951" y="5836"/>
                  </a:lnTo>
                  <a:lnTo>
                    <a:pt x="16951" y="6260"/>
                  </a:lnTo>
                  <a:lnTo>
                    <a:pt x="16951" y="6684"/>
                  </a:lnTo>
                  <a:lnTo>
                    <a:pt x="17966" y="7021"/>
                  </a:lnTo>
                  <a:lnTo>
                    <a:pt x="18285" y="7021"/>
                  </a:lnTo>
                  <a:lnTo>
                    <a:pt x="18962" y="7446"/>
                  </a:lnTo>
                  <a:lnTo>
                    <a:pt x="18962" y="8294"/>
                  </a:lnTo>
                  <a:lnTo>
                    <a:pt x="18962" y="8663"/>
                  </a:lnTo>
                  <a:lnTo>
                    <a:pt x="19594" y="8663"/>
                  </a:lnTo>
                  <a:lnTo>
                    <a:pt x="19952" y="8663"/>
                  </a:lnTo>
                  <a:lnTo>
                    <a:pt x="20584" y="8663"/>
                  </a:lnTo>
                  <a:lnTo>
                    <a:pt x="20584" y="9568"/>
                  </a:lnTo>
                  <a:lnTo>
                    <a:pt x="21261" y="9568"/>
                  </a:lnTo>
                  <a:lnTo>
                    <a:pt x="21600" y="10391"/>
                  </a:lnTo>
                  <a:lnTo>
                    <a:pt x="21261" y="10785"/>
                  </a:lnTo>
                  <a:lnTo>
                    <a:pt x="20923" y="11215"/>
                  </a:lnTo>
                  <a:lnTo>
                    <a:pt x="20584" y="11640"/>
                  </a:lnTo>
                  <a:lnTo>
                    <a:pt x="19952" y="12064"/>
                  </a:lnTo>
                  <a:lnTo>
                    <a:pt x="19594" y="12458"/>
                  </a:lnTo>
                  <a:lnTo>
                    <a:pt x="18962" y="12064"/>
                  </a:lnTo>
                  <a:lnTo>
                    <a:pt x="18624" y="12064"/>
                  </a:lnTo>
                  <a:lnTo>
                    <a:pt x="18624" y="12458"/>
                  </a:lnTo>
                  <a:lnTo>
                    <a:pt x="18624" y="13280"/>
                  </a:lnTo>
                  <a:lnTo>
                    <a:pt x="18624" y="13705"/>
                  </a:lnTo>
                  <a:lnTo>
                    <a:pt x="18962" y="14579"/>
                  </a:lnTo>
                  <a:lnTo>
                    <a:pt x="19276" y="15372"/>
                  </a:lnTo>
                  <a:lnTo>
                    <a:pt x="19276" y="15852"/>
                  </a:lnTo>
                  <a:lnTo>
                    <a:pt x="19594" y="16195"/>
                  </a:lnTo>
                  <a:lnTo>
                    <a:pt x="20291" y="16564"/>
                  </a:lnTo>
                  <a:lnTo>
                    <a:pt x="20246" y="16195"/>
                  </a:lnTo>
                  <a:lnTo>
                    <a:pt x="20246" y="17013"/>
                  </a:lnTo>
                  <a:lnTo>
                    <a:pt x="19549" y="17013"/>
                  </a:lnTo>
                  <a:lnTo>
                    <a:pt x="19231" y="17013"/>
                  </a:lnTo>
                  <a:lnTo>
                    <a:pt x="18917" y="17013"/>
                  </a:lnTo>
                  <a:lnTo>
                    <a:pt x="18578" y="17013"/>
                  </a:lnTo>
                  <a:lnTo>
                    <a:pt x="17922" y="17013"/>
                  </a:lnTo>
                  <a:lnTo>
                    <a:pt x="17609" y="17013"/>
                  </a:lnTo>
                  <a:lnTo>
                    <a:pt x="17270" y="17412"/>
                  </a:lnTo>
                  <a:lnTo>
                    <a:pt x="17270" y="18230"/>
                  </a:lnTo>
                  <a:lnTo>
                    <a:pt x="16931" y="19135"/>
                  </a:lnTo>
                  <a:lnTo>
                    <a:pt x="17270" y="19959"/>
                  </a:lnTo>
                  <a:lnTo>
                    <a:pt x="17270" y="20352"/>
                  </a:lnTo>
                  <a:lnTo>
                    <a:pt x="17270" y="21207"/>
                  </a:lnTo>
                  <a:lnTo>
                    <a:pt x="16931" y="21207"/>
                  </a:lnTo>
                  <a:lnTo>
                    <a:pt x="16230" y="20352"/>
                  </a:lnTo>
                  <a:lnTo>
                    <a:pt x="15911" y="20352"/>
                  </a:lnTo>
                  <a:lnTo>
                    <a:pt x="15598" y="20751"/>
                  </a:lnTo>
                  <a:lnTo>
                    <a:pt x="14583" y="20352"/>
                  </a:lnTo>
                  <a:lnTo>
                    <a:pt x="14264" y="20352"/>
                  </a:lnTo>
                  <a:lnTo>
                    <a:pt x="13926" y="20751"/>
                  </a:lnTo>
                  <a:lnTo>
                    <a:pt x="13926" y="21207"/>
                  </a:lnTo>
                  <a:lnTo>
                    <a:pt x="13632" y="21600"/>
                  </a:lnTo>
                  <a:lnTo>
                    <a:pt x="13249" y="20751"/>
                  </a:lnTo>
                  <a:lnTo>
                    <a:pt x="12955" y="20352"/>
                  </a:lnTo>
                  <a:lnTo>
                    <a:pt x="12616" y="21207"/>
                  </a:lnTo>
                  <a:lnTo>
                    <a:pt x="12278" y="20751"/>
                  </a:lnTo>
                  <a:lnTo>
                    <a:pt x="11984" y="20352"/>
                  </a:lnTo>
                  <a:lnTo>
                    <a:pt x="11288" y="20352"/>
                  </a:lnTo>
                  <a:lnTo>
                    <a:pt x="10924" y="20751"/>
                  </a:lnTo>
                  <a:lnTo>
                    <a:pt x="9934" y="20751"/>
                  </a:lnTo>
                  <a:lnTo>
                    <a:pt x="9616" y="20352"/>
                  </a:lnTo>
                  <a:lnTo>
                    <a:pt x="9257" y="20352"/>
                  </a:lnTo>
                  <a:lnTo>
                    <a:pt x="7968" y="19959"/>
                  </a:lnTo>
                  <a:lnTo>
                    <a:pt x="7311" y="19479"/>
                  </a:lnTo>
                  <a:lnTo>
                    <a:pt x="6296" y="19135"/>
                  </a:lnTo>
                  <a:lnTo>
                    <a:pt x="5350" y="19135"/>
                  </a:lnTo>
                  <a:lnTo>
                    <a:pt x="4290" y="19479"/>
                  </a:lnTo>
                  <a:lnTo>
                    <a:pt x="3678" y="19479"/>
                  </a:lnTo>
                  <a:lnTo>
                    <a:pt x="2981" y="19479"/>
                  </a:lnTo>
                  <a:lnTo>
                    <a:pt x="2349" y="19959"/>
                  </a:lnTo>
                  <a:lnTo>
                    <a:pt x="2349" y="20352"/>
                  </a:lnTo>
                  <a:lnTo>
                    <a:pt x="2011" y="20751"/>
                  </a:lnTo>
                  <a:lnTo>
                    <a:pt x="1672" y="21207"/>
                  </a:lnTo>
                  <a:lnTo>
                    <a:pt x="1334" y="20751"/>
                  </a:lnTo>
                  <a:lnTo>
                    <a:pt x="996" y="20751"/>
                  </a:lnTo>
                  <a:lnTo>
                    <a:pt x="677" y="21600"/>
                  </a:lnTo>
                  <a:cubicBezTo>
                    <a:pt x="677" y="21600"/>
                    <a:pt x="677" y="21207"/>
                    <a:pt x="677" y="21207"/>
                  </a:cubicBezTo>
                  <a:close/>
                  <a:moveTo>
                    <a:pt x="677" y="21207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9" name="AutoShape 9"/>
            <p:cNvSpPr>
              <a:spLocks/>
            </p:cNvSpPr>
            <p:nvPr/>
          </p:nvSpPr>
          <p:spPr bwMode="auto">
            <a:xfrm>
              <a:off x="5801" y="3278"/>
              <a:ext cx="1337" cy="106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77" y="21207"/>
                  </a:moveTo>
                  <a:lnTo>
                    <a:pt x="677" y="20352"/>
                  </a:lnTo>
                  <a:lnTo>
                    <a:pt x="677" y="19959"/>
                  </a:lnTo>
                  <a:lnTo>
                    <a:pt x="677" y="19479"/>
                  </a:lnTo>
                  <a:lnTo>
                    <a:pt x="996" y="19135"/>
                  </a:lnTo>
                  <a:lnTo>
                    <a:pt x="339" y="19135"/>
                  </a:lnTo>
                  <a:lnTo>
                    <a:pt x="0" y="18685"/>
                  </a:lnTo>
                  <a:lnTo>
                    <a:pt x="339" y="18230"/>
                  </a:lnTo>
                  <a:lnTo>
                    <a:pt x="677" y="17837"/>
                  </a:lnTo>
                  <a:lnTo>
                    <a:pt x="996" y="17412"/>
                  </a:lnTo>
                  <a:lnTo>
                    <a:pt x="1672" y="17013"/>
                  </a:lnTo>
                  <a:lnTo>
                    <a:pt x="1672" y="16195"/>
                  </a:lnTo>
                  <a:lnTo>
                    <a:pt x="1334" y="15372"/>
                  </a:lnTo>
                  <a:lnTo>
                    <a:pt x="1672" y="14979"/>
                  </a:lnTo>
                  <a:lnTo>
                    <a:pt x="1672" y="14579"/>
                  </a:lnTo>
                  <a:lnTo>
                    <a:pt x="1334" y="14130"/>
                  </a:lnTo>
                  <a:lnTo>
                    <a:pt x="996" y="13705"/>
                  </a:lnTo>
                  <a:lnTo>
                    <a:pt x="677" y="13280"/>
                  </a:lnTo>
                  <a:lnTo>
                    <a:pt x="677" y="12458"/>
                  </a:lnTo>
                  <a:lnTo>
                    <a:pt x="339" y="11640"/>
                  </a:lnTo>
                  <a:lnTo>
                    <a:pt x="339" y="10391"/>
                  </a:lnTo>
                  <a:lnTo>
                    <a:pt x="383" y="10391"/>
                  </a:lnTo>
                  <a:lnTo>
                    <a:pt x="1015" y="10391"/>
                  </a:lnTo>
                  <a:lnTo>
                    <a:pt x="1015" y="10785"/>
                  </a:lnTo>
                  <a:lnTo>
                    <a:pt x="1692" y="10785"/>
                  </a:lnTo>
                  <a:lnTo>
                    <a:pt x="2056" y="10391"/>
                  </a:lnTo>
                  <a:lnTo>
                    <a:pt x="2394" y="9568"/>
                  </a:lnTo>
                  <a:lnTo>
                    <a:pt x="2056" y="9568"/>
                  </a:lnTo>
                  <a:lnTo>
                    <a:pt x="2708" y="9568"/>
                  </a:lnTo>
                  <a:lnTo>
                    <a:pt x="3026" y="9568"/>
                  </a:lnTo>
                  <a:lnTo>
                    <a:pt x="3723" y="9143"/>
                  </a:lnTo>
                  <a:lnTo>
                    <a:pt x="4041" y="9568"/>
                  </a:lnTo>
                  <a:lnTo>
                    <a:pt x="4041" y="9143"/>
                  </a:lnTo>
                  <a:lnTo>
                    <a:pt x="4335" y="9143"/>
                  </a:lnTo>
                  <a:lnTo>
                    <a:pt x="4674" y="8294"/>
                  </a:lnTo>
                  <a:lnTo>
                    <a:pt x="4674" y="7845"/>
                  </a:lnTo>
                  <a:lnTo>
                    <a:pt x="4674" y="6684"/>
                  </a:lnTo>
                  <a:lnTo>
                    <a:pt x="4674" y="6260"/>
                  </a:lnTo>
                  <a:lnTo>
                    <a:pt x="6002" y="5836"/>
                  </a:lnTo>
                  <a:lnTo>
                    <a:pt x="6002" y="5411"/>
                  </a:lnTo>
                  <a:lnTo>
                    <a:pt x="7022" y="5411"/>
                  </a:lnTo>
                  <a:lnTo>
                    <a:pt x="7700" y="4563"/>
                  </a:lnTo>
                  <a:lnTo>
                    <a:pt x="6341" y="4163"/>
                  </a:lnTo>
                  <a:lnTo>
                    <a:pt x="7022" y="2497"/>
                  </a:lnTo>
                  <a:lnTo>
                    <a:pt x="7361" y="2497"/>
                  </a:lnTo>
                  <a:lnTo>
                    <a:pt x="7700" y="2497"/>
                  </a:lnTo>
                  <a:lnTo>
                    <a:pt x="8013" y="2097"/>
                  </a:lnTo>
                  <a:lnTo>
                    <a:pt x="8352" y="2497"/>
                  </a:lnTo>
                  <a:lnTo>
                    <a:pt x="9028" y="2097"/>
                  </a:lnTo>
                  <a:lnTo>
                    <a:pt x="9302" y="1672"/>
                  </a:lnTo>
                  <a:lnTo>
                    <a:pt x="9028" y="1249"/>
                  </a:lnTo>
                  <a:lnTo>
                    <a:pt x="8689" y="855"/>
                  </a:lnTo>
                  <a:lnTo>
                    <a:pt x="9302" y="431"/>
                  </a:lnTo>
                  <a:lnTo>
                    <a:pt x="9979" y="0"/>
                  </a:lnTo>
                  <a:lnTo>
                    <a:pt x="10337" y="0"/>
                  </a:lnTo>
                  <a:lnTo>
                    <a:pt x="10676" y="0"/>
                  </a:lnTo>
                  <a:lnTo>
                    <a:pt x="10676" y="431"/>
                  </a:lnTo>
                  <a:lnTo>
                    <a:pt x="11308" y="431"/>
                  </a:lnTo>
                  <a:lnTo>
                    <a:pt x="12009" y="431"/>
                  </a:lnTo>
                  <a:lnTo>
                    <a:pt x="12662" y="431"/>
                  </a:lnTo>
                  <a:lnTo>
                    <a:pt x="12999" y="855"/>
                  </a:lnTo>
                  <a:lnTo>
                    <a:pt x="12999" y="1249"/>
                  </a:lnTo>
                  <a:lnTo>
                    <a:pt x="13293" y="1249"/>
                  </a:lnTo>
                  <a:lnTo>
                    <a:pt x="13970" y="855"/>
                  </a:lnTo>
                  <a:lnTo>
                    <a:pt x="13970" y="431"/>
                  </a:lnTo>
                  <a:lnTo>
                    <a:pt x="14308" y="431"/>
                  </a:lnTo>
                  <a:lnTo>
                    <a:pt x="14966" y="855"/>
                  </a:lnTo>
                  <a:lnTo>
                    <a:pt x="15329" y="1672"/>
                  </a:lnTo>
                  <a:lnTo>
                    <a:pt x="15961" y="1672"/>
                  </a:lnTo>
                  <a:lnTo>
                    <a:pt x="15961" y="2097"/>
                  </a:lnTo>
                  <a:lnTo>
                    <a:pt x="15642" y="2497"/>
                  </a:lnTo>
                  <a:lnTo>
                    <a:pt x="15642" y="2921"/>
                  </a:lnTo>
                  <a:lnTo>
                    <a:pt x="16274" y="4163"/>
                  </a:lnTo>
                  <a:lnTo>
                    <a:pt x="16638" y="5411"/>
                  </a:lnTo>
                  <a:lnTo>
                    <a:pt x="15961" y="5836"/>
                  </a:lnTo>
                  <a:lnTo>
                    <a:pt x="16951" y="5836"/>
                  </a:lnTo>
                  <a:lnTo>
                    <a:pt x="16951" y="6260"/>
                  </a:lnTo>
                  <a:lnTo>
                    <a:pt x="16951" y="6684"/>
                  </a:lnTo>
                  <a:lnTo>
                    <a:pt x="17966" y="7021"/>
                  </a:lnTo>
                  <a:lnTo>
                    <a:pt x="18285" y="7021"/>
                  </a:lnTo>
                  <a:lnTo>
                    <a:pt x="18962" y="7446"/>
                  </a:lnTo>
                  <a:lnTo>
                    <a:pt x="18962" y="8294"/>
                  </a:lnTo>
                  <a:lnTo>
                    <a:pt x="18962" y="8663"/>
                  </a:lnTo>
                  <a:lnTo>
                    <a:pt x="19594" y="8663"/>
                  </a:lnTo>
                  <a:lnTo>
                    <a:pt x="19952" y="8663"/>
                  </a:lnTo>
                  <a:lnTo>
                    <a:pt x="20584" y="8663"/>
                  </a:lnTo>
                  <a:lnTo>
                    <a:pt x="20584" y="9568"/>
                  </a:lnTo>
                  <a:lnTo>
                    <a:pt x="21261" y="9568"/>
                  </a:lnTo>
                  <a:lnTo>
                    <a:pt x="21600" y="10391"/>
                  </a:lnTo>
                  <a:lnTo>
                    <a:pt x="21261" y="10785"/>
                  </a:lnTo>
                  <a:lnTo>
                    <a:pt x="20923" y="11215"/>
                  </a:lnTo>
                  <a:lnTo>
                    <a:pt x="20584" y="11640"/>
                  </a:lnTo>
                  <a:lnTo>
                    <a:pt x="19952" y="12064"/>
                  </a:lnTo>
                  <a:lnTo>
                    <a:pt x="19594" y="12458"/>
                  </a:lnTo>
                  <a:lnTo>
                    <a:pt x="18962" y="12064"/>
                  </a:lnTo>
                  <a:lnTo>
                    <a:pt x="18624" y="12064"/>
                  </a:lnTo>
                  <a:lnTo>
                    <a:pt x="18624" y="12458"/>
                  </a:lnTo>
                  <a:lnTo>
                    <a:pt x="18624" y="13280"/>
                  </a:lnTo>
                  <a:lnTo>
                    <a:pt x="18624" y="13705"/>
                  </a:lnTo>
                  <a:lnTo>
                    <a:pt x="18962" y="14579"/>
                  </a:lnTo>
                  <a:lnTo>
                    <a:pt x="19276" y="15372"/>
                  </a:lnTo>
                  <a:lnTo>
                    <a:pt x="19276" y="15852"/>
                  </a:lnTo>
                  <a:lnTo>
                    <a:pt x="19594" y="16195"/>
                  </a:lnTo>
                  <a:lnTo>
                    <a:pt x="20291" y="16564"/>
                  </a:lnTo>
                  <a:lnTo>
                    <a:pt x="20246" y="16195"/>
                  </a:lnTo>
                  <a:lnTo>
                    <a:pt x="20246" y="17013"/>
                  </a:lnTo>
                  <a:lnTo>
                    <a:pt x="19549" y="17013"/>
                  </a:lnTo>
                  <a:lnTo>
                    <a:pt x="19231" y="17013"/>
                  </a:lnTo>
                  <a:lnTo>
                    <a:pt x="18917" y="17013"/>
                  </a:lnTo>
                  <a:lnTo>
                    <a:pt x="18578" y="17013"/>
                  </a:lnTo>
                  <a:lnTo>
                    <a:pt x="17922" y="17013"/>
                  </a:lnTo>
                  <a:lnTo>
                    <a:pt x="17609" y="17013"/>
                  </a:lnTo>
                  <a:lnTo>
                    <a:pt x="17270" y="17412"/>
                  </a:lnTo>
                  <a:lnTo>
                    <a:pt x="17270" y="18230"/>
                  </a:lnTo>
                  <a:lnTo>
                    <a:pt x="16931" y="19135"/>
                  </a:lnTo>
                  <a:lnTo>
                    <a:pt x="17270" y="19959"/>
                  </a:lnTo>
                  <a:lnTo>
                    <a:pt x="17270" y="20352"/>
                  </a:lnTo>
                  <a:lnTo>
                    <a:pt x="17270" y="21207"/>
                  </a:lnTo>
                  <a:lnTo>
                    <a:pt x="16931" y="21207"/>
                  </a:lnTo>
                  <a:lnTo>
                    <a:pt x="16230" y="20352"/>
                  </a:lnTo>
                  <a:lnTo>
                    <a:pt x="15911" y="20352"/>
                  </a:lnTo>
                  <a:lnTo>
                    <a:pt x="15598" y="20751"/>
                  </a:lnTo>
                  <a:lnTo>
                    <a:pt x="14583" y="20352"/>
                  </a:lnTo>
                  <a:lnTo>
                    <a:pt x="14264" y="20352"/>
                  </a:lnTo>
                  <a:lnTo>
                    <a:pt x="13926" y="20751"/>
                  </a:lnTo>
                  <a:lnTo>
                    <a:pt x="13926" y="21207"/>
                  </a:lnTo>
                  <a:lnTo>
                    <a:pt x="13632" y="21600"/>
                  </a:lnTo>
                  <a:lnTo>
                    <a:pt x="13249" y="20751"/>
                  </a:lnTo>
                  <a:lnTo>
                    <a:pt x="12955" y="20352"/>
                  </a:lnTo>
                  <a:lnTo>
                    <a:pt x="12616" y="21207"/>
                  </a:lnTo>
                  <a:lnTo>
                    <a:pt x="12278" y="20751"/>
                  </a:lnTo>
                  <a:lnTo>
                    <a:pt x="11984" y="20352"/>
                  </a:lnTo>
                  <a:lnTo>
                    <a:pt x="11288" y="20352"/>
                  </a:lnTo>
                  <a:lnTo>
                    <a:pt x="10924" y="20751"/>
                  </a:lnTo>
                  <a:lnTo>
                    <a:pt x="9934" y="20751"/>
                  </a:lnTo>
                  <a:lnTo>
                    <a:pt x="9616" y="20352"/>
                  </a:lnTo>
                  <a:lnTo>
                    <a:pt x="9257" y="20352"/>
                  </a:lnTo>
                  <a:lnTo>
                    <a:pt x="7968" y="19959"/>
                  </a:lnTo>
                  <a:lnTo>
                    <a:pt x="7311" y="19479"/>
                  </a:lnTo>
                  <a:lnTo>
                    <a:pt x="6296" y="19135"/>
                  </a:lnTo>
                  <a:lnTo>
                    <a:pt x="5350" y="19135"/>
                  </a:lnTo>
                  <a:lnTo>
                    <a:pt x="4290" y="19479"/>
                  </a:lnTo>
                  <a:lnTo>
                    <a:pt x="3678" y="19479"/>
                  </a:lnTo>
                  <a:lnTo>
                    <a:pt x="2981" y="19479"/>
                  </a:lnTo>
                  <a:lnTo>
                    <a:pt x="2349" y="19959"/>
                  </a:lnTo>
                  <a:lnTo>
                    <a:pt x="2349" y="20352"/>
                  </a:lnTo>
                  <a:lnTo>
                    <a:pt x="2011" y="20751"/>
                  </a:lnTo>
                  <a:lnTo>
                    <a:pt x="1672" y="21207"/>
                  </a:lnTo>
                  <a:lnTo>
                    <a:pt x="1334" y="20751"/>
                  </a:lnTo>
                  <a:lnTo>
                    <a:pt x="996" y="20751"/>
                  </a:lnTo>
                  <a:lnTo>
                    <a:pt x="677" y="21600"/>
                  </a:lnTo>
                  <a:cubicBezTo>
                    <a:pt x="677" y="21600"/>
                    <a:pt x="677" y="21207"/>
                    <a:pt x="677" y="21207"/>
                  </a:cubicBezTo>
                  <a:close/>
                  <a:moveTo>
                    <a:pt x="677" y="21207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0" name="AutoShape 10"/>
            <p:cNvSpPr>
              <a:spLocks/>
            </p:cNvSpPr>
            <p:nvPr/>
          </p:nvSpPr>
          <p:spPr bwMode="auto">
            <a:xfrm>
              <a:off x="5599" y="4035"/>
              <a:ext cx="2753" cy="139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302" y="21318"/>
                  </a:moveTo>
                  <a:lnTo>
                    <a:pt x="10466" y="20974"/>
                  </a:lnTo>
                  <a:lnTo>
                    <a:pt x="10631" y="21318"/>
                  </a:lnTo>
                  <a:lnTo>
                    <a:pt x="10783" y="21600"/>
                  </a:lnTo>
                  <a:lnTo>
                    <a:pt x="10938" y="21600"/>
                  </a:lnTo>
                  <a:lnTo>
                    <a:pt x="10938" y="20669"/>
                  </a:lnTo>
                  <a:lnTo>
                    <a:pt x="11112" y="20019"/>
                  </a:lnTo>
                  <a:lnTo>
                    <a:pt x="11276" y="20019"/>
                  </a:lnTo>
                  <a:lnTo>
                    <a:pt x="11419" y="20343"/>
                  </a:lnTo>
                  <a:lnTo>
                    <a:pt x="11747" y="20019"/>
                  </a:lnTo>
                  <a:lnTo>
                    <a:pt x="12076" y="19388"/>
                  </a:lnTo>
                  <a:lnTo>
                    <a:pt x="12230" y="19388"/>
                  </a:lnTo>
                  <a:lnTo>
                    <a:pt x="12230" y="19670"/>
                  </a:lnTo>
                  <a:lnTo>
                    <a:pt x="12404" y="19670"/>
                  </a:lnTo>
                  <a:lnTo>
                    <a:pt x="12404" y="19064"/>
                  </a:lnTo>
                  <a:lnTo>
                    <a:pt x="12404" y="18738"/>
                  </a:lnTo>
                  <a:lnTo>
                    <a:pt x="12404" y="18113"/>
                  </a:lnTo>
                  <a:lnTo>
                    <a:pt x="12559" y="18738"/>
                  </a:lnTo>
                  <a:lnTo>
                    <a:pt x="12711" y="19064"/>
                  </a:lnTo>
                  <a:lnTo>
                    <a:pt x="12711" y="19388"/>
                  </a:lnTo>
                  <a:lnTo>
                    <a:pt x="12888" y="20019"/>
                  </a:lnTo>
                  <a:lnTo>
                    <a:pt x="12559" y="20019"/>
                  </a:lnTo>
                  <a:lnTo>
                    <a:pt x="12559" y="20343"/>
                  </a:lnTo>
                  <a:lnTo>
                    <a:pt x="12559" y="20669"/>
                  </a:lnTo>
                  <a:lnTo>
                    <a:pt x="12559" y="20974"/>
                  </a:lnTo>
                  <a:lnTo>
                    <a:pt x="12888" y="21318"/>
                  </a:lnTo>
                  <a:lnTo>
                    <a:pt x="13194" y="21600"/>
                  </a:lnTo>
                  <a:lnTo>
                    <a:pt x="13699" y="20974"/>
                  </a:lnTo>
                  <a:lnTo>
                    <a:pt x="13994" y="20669"/>
                  </a:lnTo>
                  <a:lnTo>
                    <a:pt x="14158" y="20669"/>
                  </a:lnTo>
                  <a:lnTo>
                    <a:pt x="14335" y="20343"/>
                  </a:lnTo>
                  <a:lnTo>
                    <a:pt x="14487" y="21318"/>
                  </a:lnTo>
                  <a:lnTo>
                    <a:pt x="14651" y="20974"/>
                  </a:lnTo>
                  <a:lnTo>
                    <a:pt x="14816" y="20343"/>
                  </a:lnTo>
                  <a:lnTo>
                    <a:pt x="14816" y="20019"/>
                  </a:lnTo>
                  <a:lnTo>
                    <a:pt x="14958" y="20019"/>
                  </a:lnTo>
                  <a:lnTo>
                    <a:pt x="15144" y="20343"/>
                  </a:lnTo>
                  <a:lnTo>
                    <a:pt x="15299" y="20019"/>
                  </a:lnTo>
                  <a:lnTo>
                    <a:pt x="15451" y="20019"/>
                  </a:lnTo>
                  <a:lnTo>
                    <a:pt x="15944" y="20019"/>
                  </a:lnTo>
                  <a:lnTo>
                    <a:pt x="15944" y="20343"/>
                  </a:lnTo>
                  <a:lnTo>
                    <a:pt x="16099" y="20343"/>
                  </a:lnTo>
                  <a:lnTo>
                    <a:pt x="16099" y="20019"/>
                  </a:lnTo>
                  <a:lnTo>
                    <a:pt x="16263" y="20019"/>
                  </a:lnTo>
                  <a:lnTo>
                    <a:pt x="16405" y="19064"/>
                  </a:lnTo>
                  <a:lnTo>
                    <a:pt x="16734" y="18738"/>
                  </a:lnTo>
                  <a:lnTo>
                    <a:pt x="16734" y="19388"/>
                  </a:lnTo>
                  <a:lnTo>
                    <a:pt x="16920" y="19388"/>
                  </a:lnTo>
                  <a:lnTo>
                    <a:pt x="17391" y="18414"/>
                  </a:lnTo>
                  <a:lnTo>
                    <a:pt x="17720" y="18113"/>
                  </a:lnTo>
                  <a:lnTo>
                    <a:pt x="17853" y="17788"/>
                  </a:lnTo>
                  <a:lnTo>
                    <a:pt x="18027" y="17463"/>
                  </a:lnTo>
                  <a:lnTo>
                    <a:pt x="18181" y="17463"/>
                  </a:lnTo>
                  <a:lnTo>
                    <a:pt x="18520" y="17788"/>
                  </a:lnTo>
                  <a:lnTo>
                    <a:pt x="18674" y="17463"/>
                  </a:lnTo>
                  <a:lnTo>
                    <a:pt x="18520" y="17138"/>
                  </a:lnTo>
                  <a:lnTo>
                    <a:pt x="18826" y="16833"/>
                  </a:lnTo>
                  <a:lnTo>
                    <a:pt x="18991" y="16207"/>
                  </a:lnTo>
                  <a:lnTo>
                    <a:pt x="19167" y="15882"/>
                  </a:lnTo>
                  <a:lnTo>
                    <a:pt x="19319" y="15882"/>
                  </a:lnTo>
                  <a:lnTo>
                    <a:pt x="19474" y="15534"/>
                  </a:lnTo>
                  <a:lnTo>
                    <a:pt x="19474" y="15233"/>
                  </a:lnTo>
                  <a:lnTo>
                    <a:pt x="19648" y="15534"/>
                  </a:lnTo>
                  <a:lnTo>
                    <a:pt x="19790" y="15534"/>
                  </a:lnTo>
                  <a:lnTo>
                    <a:pt x="19812" y="15233"/>
                  </a:lnTo>
                  <a:lnTo>
                    <a:pt x="19812" y="13670"/>
                  </a:lnTo>
                  <a:lnTo>
                    <a:pt x="20296" y="13346"/>
                  </a:lnTo>
                  <a:lnTo>
                    <a:pt x="20460" y="12372"/>
                  </a:lnTo>
                  <a:lnTo>
                    <a:pt x="20612" y="12090"/>
                  </a:lnTo>
                  <a:lnTo>
                    <a:pt x="21095" y="12090"/>
                  </a:lnTo>
                  <a:lnTo>
                    <a:pt x="21424" y="12090"/>
                  </a:lnTo>
                  <a:lnTo>
                    <a:pt x="21600" y="11115"/>
                  </a:lnTo>
                  <a:lnTo>
                    <a:pt x="21600" y="10160"/>
                  </a:lnTo>
                  <a:lnTo>
                    <a:pt x="21259" y="9186"/>
                  </a:lnTo>
                  <a:lnTo>
                    <a:pt x="21095" y="9186"/>
                  </a:lnTo>
                  <a:lnTo>
                    <a:pt x="21095" y="8885"/>
                  </a:lnTo>
                  <a:lnTo>
                    <a:pt x="21259" y="8560"/>
                  </a:lnTo>
                  <a:lnTo>
                    <a:pt x="21424" y="8210"/>
                  </a:lnTo>
                  <a:lnTo>
                    <a:pt x="21424" y="7910"/>
                  </a:lnTo>
                  <a:lnTo>
                    <a:pt x="21095" y="7910"/>
                  </a:lnTo>
                  <a:lnTo>
                    <a:pt x="20943" y="7671"/>
                  </a:lnTo>
                  <a:lnTo>
                    <a:pt x="21095" y="7322"/>
                  </a:lnTo>
                  <a:lnTo>
                    <a:pt x="21424" y="6997"/>
                  </a:lnTo>
                  <a:lnTo>
                    <a:pt x="21600" y="6696"/>
                  </a:lnTo>
                  <a:lnTo>
                    <a:pt x="21600" y="5698"/>
                  </a:lnTo>
                  <a:lnTo>
                    <a:pt x="21424" y="5698"/>
                  </a:lnTo>
                  <a:lnTo>
                    <a:pt x="21259" y="6067"/>
                  </a:lnTo>
                  <a:lnTo>
                    <a:pt x="20943" y="6067"/>
                  </a:lnTo>
                  <a:lnTo>
                    <a:pt x="20612" y="5698"/>
                  </a:lnTo>
                  <a:lnTo>
                    <a:pt x="20296" y="5698"/>
                  </a:lnTo>
                  <a:lnTo>
                    <a:pt x="20296" y="6067"/>
                  </a:lnTo>
                  <a:lnTo>
                    <a:pt x="20141" y="5698"/>
                  </a:lnTo>
                  <a:lnTo>
                    <a:pt x="20141" y="5398"/>
                  </a:lnTo>
                  <a:lnTo>
                    <a:pt x="19989" y="5398"/>
                  </a:lnTo>
                  <a:lnTo>
                    <a:pt x="19660" y="5398"/>
                  </a:lnTo>
                  <a:lnTo>
                    <a:pt x="19660" y="5698"/>
                  </a:lnTo>
                  <a:lnTo>
                    <a:pt x="19341" y="5698"/>
                  </a:lnTo>
                  <a:lnTo>
                    <a:pt x="19341" y="5398"/>
                  </a:lnTo>
                  <a:lnTo>
                    <a:pt x="19003" y="5698"/>
                  </a:lnTo>
                  <a:lnTo>
                    <a:pt x="18848" y="5398"/>
                  </a:lnTo>
                  <a:lnTo>
                    <a:pt x="18684" y="5073"/>
                  </a:lnTo>
                  <a:lnTo>
                    <a:pt x="18684" y="5398"/>
                  </a:lnTo>
                  <a:lnTo>
                    <a:pt x="18377" y="5698"/>
                  </a:lnTo>
                  <a:lnTo>
                    <a:pt x="17874" y="5073"/>
                  </a:lnTo>
                  <a:lnTo>
                    <a:pt x="17732" y="4767"/>
                  </a:lnTo>
                  <a:lnTo>
                    <a:pt x="17732" y="4466"/>
                  </a:lnTo>
                  <a:lnTo>
                    <a:pt x="17403" y="4466"/>
                  </a:lnTo>
                  <a:lnTo>
                    <a:pt x="17085" y="5073"/>
                  </a:lnTo>
                  <a:lnTo>
                    <a:pt x="16932" y="5398"/>
                  </a:lnTo>
                  <a:lnTo>
                    <a:pt x="16756" y="5398"/>
                  </a:lnTo>
                  <a:lnTo>
                    <a:pt x="16604" y="5073"/>
                  </a:lnTo>
                  <a:lnTo>
                    <a:pt x="16427" y="5398"/>
                  </a:lnTo>
                  <a:lnTo>
                    <a:pt x="16273" y="5073"/>
                  </a:lnTo>
                  <a:lnTo>
                    <a:pt x="16120" y="5073"/>
                  </a:lnTo>
                  <a:lnTo>
                    <a:pt x="15801" y="5073"/>
                  </a:lnTo>
                  <a:lnTo>
                    <a:pt x="15615" y="5073"/>
                  </a:lnTo>
                  <a:lnTo>
                    <a:pt x="15615" y="4767"/>
                  </a:lnTo>
                  <a:lnTo>
                    <a:pt x="15463" y="3812"/>
                  </a:lnTo>
                  <a:lnTo>
                    <a:pt x="15463" y="3511"/>
                  </a:lnTo>
                  <a:lnTo>
                    <a:pt x="15166" y="3511"/>
                  </a:lnTo>
                  <a:lnTo>
                    <a:pt x="14980" y="2880"/>
                  </a:lnTo>
                  <a:lnTo>
                    <a:pt x="14980" y="2536"/>
                  </a:lnTo>
                  <a:lnTo>
                    <a:pt x="14838" y="2536"/>
                  </a:lnTo>
                  <a:lnTo>
                    <a:pt x="14664" y="2880"/>
                  </a:lnTo>
                  <a:lnTo>
                    <a:pt x="14180" y="2880"/>
                  </a:lnTo>
                  <a:lnTo>
                    <a:pt x="13852" y="2880"/>
                  </a:lnTo>
                  <a:lnTo>
                    <a:pt x="13852" y="2536"/>
                  </a:lnTo>
                  <a:lnTo>
                    <a:pt x="13852" y="1887"/>
                  </a:lnTo>
                  <a:lnTo>
                    <a:pt x="13852" y="1256"/>
                  </a:lnTo>
                  <a:lnTo>
                    <a:pt x="13721" y="913"/>
                  </a:lnTo>
                  <a:lnTo>
                    <a:pt x="13535" y="368"/>
                  </a:lnTo>
                  <a:lnTo>
                    <a:pt x="13371" y="0"/>
                  </a:lnTo>
                  <a:lnTo>
                    <a:pt x="13207" y="0"/>
                  </a:lnTo>
                  <a:lnTo>
                    <a:pt x="12909" y="368"/>
                  </a:lnTo>
                  <a:lnTo>
                    <a:pt x="12581" y="0"/>
                  </a:lnTo>
                  <a:lnTo>
                    <a:pt x="12416" y="0"/>
                  </a:lnTo>
                  <a:lnTo>
                    <a:pt x="12252" y="368"/>
                  </a:lnTo>
                  <a:lnTo>
                    <a:pt x="12098" y="368"/>
                  </a:lnTo>
                  <a:lnTo>
                    <a:pt x="11769" y="630"/>
                  </a:lnTo>
                  <a:lnTo>
                    <a:pt x="11605" y="368"/>
                  </a:lnTo>
                  <a:lnTo>
                    <a:pt x="11298" y="630"/>
                  </a:lnTo>
                  <a:lnTo>
                    <a:pt x="11298" y="913"/>
                  </a:lnTo>
                  <a:lnTo>
                    <a:pt x="11298" y="630"/>
                  </a:lnTo>
                  <a:lnTo>
                    <a:pt x="11298" y="1256"/>
                  </a:lnTo>
                  <a:lnTo>
                    <a:pt x="10960" y="1256"/>
                  </a:lnTo>
                  <a:lnTo>
                    <a:pt x="10805" y="1256"/>
                  </a:lnTo>
                  <a:lnTo>
                    <a:pt x="10653" y="1256"/>
                  </a:lnTo>
                  <a:lnTo>
                    <a:pt x="10466" y="1084"/>
                  </a:lnTo>
                  <a:lnTo>
                    <a:pt x="10169" y="1084"/>
                  </a:lnTo>
                  <a:lnTo>
                    <a:pt x="9996" y="1084"/>
                  </a:lnTo>
                  <a:lnTo>
                    <a:pt x="9742" y="1562"/>
                  </a:lnTo>
                  <a:lnTo>
                    <a:pt x="9742" y="2145"/>
                  </a:lnTo>
                  <a:lnTo>
                    <a:pt x="9621" y="2861"/>
                  </a:lnTo>
                  <a:lnTo>
                    <a:pt x="9809" y="3553"/>
                  </a:lnTo>
                  <a:lnTo>
                    <a:pt x="9742" y="3793"/>
                  </a:lnTo>
                  <a:lnTo>
                    <a:pt x="9742" y="4485"/>
                  </a:lnTo>
                  <a:lnTo>
                    <a:pt x="9677" y="4466"/>
                  </a:lnTo>
                  <a:lnTo>
                    <a:pt x="9348" y="3812"/>
                  </a:lnTo>
                  <a:lnTo>
                    <a:pt x="9196" y="3812"/>
                  </a:lnTo>
                  <a:lnTo>
                    <a:pt x="9041" y="4117"/>
                  </a:lnTo>
                  <a:lnTo>
                    <a:pt x="8536" y="3812"/>
                  </a:lnTo>
                  <a:lnTo>
                    <a:pt x="8393" y="3812"/>
                  </a:lnTo>
                  <a:lnTo>
                    <a:pt x="8198" y="4137"/>
                  </a:lnTo>
                  <a:lnTo>
                    <a:pt x="8142" y="4485"/>
                  </a:lnTo>
                  <a:lnTo>
                    <a:pt x="8077" y="4767"/>
                  </a:lnTo>
                  <a:lnTo>
                    <a:pt x="7891" y="3921"/>
                  </a:lnTo>
                  <a:lnTo>
                    <a:pt x="7715" y="3793"/>
                  </a:lnTo>
                  <a:lnTo>
                    <a:pt x="7541" y="4485"/>
                  </a:lnTo>
                  <a:lnTo>
                    <a:pt x="7430" y="4117"/>
                  </a:lnTo>
                  <a:lnTo>
                    <a:pt x="7277" y="3812"/>
                  </a:lnTo>
                  <a:lnTo>
                    <a:pt x="6937" y="3812"/>
                  </a:lnTo>
                  <a:lnTo>
                    <a:pt x="6772" y="4117"/>
                  </a:lnTo>
                  <a:lnTo>
                    <a:pt x="6292" y="4117"/>
                  </a:lnTo>
                  <a:lnTo>
                    <a:pt x="6137" y="3812"/>
                  </a:lnTo>
                  <a:lnTo>
                    <a:pt x="5963" y="3812"/>
                  </a:lnTo>
                  <a:lnTo>
                    <a:pt x="5337" y="3511"/>
                  </a:lnTo>
                  <a:lnTo>
                    <a:pt x="5021" y="3143"/>
                  </a:lnTo>
                  <a:lnTo>
                    <a:pt x="4525" y="2880"/>
                  </a:lnTo>
                  <a:lnTo>
                    <a:pt x="4066" y="2880"/>
                  </a:lnTo>
                  <a:lnTo>
                    <a:pt x="3552" y="3143"/>
                  </a:lnTo>
                  <a:lnTo>
                    <a:pt x="3255" y="3143"/>
                  </a:lnTo>
                  <a:lnTo>
                    <a:pt x="2926" y="3076"/>
                  </a:lnTo>
                  <a:lnTo>
                    <a:pt x="2631" y="3425"/>
                  </a:lnTo>
                  <a:lnTo>
                    <a:pt x="2566" y="3793"/>
                  </a:lnTo>
                  <a:lnTo>
                    <a:pt x="2390" y="4137"/>
                  </a:lnTo>
                  <a:lnTo>
                    <a:pt x="2269" y="4466"/>
                  </a:lnTo>
                  <a:lnTo>
                    <a:pt x="2117" y="4117"/>
                  </a:lnTo>
                  <a:lnTo>
                    <a:pt x="1906" y="4137"/>
                  </a:lnTo>
                  <a:lnTo>
                    <a:pt x="1797" y="4767"/>
                  </a:lnTo>
                  <a:lnTo>
                    <a:pt x="1853" y="4853"/>
                  </a:lnTo>
                  <a:lnTo>
                    <a:pt x="1776" y="5073"/>
                  </a:lnTo>
                  <a:lnTo>
                    <a:pt x="1612" y="5398"/>
                  </a:lnTo>
                  <a:lnTo>
                    <a:pt x="1776" y="5698"/>
                  </a:lnTo>
                  <a:lnTo>
                    <a:pt x="2095" y="6348"/>
                  </a:lnTo>
                  <a:lnTo>
                    <a:pt x="2259" y="6696"/>
                  </a:lnTo>
                  <a:lnTo>
                    <a:pt x="2095" y="6997"/>
                  </a:lnTo>
                  <a:lnTo>
                    <a:pt x="2095" y="7322"/>
                  </a:lnTo>
                  <a:lnTo>
                    <a:pt x="2259" y="7671"/>
                  </a:lnTo>
                  <a:lnTo>
                    <a:pt x="2259" y="8210"/>
                  </a:lnTo>
                  <a:lnTo>
                    <a:pt x="2259" y="8560"/>
                  </a:lnTo>
                  <a:lnTo>
                    <a:pt x="2095" y="8560"/>
                  </a:lnTo>
                  <a:lnTo>
                    <a:pt x="1931" y="8560"/>
                  </a:lnTo>
                  <a:lnTo>
                    <a:pt x="1776" y="9186"/>
                  </a:lnTo>
                  <a:lnTo>
                    <a:pt x="1447" y="9534"/>
                  </a:lnTo>
                  <a:lnTo>
                    <a:pt x="988" y="10466"/>
                  </a:lnTo>
                  <a:lnTo>
                    <a:pt x="800" y="10791"/>
                  </a:lnTo>
                  <a:lnTo>
                    <a:pt x="648" y="11440"/>
                  </a:lnTo>
                  <a:lnTo>
                    <a:pt x="800" y="12372"/>
                  </a:lnTo>
                  <a:lnTo>
                    <a:pt x="800" y="13045"/>
                  </a:lnTo>
                  <a:lnTo>
                    <a:pt x="648" y="13045"/>
                  </a:lnTo>
                  <a:lnTo>
                    <a:pt x="493" y="13045"/>
                  </a:lnTo>
                  <a:lnTo>
                    <a:pt x="176" y="13995"/>
                  </a:lnTo>
                  <a:lnTo>
                    <a:pt x="0" y="14884"/>
                  </a:lnTo>
                  <a:lnTo>
                    <a:pt x="0" y="15534"/>
                  </a:lnTo>
                  <a:lnTo>
                    <a:pt x="329" y="16207"/>
                  </a:lnTo>
                  <a:lnTo>
                    <a:pt x="648" y="16508"/>
                  </a:lnTo>
                  <a:lnTo>
                    <a:pt x="988" y="16508"/>
                  </a:lnTo>
                  <a:lnTo>
                    <a:pt x="1612" y="16508"/>
                  </a:lnTo>
                  <a:lnTo>
                    <a:pt x="1931" y="16833"/>
                  </a:lnTo>
                  <a:lnTo>
                    <a:pt x="2259" y="17138"/>
                  </a:lnTo>
                  <a:lnTo>
                    <a:pt x="2740" y="16833"/>
                  </a:lnTo>
                  <a:lnTo>
                    <a:pt x="2894" y="16508"/>
                  </a:lnTo>
                  <a:lnTo>
                    <a:pt x="3233" y="16833"/>
                  </a:lnTo>
                  <a:lnTo>
                    <a:pt x="3397" y="17138"/>
                  </a:lnTo>
                  <a:lnTo>
                    <a:pt x="3694" y="16833"/>
                  </a:lnTo>
                  <a:lnTo>
                    <a:pt x="4044" y="16207"/>
                  </a:lnTo>
                  <a:lnTo>
                    <a:pt x="4339" y="16207"/>
                  </a:lnTo>
                  <a:lnTo>
                    <a:pt x="4668" y="16207"/>
                  </a:lnTo>
                  <a:lnTo>
                    <a:pt x="4832" y="16207"/>
                  </a:lnTo>
                  <a:lnTo>
                    <a:pt x="4997" y="15534"/>
                  </a:lnTo>
                  <a:lnTo>
                    <a:pt x="5163" y="15534"/>
                  </a:lnTo>
                  <a:lnTo>
                    <a:pt x="5480" y="15534"/>
                  </a:lnTo>
                  <a:lnTo>
                    <a:pt x="5480" y="15233"/>
                  </a:lnTo>
                  <a:lnTo>
                    <a:pt x="5644" y="15534"/>
                  </a:lnTo>
                  <a:lnTo>
                    <a:pt x="5808" y="15534"/>
                  </a:lnTo>
                  <a:lnTo>
                    <a:pt x="6270" y="15233"/>
                  </a:lnTo>
                  <a:lnTo>
                    <a:pt x="6444" y="14884"/>
                  </a:lnTo>
                  <a:lnTo>
                    <a:pt x="6608" y="14626"/>
                  </a:lnTo>
                  <a:lnTo>
                    <a:pt x="7070" y="14626"/>
                  </a:lnTo>
                  <a:lnTo>
                    <a:pt x="7070" y="14884"/>
                  </a:lnTo>
                  <a:lnTo>
                    <a:pt x="7408" y="14884"/>
                  </a:lnTo>
                  <a:lnTo>
                    <a:pt x="7572" y="15233"/>
                  </a:lnTo>
                  <a:lnTo>
                    <a:pt x="7737" y="15534"/>
                  </a:lnTo>
                  <a:lnTo>
                    <a:pt x="7879" y="15233"/>
                  </a:lnTo>
                  <a:lnTo>
                    <a:pt x="8065" y="15233"/>
                  </a:lnTo>
                  <a:lnTo>
                    <a:pt x="8208" y="15534"/>
                  </a:lnTo>
                  <a:lnTo>
                    <a:pt x="8527" y="15882"/>
                  </a:lnTo>
                  <a:lnTo>
                    <a:pt x="8527" y="15534"/>
                  </a:lnTo>
                  <a:lnTo>
                    <a:pt x="8877" y="15882"/>
                  </a:lnTo>
                  <a:lnTo>
                    <a:pt x="8877" y="16207"/>
                  </a:lnTo>
                  <a:lnTo>
                    <a:pt x="8877" y="16508"/>
                  </a:lnTo>
                  <a:lnTo>
                    <a:pt x="9019" y="16508"/>
                  </a:lnTo>
                  <a:lnTo>
                    <a:pt x="9019" y="17138"/>
                  </a:lnTo>
                  <a:lnTo>
                    <a:pt x="9019" y="17788"/>
                  </a:lnTo>
                  <a:lnTo>
                    <a:pt x="9019" y="18113"/>
                  </a:lnTo>
                  <a:lnTo>
                    <a:pt x="9172" y="18113"/>
                  </a:lnTo>
                  <a:lnTo>
                    <a:pt x="9326" y="18113"/>
                  </a:lnTo>
                  <a:lnTo>
                    <a:pt x="9502" y="18738"/>
                  </a:lnTo>
                  <a:lnTo>
                    <a:pt x="9502" y="19388"/>
                  </a:lnTo>
                  <a:lnTo>
                    <a:pt x="9667" y="19388"/>
                  </a:lnTo>
                  <a:lnTo>
                    <a:pt x="9831" y="19388"/>
                  </a:lnTo>
                  <a:lnTo>
                    <a:pt x="9831" y="19670"/>
                  </a:lnTo>
                  <a:lnTo>
                    <a:pt x="9831" y="20019"/>
                  </a:lnTo>
                  <a:lnTo>
                    <a:pt x="9996" y="20343"/>
                  </a:lnTo>
                  <a:lnTo>
                    <a:pt x="10148" y="20669"/>
                  </a:lnTo>
                  <a:lnTo>
                    <a:pt x="10302" y="20974"/>
                  </a:lnTo>
                  <a:cubicBezTo>
                    <a:pt x="10302" y="20974"/>
                    <a:pt x="10302" y="21318"/>
                    <a:pt x="10302" y="21318"/>
                  </a:cubicBezTo>
                  <a:close/>
                  <a:moveTo>
                    <a:pt x="10302" y="21318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1" name="AutoShape 11"/>
            <p:cNvSpPr>
              <a:spLocks/>
            </p:cNvSpPr>
            <p:nvPr/>
          </p:nvSpPr>
          <p:spPr bwMode="auto">
            <a:xfrm>
              <a:off x="6322" y="4976"/>
              <a:ext cx="655" cy="6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818"/>
                  </a:moveTo>
                  <a:lnTo>
                    <a:pt x="691" y="3166"/>
                  </a:lnTo>
                  <a:lnTo>
                    <a:pt x="1249" y="3166"/>
                  </a:lnTo>
                  <a:lnTo>
                    <a:pt x="1249" y="5031"/>
                  </a:lnTo>
                  <a:lnTo>
                    <a:pt x="1981" y="5682"/>
                  </a:lnTo>
                  <a:lnTo>
                    <a:pt x="2630" y="6333"/>
                  </a:lnTo>
                  <a:lnTo>
                    <a:pt x="4052" y="6982"/>
                  </a:lnTo>
                  <a:lnTo>
                    <a:pt x="4650" y="6982"/>
                  </a:lnTo>
                  <a:lnTo>
                    <a:pt x="4650" y="7585"/>
                  </a:lnTo>
                  <a:lnTo>
                    <a:pt x="5392" y="8236"/>
                  </a:lnTo>
                  <a:lnTo>
                    <a:pt x="5991" y="8236"/>
                  </a:lnTo>
                  <a:lnTo>
                    <a:pt x="7412" y="8887"/>
                  </a:lnTo>
                  <a:lnTo>
                    <a:pt x="7412" y="9537"/>
                  </a:lnTo>
                  <a:lnTo>
                    <a:pt x="8103" y="10799"/>
                  </a:lnTo>
                  <a:lnTo>
                    <a:pt x="8103" y="12101"/>
                  </a:lnTo>
                  <a:lnTo>
                    <a:pt x="8795" y="13401"/>
                  </a:lnTo>
                  <a:lnTo>
                    <a:pt x="8795" y="14531"/>
                  </a:lnTo>
                  <a:lnTo>
                    <a:pt x="8103" y="15230"/>
                  </a:lnTo>
                  <a:lnTo>
                    <a:pt x="8103" y="15832"/>
                  </a:lnTo>
                  <a:lnTo>
                    <a:pt x="8795" y="16482"/>
                  </a:lnTo>
                  <a:lnTo>
                    <a:pt x="8103" y="17133"/>
                  </a:lnTo>
                  <a:lnTo>
                    <a:pt x="8103" y="17784"/>
                  </a:lnTo>
                  <a:lnTo>
                    <a:pt x="8103" y="19047"/>
                  </a:lnTo>
                  <a:lnTo>
                    <a:pt x="8103" y="20300"/>
                  </a:lnTo>
                  <a:lnTo>
                    <a:pt x="8103" y="20949"/>
                  </a:lnTo>
                  <a:lnTo>
                    <a:pt x="9394" y="20949"/>
                  </a:lnTo>
                  <a:lnTo>
                    <a:pt x="10176" y="21600"/>
                  </a:lnTo>
                  <a:lnTo>
                    <a:pt x="10775" y="21600"/>
                  </a:lnTo>
                  <a:lnTo>
                    <a:pt x="11466" y="21600"/>
                  </a:lnTo>
                  <a:lnTo>
                    <a:pt x="12804" y="21600"/>
                  </a:lnTo>
                  <a:lnTo>
                    <a:pt x="13587" y="20949"/>
                  </a:lnTo>
                  <a:lnTo>
                    <a:pt x="14186" y="20300"/>
                  </a:lnTo>
                  <a:lnTo>
                    <a:pt x="14826" y="19696"/>
                  </a:lnTo>
                  <a:lnTo>
                    <a:pt x="15476" y="20300"/>
                  </a:lnTo>
                  <a:lnTo>
                    <a:pt x="16216" y="20300"/>
                  </a:lnTo>
                  <a:lnTo>
                    <a:pt x="16216" y="20949"/>
                  </a:lnTo>
                  <a:lnTo>
                    <a:pt x="16908" y="20949"/>
                  </a:lnTo>
                  <a:lnTo>
                    <a:pt x="16908" y="19696"/>
                  </a:lnTo>
                  <a:lnTo>
                    <a:pt x="16908" y="19047"/>
                  </a:lnTo>
                  <a:lnTo>
                    <a:pt x="16216" y="18434"/>
                  </a:lnTo>
                  <a:lnTo>
                    <a:pt x="16216" y="17784"/>
                  </a:lnTo>
                  <a:lnTo>
                    <a:pt x="16908" y="17133"/>
                  </a:lnTo>
                  <a:lnTo>
                    <a:pt x="17598" y="17133"/>
                  </a:lnTo>
                  <a:lnTo>
                    <a:pt x="17598" y="17784"/>
                  </a:lnTo>
                  <a:lnTo>
                    <a:pt x="18289" y="17133"/>
                  </a:lnTo>
                  <a:lnTo>
                    <a:pt x="19578" y="17133"/>
                  </a:lnTo>
                  <a:lnTo>
                    <a:pt x="20268" y="16482"/>
                  </a:lnTo>
                  <a:lnTo>
                    <a:pt x="20959" y="16482"/>
                  </a:lnTo>
                  <a:lnTo>
                    <a:pt x="21600" y="16482"/>
                  </a:lnTo>
                  <a:lnTo>
                    <a:pt x="21600" y="15230"/>
                  </a:lnTo>
                  <a:lnTo>
                    <a:pt x="20959" y="14531"/>
                  </a:lnTo>
                  <a:lnTo>
                    <a:pt x="20268" y="14531"/>
                  </a:lnTo>
                  <a:lnTo>
                    <a:pt x="18928" y="13967"/>
                  </a:lnTo>
                  <a:lnTo>
                    <a:pt x="18928" y="13401"/>
                  </a:lnTo>
                  <a:lnTo>
                    <a:pt x="19578" y="13401"/>
                  </a:lnTo>
                  <a:lnTo>
                    <a:pt x="19669" y="12714"/>
                  </a:lnTo>
                  <a:lnTo>
                    <a:pt x="19019" y="12101"/>
                  </a:lnTo>
                  <a:lnTo>
                    <a:pt x="18329" y="11450"/>
                  </a:lnTo>
                  <a:lnTo>
                    <a:pt x="17689" y="10799"/>
                  </a:lnTo>
                  <a:lnTo>
                    <a:pt x="17689" y="10102"/>
                  </a:lnTo>
                  <a:lnTo>
                    <a:pt x="17689" y="9537"/>
                  </a:lnTo>
                  <a:lnTo>
                    <a:pt x="16948" y="9537"/>
                  </a:lnTo>
                  <a:lnTo>
                    <a:pt x="16309" y="9537"/>
                  </a:lnTo>
                  <a:lnTo>
                    <a:pt x="16309" y="8236"/>
                  </a:lnTo>
                  <a:lnTo>
                    <a:pt x="15567" y="6982"/>
                  </a:lnTo>
                  <a:lnTo>
                    <a:pt x="14928" y="6982"/>
                  </a:lnTo>
                  <a:lnTo>
                    <a:pt x="14277" y="6982"/>
                  </a:lnTo>
                  <a:lnTo>
                    <a:pt x="14277" y="6333"/>
                  </a:lnTo>
                  <a:lnTo>
                    <a:pt x="14277" y="5031"/>
                  </a:lnTo>
                  <a:lnTo>
                    <a:pt x="14277" y="3768"/>
                  </a:lnTo>
                  <a:lnTo>
                    <a:pt x="13637" y="3768"/>
                  </a:lnTo>
                  <a:lnTo>
                    <a:pt x="13637" y="3166"/>
                  </a:lnTo>
                  <a:lnTo>
                    <a:pt x="13637" y="2515"/>
                  </a:lnTo>
                  <a:lnTo>
                    <a:pt x="12154" y="1818"/>
                  </a:lnTo>
                  <a:lnTo>
                    <a:pt x="12154" y="2515"/>
                  </a:lnTo>
                  <a:lnTo>
                    <a:pt x="10865" y="1818"/>
                  </a:lnTo>
                  <a:lnTo>
                    <a:pt x="10225" y="1215"/>
                  </a:lnTo>
                  <a:lnTo>
                    <a:pt x="9485" y="1215"/>
                  </a:lnTo>
                  <a:lnTo>
                    <a:pt x="8885" y="1818"/>
                  </a:lnTo>
                  <a:lnTo>
                    <a:pt x="8196" y="1215"/>
                  </a:lnTo>
                  <a:lnTo>
                    <a:pt x="7505" y="516"/>
                  </a:lnTo>
                  <a:lnTo>
                    <a:pt x="6083" y="516"/>
                  </a:lnTo>
                  <a:lnTo>
                    <a:pt x="6083" y="0"/>
                  </a:lnTo>
                  <a:lnTo>
                    <a:pt x="4144" y="0"/>
                  </a:lnTo>
                  <a:lnTo>
                    <a:pt x="3453" y="516"/>
                  </a:lnTo>
                  <a:lnTo>
                    <a:pt x="2721" y="1215"/>
                  </a:lnTo>
                  <a:lnTo>
                    <a:pt x="781" y="1818"/>
                  </a:lnTo>
                  <a:cubicBezTo>
                    <a:pt x="781" y="1818"/>
                    <a:pt x="0" y="1818"/>
                    <a:pt x="0" y="1818"/>
                  </a:cubicBezTo>
                  <a:close/>
                  <a:moveTo>
                    <a:pt x="0" y="1818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2" name="AutoShape 12"/>
            <p:cNvSpPr>
              <a:spLocks/>
            </p:cNvSpPr>
            <p:nvPr/>
          </p:nvSpPr>
          <p:spPr bwMode="auto">
            <a:xfrm>
              <a:off x="285" y="5296"/>
              <a:ext cx="2137" cy="17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3834" y="4969"/>
                  </a:moveTo>
                  <a:lnTo>
                    <a:pt x="13637" y="4969"/>
                  </a:lnTo>
                  <a:lnTo>
                    <a:pt x="13410" y="4714"/>
                  </a:lnTo>
                  <a:lnTo>
                    <a:pt x="13015" y="4714"/>
                  </a:lnTo>
                  <a:lnTo>
                    <a:pt x="12592" y="4463"/>
                  </a:lnTo>
                  <a:lnTo>
                    <a:pt x="12367" y="4211"/>
                  </a:lnTo>
                  <a:lnTo>
                    <a:pt x="12168" y="4211"/>
                  </a:lnTo>
                  <a:lnTo>
                    <a:pt x="11944" y="4211"/>
                  </a:lnTo>
                  <a:lnTo>
                    <a:pt x="11533" y="4211"/>
                  </a:lnTo>
                  <a:lnTo>
                    <a:pt x="11322" y="3959"/>
                  </a:lnTo>
                  <a:lnTo>
                    <a:pt x="11110" y="3475"/>
                  </a:lnTo>
                  <a:lnTo>
                    <a:pt x="10699" y="3475"/>
                  </a:lnTo>
                  <a:lnTo>
                    <a:pt x="10487" y="3223"/>
                  </a:lnTo>
                  <a:lnTo>
                    <a:pt x="10291" y="3223"/>
                  </a:lnTo>
                  <a:lnTo>
                    <a:pt x="9868" y="3223"/>
                  </a:lnTo>
                  <a:lnTo>
                    <a:pt x="9641" y="3223"/>
                  </a:lnTo>
                  <a:lnTo>
                    <a:pt x="9444" y="2986"/>
                  </a:lnTo>
                  <a:lnTo>
                    <a:pt x="9217" y="2986"/>
                  </a:lnTo>
                  <a:lnTo>
                    <a:pt x="9021" y="2986"/>
                  </a:lnTo>
                  <a:lnTo>
                    <a:pt x="8822" y="2720"/>
                  </a:lnTo>
                  <a:lnTo>
                    <a:pt x="8598" y="2468"/>
                  </a:lnTo>
                  <a:lnTo>
                    <a:pt x="8398" y="2468"/>
                  </a:lnTo>
                  <a:lnTo>
                    <a:pt x="7975" y="2231"/>
                  </a:lnTo>
                  <a:lnTo>
                    <a:pt x="7751" y="2231"/>
                  </a:lnTo>
                  <a:lnTo>
                    <a:pt x="7340" y="1965"/>
                  </a:lnTo>
                  <a:lnTo>
                    <a:pt x="7340" y="1746"/>
                  </a:lnTo>
                  <a:lnTo>
                    <a:pt x="6917" y="1746"/>
                  </a:lnTo>
                  <a:lnTo>
                    <a:pt x="6705" y="1476"/>
                  </a:lnTo>
                  <a:lnTo>
                    <a:pt x="6506" y="1476"/>
                  </a:lnTo>
                  <a:lnTo>
                    <a:pt x="6098" y="1476"/>
                  </a:lnTo>
                  <a:lnTo>
                    <a:pt x="5871" y="1243"/>
                  </a:lnTo>
                  <a:lnTo>
                    <a:pt x="5659" y="992"/>
                  </a:lnTo>
                  <a:lnTo>
                    <a:pt x="5251" y="1243"/>
                  </a:lnTo>
                  <a:lnTo>
                    <a:pt x="5024" y="740"/>
                  </a:lnTo>
                  <a:lnTo>
                    <a:pt x="4828" y="489"/>
                  </a:lnTo>
                  <a:lnTo>
                    <a:pt x="4828" y="237"/>
                  </a:lnTo>
                  <a:lnTo>
                    <a:pt x="4828" y="0"/>
                  </a:lnTo>
                  <a:lnTo>
                    <a:pt x="4405" y="237"/>
                  </a:lnTo>
                  <a:lnTo>
                    <a:pt x="4193" y="237"/>
                  </a:lnTo>
                  <a:lnTo>
                    <a:pt x="3982" y="0"/>
                  </a:lnTo>
                  <a:lnTo>
                    <a:pt x="3982" y="237"/>
                  </a:lnTo>
                  <a:lnTo>
                    <a:pt x="3782" y="237"/>
                  </a:lnTo>
                  <a:lnTo>
                    <a:pt x="3571" y="237"/>
                  </a:lnTo>
                  <a:lnTo>
                    <a:pt x="3359" y="237"/>
                  </a:lnTo>
                  <a:lnTo>
                    <a:pt x="3571" y="489"/>
                  </a:lnTo>
                  <a:lnTo>
                    <a:pt x="3359" y="740"/>
                  </a:lnTo>
                  <a:lnTo>
                    <a:pt x="3147" y="992"/>
                  </a:lnTo>
                  <a:lnTo>
                    <a:pt x="3147" y="740"/>
                  </a:lnTo>
                  <a:lnTo>
                    <a:pt x="2936" y="489"/>
                  </a:lnTo>
                  <a:lnTo>
                    <a:pt x="2724" y="489"/>
                  </a:lnTo>
                  <a:lnTo>
                    <a:pt x="2512" y="489"/>
                  </a:lnTo>
                  <a:lnTo>
                    <a:pt x="2313" y="237"/>
                  </a:lnTo>
                  <a:lnTo>
                    <a:pt x="2101" y="740"/>
                  </a:lnTo>
                  <a:lnTo>
                    <a:pt x="1890" y="489"/>
                  </a:lnTo>
                  <a:lnTo>
                    <a:pt x="1678" y="740"/>
                  </a:lnTo>
                  <a:lnTo>
                    <a:pt x="1466" y="992"/>
                  </a:lnTo>
                  <a:lnTo>
                    <a:pt x="1678" y="1243"/>
                  </a:lnTo>
                  <a:lnTo>
                    <a:pt x="1678" y="1476"/>
                  </a:lnTo>
                  <a:lnTo>
                    <a:pt x="1890" y="1243"/>
                  </a:lnTo>
                  <a:lnTo>
                    <a:pt x="1890" y="1476"/>
                  </a:lnTo>
                  <a:lnTo>
                    <a:pt x="1678" y="1746"/>
                  </a:lnTo>
                  <a:lnTo>
                    <a:pt x="1466" y="1746"/>
                  </a:lnTo>
                  <a:lnTo>
                    <a:pt x="1466" y="1965"/>
                  </a:lnTo>
                  <a:lnTo>
                    <a:pt x="1678" y="1965"/>
                  </a:lnTo>
                  <a:lnTo>
                    <a:pt x="1678" y="1746"/>
                  </a:lnTo>
                  <a:lnTo>
                    <a:pt x="2101" y="1746"/>
                  </a:lnTo>
                  <a:lnTo>
                    <a:pt x="2101" y="1965"/>
                  </a:lnTo>
                  <a:lnTo>
                    <a:pt x="1890" y="2231"/>
                  </a:lnTo>
                  <a:lnTo>
                    <a:pt x="1890" y="2468"/>
                  </a:lnTo>
                  <a:lnTo>
                    <a:pt x="1678" y="2720"/>
                  </a:lnTo>
                  <a:lnTo>
                    <a:pt x="1890" y="2720"/>
                  </a:lnTo>
                  <a:lnTo>
                    <a:pt x="1890" y="2986"/>
                  </a:lnTo>
                  <a:lnTo>
                    <a:pt x="1678" y="3223"/>
                  </a:lnTo>
                  <a:lnTo>
                    <a:pt x="1466" y="2986"/>
                  </a:lnTo>
                  <a:lnTo>
                    <a:pt x="1255" y="3223"/>
                  </a:lnTo>
                  <a:lnTo>
                    <a:pt x="1255" y="3708"/>
                  </a:lnTo>
                  <a:lnTo>
                    <a:pt x="1678" y="3708"/>
                  </a:lnTo>
                  <a:lnTo>
                    <a:pt x="1890" y="3708"/>
                  </a:lnTo>
                  <a:lnTo>
                    <a:pt x="1890" y="3475"/>
                  </a:lnTo>
                  <a:lnTo>
                    <a:pt x="2313" y="3708"/>
                  </a:lnTo>
                  <a:lnTo>
                    <a:pt x="2512" y="3708"/>
                  </a:lnTo>
                  <a:lnTo>
                    <a:pt x="2512" y="3959"/>
                  </a:lnTo>
                  <a:lnTo>
                    <a:pt x="2512" y="4211"/>
                  </a:lnTo>
                  <a:lnTo>
                    <a:pt x="2512" y="4463"/>
                  </a:lnTo>
                  <a:lnTo>
                    <a:pt x="2724" y="4463"/>
                  </a:lnTo>
                  <a:lnTo>
                    <a:pt x="2936" y="4463"/>
                  </a:lnTo>
                  <a:lnTo>
                    <a:pt x="3147" y="4463"/>
                  </a:lnTo>
                  <a:lnTo>
                    <a:pt x="3359" y="4714"/>
                  </a:lnTo>
                  <a:lnTo>
                    <a:pt x="3571" y="4714"/>
                  </a:lnTo>
                  <a:lnTo>
                    <a:pt x="3782" y="4969"/>
                  </a:lnTo>
                  <a:lnTo>
                    <a:pt x="3982" y="5203"/>
                  </a:lnTo>
                  <a:lnTo>
                    <a:pt x="3982" y="4969"/>
                  </a:lnTo>
                  <a:lnTo>
                    <a:pt x="4193" y="4969"/>
                  </a:lnTo>
                  <a:lnTo>
                    <a:pt x="4405" y="4969"/>
                  </a:lnTo>
                  <a:lnTo>
                    <a:pt x="4405" y="5203"/>
                  </a:lnTo>
                  <a:lnTo>
                    <a:pt x="4616" y="5203"/>
                  </a:lnTo>
                  <a:lnTo>
                    <a:pt x="4828" y="5203"/>
                  </a:lnTo>
                  <a:lnTo>
                    <a:pt x="5024" y="5454"/>
                  </a:lnTo>
                  <a:lnTo>
                    <a:pt x="4828" y="5706"/>
                  </a:lnTo>
                  <a:lnTo>
                    <a:pt x="4828" y="5957"/>
                  </a:lnTo>
                  <a:lnTo>
                    <a:pt x="4828" y="6209"/>
                  </a:lnTo>
                  <a:lnTo>
                    <a:pt x="5024" y="6209"/>
                  </a:lnTo>
                  <a:lnTo>
                    <a:pt x="5251" y="6446"/>
                  </a:lnTo>
                  <a:lnTo>
                    <a:pt x="5251" y="6698"/>
                  </a:lnTo>
                  <a:lnTo>
                    <a:pt x="5024" y="6698"/>
                  </a:lnTo>
                  <a:lnTo>
                    <a:pt x="5024" y="6950"/>
                  </a:lnTo>
                  <a:lnTo>
                    <a:pt x="4828" y="6950"/>
                  </a:lnTo>
                  <a:lnTo>
                    <a:pt x="4616" y="6950"/>
                  </a:lnTo>
                  <a:lnTo>
                    <a:pt x="4616" y="7183"/>
                  </a:lnTo>
                  <a:lnTo>
                    <a:pt x="4405" y="7183"/>
                  </a:lnTo>
                  <a:lnTo>
                    <a:pt x="4193" y="7183"/>
                  </a:lnTo>
                  <a:lnTo>
                    <a:pt x="4193" y="7453"/>
                  </a:lnTo>
                  <a:lnTo>
                    <a:pt x="3982" y="7453"/>
                  </a:lnTo>
                  <a:lnTo>
                    <a:pt x="3782" y="7686"/>
                  </a:lnTo>
                  <a:lnTo>
                    <a:pt x="3782" y="7937"/>
                  </a:lnTo>
                  <a:lnTo>
                    <a:pt x="3571" y="8207"/>
                  </a:lnTo>
                  <a:lnTo>
                    <a:pt x="3571" y="8426"/>
                  </a:lnTo>
                  <a:lnTo>
                    <a:pt x="3359" y="8693"/>
                  </a:lnTo>
                  <a:lnTo>
                    <a:pt x="3359" y="8929"/>
                  </a:lnTo>
                  <a:lnTo>
                    <a:pt x="3359" y="9181"/>
                  </a:lnTo>
                  <a:lnTo>
                    <a:pt x="3359" y="9433"/>
                  </a:lnTo>
                  <a:lnTo>
                    <a:pt x="3359" y="9684"/>
                  </a:lnTo>
                  <a:lnTo>
                    <a:pt x="3147" y="9684"/>
                  </a:lnTo>
                  <a:lnTo>
                    <a:pt x="2936" y="9684"/>
                  </a:lnTo>
                  <a:lnTo>
                    <a:pt x="2936" y="9917"/>
                  </a:lnTo>
                  <a:lnTo>
                    <a:pt x="2512" y="10424"/>
                  </a:lnTo>
                  <a:lnTo>
                    <a:pt x="2512" y="10676"/>
                  </a:lnTo>
                  <a:lnTo>
                    <a:pt x="2313" y="10928"/>
                  </a:lnTo>
                  <a:lnTo>
                    <a:pt x="2313" y="11161"/>
                  </a:lnTo>
                  <a:lnTo>
                    <a:pt x="2101" y="11161"/>
                  </a:lnTo>
                  <a:lnTo>
                    <a:pt x="1678" y="10928"/>
                  </a:lnTo>
                  <a:lnTo>
                    <a:pt x="1678" y="11412"/>
                  </a:lnTo>
                  <a:lnTo>
                    <a:pt x="1678" y="11664"/>
                  </a:lnTo>
                  <a:lnTo>
                    <a:pt x="1678" y="11915"/>
                  </a:lnTo>
                  <a:lnTo>
                    <a:pt x="1890" y="12152"/>
                  </a:lnTo>
                  <a:lnTo>
                    <a:pt x="1890" y="12404"/>
                  </a:lnTo>
                  <a:lnTo>
                    <a:pt x="1890" y="12670"/>
                  </a:lnTo>
                  <a:lnTo>
                    <a:pt x="1678" y="12907"/>
                  </a:lnTo>
                  <a:lnTo>
                    <a:pt x="1466" y="13141"/>
                  </a:lnTo>
                  <a:lnTo>
                    <a:pt x="1466" y="13411"/>
                  </a:lnTo>
                  <a:lnTo>
                    <a:pt x="1255" y="13411"/>
                  </a:lnTo>
                  <a:lnTo>
                    <a:pt x="1043" y="13644"/>
                  </a:lnTo>
                  <a:lnTo>
                    <a:pt x="1043" y="13914"/>
                  </a:lnTo>
                  <a:lnTo>
                    <a:pt x="847" y="14147"/>
                  </a:lnTo>
                  <a:lnTo>
                    <a:pt x="1043" y="14398"/>
                  </a:lnTo>
                  <a:lnTo>
                    <a:pt x="1255" y="14398"/>
                  </a:lnTo>
                  <a:lnTo>
                    <a:pt x="1255" y="14635"/>
                  </a:lnTo>
                  <a:lnTo>
                    <a:pt x="1255" y="14887"/>
                  </a:lnTo>
                  <a:lnTo>
                    <a:pt x="1043" y="14887"/>
                  </a:lnTo>
                  <a:lnTo>
                    <a:pt x="847" y="15139"/>
                  </a:lnTo>
                  <a:lnTo>
                    <a:pt x="635" y="15139"/>
                  </a:lnTo>
                  <a:lnTo>
                    <a:pt x="423" y="15139"/>
                  </a:lnTo>
                  <a:lnTo>
                    <a:pt x="423" y="15390"/>
                  </a:lnTo>
                  <a:lnTo>
                    <a:pt x="212" y="15390"/>
                  </a:lnTo>
                  <a:lnTo>
                    <a:pt x="212" y="15642"/>
                  </a:lnTo>
                  <a:lnTo>
                    <a:pt x="0" y="15894"/>
                  </a:lnTo>
                  <a:lnTo>
                    <a:pt x="0" y="16364"/>
                  </a:lnTo>
                  <a:lnTo>
                    <a:pt x="0" y="16867"/>
                  </a:lnTo>
                  <a:lnTo>
                    <a:pt x="212" y="16867"/>
                  </a:lnTo>
                  <a:lnTo>
                    <a:pt x="423" y="16867"/>
                  </a:lnTo>
                  <a:lnTo>
                    <a:pt x="635" y="17137"/>
                  </a:lnTo>
                  <a:lnTo>
                    <a:pt x="847" y="17370"/>
                  </a:lnTo>
                  <a:lnTo>
                    <a:pt x="1043" y="17622"/>
                  </a:lnTo>
                  <a:lnTo>
                    <a:pt x="1043" y="17873"/>
                  </a:lnTo>
                  <a:lnTo>
                    <a:pt x="1466" y="18111"/>
                  </a:lnTo>
                  <a:lnTo>
                    <a:pt x="1678" y="18377"/>
                  </a:lnTo>
                  <a:lnTo>
                    <a:pt x="1678" y="18614"/>
                  </a:lnTo>
                  <a:lnTo>
                    <a:pt x="1466" y="18865"/>
                  </a:lnTo>
                  <a:lnTo>
                    <a:pt x="1678" y="18865"/>
                  </a:lnTo>
                  <a:lnTo>
                    <a:pt x="1890" y="18865"/>
                  </a:lnTo>
                  <a:lnTo>
                    <a:pt x="1678" y="19350"/>
                  </a:lnTo>
                  <a:lnTo>
                    <a:pt x="1678" y="19620"/>
                  </a:lnTo>
                  <a:lnTo>
                    <a:pt x="1255" y="19620"/>
                  </a:lnTo>
                  <a:lnTo>
                    <a:pt x="1466" y="19853"/>
                  </a:lnTo>
                  <a:lnTo>
                    <a:pt x="1466" y="20360"/>
                  </a:lnTo>
                  <a:lnTo>
                    <a:pt x="1678" y="20612"/>
                  </a:lnTo>
                  <a:lnTo>
                    <a:pt x="1890" y="20612"/>
                  </a:lnTo>
                  <a:lnTo>
                    <a:pt x="2101" y="20845"/>
                  </a:lnTo>
                  <a:lnTo>
                    <a:pt x="2313" y="21348"/>
                  </a:lnTo>
                  <a:lnTo>
                    <a:pt x="2512" y="21096"/>
                  </a:lnTo>
                  <a:lnTo>
                    <a:pt x="2512" y="20845"/>
                  </a:lnTo>
                  <a:lnTo>
                    <a:pt x="2936" y="20612"/>
                  </a:lnTo>
                  <a:lnTo>
                    <a:pt x="3359" y="20612"/>
                  </a:lnTo>
                  <a:lnTo>
                    <a:pt x="3571" y="20360"/>
                  </a:lnTo>
                  <a:lnTo>
                    <a:pt x="3782" y="20360"/>
                  </a:lnTo>
                  <a:lnTo>
                    <a:pt x="4193" y="20612"/>
                  </a:lnTo>
                  <a:lnTo>
                    <a:pt x="4405" y="20612"/>
                  </a:lnTo>
                  <a:lnTo>
                    <a:pt x="4616" y="20105"/>
                  </a:lnTo>
                  <a:lnTo>
                    <a:pt x="5024" y="20105"/>
                  </a:lnTo>
                  <a:lnTo>
                    <a:pt x="5447" y="20360"/>
                  </a:lnTo>
                  <a:lnTo>
                    <a:pt x="5659" y="20612"/>
                  </a:lnTo>
                  <a:lnTo>
                    <a:pt x="6098" y="20612"/>
                  </a:lnTo>
                  <a:lnTo>
                    <a:pt x="6295" y="21096"/>
                  </a:lnTo>
                  <a:lnTo>
                    <a:pt x="6705" y="21096"/>
                  </a:lnTo>
                  <a:lnTo>
                    <a:pt x="7340" y="21096"/>
                  </a:lnTo>
                  <a:lnTo>
                    <a:pt x="7552" y="21096"/>
                  </a:lnTo>
                  <a:lnTo>
                    <a:pt x="7975" y="21348"/>
                  </a:lnTo>
                  <a:lnTo>
                    <a:pt x="8175" y="21096"/>
                  </a:lnTo>
                  <a:lnTo>
                    <a:pt x="8598" y="21096"/>
                  </a:lnTo>
                  <a:lnTo>
                    <a:pt x="8822" y="21348"/>
                  </a:lnTo>
                  <a:lnTo>
                    <a:pt x="9021" y="21348"/>
                  </a:lnTo>
                  <a:lnTo>
                    <a:pt x="9021" y="21600"/>
                  </a:lnTo>
                  <a:lnTo>
                    <a:pt x="9217" y="21600"/>
                  </a:lnTo>
                  <a:lnTo>
                    <a:pt x="9444" y="21348"/>
                  </a:lnTo>
                  <a:lnTo>
                    <a:pt x="9444" y="21096"/>
                  </a:lnTo>
                  <a:lnTo>
                    <a:pt x="9444" y="20845"/>
                  </a:lnTo>
                  <a:lnTo>
                    <a:pt x="9868" y="20612"/>
                  </a:lnTo>
                  <a:lnTo>
                    <a:pt x="9868" y="20360"/>
                  </a:lnTo>
                  <a:lnTo>
                    <a:pt x="10291" y="20360"/>
                  </a:lnTo>
                  <a:lnTo>
                    <a:pt x="10487" y="20105"/>
                  </a:lnTo>
                  <a:lnTo>
                    <a:pt x="10910" y="20105"/>
                  </a:lnTo>
                  <a:lnTo>
                    <a:pt x="11110" y="20105"/>
                  </a:lnTo>
                  <a:lnTo>
                    <a:pt x="11533" y="20360"/>
                  </a:lnTo>
                  <a:lnTo>
                    <a:pt x="11760" y="20105"/>
                  </a:lnTo>
                  <a:lnTo>
                    <a:pt x="12168" y="19853"/>
                  </a:lnTo>
                  <a:lnTo>
                    <a:pt x="12168" y="19350"/>
                  </a:lnTo>
                  <a:lnTo>
                    <a:pt x="12367" y="19117"/>
                  </a:lnTo>
                  <a:lnTo>
                    <a:pt x="12592" y="19117"/>
                  </a:lnTo>
                  <a:lnTo>
                    <a:pt x="12791" y="18865"/>
                  </a:lnTo>
                  <a:lnTo>
                    <a:pt x="12791" y="18614"/>
                  </a:lnTo>
                  <a:lnTo>
                    <a:pt x="13214" y="18377"/>
                  </a:lnTo>
                  <a:lnTo>
                    <a:pt x="13410" y="18377"/>
                  </a:lnTo>
                  <a:lnTo>
                    <a:pt x="13834" y="18377"/>
                  </a:lnTo>
                  <a:lnTo>
                    <a:pt x="14257" y="17873"/>
                  </a:lnTo>
                  <a:lnTo>
                    <a:pt x="14061" y="17622"/>
                  </a:lnTo>
                  <a:lnTo>
                    <a:pt x="14061" y="17370"/>
                  </a:lnTo>
                  <a:lnTo>
                    <a:pt x="13834" y="17137"/>
                  </a:lnTo>
                  <a:lnTo>
                    <a:pt x="13834" y="16867"/>
                  </a:lnTo>
                  <a:lnTo>
                    <a:pt x="13834" y="16634"/>
                  </a:lnTo>
                  <a:lnTo>
                    <a:pt x="13834" y="16145"/>
                  </a:lnTo>
                  <a:lnTo>
                    <a:pt x="13834" y="15642"/>
                  </a:lnTo>
                  <a:lnTo>
                    <a:pt x="14061" y="15390"/>
                  </a:lnTo>
                  <a:lnTo>
                    <a:pt x="14257" y="15139"/>
                  </a:lnTo>
                  <a:lnTo>
                    <a:pt x="14680" y="14887"/>
                  </a:lnTo>
                  <a:lnTo>
                    <a:pt x="15091" y="14398"/>
                  </a:lnTo>
                  <a:lnTo>
                    <a:pt x="15303" y="14398"/>
                  </a:lnTo>
                  <a:lnTo>
                    <a:pt x="15530" y="14147"/>
                  </a:lnTo>
                  <a:lnTo>
                    <a:pt x="15953" y="13644"/>
                  </a:lnTo>
                  <a:lnTo>
                    <a:pt x="16149" y="13411"/>
                  </a:lnTo>
                  <a:lnTo>
                    <a:pt x="16573" y="13141"/>
                  </a:lnTo>
                  <a:lnTo>
                    <a:pt x="16784" y="13141"/>
                  </a:lnTo>
                  <a:lnTo>
                    <a:pt x="16573" y="13141"/>
                  </a:lnTo>
                  <a:lnTo>
                    <a:pt x="16573" y="12907"/>
                  </a:lnTo>
                  <a:lnTo>
                    <a:pt x="16784" y="12907"/>
                  </a:lnTo>
                  <a:lnTo>
                    <a:pt x="16784" y="12670"/>
                  </a:lnTo>
                  <a:lnTo>
                    <a:pt x="16996" y="12404"/>
                  </a:lnTo>
                  <a:lnTo>
                    <a:pt x="17208" y="12404"/>
                  </a:lnTo>
                  <a:lnTo>
                    <a:pt x="17603" y="12404"/>
                  </a:lnTo>
                  <a:lnTo>
                    <a:pt x="18042" y="12404"/>
                  </a:lnTo>
                  <a:lnTo>
                    <a:pt x="18450" y="12404"/>
                  </a:lnTo>
                  <a:lnTo>
                    <a:pt x="18677" y="12404"/>
                  </a:lnTo>
                  <a:lnTo>
                    <a:pt x="18873" y="12404"/>
                  </a:lnTo>
                  <a:lnTo>
                    <a:pt x="19085" y="12404"/>
                  </a:lnTo>
                  <a:lnTo>
                    <a:pt x="19496" y="12152"/>
                  </a:lnTo>
                  <a:lnTo>
                    <a:pt x="19723" y="12152"/>
                  </a:lnTo>
                  <a:lnTo>
                    <a:pt x="19919" y="11915"/>
                  </a:lnTo>
                  <a:lnTo>
                    <a:pt x="20342" y="11915"/>
                  </a:lnTo>
                  <a:lnTo>
                    <a:pt x="20554" y="11915"/>
                  </a:lnTo>
                  <a:lnTo>
                    <a:pt x="20766" y="11664"/>
                  </a:lnTo>
                  <a:lnTo>
                    <a:pt x="20978" y="11664"/>
                  </a:lnTo>
                  <a:lnTo>
                    <a:pt x="21189" y="11412"/>
                  </a:lnTo>
                  <a:lnTo>
                    <a:pt x="21401" y="11161"/>
                  </a:lnTo>
                  <a:lnTo>
                    <a:pt x="21401" y="10928"/>
                  </a:lnTo>
                  <a:lnTo>
                    <a:pt x="21600" y="10676"/>
                  </a:lnTo>
                  <a:lnTo>
                    <a:pt x="21600" y="10424"/>
                  </a:lnTo>
                  <a:lnTo>
                    <a:pt x="21600" y="9917"/>
                  </a:lnTo>
                  <a:lnTo>
                    <a:pt x="21488" y="9736"/>
                  </a:lnTo>
                  <a:lnTo>
                    <a:pt x="21401" y="9917"/>
                  </a:lnTo>
                  <a:lnTo>
                    <a:pt x="21189" y="9917"/>
                  </a:lnTo>
                  <a:lnTo>
                    <a:pt x="20978" y="9684"/>
                  </a:lnTo>
                  <a:lnTo>
                    <a:pt x="20766" y="9917"/>
                  </a:lnTo>
                  <a:lnTo>
                    <a:pt x="20554" y="9684"/>
                  </a:lnTo>
                  <a:lnTo>
                    <a:pt x="20131" y="9684"/>
                  </a:lnTo>
                  <a:lnTo>
                    <a:pt x="19919" y="9684"/>
                  </a:lnTo>
                  <a:lnTo>
                    <a:pt x="19723" y="9433"/>
                  </a:lnTo>
                  <a:lnTo>
                    <a:pt x="19496" y="9181"/>
                  </a:lnTo>
                  <a:lnTo>
                    <a:pt x="19300" y="9181"/>
                  </a:lnTo>
                  <a:lnTo>
                    <a:pt x="19085" y="9181"/>
                  </a:lnTo>
                  <a:lnTo>
                    <a:pt x="18873" y="9181"/>
                  </a:lnTo>
                  <a:lnTo>
                    <a:pt x="18677" y="8929"/>
                  </a:lnTo>
                  <a:lnTo>
                    <a:pt x="18720" y="8611"/>
                  </a:lnTo>
                  <a:lnTo>
                    <a:pt x="18565" y="8392"/>
                  </a:lnTo>
                  <a:lnTo>
                    <a:pt x="18381" y="8189"/>
                  </a:lnTo>
                  <a:lnTo>
                    <a:pt x="18083" y="7937"/>
                  </a:lnTo>
                  <a:lnTo>
                    <a:pt x="17830" y="8207"/>
                  </a:lnTo>
                  <a:lnTo>
                    <a:pt x="17407" y="8207"/>
                  </a:lnTo>
                  <a:lnTo>
                    <a:pt x="17407" y="7937"/>
                  </a:lnTo>
                  <a:lnTo>
                    <a:pt x="17208" y="7937"/>
                  </a:lnTo>
                  <a:lnTo>
                    <a:pt x="16784" y="7686"/>
                  </a:lnTo>
                  <a:lnTo>
                    <a:pt x="16573" y="7686"/>
                  </a:lnTo>
                  <a:lnTo>
                    <a:pt x="16149" y="7453"/>
                  </a:lnTo>
                  <a:lnTo>
                    <a:pt x="16149" y="7183"/>
                  </a:lnTo>
                  <a:lnTo>
                    <a:pt x="15726" y="6950"/>
                  </a:lnTo>
                  <a:lnTo>
                    <a:pt x="15530" y="6950"/>
                  </a:lnTo>
                  <a:lnTo>
                    <a:pt x="15091" y="6446"/>
                  </a:lnTo>
                  <a:lnTo>
                    <a:pt x="14892" y="6446"/>
                  </a:lnTo>
                  <a:lnTo>
                    <a:pt x="14680" y="6209"/>
                  </a:lnTo>
                  <a:lnTo>
                    <a:pt x="14484" y="5957"/>
                  </a:lnTo>
                  <a:lnTo>
                    <a:pt x="14257" y="5957"/>
                  </a:lnTo>
                  <a:lnTo>
                    <a:pt x="14257" y="5706"/>
                  </a:lnTo>
                  <a:lnTo>
                    <a:pt x="14257" y="5454"/>
                  </a:lnTo>
                  <a:lnTo>
                    <a:pt x="14061" y="5203"/>
                  </a:lnTo>
                  <a:cubicBezTo>
                    <a:pt x="14061" y="5203"/>
                    <a:pt x="13834" y="4969"/>
                    <a:pt x="13834" y="4969"/>
                  </a:cubicBezTo>
                  <a:close/>
                  <a:moveTo>
                    <a:pt x="13834" y="4969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3" name="AutoShape 13"/>
            <p:cNvSpPr>
              <a:spLocks/>
            </p:cNvSpPr>
            <p:nvPr/>
          </p:nvSpPr>
          <p:spPr bwMode="auto">
            <a:xfrm>
              <a:off x="0" y="5581"/>
              <a:ext cx="810" cy="1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8341" y="21202"/>
                  </a:moveTo>
                  <a:lnTo>
                    <a:pt x="6666" y="21600"/>
                  </a:lnTo>
                  <a:lnTo>
                    <a:pt x="6108" y="21600"/>
                  </a:lnTo>
                  <a:lnTo>
                    <a:pt x="6108" y="21202"/>
                  </a:lnTo>
                  <a:lnTo>
                    <a:pt x="5590" y="21600"/>
                  </a:lnTo>
                  <a:lnTo>
                    <a:pt x="4992" y="21202"/>
                  </a:lnTo>
                  <a:lnTo>
                    <a:pt x="3875" y="20804"/>
                  </a:lnTo>
                  <a:lnTo>
                    <a:pt x="3349" y="20406"/>
                  </a:lnTo>
                  <a:lnTo>
                    <a:pt x="2792" y="20406"/>
                  </a:lnTo>
                  <a:lnTo>
                    <a:pt x="2273" y="20406"/>
                  </a:lnTo>
                  <a:lnTo>
                    <a:pt x="2273" y="20031"/>
                  </a:lnTo>
                  <a:lnTo>
                    <a:pt x="1716" y="19634"/>
                  </a:lnTo>
                  <a:lnTo>
                    <a:pt x="1116" y="20031"/>
                  </a:lnTo>
                  <a:lnTo>
                    <a:pt x="599" y="20031"/>
                  </a:lnTo>
                  <a:lnTo>
                    <a:pt x="0" y="20031"/>
                  </a:lnTo>
                  <a:lnTo>
                    <a:pt x="0" y="19634"/>
                  </a:lnTo>
                  <a:lnTo>
                    <a:pt x="599" y="19236"/>
                  </a:lnTo>
                  <a:lnTo>
                    <a:pt x="1116" y="18463"/>
                  </a:lnTo>
                  <a:lnTo>
                    <a:pt x="1116" y="18043"/>
                  </a:lnTo>
                  <a:lnTo>
                    <a:pt x="1716" y="17668"/>
                  </a:lnTo>
                  <a:lnTo>
                    <a:pt x="2273" y="17668"/>
                  </a:lnTo>
                  <a:lnTo>
                    <a:pt x="2273" y="17270"/>
                  </a:lnTo>
                  <a:lnTo>
                    <a:pt x="2792" y="16504"/>
                  </a:lnTo>
                  <a:lnTo>
                    <a:pt x="2273" y="16077"/>
                  </a:lnTo>
                  <a:lnTo>
                    <a:pt x="2792" y="15709"/>
                  </a:lnTo>
                  <a:lnTo>
                    <a:pt x="2792" y="15281"/>
                  </a:lnTo>
                  <a:lnTo>
                    <a:pt x="3349" y="14936"/>
                  </a:lnTo>
                  <a:lnTo>
                    <a:pt x="3875" y="14538"/>
                  </a:lnTo>
                  <a:lnTo>
                    <a:pt x="3875" y="14140"/>
                  </a:lnTo>
                  <a:lnTo>
                    <a:pt x="3875" y="13345"/>
                  </a:lnTo>
                  <a:lnTo>
                    <a:pt x="3349" y="13345"/>
                  </a:lnTo>
                  <a:lnTo>
                    <a:pt x="2792" y="12947"/>
                  </a:lnTo>
                  <a:lnTo>
                    <a:pt x="1716" y="12947"/>
                  </a:lnTo>
                  <a:lnTo>
                    <a:pt x="1716" y="12549"/>
                  </a:lnTo>
                  <a:lnTo>
                    <a:pt x="1716" y="12180"/>
                  </a:lnTo>
                  <a:lnTo>
                    <a:pt x="2273" y="11782"/>
                  </a:lnTo>
                  <a:lnTo>
                    <a:pt x="2792" y="11384"/>
                  </a:lnTo>
                  <a:lnTo>
                    <a:pt x="2792" y="10981"/>
                  </a:lnTo>
                  <a:lnTo>
                    <a:pt x="2792" y="10583"/>
                  </a:lnTo>
                  <a:lnTo>
                    <a:pt x="2792" y="10185"/>
                  </a:lnTo>
                  <a:lnTo>
                    <a:pt x="3349" y="9817"/>
                  </a:lnTo>
                  <a:lnTo>
                    <a:pt x="4474" y="9817"/>
                  </a:lnTo>
                  <a:lnTo>
                    <a:pt x="4992" y="9817"/>
                  </a:lnTo>
                  <a:lnTo>
                    <a:pt x="5590" y="9021"/>
                  </a:lnTo>
                  <a:lnTo>
                    <a:pt x="6108" y="8623"/>
                  </a:lnTo>
                  <a:lnTo>
                    <a:pt x="6108" y="8249"/>
                  </a:lnTo>
                  <a:lnTo>
                    <a:pt x="6666" y="7827"/>
                  </a:lnTo>
                  <a:lnTo>
                    <a:pt x="7224" y="7482"/>
                  </a:lnTo>
                  <a:lnTo>
                    <a:pt x="7783" y="6687"/>
                  </a:lnTo>
                  <a:lnTo>
                    <a:pt x="8341" y="6289"/>
                  </a:lnTo>
                  <a:lnTo>
                    <a:pt x="8341" y="5493"/>
                  </a:lnTo>
                  <a:lnTo>
                    <a:pt x="8866" y="5095"/>
                  </a:lnTo>
                  <a:lnTo>
                    <a:pt x="9457" y="4721"/>
                  </a:lnTo>
                  <a:lnTo>
                    <a:pt x="9457" y="3925"/>
                  </a:lnTo>
                  <a:lnTo>
                    <a:pt x="9983" y="3527"/>
                  </a:lnTo>
                  <a:lnTo>
                    <a:pt x="10542" y="3159"/>
                  </a:lnTo>
                  <a:lnTo>
                    <a:pt x="10542" y="2358"/>
                  </a:lnTo>
                  <a:lnTo>
                    <a:pt x="10542" y="1959"/>
                  </a:lnTo>
                  <a:lnTo>
                    <a:pt x="11059" y="1561"/>
                  </a:lnTo>
                  <a:lnTo>
                    <a:pt x="11059" y="1193"/>
                  </a:lnTo>
                  <a:lnTo>
                    <a:pt x="11059" y="766"/>
                  </a:lnTo>
                  <a:lnTo>
                    <a:pt x="11059" y="398"/>
                  </a:lnTo>
                  <a:lnTo>
                    <a:pt x="12216" y="398"/>
                  </a:lnTo>
                  <a:lnTo>
                    <a:pt x="12775" y="398"/>
                  </a:lnTo>
                  <a:lnTo>
                    <a:pt x="12775" y="0"/>
                  </a:lnTo>
                  <a:lnTo>
                    <a:pt x="13850" y="398"/>
                  </a:lnTo>
                  <a:lnTo>
                    <a:pt x="14409" y="398"/>
                  </a:lnTo>
                  <a:lnTo>
                    <a:pt x="14409" y="766"/>
                  </a:lnTo>
                  <a:lnTo>
                    <a:pt x="14409" y="1193"/>
                  </a:lnTo>
                  <a:lnTo>
                    <a:pt x="14409" y="1561"/>
                  </a:lnTo>
                  <a:lnTo>
                    <a:pt x="14933" y="1561"/>
                  </a:lnTo>
                  <a:lnTo>
                    <a:pt x="15533" y="1561"/>
                  </a:lnTo>
                  <a:lnTo>
                    <a:pt x="16050" y="1561"/>
                  </a:lnTo>
                  <a:lnTo>
                    <a:pt x="16649" y="1959"/>
                  </a:lnTo>
                  <a:lnTo>
                    <a:pt x="17207" y="1959"/>
                  </a:lnTo>
                  <a:lnTo>
                    <a:pt x="17724" y="2358"/>
                  </a:lnTo>
                  <a:lnTo>
                    <a:pt x="18283" y="2732"/>
                  </a:lnTo>
                  <a:lnTo>
                    <a:pt x="18283" y="2358"/>
                  </a:lnTo>
                  <a:lnTo>
                    <a:pt x="18842" y="2358"/>
                  </a:lnTo>
                  <a:lnTo>
                    <a:pt x="19400" y="2358"/>
                  </a:lnTo>
                  <a:lnTo>
                    <a:pt x="19400" y="2732"/>
                  </a:lnTo>
                  <a:lnTo>
                    <a:pt x="19926" y="2732"/>
                  </a:lnTo>
                  <a:lnTo>
                    <a:pt x="20516" y="2732"/>
                  </a:lnTo>
                  <a:lnTo>
                    <a:pt x="21000" y="3159"/>
                  </a:lnTo>
                  <a:lnTo>
                    <a:pt x="20516" y="3527"/>
                  </a:lnTo>
                  <a:lnTo>
                    <a:pt x="20516" y="3925"/>
                  </a:lnTo>
                  <a:lnTo>
                    <a:pt x="20516" y="4323"/>
                  </a:lnTo>
                  <a:lnTo>
                    <a:pt x="21000" y="4323"/>
                  </a:lnTo>
                  <a:lnTo>
                    <a:pt x="21600" y="4721"/>
                  </a:lnTo>
                  <a:lnTo>
                    <a:pt x="21600" y="5095"/>
                  </a:lnTo>
                  <a:lnTo>
                    <a:pt x="21000" y="5095"/>
                  </a:lnTo>
                  <a:lnTo>
                    <a:pt x="21000" y="5493"/>
                  </a:lnTo>
                  <a:lnTo>
                    <a:pt x="20516" y="5493"/>
                  </a:lnTo>
                  <a:lnTo>
                    <a:pt x="19926" y="5493"/>
                  </a:lnTo>
                  <a:lnTo>
                    <a:pt x="19926" y="5891"/>
                  </a:lnTo>
                  <a:lnTo>
                    <a:pt x="19400" y="5891"/>
                  </a:lnTo>
                  <a:lnTo>
                    <a:pt x="18842" y="5891"/>
                  </a:lnTo>
                  <a:lnTo>
                    <a:pt x="18842" y="6289"/>
                  </a:lnTo>
                  <a:lnTo>
                    <a:pt x="18283" y="6289"/>
                  </a:lnTo>
                  <a:lnTo>
                    <a:pt x="17724" y="6687"/>
                  </a:lnTo>
                  <a:lnTo>
                    <a:pt x="17724" y="7055"/>
                  </a:lnTo>
                  <a:lnTo>
                    <a:pt x="17207" y="7482"/>
                  </a:lnTo>
                  <a:lnTo>
                    <a:pt x="17207" y="7827"/>
                  </a:lnTo>
                  <a:lnTo>
                    <a:pt x="16649" y="8249"/>
                  </a:lnTo>
                  <a:lnTo>
                    <a:pt x="16649" y="8623"/>
                  </a:lnTo>
                  <a:lnTo>
                    <a:pt x="16649" y="9021"/>
                  </a:lnTo>
                  <a:lnTo>
                    <a:pt x="16649" y="9442"/>
                  </a:lnTo>
                  <a:lnTo>
                    <a:pt x="16649" y="9817"/>
                  </a:lnTo>
                  <a:lnTo>
                    <a:pt x="16050" y="9817"/>
                  </a:lnTo>
                  <a:lnTo>
                    <a:pt x="15533" y="9817"/>
                  </a:lnTo>
                  <a:lnTo>
                    <a:pt x="15533" y="10185"/>
                  </a:lnTo>
                  <a:lnTo>
                    <a:pt x="14409" y="10981"/>
                  </a:lnTo>
                  <a:lnTo>
                    <a:pt x="14409" y="11384"/>
                  </a:lnTo>
                  <a:lnTo>
                    <a:pt x="13850" y="11782"/>
                  </a:lnTo>
                  <a:lnTo>
                    <a:pt x="13850" y="12180"/>
                  </a:lnTo>
                  <a:lnTo>
                    <a:pt x="13333" y="12180"/>
                  </a:lnTo>
                  <a:lnTo>
                    <a:pt x="12216" y="11782"/>
                  </a:lnTo>
                  <a:lnTo>
                    <a:pt x="12216" y="12549"/>
                  </a:lnTo>
                  <a:lnTo>
                    <a:pt x="12216" y="12947"/>
                  </a:lnTo>
                  <a:lnTo>
                    <a:pt x="12216" y="13345"/>
                  </a:lnTo>
                  <a:lnTo>
                    <a:pt x="12775" y="13743"/>
                  </a:lnTo>
                  <a:lnTo>
                    <a:pt x="12775" y="14140"/>
                  </a:lnTo>
                  <a:lnTo>
                    <a:pt x="12775" y="14538"/>
                  </a:lnTo>
                  <a:lnTo>
                    <a:pt x="12216" y="14936"/>
                  </a:lnTo>
                  <a:lnTo>
                    <a:pt x="11658" y="15281"/>
                  </a:lnTo>
                  <a:lnTo>
                    <a:pt x="11658" y="15709"/>
                  </a:lnTo>
                  <a:lnTo>
                    <a:pt x="11059" y="15709"/>
                  </a:lnTo>
                  <a:lnTo>
                    <a:pt x="10542" y="16077"/>
                  </a:lnTo>
                  <a:lnTo>
                    <a:pt x="10542" y="16504"/>
                  </a:lnTo>
                  <a:lnTo>
                    <a:pt x="9983" y="16872"/>
                  </a:lnTo>
                  <a:lnTo>
                    <a:pt x="10542" y="17270"/>
                  </a:lnTo>
                  <a:lnTo>
                    <a:pt x="11059" y="17270"/>
                  </a:lnTo>
                  <a:lnTo>
                    <a:pt x="11059" y="17668"/>
                  </a:lnTo>
                  <a:lnTo>
                    <a:pt x="11059" y="18043"/>
                  </a:lnTo>
                  <a:lnTo>
                    <a:pt x="10542" y="18043"/>
                  </a:lnTo>
                  <a:lnTo>
                    <a:pt x="9983" y="18463"/>
                  </a:lnTo>
                  <a:lnTo>
                    <a:pt x="9457" y="18463"/>
                  </a:lnTo>
                  <a:lnTo>
                    <a:pt x="8866" y="18463"/>
                  </a:lnTo>
                  <a:lnTo>
                    <a:pt x="8866" y="18838"/>
                  </a:lnTo>
                  <a:lnTo>
                    <a:pt x="8341" y="18838"/>
                  </a:lnTo>
                  <a:lnTo>
                    <a:pt x="8341" y="19236"/>
                  </a:lnTo>
                  <a:lnTo>
                    <a:pt x="7783" y="19634"/>
                  </a:lnTo>
                  <a:lnTo>
                    <a:pt x="7783" y="20406"/>
                  </a:lnTo>
                  <a:lnTo>
                    <a:pt x="7783" y="21202"/>
                  </a:lnTo>
                  <a:cubicBezTo>
                    <a:pt x="7783" y="21202"/>
                    <a:pt x="8341" y="21202"/>
                    <a:pt x="8341" y="21202"/>
                  </a:cubicBezTo>
                  <a:close/>
                  <a:moveTo>
                    <a:pt x="8341" y="21202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4" name="AutoShape 14"/>
            <p:cNvSpPr>
              <a:spLocks/>
            </p:cNvSpPr>
            <p:nvPr/>
          </p:nvSpPr>
          <p:spPr bwMode="auto">
            <a:xfrm>
              <a:off x="2152" y="6657"/>
              <a:ext cx="187" cy="12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938" y="21600"/>
                  </a:moveTo>
                  <a:lnTo>
                    <a:pt x="11938" y="18175"/>
                  </a:lnTo>
                  <a:lnTo>
                    <a:pt x="9520" y="18175"/>
                  </a:lnTo>
                  <a:lnTo>
                    <a:pt x="7246" y="10904"/>
                  </a:lnTo>
                  <a:lnTo>
                    <a:pt x="4687" y="10904"/>
                  </a:lnTo>
                  <a:lnTo>
                    <a:pt x="0" y="10904"/>
                  </a:lnTo>
                  <a:lnTo>
                    <a:pt x="0" y="7271"/>
                  </a:lnTo>
                  <a:lnTo>
                    <a:pt x="2412" y="7271"/>
                  </a:lnTo>
                  <a:lnTo>
                    <a:pt x="4687" y="7271"/>
                  </a:lnTo>
                  <a:lnTo>
                    <a:pt x="9520" y="7271"/>
                  </a:lnTo>
                  <a:lnTo>
                    <a:pt x="9520" y="3633"/>
                  </a:lnTo>
                  <a:lnTo>
                    <a:pt x="11938" y="0"/>
                  </a:lnTo>
                  <a:lnTo>
                    <a:pt x="14350" y="3633"/>
                  </a:lnTo>
                  <a:lnTo>
                    <a:pt x="14350" y="7271"/>
                  </a:lnTo>
                  <a:lnTo>
                    <a:pt x="16766" y="10904"/>
                  </a:lnTo>
                  <a:lnTo>
                    <a:pt x="19183" y="10904"/>
                  </a:lnTo>
                  <a:lnTo>
                    <a:pt x="21600" y="10904"/>
                  </a:lnTo>
                  <a:lnTo>
                    <a:pt x="19183" y="14540"/>
                  </a:lnTo>
                  <a:lnTo>
                    <a:pt x="16766" y="14540"/>
                  </a:lnTo>
                  <a:lnTo>
                    <a:pt x="16766" y="18175"/>
                  </a:lnTo>
                  <a:lnTo>
                    <a:pt x="14350" y="21600"/>
                  </a:lnTo>
                  <a:cubicBezTo>
                    <a:pt x="14350" y="21600"/>
                    <a:pt x="11938" y="21600"/>
                    <a:pt x="11938" y="21600"/>
                  </a:cubicBezTo>
                  <a:close/>
                  <a:moveTo>
                    <a:pt x="11938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5" name="AutoShape 15"/>
            <p:cNvSpPr>
              <a:spLocks/>
            </p:cNvSpPr>
            <p:nvPr/>
          </p:nvSpPr>
          <p:spPr bwMode="auto">
            <a:xfrm>
              <a:off x="2421" y="6657"/>
              <a:ext cx="84" cy="6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148" y="21600"/>
                  </a:moveTo>
                  <a:lnTo>
                    <a:pt x="10766" y="14404"/>
                  </a:lnTo>
                  <a:lnTo>
                    <a:pt x="5382" y="14404"/>
                  </a:lnTo>
                  <a:lnTo>
                    <a:pt x="0" y="7196"/>
                  </a:lnTo>
                  <a:lnTo>
                    <a:pt x="0" y="0"/>
                  </a:lnTo>
                  <a:lnTo>
                    <a:pt x="5382" y="0"/>
                  </a:lnTo>
                  <a:lnTo>
                    <a:pt x="10766" y="7196"/>
                  </a:lnTo>
                  <a:lnTo>
                    <a:pt x="16148" y="7196"/>
                  </a:lnTo>
                  <a:lnTo>
                    <a:pt x="21600" y="7196"/>
                  </a:lnTo>
                  <a:lnTo>
                    <a:pt x="21600" y="14404"/>
                  </a:lnTo>
                  <a:lnTo>
                    <a:pt x="21600" y="21600"/>
                  </a:lnTo>
                  <a:cubicBezTo>
                    <a:pt x="21600" y="21600"/>
                    <a:pt x="16148" y="21600"/>
                    <a:pt x="16148" y="21600"/>
                  </a:cubicBezTo>
                  <a:close/>
                  <a:moveTo>
                    <a:pt x="16148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6" name="AutoShape 16"/>
            <p:cNvSpPr>
              <a:spLocks/>
            </p:cNvSpPr>
            <p:nvPr/>
          </p:nvSpPr>
          <p:spPr bwMode="auto">
            <a:xfrm>
              <a:off x="1883" y="6775"/>
              <a:ext cx="84" cy="6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4" y="14404"/>
                  </a:moveTo>
                  <a:lnTo>
                    <a:pt x="15806" y="14404"/>
                  </a:lnTo>
                  <a:lnTo>
                    <a:pt x="15806" y="7202"/>
                  </a:lnTo>
                  <a:lnTo>
                    <a:pt x="21600" y="0"/>
                  </a:lnTo>
                  <a:lnTo>
                    <a:pt x="15806" y="0"/>
                  </a:lnTo>
                  <a:lnTo>
                    <a:pt x="10804" y="0"/>
                  </a:lnTo>
                  <a:lnTo>
                    <a:pt x="10804" y="7202"/>
                  </a:lnTo>
                  <a:lnTo>
                    <a:pt x="0" y="7202"/>
                  </a:lnTo>
                  <a:lnTo>
                    <a:pt x="0" y="14404"/>
                  </a:lnTo>
                  <a:lnTo>
                    <a:pt x="0" y="21600"/>
                  </a:lnTo>
                  <a:cubicBezTo>
                    <a:pt x="0" y="21600"/>
                    <a:pt x="10804" y="14404"/>
                    <a:pt x="10804" y="14404"/>
                  </a:cubicBezTo>
                  <a:close/>
                  <a:moveTo>
                    <a:pt x="10804" y="14404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7" name="AutoShape 17"/>
            <p:cNvSpPr>
              <a:spLocks/>
            </p:cNvSpPr>
            <p:nvPr/>
          </p:nvSpPr>
          <p:spPr bwMode="auto">
            <a:xfrm>
              <a:off x="1513" y="4220"/>
              <a:ext cx="1971" cy="190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414" y="19875"/>
                  </a:moveTo>
                  <a:lnTo>
                    <a:pt x="18644" y="19639"/>
                  </a:lnTo>
                  <a:lnTo>
                    <a:pt x="18644" y="19402"/>
                  </a:lnTo>
                  <a:lnTo>
                    <a:pt x="18860" y="19165"/>
                  </a:lnTo>
                  <a:lnTo>
                    <a:pt x="18644" y="18928"/>
                  </a:lnTo>
                  <a:lnTo>
                    <a:pt x="18202" y="18928"/>
                  </a:lnTo>
                  <a:lnTo>
                    <a:pt x="17955" y="18928"/>
                  </a:lnTo>
                  <a:lnTo>
                    <a:pt x="17742" y="18471"/>
                  </a:lnTo>
                  <a:lnTo>
                    <a:pt x="17742" y="18235"/>
                  </a:lnTo>
                  <a:lnTo>
                    <a:pt x="17742" y="17761"/>
                  </a:lnTo>
                  <a:lnTo>
                    <a:pt x="17742" y="17524"/>
                  </a:lnTo>
                  <a:lnTo>
                    <a:pt x="17955" y="17301"/>
                  </a:lnTo>
                  <a:lnTo>
                    <a:pt x="17955" y="17064"/>
                  </a:lnTo>
                  <a:lnTo>
                    <a:pt x="17955" y="16844"/>
                  </a:lnTo>
                  <a:lnTo>
                    <a:pt x="17742" y="16590"/>
                  </a:lnTo>
                  <a:lnTo>
                    <a:pt x="17496" y="16590"/>
                  </a:lnTo>
                  <a:lnTo>
                    <a:pt x="17267" y="16371"/>
                  </a:lnTo>
                  <a:lnTo>
                    <a:pt x="17267" y="16134"/>
                  </a:lnTo>
                  <a:lnTo>
                    <a:pt x="17496" y="16134"/>
                  </a:lnTo>
                  <a:lnTo>
                    <a:pt x="17742" y="16134"/>
                  </a:lnTo>
                  <a:lnTo>
                    <a:pt x="17955" y="16134"/>
                  </a:lnTo>
                  <a:lnTo>
                    <a:pt x="18202" y="15894"/>
                  </a:lnTo>
                  <a:lnTo>
                    <a:pt x="18414" y="15657"/>
                  </a:lnTo>
                  <a:lnTo>
                    <a:pt x="18644" y="15420"/>
                  </a:lnTo>
                  <a:lnTo>
                    <a:pt x="18414" y="15200"/>
                  </a:lnTo>
                  <a:lnTo>
                    <a:pt x="18414" y="14963"/>
                  </a:lnTo>
                  <a:lnTo>
                    <a:pt x="18202" y="14726"/>
                  </a:lnTo>
                  <a:lnTo>
                    <a:pt x="18202" y="14489"/>
                  </a:lnTo>
                  <a:lnTo>
                    <a:pt x="18414" y="14489"/>
                  </a:lnTo>
                  <a:lnTo>
                    <a:pt x="18414" y="14267"/>
                  </a:lnTo>
                  <a:lnTo>
                    <a:pt x="18414" y="14016"/>
                  </a:lnTo>
                  <a:lnTo>
                    <a:pt x="18202" y="13793"/>
                  </a:lnTo>
                  <a:lnTo>
                    <a:pt x="18202" y="13556"/>
                  </a:lnTo>
                  <a:lnTo>
                    <a:pt x="18414" y="13556"/>
                  </a:lnTo>
                  <a:lnTo>
                    <a:pt x="18202" y="13319"/>
                  </a:lnTo>
                  <a:lnTo>
                    <a:pt x="18202" y="13099"/>
                  </a:lnTo>
                  <a:lnTo>
                    <a:pt x="18414" y="13099"/>
                  </a:lnTo>
                  <a:lnTo>
                    <a:pt x="18644" y="13099"/>
                  </a:lnTo>
                  <a:lnTo>
                    <a:pt x="18644" y="12845"/>
                  </a:lnTo>
                  <a:lnTo>
                    <a:pt x="18414" y="12389"/>
                  </a:lnTo>
                  <a:lnTo>
                    <a:pt x="18202" y="12389"/>
                  </a:lnTo>
                  <a:lnTo>
                    <a:pt x="18202" y="12626"/>
                  </a:lnTo>
                  <a:lnTo>
                    <a:pt x="17955" y="12626"/>
                  </a:lnTo>
                  <a:lnTo>
                    <a:pt x="17742" y="13099"/>
                  </a:lnTo>
                  <a:lnTo>
                    <a:pt x="17267" y="13319"/>
                  </a:lnTo>
                  <a:lnTo>
                    <a:pt x="17054" y="12845"/>
                  </a:lnTo>
                  <a:lnTo>
                    <a:pt x="17267" y="12389"/>
                  </a:lnTo>
                  <a:lnTo>
                    <a:pt x="17742" y="11929"/>
                  </a:lnTo>
                  <a:lnTo>
                    <a:pt x="17742" y="11692"/>
                  </a:lnTo>
                  <a:lnTo>
                    <a:pt x="17955" y="11455"/>
                  </a:lnTo>
                  <a:lnTo>
                    <a:pt x="18414" y="11455"/>
                  </a:lnTo>
                  <a:lnTo>
                    <a:pt x="18860" y="11218"/>
                  </a:lnTo>
                  <a:lnTo>
                    <a:pt x="19089" y="10758"/>
                  </a:lnTo>
                  <a:lnTo>
                    <a:pt x="19089" y="10521"/>
                  </a:lnTo>
                  <a:lnTo>
                    <a:pt x="19318" y="10284"/>
                  </a:lnTo>
                  <a:lnTo>
                    <a:pt x="19548" y="10521"/>
                  </a:lnTo>
                  <a:lnTo>
                    <a:pt x="19794" y="10758"/>
                  </a:lnTo>
                  <a:lnTo>
                    <a:pt x="20007" y="10284"/>
                  </a:lnTo>
                  <a:lnTo>
                    <a:pt x="20236" y="10521"/>
                  </a:lnTo>
                  <a:lnTo>
                    <a:pt x="20236" y="9810"/>
                  </a:lnTo>
                  <a:lnTo>
                    <a:pt x="20453" y="9574"/>
                  </a:lnTo>
                  <a:lnTo>
                    <a:pt x="20453" y="9354"/>
                  </a:lnTo>
                  <a:lnTo>
                    <a:pt x="20453" y="8894"/>
                  </a:lnTo>
                  <a:lnTo>
                    <a:pt x="20453" y="8643"/>
                  </a:lnTo>
                  <a:lnTo>
                    <a:pt x="20696" y="8406"/>
                  </a:lnTo>
                  <a:lnTo>
                    <a:pt x="20696" y="8184"/>
                  </a:lnTo>
                  <a:lnTo>
                    <a:pt x="20912" y="7727"/>
                  </a:lnTo>
                  <a:lnTo>
                    <a:pt x="21154" y="7473"/>
                  </a:lnTo>
                  <a:lnTo>
                    <a:pt x="21600" y="7017"/>
                  </a:lnTo>
                  <a:lnTo>
                    <a:pt x="21370" y="6779"/>
                  </a:lnTo>
                  <a:lnTo>
                    <a:pt x="21154" y="6779"/>
                  </a:lnTo>
                  <a:lnTo>
                    <a:pt x="20912" y="6779"/>
                  </a:lnTo>
                  <a:lnTo>
                    <a:pt x="20696" y="6539"/>
                  </a:lnTo>
                  <a:lnTo>
                    <a:pt x="20236" y="6539"/>
                  </a:lnTo>
                  <a:lnTo>
                    <a:pt x="19794" y="6302"/>
                  </a:lnTo>
                  <a:lnTo>
                    <a:pt x="19548" y="6083"/>
                  </a:lnTo>
                  <a:lnTo>
                    <a:pt x="19318" y="5609"/>
                  </a:lnTo>
                  <a:lnTo>
                    <a:pt x="19089" y="5135"/>
                  </a:lnTo>
                  <a:lnTo>
                    <a:pt x="18644" y="5135"/>
                  </a:lnTo>
                  <a:lnTo>
                    <a:pt x="18414" y="4912"/>
                  </a:lnTo>
                  <a:lnTo>
                    <a:pt x="18202" y="4912"/>
                  </a:lnTo>
                  <a:lnTo>
                    <a:pt x="17955" y="4912"/>
                  </a:lnTo>
                  <a:lnTo>
                    <a:pt x="17742" y="5135"/>
                  </a:lnTo>
                  <a:lnTo>
                    <a:pt x="17742" y="4912"/>
                  </a:lnTo>
                  <a:lnTo>
                    <a:pt x="17496" y="4675"/>
                  </a:lnTo>
                  <a:lnTo>
                    <a:pt x="17267" y="4439"/>
                  </a:lnTo>
                  <a:lnTo>
                    <a:pt x="17054" y="4439"/>
                  </a:lnTo>
                  <a:lnTo>
                    <a:pt x="17054" y="4202"/>
                  </a:lnTo>
                  <a:lnTo>
                    <a:pt x="16824" y="3982"/>
                  </a:lnTo>
                  <a:lnTo>
                    <a:pt x="16824" y="3728"/>
                  </a:lnTo>
                  <a:lnTo>
                    <a:pt x="16608" y="3522"/>
                  </a:lnTo>
                  <a:lnTo>
                    <a:pt x="16608" y="3271"/>
                  </a:lnTo>
                  <a:lnTo>
                    <a:pt x="16366" y="3271"/>
                  </a:lnTo>
                  <a:lnTo>
                    <a:pt x="16366" y="3522"/>
                  </a:lnTo>
                  <a:lnTo>
                    <a:pt x="16149" y="3522"/>
                  </a:lnTo>
                  <a:lnTo>
                    <a:pt x="15906" y="3522"/>
                  </a:lnTo>
                  <a:lnTo>
                    <a:pt x="15677" y="3271"/>
                  </a:lnTo>
                  <a:lnTo>
                    <a:pt x="15906" y="3034"/>
                  </a:lnTo>
                  <a:lnTo>
                    <a:pt x="15906" y="2812"/>
                  </a:lnTo>
                  <a:lnTo>
                    <a:pt x="15906" y="2338"/>
                  </a:lnTo>
                  <a:lnTo>
                    <a:pt x="15677" y="2338"/>
                  </a:lnTo>
                  <a:lnTo>
                    <a:pt x="15461" y="2338"/>
                  </a:lnTo>
                  <a:lnTo>
                    <a:pt x="15232" y="2338"/>
                  </a:lnTo>
                  <a:lnTo>
                    <a:pt x="15002" y="1881"/>
                  </a:lnTo>
                  <a:lnTo>
                    <a:pt x="15002" y="1644"/>
                  </a:lnTo>
                  <a:lnTo>
                    <a:pt x="14772" y="1644"/>
                  </a:lnTo>
                  <a:lnTo>
                    <a:pt x="14543" y="1644"/>
                  </a:lnTo>
                  <a:lnTo>
                    <a:pt x="14543" y="1404"/>
                  </a:lnTo>
                  <a:lnTo>
                    <a:pt x="14543" y="1167"/>
                  </a:lnTo>
                  <a:lnTo>
                    <a:pt x="14314" y="1167"/>
                  </a:lnTo>
                  <a:lnTo>
                    <a:pt x="14098" y="1167"/>
                  </a:lnTo>
                  <a:lnTo>
                    <a:pt x="14098" y="930"/>
                  </a:lnTo>
                  <a:lnTo>
                    <a:pt x="13868" y="694"/>
                  </a:lnTo>
                  <a:lnTo>
                    <a:pt x="13868" y="474"/>
                  </a:lnTo>
                  <a:lnTo>
                    <a:pt x="13868" y="237"/>
                  </a:lnTo>
                  <a:lnTo>
                    <a:pt x="13868" y="0"/>
                  </a:lnTo>
                  <a:lnTo>
                    <a:pt x="13409" y="0"/>
                  </a:lnTo>
                  <a:lnTo>
                    <a:pt x="13180" y="0"/>
                  </a:lnTo>
                  <a:lnTo>
                    <a:pt x="12950" y="0"/>
                  </a:lnTo>
                  <a:lnTo>
                    <a:pt x="12720" y="0"/>
                  </a:lnTo>
                  <a:lnTo>
                    <a:pt x="12508" y="0"/>
                  </a:lnTo>
                  <a:lnTo>
                    <a:pt x="12278" y="237"/>
                  </a:lnTo>
                  <a:lnTo>
                    <a:pt x="12278" y="474"/>
                  </a:lnTo>
                  <a:lnTo>
                    <a:pt x="12278" y="694"/>
                  </a:lnTo>
                  <a:lnTo>
                    <a:pt x="12062" y="930"/>
                  </a:lnTo>
                  <a:lnTo>
                    <a:pt x="12062" y="1167"/>
                  </a:lnTo>
                  <a:lnTo>
                    <a:pt x="12062" y="1644"/>
                  </a:lnTo>
                  <a:lnTo>
                    <a:pt x="12062" y="1881"/>
                  </a:lnTo>
                  <a:lnTo>
                    <a:pt x="11819" y="1881"/>
                  </a:lnTo>
                  <a:lnTo>
                    <a:pt x="11590" y="1881"/>
                  </a:lnTo>
                  <a:lnTo>
                    <a:pt x="11360" y="2101"/>
                  </a:lnTo>
                  <a:lnTo>
                    <a:pt x="11128" y="2101"/>
                  </a:lnTo>
                  <a:lnTo>
                    <a:pt x="10685" y="2338"/>
                  </a:lnTo>
                  <a:lnTo>
                    <a:pt x="10226" y="2561"/>
                  </a:lnTo>
                  <a:lnTo>
                    <a:pt x="9767" y="2561"/>
                  </a:lnTo>
                  <a:lnTo>
                    <a:pt x="9322" y="2561"/>
                  </a:lnTo>
                  <a:lnTo>
                    <a:pt x="9322" y="2812"/>
                  </a:lnTo>
                  <a:lnTo>
                    <a:pt x="9551" y="2812"/>
                  </a:lnTo>
                  <a:lnTo>
                    <a:pt x="9997" y="3034"/>
                  </a:lnTo>
                  <a:lnTo>
                    <a:pt x="10226" y="3271"/>
                  </a:lnTo>
                  <a:lnTo>
                    <a:pt x="9997" y="3271"/>
                  </a:lnTo>
                  <a:lnTo>
                    <a:pt x="9997" y="3522"/>
                  </a:lnTo>
                  <a:lnTo>
                    <a:pt x="9551" y="3271"/>
                  </a:lnTo>
                  <a:lnTo>
                    <a:pt x="9092" y="3271"/>
                  </a:lnTo>
                  <a:lnTo>
                    <a:pt x="8633" y="3271"/>
                  </a:lnTo>
                  <a:lnTo>
                    <a:pt x="8633" y="3034"/>
                  </a:lnTo>
                  <a:lnTo>
                    <a:pt x="8174" y="3034"/>
                  </a:lnTo>
                  <a:lnTo>
                    <a:pt x="7732" y="2812"/>
                  </a:lnTo>
                  <a:lnTo>
                    <a:pt x="7273" y="2561"/>
                  </a:lnTo>
                  <a:lnTo>
                    <a:pt x="7273" y="2812"/>
                  </a:lnTo>
                  <a:lnTo>
                    <a:pt x="6810" y="2561"/>
                  </a:lnTo>
                  <a:lnTo>
                    <a:pt x="7044" y="2338"/>
                  </a:lnTo>
                  <a:lnTo>
                    <a:pt x="6810" y="2101"/>
                  </a:lnTo>
                  <a:lnTo>
                    <a:pt x="6810" y="1881"/>
                  </a:lnTo>
                  <a:lnTo>
                    <a:pt x="7044" y="1644"/>
                  </a:lnTo>
                  <a:lnTo>
                    <a:pt x="6810" y="1644"/>
                  </a:lnTo>
                  <a:lnTo>
                    <a:pt x="6598" y="1644"/>
                  </a:lnTo>
                  <a:lnTo>
                    <a:pt x="6368" y="1404"/>
                  </a:lnTo>
                  <a:lnTo>
                    <a:pt x="6139" y="1404"/>
                  </a:lnTo>
                  <a:lnTo>
                    <a:pt x="6139" y="1644"/>
                  </a:lnTo>
                  <a:lnTo>
                    <a:pt x="5893" y="1881"/>
                  </a:lnTo>
                  <a:lnTo>
                    <a:pt x="5893" y="2338"/>
                  </a:lnTo>
                  <a:lnTo>
                    <a:pt x="5893" y="2561"/>
                  </a:lnTo>
                  <a:lnTo>
                    <a:pt x="6139" y="3034"/>
                  </a:lnTo>
                  <a:lnTo>
                    <a:pt x="5893" y="3271"/>
                  </a:lnTo>
                  <a:lnTo>
                    <a:pt x="5893" y="3522"/>
                  </a:lnTo>
                  <a:lnTo>
                    <a:pt x="5893" y="3728"/>
                  </a:lnTo>
                  <a:lnTo>
                    <a:pt x="6139" y="3982"/>
                  </a:lnTo>
                  <a:lnTo>
                    <a:pt x="6139" y="4202"/>
                  </a:lnTo>
                  <a:lnTo>
                    <a:pt x="5680" y="4202"/>
                  </a:lnTo>
                  <a:lnTo>
                    <a:pt x="5434" y="3982"/>
                  </a:lnTo>
                  <a:lnTo>
                    <a:pt x="5221" y="3982"/>
                  </a:lnTo>
                  <a:lnTo>
                    <a:pt x="5005" y="3982"/>
                  </a:lnTo>
                  <a:lnTo>
                    <a:pt x="5221" y="3728"/>
                  </a:lnTo>
                  <a:lnTo>
                    <a:pt x="4776" y="3728"/>
                  </a:lnTo>
                  <a:lnTo>
                    <a:pt x="4316" y="3728"/>
                  </a:lnTo>
                  <a:lnTo>
                    <a:pt x="4087" y="3522"/>
                  </a:lnTo>
                  <a:lnTo>
                    <a:pt x="4087" y="3728"/>
                  </a:lnTo>
                  <a:lnTo>
                    <a:pt x="3645" y="3728"/>
                  </a:lnTo>
                  <a:lnTo>
                    <a:pt x="3645" y="3522"/>
                  </a:lnTo>
                  <a:lnTo>
                    <a:pt x="3645" y="3034"/>
                  </a:lnTo>
                  <a:lnTo>
                    <a:pt x="3398" y="3034"/>
                  </a:lnTo>
                  <a:lnTo>
                    <a:pt x="3186" y="3034"/>
                  </a:lnTo>
                  <a:lnTo>
                    <a:pt x="3186" y="2812"/>
                  </a:lnTo>
                  <a:lnTo>
                    <a:pt x="3398" y="2561"/>
                  </a:lnTo>
                  <a:lnTo>
                    <a:pt x="3186" y="2812"/>
                  </a:lnTo>
                  <a:lnTo>
                    <a:pt x="2727" y="2561"/>
                  </a:lnTo>
                  <a:lnTo>
                    <a:pt x="2498" y="2812"/>
                  </a:lnTo>
                  <a:lnTo>
                    <a:pt x="2498" y="3034"/>
                  </a:lnTo>
                  <a:lnTo>
                    <a:pt x="2052" y="3034"/>
                  </a:lnTo>
                  <a:lnTo>
                    <a:pt x="2052" y="2812"/>
                  </a:lnTo>
                  <a:lnTo>
                    <a:pt x="1593" y="2812"/>
                  </a:lnTo>
                  <a:lnTo>
                    <a:pt x="1346" y="2812"/>
                  </a:lnTo>
                  <a:lnTo>
                    <a:pt x="1134" y="2561"/>
                  </a:lnTo>
                  <a:lnTo>
                    <a:pt x="888" y="2812"/>
                  </a:lnTo>
                  <a:lnTo>
                    <a:pt x="688" y="2812"/>
                  </a:lnTo>
                  <a:lnTo>
                    <a:pt x="459" y="2812"/>
                  </a:lnTo>
                  <a:lnTo>
                    <a:pt x="229" y="2812"/>
                  </a:lnTo>
                  <a:lnTo>
                    <a:pt x="229" y="3034"/>
                  </a:lnTo>
                  <a:lnTo>
                    <a:pt x="459" y="3034"/>
                  </a:lnTo>
                  <a:lnTo>
                    <a:pt x="688" y="3034"/>
                  </a:lnTo>
                  <a:lnTo>
                    <a:pt x="888" y="3034"/>
                  </a:lnTo>
                  <a:lnTo>
                    <a:pt x="888" y="3271"/>
                  </a:lnTo>
                  <a:lnTo>
                    <a:pt x="888" y="3522"/>
                  </a:lnTo>
                  <a:lnTo>
                    <a:pt x="688" y="3522"/>
                  </a:lnTo>
                  <a:lnTo>
                    <a:pt x="688" y="3728"/>
                  </a:lnTo>
                  <a:lnTo>
                    <a:pt x="459" y="3728"/>
                  </a:lnTo>
                  <a:lnTo>
                    <a:pt x="229" y="3728"/>
                  </a:lnTo>
                  <a:lnTo>
                    <a:pt x="0" y="3982"/>
                  </a:lnTo>
                  <a:lnTo>
                    <a:pt x="229" y="3982"/>
                  </a:lnTo>
                  <a:lnTo>
                    <a:pt x="459" y="4202"/>
                  </a:lnTo>
                  <a:lnTo>
                    <a:pt x="688" y="4675"/>
                  </a:lnTo>
                  <a:lnTo>
                    <a:pt x="688" y="4439"/>
                  </a:lnTo>
                  <a:lnTo>
                    <a:pt x="1134" y="4675"/>
                  </a:lnTo>
                  <a:lnTo>
                    <a:pt x="1134" y="4439"/>
                  </a:lnTo>
                  <a:lnTo>
                    <a:pt x="1346" y="4439"/>
                  </a:lnTo>
                  <a:lnTo>
                    <a:pt x="1346" y="4675"/>
                  </a:lnTo>
                  <a:lnTo>
                    <a:pt x="1806" y="5135"/>
                  </a:lnTo>
                  <a:lnTo>
                    <a:pt x="2052" y="5135"/>
                  </a:lnTo>
                  <a:lnTo>
                    <a:pt x="2052" y="5372"/>
                  </a:lnTo>
                  <a:lnTo>
                    <a:pt x="2264" y="5372"/>
                  </a:lnTo>
                  <a:lnTo>
                    <a:pt x="2264" y="5609"/>
                  </a:lnTo>
                  <a:lnTo>
                    <a:pt x="2264" y="5846"/>
                  </a:lnTo>
                  <a:lnTo>
                    <a:pt x="2727" y="5846"/>
                  </a:lnTo>
                  <a:lnTo>
                    <a:pt x="3186" y="5846"/>
                  </a:lnTo>
                  <a:lnTo>
                    <a:pt x="2940" y="6083"/>
                  </a:lnTo>
                  <a:lnTo>
                    <a:pt x="3186" y="6083"/>
                  </a:lnTo>
                  <a:lnTo>
                    <a:pt x="3398" y="6302"/>
                  </a:lnTo>
                  <a:lnTo>
                    <a:pt x="3186" y="6779"/>
                  </a:lnTo>
                  <a:lnTo>
                    <a:pt x="3398" y="6779"/>
                  </a:lnTo>
                  <a:lnTo>
                    <a:pt x="3645" y="7017"/>
                  </a:lnTo>
                  <a:lnTo>
                    <a:pt x="4087" y="7017"/>
                  </a:lnTo>
                  <a:lnTo>
                    <a:pt x="3645" y="7017"/>
                  </a:lnTo>
                  <a:lnTo>
                    <a:pt x="3645" y="7253"/>
                  </a:lnTo>
                  <a:lnTo>
                    <a:pt x="3844" y="7253"/>
                  </a:lnTo>
                  <a:lnTo>
                    <a:pt x="3844" y="7473"/>
                  </a:lnTo>
                  <a:lnTo>
                    <a:pt x="3398" y="7947"/>
                  </a:lnTo>
                  <a:lnTo>
                    <a:pt x="3398" y="8184"/>
                  </a:lnTo>
                  <a:lnTo>
                    <a:pt x="3645" y="8643"/>
                  </a:lnTo>
                  <a:lnTo>
                    <a:pt x="3844" y="8643"/>
                  </a:lnTo>
                  <a:lnTo>
                    <a:pt x="3844" y="9118"/>
                  </a:lnTo>
                  <a:lnTo>
                    <a:pt x="4087" y="9354"/>
                  </a:lnTo>
                  <a:lnTo>
                    <a:pt x="4087" y="9574"/>
                  </a:lnTo>
                  <a:lnTo>
                    <a:pt x="4546" y="9810"/>
                  </a:lnTo>
                  <a:lnTo>
                    <a:pt x="4776" y="9574"/>
                  </a:lnTo>
                  <a:lnTo>
                    <a:pt x="4776" y="9810"/>
                  </a:lnTo>
                  <a:lnTo>
                    <a:pt x="4776" y="10047"/>
                  </a:lnTo>
                  <a:lnTo>
                    <a:pt x="4546" y="10284"/>
                  </a:lnTo>
                  <a:lnTo>
                    <a:pt x="4776" y="10284"/>
                  </a:lnTo>
                  <a:lnTo>
                    <a:pt x="4546" y="10521"/>
                  </a:lnTo>
                  <a:lnTo>
                    <a:pt x="4546" y="10995"/>
                  </a:lnTo>
                  <a:lnTo>
                    <a:pt x="4546" y="11218"/>
                  </a:lnTo>
                  <a:lnTo>
                    <a:pt x="4316" y="11455"/>
                  </a:lnTo>
                  <a:lnTo>
                    <a:pt x="4316" y="11692"/>
                  </a:lnTo>
                  <a:lnTo>
                    <a:pt x="4546" y="11692"/>
                  </a:lnTo>
                  <a:lnTo>
                    <a:pt x="4546" y="11929"/>
                  </a:lnTo>
                  <a:lnTo>
                    <a:pt x="4546" y="12152"/>
                  </a:lnTo>
                  <a:lnTo>
                    <a:pt x="4776" y="12389"/>
                  </a:lnTo>
                  <a:lnTo>
                    <a:pt x="4776" y="12626"/>
                  </a:lnTo>
                  <a:lnTo>
                    <a:pt x="4776" y="13099"/>
                  </a:lnTo>
                  <a:lnTo>
                    <a:pt x="4776" y="13319"/>
                  </a:lnTo>
                  <a:lnTo>
                    <a:pt x="4546" y="13099"/>
                  </a:lnTo>
                  <a:lnTo>
                    <a:pt x="4546" y="12845"/>
                  </a:lnTo>
                  <a:lnTo>
                    <a:pt x="4546" y="12626"/>
                  </a:lnTo>
                  <a:lnTo>
                    <a:pt x="4316" y="12389"/>
                  </a:lnTo>
                  <a:lnTo>
                    <a:pt x="4316" y="12152"/>
                  </a:lnTo>
                  <a:lnTo>
                    <a:pt x="4087" y="11929"/>
                  </a:lnTo>
                  <a:lnTo>
                    <a:pt x="4087" y="11692"/>
                  </a:lnTo>
                  <a:lnTo>
                    <a:pt x="3844" y="11929"/>
                  </a:lnTo>
                  <a:lnTo>
                    <a:pt x="3844" y="12626"/>
                  </a:lnTo>
                  <a:lnTo>
                    <a:pt x="3844" y="12845"/>
                  </a:lnTo>
                  <a:lnTo>
                    <a:pt x="3645" y="13099"/>
                  </a:lnTo>
                  <a:lnTo>
                    <a:pt x="3645" y="13556"/>
                  </a:lnTo>
                  <a:lnTo>
                    <a:pt x="3398" y="13556"/>
                  </a:lnTo>
                  <a:lnTo>
                    <a:pt x="3844" y="13793"/>
                  </a:lnTo>
                  <a:lnTo>
                    <a:pt x="3645" y="14016"/>
                  </a:lnTo>
                  <a:lnTo>
                    <a:pt x="3186" y="14016"/>
                  </a:lnTo>
                  <a:lnTo>
                    <a:pt x="3186" y="14267"/>
                  </a:lnTo>
                  <a:lnTo>
                    <a:pt x="3186" y="14489"/>
                  </a:lnTo>
                  <a:lnTo>
                    <a:pt x="2940" y="14726"/>
                  </a:lnTo>
                  <a:lnTo>
                    <a:pt x="2940" y="14963"/>
                  </a:lnTo>
                  <a:lnTo>
                    <a:pt x="2727" y="14963"/>
                  </a:lnTo>
                  <a:lnTo>
                    <a:pt x="2727" y="15420"/>
                  </a:lnTo>
                  <a:lnTo>
                    <a:pt x="2498" y="15420"/>
                  </a:lnTo>
                  <a:lnTo>
                    <a:pt x="2264" y="15657"/>
                  </a:lnTo>
                  <a:lnTo>
                    <a:pt x="2264" y="15894"/>
                  </a:lnTo>
                  <a:lnTo>
                    <a:pt x="1806" y="16371"/>
                  </a:lnTo>
                  <a:lnTo>
                    <a:pt x="1346" y="16844"/>
                  </a:lnTo>
                  <a:lnTo>
                    <a:pt x="1593" y="17064"/>
                  </a:lnTo>
                  <a:lnTo>
                    <a:pt x="1806" y="17301"/>
                  </a:lnTo>
                  <a:lnTo>
                    <a:pt x="1806" y="17524"/>
                  </a:lnTo>
                  <a:lnTo>
                    <a:pt x="1806" y="17761"/>
                  </a:lnTo>
                  <a:lnTo>
                    <a:pt x="2052" y="17761"/>
                  </a:lnTo>
                  <a:lnTo>
                    <a:pt x="2264" y="17761"/>
                  </a:lnTo>
                  <a:lnTo>
                    <a:pt x="2727" y="18235"/>
                  </a:lnTo>
                  <a:lnTo>
                    <a:pt x="2940" y="18235"/>
                  </a:lnTo>
                  <a:lnTo>
                    <a:pt x="3186" y="18709"/>
                  </a:lnTo>
                  <a:lnTo>
                    <a:pt x="3398" y="18709"/>
                  </a:lnTo>
                  <a:lnTo>
                    <a:pt x="3645" y="18709"/>
                  </a:lnTo>
                  <a:lnTo>
                    <a:pt x="3844" y="18928"/>
                  </a:lnTo>
                  <a:lnTo>
                    <a:pt x="4316" y="19402"/>
                  </a:lnTo>
                  <a:lnTo>
                    <a:pt x="4546" y="19402"/>
                  </a:lnTo>
                  <a:lnTo>
                    <a:pt x="5005" y="19639"/>
                  </a:lnTo>
                  <a:lnTo>
                    <a:pt x="5221" y="19639"/>
                  </a:lnTo>
                  <a:lnTo>
                    <a:pt x="5221" y="19875"/>
                  </a:lnTo>
                  <a:lnTo>
                    <a:pt x="5758" y="19907"/>
                  </a:lnTo>
                  <a:lnTo>
                    <a:pt x="6277" y="19750"/>
                  </a:lnTo>
                  <a:lnTo>
                    <a:pt x="6551" y="19942"/>
                  </a:lnTo>
                  <a:lnTo>
                    <a:pt x="6645" y="20224"/>
                  </a:lnTo>
                  <a:lnTo>
                    <a:pt x="6598" y="20572"/>
                  </a:lnTo>
                  <a:lnTo>
                    <a:pt x="6810" y="20809"/>
                  </a:lnTo>
                  <a:lnTo>
                    <a:pt x="7044" y="20809"/>
                  </a:lnTo>
                  <a:lnTo>
                    <a:pt x="7273" y="20809"/>
                  </a:lnTo>
                  <a:lnTo>
                    <a:pt x="7486" y="20809"/>
                  </a:lnTo>
                  <a:lnTo>
                    <a:pt x="7732" y="21046"/>
                  </a:lnTo>
                  <a:lnTo>
                    <a:pt x="7962" y="21283"/>
                  </a:lnTo>
                  <a:lnTo>
                    <a:pt x="8174" y="21283"/>
                  </a:lnTo>
                  <a:lnTo>
                    <a:pt x="8633" y="21283"/>
                  </a:lnTo>
                  <a:lnTo>
                    <a:pt x="8863" y="21489"/>
                  </a:lnTo>
                  <a:lnTo>
                    <a:pt x="9123" y="21537"/>
                  </a:lnTo>
                  <a:lnTo>
                    <a:pt x="9322" y="21489"/>
                  </a:lnTo>
                  <a:lnTo>
                    <a:pt x="9551" y="21489"/>
                  </a:lnTo>
                  <a:lnTo>
                    <a:pt x="9720" y="21600"/>
                  </a:lnTo>
                  <a:lnTo>
                    <a:pt x="9980" y="21377"/>
                  </a:lnTo>
                  <a:lnTo>
                    <a:pt x="9875" y="21300"/>
                  </a:lnTo>
                  <a:lnTo>
                    <a:pt x="9811" y="21171"/>
                  </a:lnTo>
                  <a:lnTo>
                    <a:pt x="9767" y="21046"/>
                  </a:lnTo>
                  <a:lnTo>
                    <a:pt x="9997" y="20809"/>
                  </a:lnTo>
                  <a:lnTo>
                    <a:pt x="9767" y="20572"/>
                  </a:lnTo>
                  <a:lnTo>
                    <a:pt x="9997" y="20098"/>
                  </a:lnTo>
                  <a:lnTo>
                    <a:pt x="9997" y="19875"/>
                  </a:lnTo>
                  <a:lnTo>
                    <a:pt x="10226" y="19639"/>
                  </a:lnTo>
                  <a:lnTo>
                    <a:pt x="10456" y="19639"/>
                  </a:lnTo>
                  <a:lnTo>
                    <a:pt x="10685" y="19402"/>
                  </a:lnTo>
                  <a:lnTo>
                    <a:pt x="10915" y="19402"/>
                  </a:lnTo>
                  <a:lnTo>
                    <a:pt x="11128" y="19402"/>
                  </a:lnTo>
                  <a:lnTo>
                    <a:pt x="11360" y="19402"/>
                  </a:lnTo>
                  <a:lnTo>
                    <a:pt x="11590" y="19165"/>
                  </a:lnTo>
                  <a:lnTo>
                    <a:pt x="11819" y="18928"/>
                  </a:lnTo>
                  <a:lnTo>
                    <a:pt x="12062" y="18928"/>
                  </a:lnTo>
                  <a:lnTo>
                    <a:pt x="12278" y="19165"/>
                  </a:lnTo>
                  <a:lnTo>
                    <a:pt x="12508" y="19402"/>
                  </a:lnTo>
                  <a:lnTo>
                    <a:pt x="12720" y="19402"/>
                  </a:lnTo>
                  <a:lnTo>
                    <a:pt x="13180" y="19402"/>
                  </a:lnTo>
                  <a:lnTo>
                    <a:pt x="13180" y="19875"/>
                  </a:lnTo>
                  <a:lnTo>
                    <a:pt x="13409" y="19639"/>
                  </a:lnTo>
                  <a:lnTo>
                    <a:pt x="13638" y="19639"/>
                  </a:lnTo>
                  <a:lnTo>
                    <a:pt x="13868" y="19402"/>
                  </a:lnTo>
                  <a:lnTo>
                    <a:pt x="14098" y="19402"/>
                  </a:lnTo>
                  <a:lnTo>
                    <a:pt x="14098" y="19639"/>
                  </a:lnTo>
                  <a:lnTo>
                    <a:pt x="14098" y="19875"/>
                  </a:lnTo>
                  <a:lnTo>
                    <a:pt x="14314" y="19875"/>
                  </a:lnTo>
                  <a:lnTo>
                    <a:pt x="14543" y="19875"/>
                  </a:lnTo>
                  <a:lnTo>
                    <a:pt x="14543" y="20098"/>
                  </a:lnTo>
                  <a:lnTo>
                    <a:pt x="14543" y="20335"/>
                  </a:lnTo>
                  <a:lnTo>
                    <a:pt x="14772" y="20098"/>
                  </a:lnTo>
                  <a:lnTo>
                    <a:pt x="15002" y="20335"/>
                  </a:lnTo>
                  <a:lnTo>
                    <a:pt x="15232" y="20572"/>
                  </a:lnTo>
                  <a:lnTo>
                    <a:pt x="15232" y="20809"/>
                  </a:lnTo>
                  <a:lnTo>
                    <a:pt x="15461" y="21046"/>
                  </a:lnTo>
                  <a:lnTo>
                    <a:pt x="15677" y="21046"/>
                  </a:lnTo>
                  <a:lnTo>
                    <a:pt x="15906" y="21046"/>
                  </a:lnTo>
                  <a:lnTo>
                    <a:pt x="16149" y="21046"/>
                  </a:lnTo>
                  <a:lnTo>
                    <a:pt x="16366" y="21046"/>
                  </a:lnTo>
                  <a:lnTo>
                    <a:pt x="16608" y="21046"/>
                  </a:lnTo>
                  <a:lnTo>
                    <a:pt x="16824" y="20809"/>
                  </a:lnTo>
                  <a:lnTo>
                    <a:pt x="16824" y="20572"/>
                  </a:lnTo>
                  <a:lnTo>
                    <a:pt x="16824" y="20335"/>
                  </a:lnTo>
                  <a:lnTo>
                    <a:pt x="17054" y="20335"/>
                  </a:lnTo>
                  <a:lnTo>
                    <a:pt x="17267" y="20335"/>
                  </a:lnTo>
                  <a:lnTo>
                    <a:pt x="17496" y="20335"/>
                  </a:lnTo>
                  <a:lnTo>
                    <a:pt x="17496" y="20098"/>
                  </a:lnTo>
                  <a:lnTo>
                    <a:pt x="17742" y="20098"/>
                  </a:lnTo>
                  <a:lnTo>
                    <a:pt x="17955" y="20098"/>
                  </a:lnTo>
                  <a:lnTo>
                    <a:pt x="17955" y="20335"/>
                  </a:lnTo>
                  <a:lnTo>
                    <a:pt x="18414" y="19875"/>
                  </a:lnTo>
                  <a:lnTo>
                    <a:pt x="18202" y="20098"/>
                  </a:lnTo>
                  <a:cubicBezTo>
                    <a:pt x="18202" y="20098"/>
                    <a:pt x="18414" y="19875"/>
                    <a:pt x="18414" y="19875"/>
                  </a:cubicBezTo>
                  <a:close/>
                  <a:moveTo>
                    <a:pt x="18414" y="19875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8" name="AutoShape 18"/>
            <p:cNvSpPr>
              <a:spLocks/>
            </p:cNvSpPr>
            <p:nvPr/>
          </p:nvSpPr>
          <p:spPr bwMode="auto">
            <a:xfrm>
              <a:off x="1059" y="2908"/>
              <a:ext cx="767" cy="72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506"/>
                  </a:moveTo>
                  <a:lnTo>
                    <a:pt x="21054" y="11094"/>
                  </a:lnTo>
                  <a:lnTo>
                    <a:pt x="21054" y="10506"/>
                  </a:lnTo>
                  <a:lnTo>
                    <a:pt x="20421" y="10506"/>
                  </a:lnTo>
                  <a:lnTo>
                    <a:pt x="21054" y="11094"/>
                  </a:lnTo>
                  <a:lnTo>
                    <a:pt x="20421" y="11756"/>
                  </a:lnTo>
                  <a:lnTo>
                    <a:pt x="20421" y="12345"/>
                  </a:lnTo>
                  <a:lnTo>
                    <a:pt x="20421" y="13594"/>
                  </a:lnTo>
                  <a:lnTo>
                    <a:pt x="19875" y="14173"/>
                  </a:lnTo>
                  <a:lnTo>
                    <a:pt x="19875" y="14845"/>
                  </a:lnTo>
                  <a:lnTo>
                    <a:pt x="19875" y="15433"/>
                  </a:lnTo>
                  <a:lnTo>
                    <a:pt x="19284" y="16057"/>
                  </a:lnTo>
                  <a:lnTo>
                    <a:pt x="19284" y="16682"/>
                  </a:lnTo>
                  <a:lnTo>
                    <a:pt x="19284" y="17307"/>
                  </a:lnTo>
                  <a:lnTo>
                    <a:pt x="19284" y="17933"/>
                  </a:lnTo>
                  <a:lnTo>
                    <a:pt x="18685" y="17933"/>
                  </a:lnTo>
                  <a:lnTo>
                    <a:pt x="18685" y="18511"/>
                  </a:lnTo>
                  <a:lnTo>
                    <a:pt x="18139" y="19136"/>
                  </a:lnTo>
                  <a:lnTo>
                    <a:pt x="17506" y="19136"/>
                  </a:lnTo>
                  <a:lnTo>
                    <a:pt x="17506" y="19761"/>
                  </a:lnTo>
                  <a:lnTo>
                    <a:pt x="16959" y="20386"/>
                  </a:lnTo>
                  <a:lnTo>
                    <a:pt x="15779" y="20975"/>
                  </a:lnTo>
                  <a:lnTo>
                    <a:pt x="15146" y="20386"/>
                  </a:lnTo>
                  <a:lnTo>
                    <a:pt x="14045" y="20386"/>
                  </a:lnTo>
                  <a:lnTo>
                    <a:pt x="12865" y="20386"/>
                  </a:lnTo>
                  <a:lnTo>
                    <a:pt x="11684" y="20386"/>
                  </a:lnTo>
                  <a:lnTo>
                    <a:pt x="11095" y="20386"/>
                  </a:lnTo>
                  <a:lnTo>
                    <a:pt x="10549" y="20975"/>
                  </a:lnTo>
                  <a:lnTo>
                    <a:pt x="9915" y="20975"/>
                  </a:lnTo>
                  <a:lnTo>
                    <a:pt x="9915" y="20386"/>
                  </a:lnTo>
                  <a:lnTo>
                    <a:pt x="9368" y="20975"/>
                  </a:lnTo>
                  <a:lnTo>
                    <a:pt x="8735" y="20975"/>
                  </a:lnTo>
                  <a:lnTo>
                    <a:pt x="8735" y="21600"/>
                  </a:lnTo>
                  <a:lnTo>
                    <a:pt x="7590" y="21600"/>
                  </a:lnTo>
                  <a:lnTo>
                    <a:pt x="7000" y="20975"/>
                  </a:lnTo>
                  <a:lnTo>
                    <a:pt x="6453" y="21600"/>
                  </a:lnTo>
                  <a:lnTo>
                    <a:pt x="5275" y="21600"/>
                  </a:lnTo>
                  <a:lnTo>
                    <a:pt x="4640" y="20975"/>
                  </a:lnTo>
                  <a:lnTo>
                    <a:pt x="4094" y="20975"/>
                  </a:lnTo>
                  <a:lnTo>
                    <a:pt x="2949" y="21600"/>
                  </a:lnTo>
                  <a:lnTo>
                    <a:pt x="2949" y="20975"/>
                  </a:lnTo>
                  <a:lnTo>
                    <a:pt x="2949" y="20386"/>
                  </a:lnTo>
                  <a:lnTo>
                    <a:pt x="1179" y="20975"/>
                  </a:lnTo>
                  <a:lnTo>
                    <a:pt x="1734" y="20975"/>
                  </a:lnTo>
                  <a:lnTo>
                    <a:pt x="2949" y="20386"/>
                  </a:lnTo>
                  <a:lnTo>
                    <a:pt x="1179" y="20386"/>
                  </a:lnTo>
                  <a:lnTo>
                    <a:pt x="2358" y="19761"/>
                  </a:lnTo>
                  <a:lnTo>
                    <a:pt x="1734" y="19761"/>
                  </a:lnTo>
                  <a:lnTo>
                    <a:pt x="1179" y="19761"/>
                  </a:lnTo>
                  <a:lnTo>
                    <a:pt x="1179" y="19136"/>
                  </a:lnTo>
                  <a:lnTo>
                    <a:pt x="1734" y="18511"/>
                  </a:lnTo>
                  <a:lnTo>
                    <a:pt x="2358" y="18511"/>
                  </a:lnTo>
                  <a:lnTo>
                    <a:pt x="2949" y="18511"/>
                  </a:lnTo>
                  <a:lnTo>
                    <a:pt x="2358" y="18511"/>
                  </a:lnTo>
                  <a:lnTo>
                    <a:pt x="1734" y="18511"/>
                  </a:lnTo>
                  <a:lnTo>
                    <a:pt x="1179" y="17933"/>
                  </a:lnTo>
                  <a:lnTo>
                    <a:pt x="555" y="18511"/>
                  </a:lnTo>
                  <a:lnTo>
                    <a:pt x="0" y="17933"/>
                  </a:lnTo>
                  <a:lnTo>
                    <a:pt x="555" y="17307"/>
                  </a:lnTo>
                  <a:lnTo>
                    <a:pt x="1179" y="16682"/>
                  </a:lnTo>
                  <a:lnTo>
                    <a:pt x="1734" y="16682"/>
                  </a:lnTo>
                  <a:lnTo>
                    <a:pt x="2358" y="16682"/>
                  </a:lnTo>
                  <a:lnTo>
                    <a:pt x="2949" y="16682"/>
                  </a:lnTo>
                  <a:lnTo>
                    <a:pt x="2358" y="16057"/>
                  </a:lnTo>
                  <a:lnTo>
                    <a:pt x="1179" y="16057"/>
                  </a:lnTo>
                  <a:lnTo>
                    <a:pt x="555" y="16057"/>
                  </a:lnTo>
                  <a:lnTo>
                    <a:pt x="555" y="15433"/>
                  </a:lnTo>
                  <a:lnTo>
                    <a:pt x="1179" y="14845"/>
                  </a:lnTo>
                  <a:lnTo>
                    <a:pt x="1734" y="14845"/>
                  </a:lnTo>
                  <a:lnTo>
                    <a:pt x="3461" y="14845"/>
                  </a:lnTo>
                  <a:lnTo>
                    <a:pt x="3461" y="14173"/>
                  </a:lnTo>
                  <a:lnTo>
                    <a:pt x="4640" y="14173"/>
                  </a:lnTo>
                  <a:lnTo>
                    <a:pt x="5275" y="14173"/>
                  </a:lnTo>
                  <a:lnTo>
                    <a:pt x="5821" y="14845"/>
                  </a:lnTo>
                  <a:lnTo>
                    <a:pt x="7000" y="14845"/>
                  </a:lnTo>
                  <a:lnTo>
                    <a:pt x="7590" y="14845"/>
                  </a:lnTo>
                  <a:lnTo>
                    <a:pt x="7000" y="14173"/>
                  </a:lnTo>
                  <a:lnTo>
                    <a:pt x="6453" y="14173"/>
                  </a:lnTo>
                  <a:lnTo>
                    <a:pt x="5821" y="14173"/>
                  </a:lnTo>
                  <a:lnTo>
                    <a:pt x="5275" y="13594"/>
                  </a:lnTo>
                  <a:lnTo>
                    <a:pt x="4094" y="14173"/>
                  </a:lnTo>
                  <a:lnTo>
                    <a:pt x="3461" y="13594"/>
                  </a:lnTo>
                  <a:lnTo>
                    <a:pt x="4640" y="13594"/>
                  </a:lnTo>
                  <a:lnTo>
                    <a:pt x="5821" y="12345"/>
                  </a:lnTo>
                  <a:lnTo>
                    <a:pt x="7590" y="11756"/>
                  </a:lnTo>
                  <a:lnTo>
                    <a:pt x="8188" y="11756"/>
                  </a:lnTo>
                  <a:lnTo>
                    <a:pt x="8735" y="11094"/>
                  </a:lnTo>
                  <a:lnTo>
                    <a:pt x="8735" y="10506"/>
                  </a:lnTo>
                  <a:lnTo>
                    <a:pt x="8188" y="10506"/>
                  </a:lnTo>
                  <a:lnTo>
                    <a:pt x="7000" y="10506"/>
                  </a:lnTo>
                  <a:lnTo>
                    <a:pt x="6453" y="11094"/>
                  </a:lnTo>
                  <a:lnTo>
                    <a:pt x="6453" y="9881"/>
                  </a:lnTo>
                  <a:lnTo>
                    <a:pt x="5821" y="9881"/>
                  </a:lnTo>
                  <a:lnTo>
                    <a:pt x="5821" y="9302"/>
                  </a:lnTo>
                  <a:lnTo>
                    <a:pt x="5275" y="8051"/>
                  </a:lnTo>
                  <a:lnTo>
                    <a:pt x="5821" y="7427"/>
                  </a:lnTo>
                  <a:lnTo>
                    <a:pt x="6453" y="7427"/>
                  </a:lnTo>
                  <a:lnTo>
                    <a:pt x="7000" y="6802"/>
                  </a:lnTo>
                  <a:lnTo>
                    <a:pt x="7590" y="6177"/>
                  </a:lnTo>
                  <a:lnTo>
                    <a:pt x="8188" y="6177"/>
                  </a:lnTo>
                  <a:lnTo>
                    <a:pt x="7590" y="6177"/>
                  </a:lnTo>
                  <a:lnTo>
                    <a:pt x="7590" y="5588"/>
                  </a:lnTo>
                  <a:lnTo>
                    <a:pt x="7590" y="4964"/>
                  </a:lnTo>
                  <a:lnTo>
                    <a:pt x="7000" y="4339"/>
                  </a:lnTo>
                  <a:lnTo>
                    <a:pt x="7590" y="4339"/>
                  </a:lnTo>
                  <a:lnTo>
                    <a:pt x="8188" y="3088"/>
                  </a:lnTo>
                  <a:lnTo>
                    <a:pt x="9368" y="3088"/>
                  </a:lnTo>
                  <a:lnTo>
                    <a:pt x="9915" y="3760"/>
                  </a:lnTo>
                  <a:lnTo>
                    <a:pt x="10549" y="4339"/>
                  </a:lnTo>
                  <a:lnTo>
                    <a:pt x="10549" y="4964"/>
                  </a:lnTo>
                  <a:lnTo>
                    <a:pt x="11684" y="5588"/>
                  </a:lnTo>
                  <a:lnTo>
                    <a:pt x="12239" y="6177"/>
                  </a:lnTo>
                  <a:lnTo>
                    <a:pt x="13455" y="5588"/>
                  </a:lnTo>
                  <a:lnTo>
                    <a:pt x="13455" y="4964"/>
                  </a:lnTo>
                  <a:lnTo>
                    <a:pt x="13455" y="4339"/>
                  </a:lnTo>
                  <a:lnTo>
                    <a:pt x="14634" y="4339"/>
                  </a:lnTo>
                  <a:lnTo>
                    <a:pt x="15146" y="3760"/>
                  </a:lnTo>
                  <a:lnTo>
                    <a:pt x="14634" y="3760"/>
                  </a:lnTo>
                  <a:lnTo>
                    <a:pt x="13455" y="3088"/>
                  </a:lnTo>
                  <a:lnTo>
                    <a:pt x="12865" y="2463"/>
                  </a:lnTo>
                  <a:lnTo>
                    <a:pt x="14634" y="1884"/>
                  </a:lnTo>
                  <a:lnTo>
                    <a:pt x="15146" y="1260"/>
                  </a:lnTo>
                  <a:lnTo>
                    <a:pt x="15779" y="1260"/>
                  </a:lnTo>
                  <a:lnTo>
                    <a:pt x="15146" y="1260"/>
                  </a:lnTo>
                  <a:lnTo>
                    <a:pt x="15779" y="672"/>
                  </a:lnTo>
                  <a:lnTo>
                    <a:pt x="16959" y="672"/>
                  </a:lnTo>
                  <a:lnTo>
                    <a:pt x="17506" y="0"/>
                  </a:lnTo>
                  <a:lnTo>
                    <a:pt x="18685" y="672"/>
                  </a:lnTo>
                  <a:lnTo>
                    <a:pt x="19284" y="672"/>
                  </a:lnTo>
                  <a:lnTo>
                    <a:pt x="19875" y="672"/>
                  </a:lnTo>
                  <a:lnTo>
                    <a:pt x="20421" y="672"/>
                  </a:lnTo>
                  <a:lnTo>
                    <a:pt x="20421" y="0"/>
                  </a:lnTo>
                  <a:lnTo>
                    <a:pt x="21054" y="672"/>
                  </a:lnTo>
                  <a:lnTo>
                    <a:pt x="21600" y="1260"/>
                  </a:lnTo>
                  <a:lnTo>
                    <a:pt x="21054" y="1884"/>
                  </a:lnTo>
                  <a:lnTo>
                    <a:pt x="20421" y="1884"/>
                  </a:lnTo>
                  <a:lnTo>
                    <a:pt x="19875" y="1884"/>
                  </a:lnTo>
                  <a:lnTo>
                    <a:pt x="20421" y="2463"/>
                  </a:lnTo>
                  <a:lnTo>
                    <a:pt x="19875" y="2463"/>
                  </a:lnTo>
                  <a:lnTo>
                    <a:pt x="18685" y="2463"/>
                  </a:lnTo>
                  <a:lnTo>
                    <a:pt x="18139" y="3088"/>
                  </a:lnTo>
                  <a:lnTo>
                    <a:pt x="17506" y="3760"/>
                  </a:lnTo>
                  <a:lnTo>
                    <a:pt x="17506" y="4339"/>
                  </a:lnTo>
                  <a:lnTo>
                    <a:pt x="16959" y="4964"/>
                  </a:lnTo>
                  <a:lnTo>
                    <a:pt x="16326" y="4339"/>
                  </a:lnTo>
                  <a:lnTo>
                    <a:pt x="15779" y="4339"/>
                  </a:lnTo>
                  <a:lnTo>
                    <a:pt x="15779" y="4964"/>
                  </a:lnTo>
                  <a:lnTo>
                    <a:pt x="15146" y="5588"/>
                  </a:lnTo>
                  <a:lnTo>
                    <a:pt x="15779" y="6177"/>
                  </a:lnTo>
                  <a:lnTo>
                    <a:pt x="16326" y="6802"/>
                  </a:lnTo>
                  <a:lnTo>
                    <a:pt x="16959" y="7427"/>
                  </a:lnTo>
                  <a:lnTo>
                    <a:pt x="17506" y="8051"/>
                  </a:lnTo>
                  <a:lnTo>
                    <a:pt x="18139" y="7427"/>
                  </a:lnTo>
                  <a:lnTo>
                    <a:pt x="18685" y="7427"/>
                  </a:lnTo>
                  <a:lnTo>
                    <a:pt x="19284" y="7427"/>
                  </a:lnTo>
                  <a:lnTo>
                    <a:pt x="20421" y="8051"/>
                  </a:lnTo>
                  <a:lnTo>
                    <a:pt x="20421" y="8676"/>
                  </a:lnTo>
                  <a:lnTo>
                    <a:pt x="21054" y="9302"/>
                  </a:lnTo>
                  <a:cubicBezTo>
                    <a:pt x="21054" y="9302"/>
                    <a:pt x="21600" y="10506"/>
                    <a:pt x="21600" y="10506"/>
                  </a:cubicBezTo>
                  <a:close/>
                  <a:moveTo>
                    <a:pt x="21600" y="10506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9" name="AutoShape 19"/>
            <p:cNvSpPr>
              <a:spLocks/>
            </p:cNvSpPr>
            <p:nvPr/>
          </p:nvSpPr>
          <p:spPr bwMode="auto">
            <a:xfrm>
              <a:off x="1580" y="2975"/>
              <a:ext cx="353" cy="29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432" y="1471"/>
                  </a:moveTo>
                  <a:lnTo>
                    <a:pt x="10151" y="1471"/>
                  </a:lnTo>
                  <a:lnTo>
                    <a:pt x="7591" y="1471"/>
                  </a:lnTo>
                  <a:lnTo>
                    <a:pt x="6479" y="3037"/>
                  </a:lnTo>
                  <a:lnTo>
                    <a:pt x="5122" y="4601"/>
                  </a:lnTo>
                  <a:lnTo>
                    <a:pt x="5122" y="6164"/>
                  </a:lnTo>
                  <a:lnTo>
                    <a:pt x="3843" y="7615"/>
                  </a:lnTo>
                  <a:lnTo>
                    <a:pt x="2562" y="6164"/>
                  </a:lnTo>
                  <a:lnTo>
                    <a:pt x="1280" y="6164"/>
                  </a:lnTo>
                  <a:lnTo>
                    <a:pt x="1280" y="7615"/>
                  </a:lnTo>
                  <a:lnTo>
                    <a:pt x="0" y="9293"/>
                  </a:lnTo>
                  <a:lnTo>
                    <a:pt x="1280" y="10742"/>
                  </a:lnTo>
                  <a:lnTo>
                    <a:pt x="2562" y="12306"/>
                  </a:lnTo>
                  <a:lnTo>
                    <a:pt x="3843" y="13872"/>
                  </a:lnTo>
                  <a:lnTo>
                    <a:pt x="5122" y="15433"/>
                  </a:lnTo>
                  <a:lnTo>
                    <a:pt x="6479" y="13872"/>
                  </a:lnTo>
                  <a:lnTo>
                    <a:pt x="7591" y="13872"/>
                  </a:lnTo>
                  <a:lnTo>
                    <a:pt x="8965" y="13872"/>
                  </a:lnTo>
                  <a:lnTo>
                    <a:pt x="11432" y="15433"/>
                  </a:lnTo>
                  <a:lnTo>
                    <a:pt x="11432" y="16999"/>
                  </a:lnTo>
                  <a:lnTo>
                    <a:pt x="12711" y="18471"/>
                  </a:lnTo>
                  <a:lnTo>
                    <a:pt x="13991" y="21600"/>
                  </a:lnTo>
                  <a:lnTo>
                    <a:pt x="15292" y="20035"/>
                  </a:lnTo>
                  <a:lnTo>
                    <a:pt x="16478" y="18471"/>
                  </a:lnTo>
                  <a:lnTo>
                    <a:pt x="17852" y="18471"/>
                  </a:lnTo>
                  <a:lnTo>
                    <a:pt x="19038" y="18471"/>
                  </a:lnTo>
                  <a:lnTo>
                    <a:pt x="19038" y="15433"/>
                  </a:lnTo>
                  <a:lnTo>
                    <a:pt x="20413" y="13872"/>
                  </a:lnTo>
                  <a:lnTo>
                    <a:pt x="20413" y="15433"/>
                  </a:lnTo>
                  <a:lnTo>
                    <a:pt x="20413" y="16999"/>
                  </a:lnTo>
                  <a:lnTo>
                    <a:pt x="21600" y="16999"/>
                  </a:lnTo>
                  <a:lnTo>
                    <a:pt x="21600" y="15433"/>
                  </a:lnTo>
                  <a:lnTo>
                    <a:pt x="21600" y="13872"/>
                  </a:lnTo>
                  <a:lnTo>
                    <a:pt x="20413" y="12306"/>
                  </a:lnTo>
                  <a:lnTo>
                    <a:pt x="19038" y="13872"/>
                  </a:lnTo>
                  <a:lnTo>
                    <a:pt x="17852" y="12306"/>
                  </a:lnTo>
                  <a:lnTo>
                    <a:pt x="19038" y="10742"/>
                  </a:lnTo>
                  <a:lnTo>
                    <a:pt x="20413" y="10742"/>
                  </a:lnTo>
                  <a:lnTo>
                    <a:pt x="20413" y="9293"/>
                  </a:lnTo>
                  <a:lnTo>
                    <a:pt x="20413" y="7615"/>
                  </a:lnTo>
                  <a:lnTo>
                    <a:pt x="19038" y="4601"/>
                  </a:lnTo>
                  <a:lnTo>
                    <a:pt x="19038" y="3037"/>
                  </a:lnTo>
                  <a:lnTo>
                    <a:pt x="19038" y="1471"/>
                  </a:lnTo>
                  <a:lnTo>
                    <a:pt x="17852" y="1471"/>
                  </a:lnTo>
                  <a:lnTo>
                    <a:pt x="16478" y="1471"/>
                  </a:lnTo>
                  <a:lnTo>
                    <a:pt x="15292" y="1471"/>
                  </a:lnTo>
                  <a:lnTo>
                    <a:pt x="15292" y="0"/>
                  </a:lnTo>
                  <a:lnTo>
                    <a:pt x="13991" y="0"/>
                  </a:lnTo>
                  <a:lnTo>
                    <a:pt x="12711" y="1471"/>
                  </a:lnTo>
                  <a:cubicBezTo>
                    <a:pt x="12711" y="1471"/>
                    <a:pt x="11432" y="1471"/>
                    <a:pt x="11432" y="1471"/>
                  </a:cubicBezTo>
                  <a:close/>
                  <a:moveTo>
                    <a:pt x="11432" y="147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0" name="AutoShape 20"/>
            <p:cNvSpPr>
              <a:spLocks/>
            </p:cNvSpPr>
            <p:nvPr/>
          </p:nvSpPr>
          <p:spPr bwMode="auto">
            <a:xfrm>
              <a:off x="3346" y="6220"/>
              <a:ext cx="158" cy="299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7453" y="20086"/>
                  </a:moveTo>
                  <a:lnTo>
                    <a:pt x="5553" y="19887"/>
                  </a:lnTo>
                  <a:lnTo>
                    <a:pt x="3831" y="18462"/>
                  </a:lnTo>
                  <a:lnTo>
                    <a:pt x="3831" y="16950"/>
                  </a:lnTo>
                  <a:lnTo>
                    <a:pt x="1723" y="15638"/>
                  </a:lnTo>
                  <a:lnTo>
                    <a:pt x="0" y="14035"/>
                  </a:lnTo>
                  <a:lnTo>
                    <a:pt x="1937" y="13125"/>
                  </a:lnTo>
                  <a:lnTo>
                    <a:pt x="1723" y="12612"/>
                  </a:lnTo>
                  <a:lnTo>
                    <a:pt x="1723" y="11100"/>
                  </a:lnTo>
                  <a:lnTo>
                    <a:pt x="591" y="9787"/>
                  </a:lnTo>
                  <a:lnTo>
                    <a:pt x="0" y="8185"/>
                  </a:lnTo>
                  <a:lnTo>
                    <a:pt x="591" y="6561"/>
                  </a:lnTo>
                  <a:lnTo>
                    <a:pt x="0" y="5249"/>
                  </a:lnTo>
                  <a:lnTo>
                    <a:pt x="1937" y="4249"/>
                  </a:lnTo>
                  <a:lnTo>
                    <a:pt x="4420" y="2623"/>
                  </a:lnTo>
                  <a:lnTo>
                    <a:pt x="7453" y="2023"/>
                  </a:lnTo>
                  <a:lnTo>
                    <a:pt x="8801" y="1024"/>
                  </a:lnTo>
                  <a:lnTo>
                    <a:pt x="10149" y="711"/>
                  </a:lnTo>
                  <a:lnTo>
                    <a:pt x="13177" y="711"/>
                  </a:lnTo>
                  <a:lnTo>
                    <a:pt x="16042" y="0"/>
                  </a:lnTo>
                  <a:lnTo>
                    <a:pt x="18524" y="310"/>
                  </a:lnTo>
                  <a:lnTo>
                    <a:pt x="19119" y="0"/>
                  </a:lnTo>
                  <a:lnTo>
                    <a:pt x="20460" y="711"/>
                  </a:lnTo>
                  <a:lnTo>
                    <a:pt x="21600" y="2113"/>
                  </a:lnTo>
                  <a:lnTo>
                    <a:pt x="21600" y="3736"/>
                  </a:lnTo>
                  <a:lnTo>
                    <a:pt x="21600" y="5160"/>
                  </a:lnTo>
                  <a:lnTo>
                    <a:pt x="21600" y="8185"/>
                  </a:lnTo>
                  <a:lnTo>
                    <a:pt x="18736" y="9700"/>
                  </a:lnTo>
                  <a:lnTo>
                    <a:pt x="15872" y="11100"/>
                  </a:lnTo>
                  <a:lnTo>
                    <a:pt x="15872" y="12612"/>
                  </a:lnTo>
                  <a:lnTo>
                    <a:pt x="15872" y="14126"/>
                  </a:lnTo>
                  <a:lnTo>
                    <a:pt x="13177" y="17151"/>
                  </a:lnTo>
                  <a:lnTo>
                    <a:pt x="13177" y="18575"/>
                  </a:lnTo>
                  <a:lnTo>
                    <a:pt x="10149" y="20086"/>
                  </a:lnTo>
                  <a:lnTo>
                    <a:pt x="10149" y="21600"/>
                  </a:lnTo>
                  <a:cubicBezTo>
                    <a:pt x="10149" y="21600"/>
                    <a:pt x="7453" y="20086"/>
                    <a:pt x="7453" y="20086"/>
                  </a:cubicBezTo>
                  <a:close/>
                  <a:moveTo>
                    <a:pt x="7453" y="20086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1" name="AutoShape 21"/>
            <p:cNvSpPr>
              <a:spLocks/>
            </p:cNvSpPr>
            <p:nvPr/>
          </p:nvSpPr>
          <p:spPr bwMode="auto">
            <a:xfrm>
              <a:off x="3195" y="6540"/>
              <a:ext cx="290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556" y="2737"/>
                  </a:moveTo>
                  <a:lnTo>
                    <a:pt x="3020" y="3583"/>
                  </a:lnTo>
                  <a:lnTo>
                    <a:pt x="4575" y="2737"/>
                  </a:lnTo>
                  <a:lnTo>
                    <a:pt x="7688" y="2737"/>
                  </a:lnTo>
                  <a:lnTo>
                    <a:pt x="9357" y="2737"/>
                  </a:lnTo>
                  <a:lnTo>
                    <a:pt x="10802" y="1757"/>
                  </a:lnTo>
                  <a:lnTo>
                    <a:pt x="12354" y="1757"/>
                  </a:lnTo>
                  <a:lnTo>
                    <a:pt x="13820" y="1757"/>
                  </a:lnTo>
                  <a:lnTo>
                    <a:pt x="13820" y="913"/>
                  </a:lnTo>
                  <a:lnTo>
                    <a:pt x="15468" y="913"/>
                  </a:lnTo>
                  <a:lnTo>
                    <a:pt x="16933" y="0"/>
                  </a:lnTo>
                  <a:lnTo>
                    <a:pt x="16933" y="913"/>
                  </a:lnTo>
                  <a:lnTo>
                    <a:pt x="18579" y="1757"/>
                  </a:lnTo>
                  <a:lnTo>
                    <a:pt x="20043" y="2737"/>
                  </a:lnTo>
                  <a:lnTo>
                    <a:pt x="18579" y="2737"/>
                  </a:lnTo>
                  <a:lnTo>
                    <a:pt x="20043" y="3583"/>
                  </a:lnTo>
                  <a:lnTo>
                    <a:pt x="20043" y="4440"/>
                  </a:lnTo>
                  <a:lnTo>
                    <a:pt x="21600" y="4440"/>
                  </a:lnTo>
                  <a:lnTo>
                    <a:pt x="21600" y="5420"/>
                  </a:lnTo>
                  <a:lnTo>
                    <a:pt x="20043" y="7245"/>
                  </a:lnTo>
                  <a:lnTo>
                    <a:pt x="21600" y="7245"/>
                  </a:lnTo>
                  <a:lnTo>
                    <a:pt x="21600" y="8088"/>
                  </a:lnTo>
                  <a:lnTo>
                    <a:pt x="20043" y="9002"/>
                  </a:lnTo>
                  <a:lnTo>
                    <a:pt x="18579" y="9002"/>
                  </a:lnTo>
                  <a:lnTo>
                    <a:pt x="18579" y="9861"/>
                  </a:lnTo>
                  <a:lnTo>
                    <a:pt x="18579" y="10773"/>
                  </a:lnTo>
                  <a:lnTo>
                    <a:pt x="18579" y="11684"/>
                  </a:lnTo>
                  <a:lnTo>
                    <a:pt x="18579" y="12597"/>
                  </a:lnTo>
                  <a:lnTo>
                    <a:pt x="18579" y="13509"/>
                  </a:lnTo>
                  <a:lnTo>
                    <a:pt x="16933" y="15267"/>
                  </a:lnTo>
                  <a:lnTo>
                    <a:pt x="16933" y="17093"/>
                  </a:lnTo>
                  <a:lnTo>
                    <a:pt x="16933" y="18916"/>
                  </a:lnTo>
                  <a:lnTo>
                    <a:pt x="16933" y="19828"/>
                  </a:lnTo>
                  <a:lnTo>
                    <a:pt x="15468" y="20687"/>
                  </a:lnTo>
                  <a:lnTo>
                    <a:pt x="13820" y="19828"/>
                  </a:lnTo>
                  <a:lnTo>
                    <a:pt x="12354" y="19828"/>
                  </a:lnTo>
                  <a:lnTo>
                    <a:pt x="9357" y="18916"/>
                  </a:lnTo>
                  <a:lnTo>
                    <a:pt x="7688" y="19828"/>
                  </a:lnTo>
                  <a:lnTo>
                    <a:pt x="7688" y="20687"/>
                  </a:lnTo>
                  <a:lnTo>
                    <a:pt x="7688" y="21600"/>
                  </a:lnTo>
                  <a:lnTo>
                    <a:pt x="6131" y="21600"/>
                  </a:lnTo>
                  <a:lnTo>
                    <a:pt x="4575" y="21600"/>
                  </a:lnTo>
                  <a:lnTo>
                    <a:pt x="1556" y="20687"/>
                  </a:lnTo>
                  <a:lnTo>
                    <a:pt x="1556" y="19828"/>
                  </a:lnTo>
                  <a:lnTo>
                    <a:pt x="1556" y="18916"/>
                  </a:lnTo>
                  <a:lnTo>
                    <a:pt x="0" y="18003"/>
                  </a:lnTo>
                  <a:lnTo>
                    <a:pt x="1556" y="16180"/>
                  </a:lnTo>
                  <a:lnTo>
                    <a:pt x="0" y="15267"/>
                  </a:lnTo>
                  <a:lnTo>
                    <a:pt x="1556" y="15267"/>
                  </a:lnTo>
                  <a:lnTo>
                    <a:pt x="3020" y="14422"/>
                  </a:lnTo>
                  <a:lnTo>
                    <a:pt x="3020" y="13509"/>
                  </a:lnTo>
                  <a:lnTo>
                    <a:pt x="3020" y="12597"/>
                  </a:lnTo>
                  <a:lnTo>
                    <a:pt x="4575" y="11684"/>
                  </a:lnTo>
                  <a:lnTo>
                    <a:pt x="6131" y="10773"/>
                  </a:lnTo>
                  <a:lnTo>
                    <a:pt x="3020" y="10773"/>
                  </a:lnTo>
                  <a:lnTo>
                    <a:pt x="1556" y="10773"/>
                  </a:lnTo>
                  <a:lnTo>
                    <a:pt x="1556" y="9002"/>
                  </a:lnTo>
                  <a:lnTo>
                    <a:pt x="1556" y="8088"/>
                  </a:lnTo>
                  <a:lnTo>
                    <a:pt x="0" y="6265"/>
                  </a:lnTo>
                  <a:lnTo>
                    <a:pt x="0" y="5420"/>
                  </a:lnTo>
                  <a:lnTo>
                    <a:pt x="0" y="4440"/>
                  </a:lnTo>
                  <a:lnTo>
                    <a:pt x="1556" y="3583"/>
                  </a:lnTo>
                  <a:cubicBezTo>
                    <a:pt x="1556" y="3583"/>
                    <a:pt x="1556" y="2737"/>
                    <a:pt x="1556" y="2737"/>
                  </a:cubicBezTo>
                  <a:close/>
                  <a:moveTo>
                    <a:pt x="1556" y="2737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2" name="AutoShape 22"/>
            <p:cNvSpPr>
              <a:spLocks/>
            </p:cNvSpPr>
            <p:nvPr/>
          </p:nvSpPr>
          <p:spPr bwMode="auto">
            <a:xfrm>
              <a:off x="3884" y="7263"/>
              <a:ext cx="582" cy="37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143"/>
                  </a:moveTo>
                  <a:lnTo>
                    <a:pt x="21600" y="2361"/>
                  </a:lnTo>
                  <a:lnTo>
                    <a:pt x="21600" y="3577"/>
                  </a:lnTo>
                  <a:lnTo>
                    <a:pt x="20823" y="6013"/>
                  </a:lnTo>
                  <a:lnTo>
                    <a:pt x="20104" y="6013"/>
                  </a:lnTo>
                  <a:lnTo>
                    <a:pt x="19327" y="7141"/>
                  </a:lnTo>
                  <a:lnTo>
                    <a:pt x="19327" y="8447"/>
                  </a:lnTo>
                  <a:lnTo>
                    <a:pt x="19327" y="9573"/>
                  </a:lnTo>
                  <a:lnTo>
                    <a:pt x="19327" y="10790"/>
                  </a:lnTo>
                  <a:lnTo>
                    <a:pt x="18549" y="12008"/>
                  </a:lnTo>
                  <a:lnTo>
                    <a:pt x="18549" y="13155"/>
                  </a:lnTo>
                  <a:lnTo>
                    <a:pt x="18549" y="14460"/>
                  </a:lnTo>
                  <a:lnTo>
                    <a:pt x="19327" y="14460"/>
                  </a:lnTo>
                  <a:lnTo>
                    <a:pt x="18549" y="15587"/>
                  </a:lnTo>
                  <a:lnTo>
                    <a:pt x="19327" y="15587"/>
                  </a:lnTo>
                  <a:lnTo>
                    <a:pt x="19327" y="18023"/>
                  </a:lnTo>
                  <a:lnTo>
                    <a:pt x="17774" y="19168"/>
                  </a:lnTo>
                  <a:lnTo>
                    <a:pt x="17774" y="21600"/>
                  </a:lnTo>
                  <a:lnTo>
                    <a:pt x="16220" y="20455"/>
                  </a:lnTo>
                  <a:lnTo>
                    <a:pt x="15386" y="21600"/>
                  </a:lnTo>
                  <a:lnTo>
                    <a:pt x="13936" y="20455"/>
                  </a:lnTo>
                  <a:lnTo>
                    <a:pt x="13159" y="18023"/>
                  </a:lnTo>
                  <a:lnTo>
                    <a:pt x="13159" y="16732"/>
                  </a:lnTo>
                  <a:lnTo>
                    <a:pt x="11605" y="15587"/>
                  </a:lnTo>
                  <a:lnTo>
                    <a:pt x="10052" y="15587"/>
                  </a:lnTo>
                  <a:lnTo>
                    <a:pt x="9331" y="14460"/>
                  </a:lnTo>
                  <a:lnTo>
                    <a:pt x="7778" y="14460"/>
                  </a:lnTo>
                  <a:lnTo>
                    <a:pt x="6991" y="12008"/>
                  </a:lnTo>
                  <a:lnTo>
                    <a:pt x="6214" y="10790"/>
                  </a:lnTo>
                  <a:lnTo>
                    <a:pt x="3940" y="9573"/>
                  </a:lnTo>
                  <a:lnTo>
                    <a:pt x="3107" y="8447"/>
                  </a:lnTo>
                  <a:lnTo>
                    <a:pt x="2388" y="8447"/>
                  </a:lnTo>
                  <a:lnTo>
                    <a:pt x="834" y="7141"/>
                  </a:lnTo>
                  <a:lnTo>
                    <a:pt x="0" y="6013"/>
                  </a:lnTo>
                  <a:lnTo>
                    <a:pt x="0" y="4797"/>
                  </a:lnTo>
                  <a:lnTo>
                    <a:pt x="834" y="3577"/>
                  </a:lnTo>
                  <a:lnTo>
                    <a:pt x="834" y="1143"/>
                  </a:lnTo>
                  <a:lnTo>
                    <a:pt x="1553" y="1143"/>
                  </a:lnTo>
                  <a:lnTo>
                    <a:pt x="2388" y="0"/>
                  </a:lnTo>
                  <a:lnTo>
                    <a:pt x="3107" y="1143"/>
                  </a:lnTo>
                  <a:lnTo>
                    <a:pt x="3107" y="2361"/>
                  </a:lnTo>
                  <a:lnTo>
                    <a:pt x="4659" y="1143"/>
                  </a:lnTo>
                  <a:lnTo>
                    <a:pt x="6214" y="1143"/>
                  </a:lnTo>
                  <a:lnTo>
                    <a:pt x="6991" y="2361"/>
                  </a:lnTo>
                  <a:lnTo>
                    <a:pt x="8498" y="3577"/>
                  </a:lnTo>
                  <a:lnTo>
                    <a:pt x="10052" y="4797"/>
                  </a:lnTo>
                  <a:lnTo>
                    <a:pt x="11605" y="4797"/>
                  </a:lnTo>
                  <a:lnTo>
                    <a:pt x="13159" y="3577"/>
                  </a:lnTo>
                  <a:lnTo>
                    <a:pt x="13936" y="3577"/>
                  </a:lnTo>
                  <a:lnTo>
                    <a:pt x="14711" y="3577"/>
                  </a:lnTo>
                  <a:lnTo>
                    <a:pt x="15386" y="3577"/>
                  </a:lnTo>
                  <a:lnTo>
                    <a:pt x="16220" y="2361"/>
                  </a:lnTo>
                  <a:lnTo>
                    <a:pt x="16939" y="2361"/>
                  </a:lnTo>
                  <a:lnTo>
                    <a:pt x="17774" y="3577"/>
                  </a:lnTo>
                  <a:lnTo>
                    <a:pt x="18549" y="2361"/>
                  </a:lnTo>
                  <a:lnTo>
                    <a:pt x="20104" y="2361"/>
                  </a:lnTo>
                  <a:cubicBezTo>
                    <a:pt x="20104" y="2361"/>
                    <a:pt x="21600" y="1143"/>
                    <a:pt x="21600" y="1143"/>
                  </a:cubicBezTo>
                  <a:close/>
                  <a:moveTo>
                    <a:pt x="21600" y="1143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3" name="AutoShape 23"/>
            <p:cNvSpPr>
              <a:spLocks/>
            </p:cNvSpPr>
            <p:nvPr/>
          </p:nvSpPr>
          <p:spPr bwMode="auto">
            <a:xfrm>
              <a:off x="2186" y="4152"/>
              <a:ext cx="62" cy="2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14401" y="0"/>
                  </a:lnTo>
                  <a:lnTo>
                    <a:pt x="21600" y="0"/>
                  </a:lnTo>
                  <a:lnTo>
                    <a:pt x="21600" y="21600"/>
                  </a:lnTo>
                  <a:lnTo>
                    <a:pt x="14401" y="21600"/>
                  </a:lnTo>
                  <a:lnTo>
                    <a:pt x="7202" y="21600"/>
                  </a:lnTo>
                  <a:cubicBezTo>
                    <a:pt x="7202" y="21600"/>
                    <a:pt x="0" y="0"/>
                    <a:pt x="0" y="0"/>
                  </a:cubicBezTo>
                  <a:close/>
                  <a:moveTo>
                    <a:pt x="0" y="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4" name="AutoShape 24"/>
            <p:cNvSpPr>
              <a:spLocks/>
            </p:cNvSpPr>
            <p:nvPr/>
          </p:nvSpPr>
          <p:spPr bwMode="auto">
            <a:xfrm>
              <a:off x="2186" y="4152"/>
              <a:ext cx="62" cy="2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14401" y="0"/>
                  </a:lnTo>
                  <a:lnTo>
                    <a:pt x="21600" y="0"/>
                  </a:lnTo>
                  <a:lnTo>
                    <a:pt x="21600" y="21600"/>
                  </a:lnTo>
                  <a:lnTo>
                    <a:pt x="14401" y="21600"/>
                  </a:lnTo>
                  <a:lnTo>
                    <a:pt x="7202" y="21600"/>
                  </a:lnTo>
                  <a:cubicBezTo>
                    <a:pt x="7202" y="21600"/>
                    <a:pt x="0" y="0"/>
                    <a:pt x="0" y="0"/>
                  </a:cubicBezTo>
                  <a:close/>
                  <a:moveTo>
                    <a:pt x="0" y="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5" name="AutoShape 25"/>
            <p:cNvSpPr>
              <a:spLocks/>
            </p:cNvSpPr>
            <p:nvPr/>
          </p:nvSpPr>
          <p:spPr bwMode="auto">
            <a:xfrm>
              <a:off x="2572" y="2269"/>
              <a:ext cx="43" cy="6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10500" y="14254"/>
                  </a:lnTo>
                  <a:lnTo>
                    <a:pt x="0" y="7334"/>
                  </a:lnTo>
                  <a:lnTo>
                    <a:pt x="10500" y="7334"/>
                  </a:lnTo>
                  <a:lnTo>
                    <a:pt x="21600" y="0"/>
                  </a:lnTo>
                  <a:lnTo>
                    <a:pt x="21600" y="7334"/>
                  </a:lnTo>
                  <a:lnTo>
                    <a:pt x="21600" y="14254"/>
                  </a:lnTo>
                  <a:cubicBezTo>
                    <a:pt x="21600" y="14254"/>
                    <a:pt x="21600" y="21600"/>
                    <a:pt x="21600" y="21600"/>
                  </a:cubicBezTo>
                  <a:close/>
                  <a:moveTo>
                    <a:pt x="2160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6" name="AutoShape 26"/>
            <p:cNvSpPr>
              <a:spLocks/>
            </p:cNvSpPr>
            <p:nvPr/>
          </p:nvSpPr>
          <p:spPr bwMode="auto">
            <a:xfrm>
              <a:off x="2858" y="2017"/>
              <a:ext cx="63" cy="16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7199" y="18853"/>
                  </a:lnTo>
                  <a:lnTo>
                    <a:pt x="7199" y="16311"/>
                  </a:lnTo>
                  <a:lnTo>
                    <a:pt x="0" y="13564"/>
                  </a:lnTo>
                  <a:lnTo>
                    <a:pt x="0" y="10818"/>
                  </a:lnTo>
                  <a:lnTo>
                    <a:pt x="14409" y="10818"/>
                  </a:lnTo>
                  <a:lnTo>
                    <a:pt x="14409" y="8072"/>
                  </a:lnTo>
                  <a:lnTo>
                    <a:pt x="21600" y="0"/>
                  </a:lnTo>
                  <a:lnTo>
                    <a:pt x="21600" y="5331"/>
                  </a:lnTo>
                  <a:lnTo>
                    <a:pt x="21600" y="8072"/>
                  </a:lnTo>
                  <a:lnTo>
                    <a:pt x="21600" y="10818"/>
                  </a:lnTo>
                  <a:lnTo>
                    <a:pt x="21600" y="13564"/>
                  </a:lnTo>
                  <a:lnTo>
                    <a:pt x="14409" y="16311"/>
                  </a:lnTo>
                  <a:lnTo>
                    <a:pt x="14409" y="18853"/>
                  </a:lnTo>
                  <a:cubicBezTo>
                    <a:pt x="14409" y="18853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7" name="AutoShape 27"/>
            <p:cNvSpPr>
              <a:spLocks/>
            </p:cNvSpPr>
            <p:nvPr/>
          </p:nvSpPr>
          <p:spPr bwMode="auto">
            <a:xfrm>
              <a:off x="2051" y="2286"/>
              <a:ext cx="145" cy="14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3344" y="15447"/>
                  </a:lnTo>
                  <a:lnTo>
                    <a:pt x="6450" y="12509"/>
                  </a:lnTo>
                  <a:lnTo>
                    <a:pt x="9565" y="15447"/>
                  </a:lnTo>
                  <a:lnTo>
                    <a:pt x="9565" y="18851"/>
                  </a:lnTo>
                  <a:lnTo>
                    <a:pt x="12444" y="15447"/>
                  </a:lnTo>
                  <a:lnTo>
                    <a:pt x="12444" y="12509"/>
                  </a:lnTo>
                  <a:lnTo>
                    <a:pt x="15605" y="9100"/>
                  </a:lnTo>
                  <a:lnTo>
                    <a:pt x="18718" y="9100"/>
                  </a:lnTo>
                  <a:lnTo>
                    <a:pt x="18718" y="6160"/>
                  </a:lnTo>
                  <a:lnTo>
                    <a:pt x="21600" y="2988"/>
                  </a:lnTo>
                  <a:lnTo>
                    <a:pt x="21600" y="0"/>
                  </a:lnTo>
                  <a:lnTo>
                    <a:pt x="18718" y="2988"/>
                  </a:lnTo>
                  <a:lnTo>
                    <a:pt x="15605" y="2988"/>
                  </a:lnTo>
                  <a:lnTo>
                    <a:pt x="9565" y="2988"/>
                  </a:lnTo>
                  <a:lnTo>
                    <a:pt x="9565" y="9100"/>
                  </a:lnTo>
                  <a:lnTo>
                    <a:pt x="6450" y="6160"/>
                  </a:lnTo>
                  <a:lnTo>
                    <a:pt x="6450" y="2988"/>
                  </a:lnTo>
                  <a:lnTo>
                    <a:pt x="3344" y="6160"/>
                  </a:lnTo>
                  <a:lnTo>
                    <a:pt x="3344" y="9100"/>
                  </a:lnTo>
                  <a:lnTo>
                    <a:pt x="0" y="15447"/>
                  </a:lnTo>
                  <a:lnTo>
                    <a:pt x="0" y="18851"/>
                  </a:lnTo>
                  <a:cubicBezTo>
                    <a:pt x="0" y="18851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8" name="AutoShape 28"/>
            <p:cNvSpPr>
              <a:spLocks/>
            </p:cNvSpPr>
            <p:nvPr/>
          </p:nvSpPr>
          <p:spPr bwMode="auto">
            <a:xfrm>
              <a:off x="2068" y="2488"/>
              <a:ext cx="84" cy="12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537" y="14309"/>
                  </a:moveTo>
                  <a:lnTo>
                    <a:pt x="16537" y="10930"/>
                  </a:lnTo>
                  <a:lnTo>
                    <a:pt x="16537" y="7021"/>
                  </a:lnTo>
                  <a:lnTo>
                    <a:pt x="21600" y="3646"/>
                  </a:lnTo>
                  <a:lnTo>
                    <a:pt x="21600" y="0"/>
                  </a:lnTo>
                  <a:lnTo>
                    <a:pt x="16537" y="3646"/>
                  </a:lnTo>
                  <a:lnTo>
                    <a:pt x="10765" y="7021"/>
                  </a:lnTo>
                  <a:lnTo>
                    <a:pt x="10765" y="3646"/>
                  </a:lnTo>
                  <a:lnTo>
                    <a:pt x="10765" y="0"/>
                  </a:lnTo>
                  <a:lnTo>
                    <a:pt x="0" y="3646"/>
                  </a:lnTo>
                  <a:lnTo>
                    <a:pt x="0" y="7021"/>
                  </a:lnTo>
                  <a:lnTo>
                    <a:pt x="0" y="10930"/>
                  </a:lnTo>
                  <a:lnTo>
                    <a:pt x="10765" y="7021"/>
                  </a:lnTo>
                  <a:lnTo>
                    <a:pt x="5770" y="14309"/>
                  </a:lnTo>
                  <a:lnTo>
                    <a:pt x="10765" y="17953"/>
                  </a:lnTo>
                  <a:lnTo>
                    <a:pt x="10765" y="21600"/>
                  </a:lnTo>
                  <a:cubicBezTo>
                    <a:pt x="10765" y="21600"/>
                    <a:pt x="16537" y="14309"/>
                    <a:pt x="16537" y="14309"/>
                  </a:cubicBezTo>
                  <a:close/>
                  <a:moveTo>
                    <a:pt x="16537" y="1430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9" name="AutoShape 29"/>
            <p:cNvSpPr>
              <a:spLocks/>
            </p:cNvSpPr>
            <p:nvPr/>
          </p:nvSpPr>
          <p:spPr bwMode="auto">
            <a:xfrm>
              <a:off x="2051" y="2706"/>
              <a:ext cx="43" cy="6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424" y="21600"/>
                  </a:moveTo>
                  <a:lnTo>
                    <a:pt x="10424" y="14853"/>
                  </a:lnTo>
                  <a:lnTo>
                    <a:pt x="0" y="14853"/>
                  </a:lnTo>
                  <a:lnTo>
                    <a:pt x="10424" y="7165"/>
                  </a:lnTo>
                  <a:lnTo>
                    <a:pt x="10424" y="0"/>
                  </a:lnTo>
                  <a:lnTo>
                    <a:pt x="0" y="0"/>
                  </a:lnTo>
                  <a:lnTo>
                    <a:pt x="21600" y="7165"/>
                  </a:lnTo>
                  <a:lnTo>
                    <a:pt x="21600" y="14853"/>
                  </a:lnTo>
                  <a:lnTo>
                    <a:pt x="10424" y="14853"/>
                  </a:lnTo>
                  <a:cubicBezTo>
                    <a:pt x="10424" y="14853"/>
                    <a:pt x="10424" y="21600"/>
                    <a:pt x="10424" y="21600"/>
                  </a:cubicBezTo>
                  <a:close/>
                  <a:moveTo>
                    <a:pt x="10424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0" name="AutoShape 30"/>
            <p:cNvSpPr>
              <a:spLocks/>
            </p:cNvSpPr>
            <p:nvPr/>
          </p:nvSpPr>
          <p:spPr bwMode="auto">
            <a:xfrm>
              <a:off x="2051" y="2706"/>
              <a:ext cx="43" cy="6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424" y="21600"/>
                  </a:moveTo>
                  <a:lnTo>
                    <a:pt x="10424" y="14853"/>
                  </a:lnTo>
                  <a:lnTo>
                    <a:pt x="0" y="14853"/>
                  </a:lnTo>
                  <a:lnTo>
                    <a:pt x="10424" y="7165"/>
                  </a:lnTo>
                  <a:lnTo>
                    <a:pt x="10424" y="0"/>
                  </a:lnTo>
                  <a:lnTo>
                    <a:pt x="0" y="0"/>
                  </a:lnTo>
                  <a:lnTo>
                    <a:pt x="21600" y="7165"/>
                  </a:lnTo>
                  <a:lnTo>
                    <a:pt x="21600" y="14853"/>
                  </a:lnTo>
                  <a:lnTo>
                    <a:pt x="10424" y="14853"/>
                  </a:lnTo>
                  <a:cubicBezTo>
                    <a:pt x="10424" y="14853"/>
                    <a:pt x="10424" y="21600"/>
                    <a:pt x="10424" y="21600"/>
                  </a:cubicBezTo>
                  <a:close/>
                  <a:moveTo>
                    <a:pt x="10424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1" name="AutoShape 31"/>
            <p:cNvSpPr>
              <a:spLocks/>
            </p:cNvSpPr>
            <p:nvPr/>
          </p:nvSpPr>
          <p:spPr bwMode="auto">
            <a:xfrm>
              <a:off x="1563" y="3043"/>
              <a:ext cx="1204" cy="11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729" y="19282"/>
                  </a:moveTo>
                  <a:lnTo>
                    <a:pt x="1480" y="18890"/>
                  </a:lnTo>
                  <a:lnTo>
                    <a:pt x="1856" y="18890"/>
                  </a:lnTo>
                  <a:lnTo>
                    <a:pt x="1856" y="18522"/>
                  </a:lnTo>
                  <a:lnTo>
                    <a:pt x="2955" y="18109"/>
                  </a:lnTo>
                  <a:lnTo>
                    <a:pt x="3707" y="18109"/>
                  </a:lnTo>
                  <a:lnTo>
                    <a:pt x="4082" y="17349"/>
                  </a:lnTo>
                  <a:lnTo>
                    <a:pt x="4082" y="16958"/>
                  </a:lnTo>
                  <a:lnTo>
                    <a:pt x="4458" y="16958"/>
                  </a:lnTo>
                  <a:lnTo>
                    <a:pt x="4839" y="17349"/>
                  </a:lnTo>
                  <a:lnTo>
                    <a:pt x="5214" y="16958"/>
                  </a:lnTo>
                  <a:lnTo>
                    <a:pt x="4839" y="16595"/>
                  </a:lnTo>
                  <a:lnTo>
                    <a:pt x="5214" y="16595"/>
                  </a:lnTo>
                  <a:lnTo>
                    <a:pt x="5563" y="16595"/>
                  </a:lnTo>
                  <a:lnTo>
                    <a:pt x="5938" y="16595"/>
                  </a:lnTo>
                  <a:lnTo>
                    <a:pt x="5938" y="16958"/>
                  </a:lnTo>
                  <a:lnTo>
                    <a:pt x="6314" y="16958"/>
                  </a:lnTo>
                  <a:lnTo>
                    <a:pt x="6690" y="17349"/>
                  </a:lnTo>
                  <a:lnTo>
                    <a:pt x="7065" y="17349"/>
                  </a:lnTo>
                  <a:lnTo>
                    <a:pt x="7441" y="17349"/>
                  </a:lnTo>
                  <a:lnTo>
                    <a:pt x="8170" y="17349"/>
                  </a:lnTo>
                  <a:lnTo>
                    <a:pt x="8546" y="17349"/>
                  </a:lnTo>
                  <a:lnTo>
                    <a:pt x="8546" y="16958"/>
                  </a:lnTo>
                  <a:lnTo>
                    <a:pt x="8922" y="16595"/>
                  </a:lnTo>
                  <a:lnTo>
                    <a:pt x="9297" y="16595"/>
                  </a:lnTo>
                  <a:lnTo>
                    <a:pt x="9673" y="16595"/>
                  </a:lnTo>
                  <a:lnTo>
                    <a:pt x="10048" y="16199"/>
                  </a:lnTo>
                  <a:lnTo>
                    <a:pt x="10396" y="15807"/>
                  </a:lnTo>
                  <a:lnTo>
                    <a:pt x="10048" y="15807"/>
                  </a:lnTo>
                  <a:lnTo>
                    <a:pt x="9297" y="15807"/>
                  </a:lnTo>
                  <a:lnTo>
                    <a:pt x="9297" y="15445"/>
                  </a:lnTo>
                  <a:lnTo>
                    <a:pt x="9673" y="15445"/>
                  </a:lnTo>
                  <a:lnTo>
                    <a:pt x="9673" y="14663"/>
                  </a:lnTo>
                  <a:lnTo>
                    <a:pt x="9297" y="14663"/>
                  </a:lnTo>
                  <a:lnTo>
                    <a:pt x="9297" y="14271"/>
                  </a:lnTo>
                  <a:lnTo>
                    <a:pt x="9297" y="13880"/>
                  </a:lnTo>
                  <a:lnTo>
                    <a:pt x="9673" y="13489"/>
                  </a:lnTo>
                  <a:lnTo>
                    <a:pt x="10048" y="12729"/>
                  </a:lnTo>
                  <a:lnTo>
                    <a:pt x="9673" y="12729"/>
                  </a:lnTo>
                  <a:lnTo>
                    <a:pt x="10048" y="12729"/>
                  </a:lnTo>
                  <a:lnTo>
                    <a:pt x="10396" y="12338"/>
                  </a:lnTo>
                  <a:lnTo>
                    <a:pt x="10396" y="11947"/>
                  </a:lnTo>
                  <a:lnTo>
                    <a:pt x="10396" y="11585"/>
                  </a:lnTo>
                  <a:lnTo>
                    <a:pt x="10772" y="11165"/>
                  </a:lnTo>
                  <a:lnTo>
                    <a:pt x="11148" y="10803"/>
                  </a:lnTo>
                  <a:lnTo>
                    <a:pt x="11148" y="10412"/>
                  </a:lnTo>
                  <a:lnTo>
                    <a:pt x="10772" y="10020"/>
                  </a:lnTo>
                  <a:lnTo>
                    <a:pt x="10772" y="9652"/>
                  </a:lnTo>
                  <a:lnTo>
                    <a:pt x="11148" y="9238"/>
                  </a:lnTo>
                  <a:lnTo>
                    <a:pt x="11148" y="9652"/>
                  </a:lnTo>
                  <a:lnTo>
                    <a:pt x="11524" y="9652"/>
                  </a:lnTo>
                  <a:lnTo>
                    <a:pt x="11905" y="9238"/>
                  </a:lnTo>
                  <a:lnTo>
                    <a:pt x="11524" y="9238"/>
                  </a:lnTo>
                  <a:lnTo>
                    <a:pt x="11524" y="8870"/>
                  </a:lnTo>
                  <a:lnTo>
                    <a:pt x="11524" y="8479"/>
                  </a:lnTo>
                  <a:lnTo>
                    <a:pt x="11148" y="8479"/>
                  </a:lnTo>
                  <a:lnTo>
                    <a:pt x="11148" y="8116"/>
                  </a:lnTo>
                  <a:lnTo>
                    <a:pt x="11524" y="7719"/>
                  </a:lnTo>
                  <a:lnTo>
                    <a:pt x="11905" y="7719"/>
                  </a:lnTo>
                  <a:lnTo>
                    <a:pt x="11905" y="7329"/>
                  </a:lnTo>
                  <a:lnTo>
                    <a:pt x="11905" y="6937"/>
                  </a:lnTo>
                  <a:lnTo>
                    <a:pt x="12280" y="6937"/>
                  </a:lnTo>
                  <a:lnTo>
                    <a:pt x="12280" y="6546"/>
                  </a:lnTo>
                  <a:lnTo>
                    <a:pt x="13004" y="6546"/>
                  </a:lnTo>
                  <a:lnTo>
                    <a:pt x="13004" y="6155"/>
                  </a:lnTo>
                  <a:lnTo>
                    <a:pt x="12280" y="5764"/>
                  </a:lnTo>
                  <a:lnTo>
                    <a:pt x="11905" y="5764"/>
                  </a:lnTo>
                  <a:lnTo>
                    <a:pt x="11524" y="6155"/>
                  </a:lnTo>
                  <a:lnTo>
                    <a:pt x="12280" y="5401"/>
                  </a:lnTo>
                  <a:lnTo>
                    <a:pt x="11905" y="5401"/>
                  </a:lnTo>
                  <a:lnTo>
                    <a:pt x="11524" y="5010"/>
                  </a:lnTo>
                  <a:lnTo>
                    <a:pt x="11524" y="4642"/>
                  </a:lnTo>
                  <a:lnTo>
                    <a:pt x="11524" y="3836"/>
                  </a:lnTo>
                  <a:lnTo>
                    <a:pt x="11524" y="3468"/>
                  </a:lnTo>
                  <a:lnTo>
                    <a:pt x="11905" y="3078"/>
                  </a:lnTo>
                  <a:lnTo>
                    <a:pt x="12280" y="2715"/>
                  </a:lnTo>
                  <a:lnTo>
                    <a:pt x="12628" y="3078"/>
                  </a:lnTo>
                  <a:lnTo>
                    <a:pt x="12628" y="2715"/>
                  </a:lnTo>
                  <a:lnTo>
                    <a:pt x="13004" y="2715"/>
                  </a:lnTo>
                  <a:lnTo>
                    <a:pt x="13379" y="2295"/>
                  </a:lnTo>
                  <a:lnTo>
                    <a:pt x="13379" y="2715"/>
                  </a:lnTo>
                  <a:lnTo>
                    <a:pt x="13755" y="2715"/>
                  </a:lnTo>
                  <a:lnTo>
                    <a:pt x="14131" y="2295"/>
                  </a:lnTo>
                  <a:lnTo>
                    <a:pt x="14507" y="1933"/>
                  </a:lnTo>
                  <a:lnTo>
                    <a:pt x="14883" y="1933"/>
                  </a:lnTo>
                  <a:lnTo>
                    <a:pt x="14883" y="1541"/>
                  </a:lnTo>
                  <a:lnTo>
                    <a:pt x="15235" y="1541"/>
                  </a:lnTo>
                  <a:lnTo>
                    <a:pt x="15235" y="1150"/>
                  </a:lnTo>
                  <a:lnTo>
                    <a:pt x="15611" y="1150"/>
                  </a:lnTo>
                  <a:lnTo>
                    <a:pt x="15987" y="1541"/>
                  </a:lnTo>
                  <a:lnTo>
                    <a:pt x="16363" y="1150"/>
                  </a:lnTo>
                  <a:lnTo>
                    <a:pt x="15987" y="782"/>
                  </a:lnTo>
                  <a:lnTo>
                    <a:pt x="16363" y="782"/>
                  </a:lnTo>
                  <a:lnTo>
                    <a:pt x="16739" y="0"/>
                  </a:lnTo>
                  <a:lnTo>
                    <a:pt x="17114" y="782"/>
                  </a:lnTo>
                  <a:lnTo>
                    <a:pt x="17490" y="1150"/>
                  </a:lnTo>
                  <a:lnTo>
                    <a:pt x="17114" y="1933"/>
                  </a:lnTo>
                  <a:lnTo>
                    <a:pt x="17114" y="2295"/>
                  </a:lnTo>
                  <a:lnTo>
                    <a:pt x="17114" y="2715"/>
                  </a:lnTo>
                  <a:lnTo>
                    <a:pt x="17490" y="3078"/>
                  </a:lnTo>
                  <a:lnTo>
                    <a:pt x="17490" y="3468"/>
                  </a:lnTo>
                  <a:lnTo>
                    <a:pt x="17114" y="3836"/>
                  </a:lnTo>
                  <a:lnTo>
                    <a:pt x="17114" y="4228"/>
                  </a:lnTo>
                  <a:lnTo>
                    <a:pt x="17114" y="5010"/>
                  </a:lnTo>
                  <a:lnTo>
                    <a:pt x="17114" y="5401"/>
                  </a:lnTo>
                  <a:lnTo>
                    <a:pt x="17490" y="5401"/>
                  </a:lnTo>
                  <a:lnTo>
                    <a:pt x="17838" y="5764"/>
                  </a:lnTo>
                  <a:lnTo>
                    <a:pt x="18213" y="5764"/>
                  </a:lnTo>
                  <a:lnTo>
                    <a:pt x="18213" y="6155"/>
                  </a:lnTo>
                  <a:lnTo>
                    <a:pt x="18589" y="6546"/>
                  </a:lnTo>
                  <a:lnTo>
                    <a:pt x="18589" y="6937"/>
                  </a:lnTo>
                  <a:lnTo>
                    <a:pt x="18589" y="7329"/>
                  </a:lnTo>
                  <a:lnTo>
                    <a:pt x="18589" y="7719"/>
                  </a:lnTo>
                  <a:lnTo>
                    <a:pt x="18589" y="9652"/>
                  </a:lnTo>
                  <a:lnTo>
                    <a:pt x="18213" y="9238"/>
                  </a:lnTo>
                  <a:lnTo>
                    <a:pt x="17838" y="9238"/>
                  </a:lnTo>
                  <a:lnTo>
                    <a:pt x="17490" y="9238"/>
                  </a:lnTo>
                  <a:lnTo>
                    <a:pt x="17490" y="9652"/>
                  </a:lnTo>
                  <a:lnTo>
                    <a:pt x="17838" y="9652"/>
                  </a:lnTo>
                  <a:lnTo>
                    <a:pt x="18589" y="10020"/>
                  </a:lnTo>
                  <a:lnTo>
                    <a:pt x="18589" y="10412"/>
                  </a:lnTo>
                  <a:lnTo>
                    <a:pt x="18992" y="10803"/>
                  </a:lnTo>
                  <a:lnTo>
                    <a:pt x="18992" y="11165"/>
                  </a:lnTo>
                  <a:lnTo>
                    <a:pt x="18992" y="11585"/>
                  </a:lnTo>
                  <a:lnTo>
                    <a:pt x="18992" y="11947"/>
                  </a:lnTo>
                  <a:lnTo>
                    <a:pt x="18589" y="12338"/>
                  </a:lnTo>
                  <a:lnTo>
                    <a:pt x="18213" y="12729"/>
                  </a:lnTo>
                  <a:lnTo>
                    <a:pt x="17838" y="12729"/>
                  </a:lnTo>
                  <a:lnTo>
                    <a:pt x="17838" y="13121"/>
                  </a:lnTo>
                  <a:lnTo>
                    <a:pt x="17838" y="13489"/>
                  </a:lnTo>
                  <a:lnTo>
                    <a:pt x="18213" y="13880"/>
                  </a:lnTo>
                  <a:lnTo>
                    <a:pt x="18589" y="13489"/>
                  </a:lnTo>
                  <a:lnTo>
                    <a:pt x="18992" y="13489"/>
                  </a:lnTo>
                  <a:lnTo>
                    <a:pt x="19346" y="13121"/>
                  </a:lnTo>
                  <a:lnTo>
                    <a:pt x="19722" y="13489"/>
                  </a:lnTo>
                  <a:lnTo>
                    <a:pt x="20445" y="13489"/>
                  </a:lnTo>
                  <a:lnTo>
                    <a:pt x="21196" y="13880"/>
                  </a:lnTo>
                  <a:lnTo>
                    <a:pt x="21600" y="14271"/>
                  </a:lnTo>
                  <a:lnTo>
                    <a:pt x="21600" y="15054"/>
                  </a:lnTo>
                  <a:lnTo>
                    <a:pt x="21600" y="15445"/>
                  </a:lnTo>
                  <a:lnTo>
                    <a:pt x="21196" y="16199"/>
                  </a:lnTo>
                  <a:lnTo>
                    <a:pt x="21196" y="16595"/>
                  </a:lnTo>
                  <a:lnTo>
                    <a:pt x="20821" y="16958"/>
                  </a:lnTo>
                  <a:lnTo>
                    <a:pt x="20445" y="17349"/>
                  </a:lnTo>
                  <a:lnTo>
                    <a:pt x="20097" y="17349"/>
                  </a:lnTo>
                  <a:lnTo>
                    <a:pt x="19722" y="17349"/>
                  </a:lnTo>
                  <a:lnTo>
                    <a:pt x="19722" y="17769"/>
                  </a:lnTo>
                  <a:lnTo>
                    <a:pt x="19346" y="17769"/>
                  </a:lnTo>
                  <a:lnTo>
                    <a:pt x="18992" y="17769"/>
                  </a:lnTo>
                  <a:lnTo>
                    <a:pt x="18589" y="17769"/>
                  </a:lnTo>
                  <a:lnTo>
                    <a:pt x="18213" y="18109"/>
                  </a:lnTo>
                  <a:lnTo>
                    <a:pt x="18589" y="18109"/>
                  </a:lnTo>
                  <a:lnTo>
                    <a:pt x="18589" y="18522"/>
                  </a:lnTo>
                  <a:lnTo>
                    <a:pt x="18213" y="18890"/>
                  </a:lnTo>
                  <a:lnTo>
                    <a:pt x="17838" y="18522"/>
                  </a:lnTo>
                  <a:lnTo>
                    <a:pt x="17490" y="18522"/>
                  </a:lnTo>
                  <a:lnTo>
                    <a:pt x="17114" y="18522"/>
                  </a:lnTo>
                  <a:lnTo>
                    <a:pt x="17114" y="18890"/>
                  </a:lnTo>
                  <a:lnTo>
                    <a:pt x="17490" y="19282"/>
                  </a:lnTo>
                  <a:lnTo>
                    <a:pt x="17838" y="19673"/>
                  </a:lnTo>
                  <a:lnTo>
                    <a:pt x="18213" y="19673"/>
                  </a:lnTo>
                  <a:lnTo>
                    <a:pt x="18589" y="20064"/>
                  </a:lnTo>
                  <a:lnTo>
                    <a:pt x="18992" y="19673"/>
                  </a:lnTo>
                  <a:lnTo>
                    <a:pt x="19346" y="19673"/>
                  </a:lnTo>
                  <a:lnTo>
                    <a:pt x="19722" y="20064"/>
                  </a:lnTo>
                  <a:lnTo>
                    <a:pt x="19346" y="20455"/>
                  </a:lnTo>
                  <a:lnTo>
                    <a:pt x="18992" y="20817"/>
                  </a:lnTo>
                  <a:lnTo>
                    <a:pt x="18589" y="20817"/>
                  </a:lnTo>
                  <a:lnTo>
                    <a:pt x="18213" y="21209"/>
                  </a:lnTo>
                  <a:lnTo>
                    <a:pt x="17838" y="21600"/>
                  </a:lnTo>
                  <a:lnTo>
                    <a:pt x="17490" y="21209"/>
                  </a:lnTo>
                  <a:lnTo>
                    <a:pt x="17114" y="21209"/>
                  </a:lnTo>
                  <a:lnTo>
                    <a:pt x="16363" y="21600"/>
                  </a:lnTo>
                  <a:lnTo>
                    <a:pt x="15987" y="21209"/>
                  </a:lnTo>
                  <a:lnTo>
                    <a:pt x="15611" y="21209"/>
                  </a:lnTo>
                  <a:lnTo>
                    <a:pt x="15235" y="20817"/>
                  </a:lnTo>
                  <a:lnTo>
                    <a:pt x="14883" y="20817"/>
                  </a:lnTo>
                  <a:lnTo>
                    <a:pt x="14507" y="20817"/>
                  </a:lnTo>
                  <a:lnTo>
                    <a:pt x="14131" y="20817"/>
                  </a:lnTo>
                  <a:lnTo>
                    <a:pt x="13379" y="20817"/>
                  </a:lnTo>
                  <a:lnTo>
                    <a:pt x="13379" y="20455"/>
                  </a:lnTo>
                  <a:lnTo>
                    <a:pt x="13004" y="20455"/>
                  </a:lnTo>
                  <a:lnTo>
                    <a:pt x="12628" y="20455"/>
                  </a:lnTo>
                  <a:lnTo>
                    <a:pt x="12280" y="20064"/>
                  </a:lnTo>
                  <a:lnTo>
                    <a:pt x="11905" y="19673"/>
                  </a:lnTo>
                  <a:lnTo>
                    <a:pt x="11524" y="20064"/>
                  </a:lnTo>
                  <a:lnTo>
                    <a:pt x="11524" y="20455"/>
                  </a:lnTo>
                  <a:lnTo>
                    <a:pt x="10772" y="20455"/>
                  </a:lnTo>
                  <a:lnTo>
                    <a:pt x="10396" y="20064"/>
                  </a:lnTo>
                  <a:lnTo>
                    <a:pt x="9673" y="20064"/>
                  </a:lnTo>
                  <a:lnTo>
                    <a:pt x="9297" y="20455"/>
                  </a:lnTo>
                  <a:lnTo>
                    <a:pt x="8922" y="20455"/>
                  </a:lnTo>
                  <a:lnTo>
                    <a:pt x="8922" y="20064"/>
                  </a:lnTo>
                  <a:lnTo>
                    <a:pt x="8546" y="19673"/>
                  </a:lnTo>
                  <a:lnTo>
                    <a:pt x="8170" y="19282"/>
                  </a:lnTo>
                  <a:lnTo>
                    <a:pt x="7794" y="19282"/>
                  </a:lnTo>
                  <a:lnTo>
                    <a:pt x="7441" y="19282"/>
                  </a:lnTo>
                  <a:lnTo>
                    <a:pt x="7065" y="19282"/>
                  </a:lnTo>
                  <a:lnTo>
                    <a:pt x="6690" y="19282"/>
                  </a:lnTo>
                  <a:lnTo>
                    <a:pt x="6314" y="18890"/>
                  </a:lnTo>
                  <a:lnTo>
                    <a:pt x="5938" y="19282"/>
                  </a:lnTo>
                  <a:lnTo>
                    <a:pt x="5938" y="19673"/>
                  </a:lnTo>
                  <a:lnTo>
                    <a:pt x="5938" y="20064"/>
                  </a:lnTo>
                  <a:lnTo>
                    <a:pt x="5563" y="20455"/>
                  </a:lnTo>
                  <a:lnTo>
                    <a:pt x="4839" y="20455"/>
                  </a:lnTo>
                  <a:lnTo>
                    <a:pt x="4458" y="20064"/>
                  </a:lnTo>
                  <a:lnTo>
                    <a:pt x="4458" y="19673"/>
                  </a:lnTo>
                  <a:lnTo>
                    <a:pt x="3707" y="19673"/>
                  </a:lnTo>
                  <a:lnTo>
                    <a:pt x="2955" y="19282"/>
                  </a:lnTo>
                  <a:lnTo>
                    <a:pt x="2231" y="19673"/>
                  </a:lnTo>
                  <a:lnTo>
                    <a:pt x="1856" y="20064"/>
                  </a:lnTo>
                  <a:lnTo>
                    <a:pt x="1856" y="19673"/>
                  </a:lnTo>
                  <a:lnTo>
                    <a:pt x="1480" y="19673"/>
                  </a:lnTo>
                  <a:lnTo>
                    <a:pt x="1480" y="20064"/>
                  </a:lnTo>
                  <a:lnTo>
                    <a:pt x="1105" y="20064"/>
                  </a:lnTo>
                  <a:lnTo>
                    <a:pt x="729" y="20064"/>
                  </a:lnTo>
                  <a:lnTo>
                    <a:pt x="729" y="19282"/>
                  </a:lnTo>
                  <a:lnTo>
                    <a:pt x="375" y="19282"/>
                  </a:lnTo>
                  <a:lnTo>
                    <a:pt x="0" y="19282"/>
                  </a:lnTo>
                  <a:cubicBezTo>
                    <a:pt x="0" y="19282"/>
                    <a:pt x="729" y="19282"/>
                    <a:pt x="729" y="19282"/>
                  </a:cubicBezTo>
                  <a:close/>
                  <a:moveTo>
                    <a:pt x="729" y="19282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2" name="AutoShape 32"/>
            <p:cNvSpPr>
              <a:spLocks/>
            </p:cNvSpPr>
            <p:nvPr/>
          </p:nvSpPr>
          <p:spPr bwMode="auto">
            <a:xfrm>
              <a:off x="1765" y="3497"/>
              <a:ext cx="436" cy="4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639" y="3213"/>
                  </a:moveTo>
                  <a:lnTo>
                    <a:pt x="19525" y="2115"/>
                  </a:lnTo>
                  <a:lnTo>
                    <a:pt x="19525" y="1016"/>
                  </a:lnTo>
                  <a:lnTo>
                    <a:pt x="18562" y="1016"/>
                  </a:lnTo>
                  <a:lnTo>
                    <a:pt x="17525" y="1016"/>
                  </a:lnTo>
                  <a:lnTo>
                    <a:pt x="17525" y="0"/>
                  </a:lnTo>
                  <a:lnTo>
                    <a:pt x="14396" y="1016"/>
                  </a:lnTo>
                  <a:lnTo>
                    <a:pt x="13357" y="1016"/>
                  </a:lnTo>
                  <a:lnTo>
                    <a:pt x="12319" y="2115"/>
                  </a:lnTo>
                  <a:lnTo>
                    <a:pt x="10319" y="2115"/>
                  </a:lnTo>
                  <a:lnTo>
                    <a:pt x="9283" y="3213"/>
                  </a:lnTo>
                  <a:lnTo>
                    <a:pt x="8244" y="3213"/>
                  </a:lnTo>
                  <a:lnTo>
                    <a:pt x="8244" y="4312"/>
                  </a:lnTo>
                  <a:lnTo>
                    <a:pt x="9283" y="4312"/>
                  </a:lnTo>
                  <a:lnTo>
                    <a:pt x="10319" y="3213"/>
                  </a:lnTo>
                  <a:lnTo>
                    <a:pt x="11419" y="4312"/>
                  </a:lnTo>
                  <a:lnTo>
                    <a:pt x="12319" y="3213"/>
                  </a:lnTo>
                  <a:lnTo>
                    <a:pt x="13357" y="3213"/>
                  </a:lnTo>
                  <a:lnTo>
                    <a:pt x="13357" y="4312"/>
                  </a:lnTo>
                  <a:lnTo>
                    <a:pt x="12319" y="5343"/>
                  </a:lnTo>
                  <a:lnTo>
                    <a:pt x="12319" y="6440"/>
                  </a:lnTo>
                  <a:lnTo>
                    <a:pt x="12319" y="7539"/>
                  </a:lnTo>
                  <a:lnTo>
                    <a:pt x="11419" y="7539"/>
                  </a:lnTo>
                  <a:lnTo>
                    <a:pt x="12319" y="8636"/>
                  </a:lnTo>
                  <a:lnTo>
                    <a:pt x="11419" y="9736"/>
                  </a:lnTo>
                  <a:lnTo>
                    <a:pt x="10319" y="9736"/>
                  </a:lnTo>
                  <a:lnTo>
                    <a:pt x="9283" y="10751"/>
                  </a:lnTo>
                  <a:lnTo>
                    <a:pt x="8244" y="11929"/>
                  </a:lnTo>
                  <a:lnTo>
                    <a:pt x="7206" y="10751"/>
                  </a:lnTo>
                  <a:lnTo>
                    <a:pt x="6168" y="11929"/>
                  </a:lnTo>
                  <a:lnTo>
                    <a:pt x="5190" y="11929"/>
                  </a:lnTo>
                  <a:lnTo>
                    <a:pt x="4154" y="11929"/>
                  </a:lnTo>
                  <a:lnTo>
                    <a:pt x="3116" y="11929"/>
                  </a:lnTo>
                  <a:lnTo>
                    <a:pt x="2077" y="10751"/>
                  </a:lnTo>
                  <a:lnTo>
                    <a:pt x="1038" y="11929"/>
                  </a:lnTo>
                  <a:lnTo>
                    <a:pt x="1038" y="12946"/>
                  </a:lnTo>
                  <a:lnTo>
                    <a:pt x="0" y="14045"/>
                  </a:lnTo>
                  <a:lnTo>
                    <a:pt x="2077" y="14045"/>
                  </a:lnTo>
                  <a:lnTo>
                    <a:pt x="3116" y="14045"/>
                  </a:lnTo>
                  <a:lnTo>
                    <a:pt x="3116" y="15078"/>
                  </a:lnTo>
                  <a:lnTo>
                    <a:pt x="2077" y="15078"/>
                  </a:lnTo>
                  <a:lnTo>
                    <a:pt x="2077" y="16176"/>
                  </a:lnTo>
                  <a:lnTo>
                    <a:pt x="4154" y="16176"/>
                  </a:lnTo>
                  <a:lnTo>
                    <a:pt x="5190" y="15078"/>
                  </a:lnTo>
                  <a:lnTo>
                    <a:pt x="6168" y="15078"/>
                  </a:lnTo>
                  <a:lnTo>
                    <a:pt x="7206" y="15078"/>
                  </a:lnTo>
                  <a:lnTo>
                    <a:pt x="7206" y="16176"/>
                  </a:lnTo>
                  <a:lnTo>
                    <a:pt x="7206" y="17354"/>
                  </a:lnTo>
                  <a:lnTo>
                    <a:pt x="8244" y="17354"/>
                  </a:lnTo>
                  <a:lnTo>
                    <a:pt x="7206" y="17354"/>
                  </a:lnTo>
                  <a:lnTo>
                    <a:pt x="7206" y="18370"/>
                  </a:lnTo>
                  <a:lnTo>
                    <a:pt x="9283" y="18370"/>
                  </a:lnTo>
                  <a:lnTo>
                    <a:pt x="10319" y="18370"/>
                  </a:lnTo>
                  <a:lnTo>
                    <a:pt x="9283" y="19549"/>
                  </a:lnTo>
                  <a:lnTo>
                    <a:pt x="10319" y="20567"/>
                  </a:lnTo>
                  <a:lnTo>
                    <a:pt x="11419" y="21600"/>
                  </a:lnTo>
                  <a:lnTo>
                    <a:pt x="12319" y="21600"/>
                  </a:lnTo>
                  <a:lnTo>
                    <a:pt x="14396" y="21600"/>
                  </a:lnTo>
                  <a:lnTo>
                    <a:pt x="15434" y="21600"/>
                  </a:lnTo>
                  <a:lnTo>
                    <a:pt x="16487" y="20567"/>
                  </a:lnTo>
                  <a:lnTo>
                    <a:pt x="16487" y="19549"/>
                  </a:lnTo>
                  <a:lnTo>
                    <a:pt x="17525" y="19549"/>
                  </a:lnTo>
                  <a:lnTo>
                    <a:pt x="17525" y="17354"/>
                  </a:lnTo>
                  <a:lnTo>
                    <a:pt x="16487" y="17354"/>
                  </a:lnTo>
                  <a:lnTo>
                    <a:pt x="16487" y="16176"/>
                  </a:lnTo>
                  <a:lnTo>
                    <a:pt x="16487" y="15078"/>
                  </a:lnTo>
                  <a:lnTo>
                    <a:pt x="17525" y="14045"/>
                  </a:lnTo>
                  <a:lnTo>
                    <a:pt x="18562" y="11929"/>
                  </a:lnTo>
                  <a:lnTo>
                    <a:pt x="17525" y="11929"/>
                  </a:lnTo>
                  <a:lnTo>
                    <a:pt x="18562" y="11929"/>
                  </a:lnTo>
                  <a:lnTo>
                    <a:pt x="19525" y="10751"/>
                  </a:lnTo>
                  <a:lnTo>
                    <a:pt x="19525" y="9736"/>
                  </a:lnTo>
                  <a:lnTo>
                    <a:pt x="19525" y="8636"/>
                  </a:lnTo>
                  <a:lnTo>
                    <a:pt x="20639" y="7539"/>
                  </a:lnTo>
                  <a:lnTo>
                    <a:pt x="21600" y="6440"/>
                  </a:lnTo>
                  <a:lnTo>
                    <a:pt x="21600" y="5343"/>
                  </a:lnTo>
                  <a:lnTo>
                    <a:pt x="20639" y="4312"/>
                  </a:lnTo>
                  <a:cubicBezTo>
                    <a:pt x="20639" y="4312"/>
                    <a:pt x="20639" y="3213"/>
                    <a:pt x="20639" y="3213"/>
                  </a:cubicBezTo>
                  <a:close/>
                  <a:moveTo>
                    <a:pt x="20639" y="3213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3" name="AutoShape 33"/>
            <p:cNvSpPr>
              <a:spLocks/>
            </p:cNvSpPr>
            <p:nvPr/>
          </p:nvSpPr>
          <p:spPr bwMode="auto">
            <a:xfrm>
              <a:off x="2034" y="2353"/>
              <a:ext cx="602" cy="84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679" y="21066"/>
                  </a:moveTo>
                  <a:lnTo>
                    <a:pt x="9679" y="20533"/>
                  </a:lnTo>
                  <a:lnTo>
                    <a:pt x="8928" y="21066"/>
                  </a:lnTo>
                  <a:lnTo>
                    <a:pt x="8176" y="21066"/>
                  </a:lnTo>
                  <a:lnTo>
                    <a:pt x="7468" y="20533"/>
                  </a:lnTo>
                  <a:lnTo>
                    <a:pt x="6718" y="20533"/>
                  </a:lnTo>
                  <a:lnTo>
                    <a:pt x="6718" y="21066"/>
                  </a:lnTo>
                  <a:lnTo>
                    <a:pt x="5966" y="21066"/>
                  </a:lnTo>
                  <a:lnTo>
                    <a:pt x="5966" y="20533"/>
                  </a:lnTo>
                  <a:lnTo>
                    <a:pt x="4507" y="21066"/>
                  </a:lnTo>
                  <a:lnTo>
                    <a:pt x="4507" y="20533"/>
                  </a:lnTo>
                  <a:lnTo>
                    <a:pt x="3711" y="19999"/>
                  </a:lnTo>
                  <a:lnTo>
                    <a:pt x="3005" y="20533"/>
                  </a:lnTo>
                  <a:lnTo>
                    <a:pt x="3005" y="21066"/>
                  </a:lnTo>
                  <a:lnTo>
                    <a:pt x="3005" y="21600"/>
                  </a:lnTo>
                  <a:lnTo>
                    <a:pt x="2254" y="21066"/>
                  </a:lnTo>
                  <a:lnTo>
                    <a:pt x="2254" y="20533"/>
                  </a:lnTo>
                  <a:lnTo>
                    <a:pt x="1502" y="19999"/>
                  </a:lnTo>
                  <a:lnTo>
                    <a:pt x="750" y="19999"/>
                  </a:lnTo>
                  <a:lnTo>
                    <a:pt x="750" y="20533"/>
                  </a:lnTo>
                  <a:lnTo>
                    <a:pt x="750" y="21066"/>
                  </a:lnTo>
                  <a:lnTo>
                    <a:pt x="0" y="21066"/>
                  </a:lnTo>
                  <a:lnTo>
                    <a:pt x="0" y="20533"/>
                  </a:lnTo>
                  <a:lnTo>
                    <a:pt x="0" y="19466"/>
                  </a:lnTo>
                  <a:lnTo>
                    <a:pt x="0" y="18972"/>
                  </a:lnTo>
                  <a:lnTo>
                    <a:pt x="750" y="18972"/>
                  </a:lnTo>
                  <a:lnTo>
                    <a:pt x="750" y="18399"/>
                  </a:lnTo>
                  <a:lnTo>
                    <a:pt x="1502" y="18399"/>
                  </a:lnTo>
                  <a:lnTo>
                    <a:pt x="2254" y="17904"/>
                  </a:lnTo>
                  <a:lnTo>
                    <a:pt x="2254" y="17371"/>
                  </a:lnTo>
                  <a:lnTo>
                    <a:pt x="3005" y="17371"/>
                  </a:lnTo>
                  <a:lnTo>
                    <a:pt x="3711" y="16838"/>
                  </a:lnTo>
                  <a:lnTo>
                    <a:pt x="4507" y="16304"/>
                  </a:lnTo>
                  <a:lnTo>
                    <a:pt x="5214" y="15802"/>
                  </a:lnTo>
                  <a:lnTo>
                    <a:pt x="5214" y="15268"/>
                  </a:lnTo>
                  <a:lnTo>
                    <a:pt x="5966" y="15268"/>
                  </a:lnTo>
                  <a:lnTo>
                    <a:pt x="5966" y="14774"/>
                  </a:lnTo>
                  <a:lnTo>
                    <a:pt x="5214" y="14774"/>
                  </a:lnTo>
                  <a:lnTo>
                    <a:pt x="4507" y="14201"/>
                  </a:lnTo>
                  <a:lnTo>
                    <a:pt x="3711" y="14201"/>
                  </a:lnTo>
                  <a:lnTo>
                    <a:pt x="3005" y="14201"/>
                  </a:lnTo>
                  <a:lnTo>
                    <a:pt x="3005" y="13667"/>
                  </a:lnTo>
                  <a:lnTo>
                    <a:pt x="3711" y="13667"/>
                  </a:lnTo>
                  <a:lnTo>
                    <a:pt x="4507" y="13165"/>
                  </a:lnTo>
                  <a:lnTo>
                    <a:pt x="4507" y="12601"/>
                  </a:lnTo>
                  <a:lnTo>
                    <a:pt x="3711" y="12137"/>
                  </a:lnTo>
                  <a:lnTo>
                    <a:pt x="3005" y="12137"/>
                  </a:lnTo>
                  <a:lnTo>
                    <a:pt x="2254" y="13165"/>
                  </a:lnTo>
                  <a:lnTo>
                    <a:pt x="1502" y="13667"/>
                  </a:lnTo>
                  <a:lnTo>
                    <a:pt x="1502" y="13165"/>
                  </a:lnTo>
                  <a:lnTo>
                    <a:pt x="1502" y="12601"/>
                  </a:lnTo>
                  <a:lnTo>
                    <a:pt x="2254" y="11565"/>
                  </a:lnTo>
                  <a:lnTo>
                    <a:pt x="3005" y="11071"/>
                  </a:lnTo>
                  <a:lnTo>
                    <a:pt x="3711" y="11071"/>
                  </a:lnTo>
                  <a:lnTo>
                    <a:pt x="4507" y="11071"/>
                  </a:lnTo>
                  <a:lnTo>
                    <a:pt x="4507" y="10537"/>
                  </a:lnTo>
                  <a:lnTo>
                    <a:pt x="3711" y="10537"/>
                  </a:lnTo>
                  <a:lnTo>
                    <a:pt x="4507" y="10003"/>
                  </a:lnTo>
                  <a:lnTo>
                    <a:pt x="5214" y="9470"/>
                  </a:lnTo>
                  <a:lnTo>
                    <a:pt x="5966" y="8968"/>
                  </a:lnTo>
                  <a:lnTo>
                    <a:pt x="5214" y="8968"/>
                  </a:lnTo>
                  <a:lnTo>
                    <a:pt x="4507" y="9470"/>
                  </a:lnTo>
                  <a:lnTo>
                    <a:pt x="3711" y="9470"/>
                  </a:lnTo>
                  <a:lnTo>
                    <a:pt x="3005" y="10537"/>
                  </a:lnTo>
                  <a:lnTo>
                    <a:pt x="2254" y="10003"/>
                  </a:lnTo>
                  <a:lnTo>
                    <a:pt x="1502" y="9470"/>
                  </a:lnTo>
                  <a:lnTo>
                    <a:pt x="3005" y="8968"/>
                  </a:lnTo>
                  <a:lnTo>
                    <a:pt x="3005" y="8434"/>
                  </a:lnTo>
                  <a:lnTo>
                    <a:pt x="3005" y="7901"/>
                  </a:lnTo>
                  <a:lnTo>
                    <a:pt x="3711" y="7367"/>
                  </a:lnTo>
                  <a:lnTo>
                    <a:pt x="4507" y="7367"/>
                  </a:lnTo>
                  <a:lnTo>
                    <a:pt x="4507" y="6833"/>
                  </a:lnTo>
                  <a:lnTo>
                    <a:pt x="4507" y="6301"/>
                  </a:lnTo>
                  <a:lnTo>
                    <a:pt x="5966" y="6301"/>
                  </a:lnTo>
                  <a:lnTo>
                    <a:pt x="5966" y="5766"/>
                  </a:lnTo>
                  <a:lnTo>
                    <a:pt x="5214" y="5273"/>
                  </a:lnTo>
                  <a:lnTo>
                    <a:pt x="4507" y="5273"/>
                  </a:lnTo>
                  <a:lnTo>
                    <a:pt x="5214" y="5273"/>
                  </a:lnTo>
                  <a:lnTo>
                    <a:pt x="5214" y="4739"/>
                  </a:lnTo>
                  <a:lnTo>
                    <a:pt x="5214" y="4205"/>
                  </a:lnTo>
                  <a:lnTo>
                    <a:pt x="5214" y="3703"/>
                  </a:lnTo>
                  <a:lnTo>
                    <a:pt x="5966" y="3130"/>
                  </a:lnTo>
                  <a:lnTo>
                    <a:pt x="6718" y="3130"/>
                  </a:lnTo>
                  <a:lnTo>
                    <a:pt x="7468" y="3130"/>
                  </a:lnTo>
                  <a:lnTo>
                    <a:pt x="7468" y="3703"/>
                  </a:lnTo>
                  <a:lnTo>
                    <a:pt x="8176" y="3703"/>
                  </a:lnTo>
                  <a:lnTo>
                    <a:pt x="8928" y="4205"/>
                  </a:lnTo>
                  <a:lnTo>
                    <a:pt x="8928" y="3703"/>
                  </a:lnTo>
                  <a:lnTo>
                    <a:pt x="8928" y="3130"/>
                  </a:lnTo>
                  <a:lnTo>
                    <a:pt x="8176" y="2597"/>
                  </a:lnTo>
                  <a:lnTo>
                    <a:pt x="8928" y="2134"/>
                  </a:lnTo>
                  <a:lnTo>
                    <a:pt x="9679" y="2134"/>
                  </a:lnTo>
                  <a:lnTo>
                    <a:pt x="8928" y="1569"/>
                  </a:lnTo>
                  <a:lnTo>
                    <a:pt x="10429" y="2134"/>
                  </a:lnTo>
                  <a:lnTo>
                    <a:pt x="11225" y="1569"/>
                  </a:lnTo>
                  <a:lnTo>
                    <a:pt x="10429" y="1569"/>
                  </a:lnTo>
                  <a:lnTo>
                    <a:pt x="11225" y="502"/>
                  </a:lnTo>
                  <a:lnTo>
                    <a:pt x="11225" y="0"/>
                  </a:lnTo>
                  <a:lnTo>
                    <a:pt x="11933" y="0"/>
                  </a:lnTo>
                  <a:lnTo>
                    <a:pt x="13380" y="502"/>
                  </a:lnTo>
                  <a:lnTo>
                    <a:pt x="12729" y="502"/>
                  </a:lnTo>
                  <a:lnTo>
                    <a:pt x="13380" y="1066"/>
                  </a:lnTo>
                  <a:lnTo>
                    <a:pt x="14132" y="502"/>
                  </a:lnTo>
                  <a:lnTo>
                    <a:pt x="14132" y="1066"/>
                  </a:lnTo>
                  <a:lnTo>
                    <a:pt x="15634" y="1569"/>
                  </a:lnTo>
                  <a:lnTo>
                    <a:pt x="17137" y="1066"/>
                  </a:lnTo>
                  <a:lnTo>
                    <a:pt x="17137" y="1569"/>
                  </a:lnTo>
                  <a:lnTo>
                    <a:pt x="17889" y="1569"/>
                  </a:lnTo>
                  <a:lnTo>
                    <a:pt x="18596" y="1569"/>
                  </a:lnTo>
                  <a:lnTo>
                    <a:pt x="19391" y="2134"/>
                  </a:lnTo>
                  <a:lnTo>
                    <a:pt x="18596" y="2597"/>
                  </a:lnTo>
                  <a:lnTo>
                    <a:pt x="18596" y="3130"/>
                  </a:lnTo>
                  <a:lnTo>
                    <a:pt x="17137" y="3130"/>
                  </a:lnTo>
                  <a:lnTo>
                    <a:pt x="16441" y="3703"/>
                  </a:lnTo>
                  <a:lnTo>
                    <a:pt x="15634" y="4205"/>
                  </a:lnTo>
                  <a:lnTo>
                    <a:pt x="14882" y="4205"/>
                  </a:lnTo>
                  <a:lnTo>
                    <a:pt x="14132" y="4205"/>
                  </a:lnTo>
                  <a:lnTo>
                    <a:pt x="13380" y="4739"/>
                  </a:lnTo>
                  <a:lnTo>
                    <a:pt x="13380" y="5273"/>
                  </a:lnTo>
                  <a:lnTo>
                    <a:pt x="12729" y="5273"/>
                  </a:lnTo>
                  <a:lnTo>
                    <a:pt x="11225" y="5766"/>
                  </a:lnTo>
                  <a:lnTo>
                    <a:pt x="11225" y="6301"/>
                  </a:lnTo>
                  <a:lnTo>
                    <a:pt x="11933" y="6301"/>
                  </a:lnTo>
                  <a:lnTo>
                    <a:pt x="11225" y="6301"/>
                  </a:lnTo>
                  <a:lnTo>
                    <a:pt x="11225" y="6833"/>
                  </a:lnTo>
                  <a:lnTo>
                    <a:pt x="11225" y="7367"/>
                  </a:lnTo>
                  <a:lnTo>
                    <a:pt x="11933" y="7367"/>
                  </a:lnTo>
                  <a:lnTo>
                    <a:pt x="13380" y="6833"/>
                  </a:lnTo>
                  <a:lnTo>
                    <a:pt x="14132" y="6833"/>
                  </a:lnTo>
                  <a:lnTo>
                    <a:pt x="15634" y="6833"/>
                  </a:lnTo>
                  <a:lnTo>
                    <a:pt x="16441" y="6833"/>
                  </a:lnTo>
                  <a:lnTo>
                    <a:pt x="17889" y="6833"/>
                  </a:lnTo>
                  <a:lnTo>
                    <a:pt x="18596" y="6833"/>
                  </a:lnTo>
                  <a:lnTo>
                    <a:pt x="19391" y="7367"/>
                  </a:lnTo>
                  <a:lnTo>
                    <a:pt x="19391" y="7901"/>
                  </a:lnTo>
                  <a:lnTo>
                    <a:pt x="20098" y="7901"/>
                  </a:lnTo>
                  <a:lnTo>
                    <a:pt x="20904" y="7901"/>
                  </a:lnTo>
                  <a:lnTo>
                    <a:pt x="21600" y="7901"/>
                  </a:lnTo>
                  <a:lnTo>
                    <a:pt x="21600" y="8434"/>
                  </a:lnTo>
                  <a:lnTo>
                    <a:pt x="21600" y="8968"/>
                  </a:lnTo>
                  <a:lnTo>
                    <a:pt x="20904" y="9470"/>
                  </a:lnTo>
                  <a:lnTo>
                    <a:pt x="20098" y="9470"/>
                  </a:lnTo>
                  <a:lnTo>
                    <a:pt x="20098" y="10003"/>
                  </a:lnTo>
                  <a:lnTo>
                    <a:pt x="19391" y="10003"/>
                  </a:lnTo>
                  <a:lnTo>
                    <a:pt x="18596" y="10537"/>
                  </a:lnTo>
                  <a:lnTo>
                    <a:pt x="19391" y="11071"/>
                  </a:lnTo>
                  <a:lnTo>
                    <a:pt x="19391" y="11565"/>
                  </a:lnTo>
                  <a:lnTo>
                    <a:pt x="18596" y="12137"/>
                  </a:lnTo>
                  <a:lnTo>
                    <a:pt x="17137" y="12601"/>
                  </a:lnTo>
                  <a:lnTo>
                    <a:pt x="17137" y="13165"/>
                  </a:lnTo>
                  <a:lnTo>
                    <a:pt x="16441" y="13165"/>
                  </a:lnTo>
                  <a:lnTo>
                    <a:pt x="15634" y="13667"/>
                  </a:lnTo>
                  <a:lnTo>
                    <a:pt x="14882" y="13165"/>
                  </a:lnTo>
                  <a:lnTo>
                    <a:pt x="14132" y="13165"/>
                  </a:lnTo>
                  <a:lnTo>
                    <a:pt x="12729" y="13165"/>
                  </a:lnTo>
                  <a:lnTo>
                    <a:pt x="12729" y="13667"/>
                  </a:lnTo>
                  <a:lnTo>
                    <a:pt x="13380" y="13667"/>
                  </a:lnTo>
                  <a:lnTo>
                    <a:pt x="14132" y="14201"/>
                  </a:lnTo>
                  <a:lnTo>
                    <a:pt x="14882" y="14201"/>
                  </a:lnTo>
                  <a:lnTo>
                    <a:pt x="14132" y="14774"/>
                  </a:lnTo>
                  <a:lnTo>
                    <a:pt x="12729" y="14774"/>
                  </a:lnTo>
                  <a:lnTo>
                    <a:pt x="12729" y="15268"/>
                  </a:lnTo>
                  <a:lnTo>
                    <a:pt x="11933" y="15268"/>
                  </a:lnTo>
                  <a:lnTo>
                    <a:pt x="11225" y="15268"/>
                  </a:lnTo>
                  <a:lnTo>
                    <a:pt x="10429" y="14774"/>
                  </a:lnTo>
                  <a:lnTo>
                    <a:pt x="9679" y="14774"/>
                  </a:lnTo>
                  <a:lnTo>
                    <a:pt x="9679" y="15268"/>
                  </a:lnTo>
                  <a:lnTo>
                    <a:pt x="10429" y="15268"/>
                  </a:lnTo>
                  <a:lnTo>
                    <a:pt x="11225" y="15802"/>
                  </a:lnTo>
                  <a:lnTo>
                    <a:pt x="11933" y="15802"/>
                  </a:lnTo>
                  <a:lnTo>
                    <a:pt x="13380" y="15802"/>
                  </a:lnTo>
                  <a:lnTo>
                    <a:pt x="14132" y="15802"/>
                  </a:lnTo>
                  <a:lnTo>
                    <a:pt x="14882" y="16304"/>
                  </a:lnTo>
                  <a:lnTo>
                    <a:pt x="15634" y="16838"/>
                  </a:lnTo>
                  <a:lnTo>
                    <a:pt x="16441" y="17904"/>
                  </a:lnTo>
                  <a:lnTo>
                    <a:pt x="15634" y="18972"/>
                  </a:lnTo>
                  <a:lnTo>
                    <a:pt x="14882" y="18972"/>
                  </a:lnTo>
                  <a:lnTo>
                    <a:pt x="15634" y="19466"/>
                  </a:lnTo>
                  <a:lnTo>
                    <a:pt x="14882" y="19999"/>
                  </a:lnTo>
                  <a:lnTo>
                    <a:pt x="14132" y="19466"/>
                  </a:lnTo>
                  <a:lnTo>
                    <a:pt x="13380" y="19466"/>
                  </a:lnTo>
                  <a:lnTo>
                    <a:pt x="13380" y="19999"/>
                  </a:lnTo>
                  <a:lnTo>
                    <a:pt x="12729" y="19999"/>
                  </a:lnTo>
                  <a:lnTo>
                    <a:pt x="12729" y="20533"/>
                  </a:lnTo>
                  <a:lnTo>
                    <a:pt x="11933" y="20533"/>
                  </a:lnTo>
                  <a:lnTo>
                    <a:pt x="11225" y="21066"/>
                  </a:lnTo>
                  <a:lnTo>
                    <a:pt x="10429" y="21600"/>
                  </a:lnTo>
                  <a:lnTo>
                    <a:pt x="9679" y="21600"/>
                  </a:lnTo>
                  <a:cubicBezTo>
                    <a:pt x="9679" y="21600"/>
                    <a:pt x="9679" y="21066"/>
                    <a:pt x="9679" y="21066"/>
                  </a:cubicBezTo>
                  <a:close/>
                  <a:moveTo>
                    <a:pt x="9679" y="21066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4" name="AutoShape 34"/>
            <p:cNvSpPr>
              <a:spLocks/>
            </p:cNvSpPr>
            <p:nvPr/>
          </p:nvSpPr>
          <p:spPr bwMode="auto">
            <a:xfrm>
              <a:off x="3077" y="5329"/>
              <a:ext cx="1951" cy="204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27" y="6976"/>
                  </a:moveTo>
                  <a:lnTo>
                    <a:pt x="1377" y="6784"/>
                  </a:lnTo>
                  <a:lnTo>
                    <a:pt x="1609" y="6547"/>
                  </a:lnTo>
                  <a:lnTo>
                    <a:pt x="1841" y="6547"/>
                  </a:lnTo>
                  <a:lnTo>
                    <a:pt x="2073" y="6547"/>
                  </a:lnTo>
                  <a:lnTo>
                    <a:pt x="2537" y="6342"/>
                  </a:lnTo>
                  <a:lnTo>
                    <a:pt x="2769" y="6121"/>
                  </a:lnTo>
                  <a:lnTo>
                    <a:pt x="2769" y="5900"/>
                  </a:lnTo>
                  <a:lnTo>
                    <a:pt x="2983" y="5679"/>
                  </a:lnTo>
                  <a:lnTo>
                    <a:pt x="3215" y="5457"/>
                  </a:lnTo>
                  <a:lnTo>
                    <a:pt x="3678" y="5457"/>
                  </a:lnTo>
                  <a:lnTo>
                    <a:pt x="3914" y="5457"/>
                  </a:lnTo>
                  <a:lnTo>
                    <a:pt x="4377" y="5900"/>
                  </a:lnTo>
                  <a:lnTo>
                    <a:pt x="4593" y="5679"/>
                  </a:lnTo>
                  <a:lnTo>
                    <a:pt x="5288" y="6121"/>
                  </a:lnTo>
                  <a:lnTo>
                    <a:pt x="5288" y="5900"/>
                  </a:lnTo>
                  <a:lnTo>
                    <a:pt x="5519" y="5679"/>
                  </a:lnTo>
                  <a:lnTo>
                    <a:pt x="5751" y="5679"/>
                  </a:lnTo>
                  <a:lnTo>
                    <a:pt x="5983" y="5679"/>
                  </a:lnTo>
                  <a:lnTo>
                    <a:pt x="5751" y="5900"/>
                  </a:lnTo>
                  <a:lnTo>
                    <a:pt x="5751" y="6121"/>
                  </a:lnTo>
                  <a:lnTo>
                    <a:pt x="5983" y="6342"/>
                  </a:lnTo>
                  <a:lnTo>
                    <a:pt x="5751" y="6547"/>
                  </a:lnTo>
                  <a:lnTo>
                    <a:pt x="6201" y="6976"/>
                  </a:lnTo>
                  <a:lnTo>
                    <a:pt x="6447" y="7873"/>
                  </a:lnTo>
                  <a:lnTo>
                    <a:pt x="6665" y="8728"/>
                  </a:lnTo>
                  <a:lnTo>
                    <a:pt x="6897" y="8952"/>
                  </a:lnTo>
                  <a:lnTo>
                    <a:pt x="7361" y="10041"/>
                  </a:lnTo>
                  <a:lnTo>
                    <a:pt x="7592" y="10041"/>
                  </a:lnTo>
                  <a:lnTo>
                    <a:pt x="8056" y="10483"/>
                  </a:lnTo>
                  <a:lnTo>
                    <a:pt x="8274" y="10925"/>
                  </a:lnTo>
                  <a:lnTo>
                    <a:pt x="8520" y="11117"/>
                  </a:lnTo>
                  <a:lnTo>
                    <a:pt x="8738" y="11355"/>
                  </a:lnTo>
                  <a:lnTo>
                    <a:pt x="9416" y="12001"/>
                  </a:lnTo>
                  <a:lnTo>
                    <a:pt x="10793" y="13314"/>
                  </a:lnTo>
                  <a:lnTo>
                    <a:pt x="11039" y="13314"/>
                  </a:lnTo>
                  <a:lnTo>
                    <a:pt x="11257" y="13756"/>
                  </a:lnTo>
                  <a:lnTo>
                    <a:pt x="11721" y="13756"/>
                  </a:lnTo>
                  <a:lnTo>
                    <a:pt x="11953" y="14185"/>
                  </a:lnTo>
                  <a:lnTo>
                    <a:pt x="12185" y="13964"/>
                  </a:lnTo>
                  <a:lnTo>
                    <a:pt x="12866" y="14628"/>
                  </a:lnTo>
                  <a:lnTo>
                    <a:pt x="13112" y="14848"/>
                  </a:lnTo>
                  <a:lnTo>
                    <a:pt x="13329" y="15054"/>
                  </a:lnTo>
                  <a:lnTo>
                    <a:pt x="13545" y="15054"/>
                  </a:lnTo>
                  <a:lnTo>
                    <a:pt x="14008" y="15495"/>
                  </a:lnTo>
                  <a:lnTo>
                    <a:pt x="14257" y="15495"/>
                  </a:lnTo>
                  <a:lnTo>
                    <a:pt x="14472" y="15717"/>
                  </a:lnTo>
                  <a:lnTo>
                    <a:pt x="14472" y="16146"/>
                  </a:lnTo>
                  <a:lnTo>
                    <a:pt x="14472" y="16380"/>
                  </a:lnTo>
                  <a:lnTo>
                    <a:pt x="14472" y="16571"/>
                  </a:lnTo>
                  <a:lnTo>
                    <a:pt x="14935" y="16809"/>
                  </a:lnTo>
                  <a:lnTo>
                    <a:pt x="15167" y="16809"/>
                  </a:lnTo>
                  <a:lnTo>
                    <a:pt x="15385" y="16809"/>
                  </a:lnTo>
                  <a:lnTo>
                    <a:pt x="15862" y="17029"/>
                  </a:lnTo>
                  <a:lnTo>
                    <a:pt x="16081" y="17235"/>
                  </a:lnTo>
                  <a:lnTo>
                    <a:pt x="16081" y="17472"/>
                  </a:lnTo>
                  <a:lnTo>
                    <a:pt x="16313" y="17677"/>
                  </a:lnTo>
                  <a:lnTo>
                    <a:pt x="16527" y="18327"/>
                  </a:lnTo>
                  <a:lnTo>
                    <a:pt x="16776" y="18990"/>
                  </a:lnTo>
                  <a:lnTo>
                    <a:pt x="16776" y="19640"/>
                  </a:lnTo>
                  <a:lnTo>
                    <a:pt x="16527" y="19861"/>
                  </a:lnTo>
                  <a:lnTo>
                    <a:pt x="16313" y="19861"/>
                  </a:lnTo>
                  <a:lnTo>
                    <a:pt x="16081" y="19861"/>
                  </a:lnTo>
                  <a:lnTo>
                    <a:pt x="16081" y="20082"/>
                  </a:lnTo>
                  <a:lnTo>
                    <a:pt x="16081" y="20303"/>
                  </a:lnTo>
                  <a:lnTo>
                    <a:pt x="16081" y="20508"/>
                  </a:lnTo>
                  <a:lnTo>
                    <a:pt x="16081" y="20716"/>
                  </a:lnTo>
                  <a:lnTo>
                    <a:pt x="15862" y="20950"/>
                  </a:lnTo>
                  <a:lnTo>
                    <a:pt x="15631" y="21158"/>
                  </a:lnTo>
                  <a:lnTo>
                    <a:pt x="15631" y="21392"/>
                  </a:lnTo>
                  <a:lnTo>
                    <a:pt x="15862" y="21600"/>
                  </a:lnTo>
                  <a:lnTo>
                    <a:pt x="16081" y="21600"/>
                  </a:lnTo>
                  <a:lnTo>
                    <a:pt x="16313" y="21600"/>
                  </a:lnTo>
                  <a:lnTo>
                    <a:pt x="16527" y="21600"/>
                  </a:lnTo>
                  <a:lnTo>
                    <a:pt x="16776" y="21392"/>
                  </a:lnTo>
                  <a:lnTo>
                    <a:pt x="16991" y="21392"/>
                  </a:lnTo>
                  <a:lnTo>
                    <a:pt x="16991" y="21158"/>
                  </a:lnTo>
                  <a:lnTo>
                    <a:pt x="17472" y="20950"/>
                  </a:lnTo>
                  <a:lnTo>
                    <a:pt x="17472" y="20716"/>
                  </a:lnTo>
                  <a:lnTo>
                    <a:pt x="17472" y="20303"/>
                  </a:lnTo>
                  <a:lnTo>
                    <a:pt x="17704" y="20082"/>
                  </a:lnTo>
                  <a:lnTo>
                    <a:pt x="17922" y="19861"/>
                  </a:lnTo>
                  <a:lnTo>
                    <a:pt x="18153" y="19640"/>
                  </a:lnTo>
                  <a:lnTo>
                    <a:pt x="18385" y="19640"/>
                  </a:lnTo>
                  <a:lnTo>
                    <a:pt x="18600" y="19640"/>
                  </a:lnTo>
                  <a:lnTo>
                    <a:pt x="18849" y="19640"/>
                  </a:lnTo>
                  <a:lnTo>
                    <a:pt x="18849" y="19419"/>
                  </a:lnTo>
                  <a:lnTo>
                    <a:pt x="18849" y="19211"/>
                  </a:lnTo>
                  <a:lnTo>
                    <a:pt x="18849" y="18990"/>
                  </a:lnTo>
                  <a:lnTo>
                    <a:pt x="18849" y="18548"/>
                  </a:lnTo>
                  <a:lnTo>
                    <a:pt x="18849" y="18327"/>
                  </a:lnTo>
                  <a:lnTo>
                    <a:pt x="18849" y="18106"/>
                  </a:lnTo>
                  <a:lnTo>
                    <a:pt x="18600" y="17901"/>
                  </a:lnTo>
                  <a:lnTo>
                    <a:pt x="18153" y="18106"/>
                  </a:lnTo>
                  <a:lnTo>
                    <a:pt x="17922" y="17738"/>
                  </a:lnTo>
                  <a:lnTo>
                    <a:pt x="17843" y="17163"/>
                  </a:lnTo>
                  <a:lnTo>
                    <a:pt x="17922" y="16809"/>
                  </a:lnTo>
                  <a:lnTo>
                    <a:pt x="18153" y="16809"/>
                  </a:lnTo>
                  <a:lnTo>
                    <a:pt x="18153" y="16571"/>
                  </a:lnTo>
                  <a:lnTo>
                    <a:pt x="18385" y="16380"/>
                  </a:lnTo>
                  <a:lnTo>
                    <a:pt x="18153" y="16380"/>
                  </a:lnTo>
                  <a:lnTo>
                    <a:pt x="18385" y="16146"/>
                  </a:lnTo>
                  <a:lnTo>
                    <a:pt x="18600" y="15938"/>
                  </a:lnTo>
                  <a:lnTo>
                    <a:pt x="18849" y="15938"/>
                  </a:lnTo>
                  <a:lnTo>
                    <a:pt x="19064" y="15938"/>
                  </a:lnTo>
                  <a:lnTo>
                    <a:pt x="19064" y="16146"/>
                  </a:lnTo>
                  <a:lnTo>
                    <a:pt x="19527" y="16380"/>
                  </a:lnTo>
                  <a:lnTo>
                    <a:pt x="19759" y="16380"/>
                  </a:lnTo>
                  <a:lnTo>
                    <a:pt x="19991" y="16380"/>
                  </a:lnTo>
                  <a:lnTo>
                    <a:pt x="20223" y="16380"/>
                  </a:lnTo>
                  <a:lnTo>
                    <a:pt x="20455" y="16380"/>
                  </a:lnTo>
                  <a:lnTo>
                    <a:pt x="20455" y="16571"/>
                  </a:lnTo>
                  <a:lnTo>
                    <a:pt x="20455" y="16809"/>
                  </a:lnTo>
                  <a:lnTo>
                    <a:pt x="20673" y="17029"/>
                  </a:lnTo>
                  <a:lnTo>
                    <a:pt x="20673" y="17235"/>
                  </a:lnTo>
                  <a:lnTo>
                    <a:pt x="20918" y="17472"/>
                  </a:lnTo>
                  <a:lnTo>
                    <a:pt x="21119" y="17472"/>
                  </a:lnTo>
                  <a:lnTo>
                    <a:pt x="21368" y="17472"/>
                  </a:lnTo>
                  <a:lnTo>
                    <a:pt x="21600" y="17235"/>
                  </a:lnTo>
                  <a:lnTo>
                    <a:pt x="21600" y="16809"/>
                  </a:lnTo>
                  <a:lnTo>
                    <a:pt x="21600" y="16380"/>
                  </a:lnTo>
                  <a:lnTo>
                    <a:pt x="21600" y="16146"/>
                  </a:lnTo>
                  <a:lnTo>
                    <a:pt x="21119" y="15938"/>
                  </a:lnTo>
                  <a:lnTo>
                    <a:pt x="20918" y="15495"/>
                  </a:lnTo>
                  <a:lnTo>
                    <a:pt x="20673" y="15274"/>
                  </a:lnTo>
                  <a:lnTo>
                    <a:pt x="20223" y="15054"/>
                  </a:lnTo>
                  <a:lnTo>
                    <a:pt x="19759" y="15054"/>
                  </a:lnTo>
                  <a:lnTo>
                    <a:pt x="19527" y="14848"/>
                  </a:lnTo>
                  <a:lnTo>
                    <a:pt x="19313" y="14628"/>
                  </a:lnTo>
                  <a:lnTo>
                    <a:pt x="18600" y="14407"/>
                  </a:lnTo>
                  <a:lnTo>
                    <a:pt x="18385" y="14185"/>
                  </a:lnTo>
                  <a:lnTo>
                    <a:pt x="18153" y="13964"/>
                  </a:lnTo>
                  <a:lnTo>
                    <a:pt x="17922" y="13964"/>
                  </a:lnTo>
                  <a:lnTo>
                    <a:pt x="17472" y="13964"/>
                  </a:lnTo>
                  <a:lnTo>
                    <a:pt x="17240" y="13756"/>
                  </a:lnTo>
                  <a:lnTo>
                    <a:pt x="16776" y="13536"/>
                  </a:lnTo>
                  <a:lnTo>
                    <a:pt x="16527" y="13536"/>
                  </a:lnTo>
                  <a:lnTo>
                    <a:pt x="16776" y="13314"/>
                  </a:lnTo>
                  <a:lnTo>
                    <a:pt x="16991" y="13314"/>
                  </a:lnTo>
                  <a:lnTo>
                    <a:pt x="17240" y="13093"/>
                  </a:lnTo>
                  <a:lnTo>
                    <a:pt x="17240" y="12652"/>
                  </a:lnTo>
                  <a:lnTo>
                    <a:pt x="16527" y="12443"/>
                  </a:lnTo>
                  <a:lnTo>
                    <a:pt x="16313" y="12443"/>
                  </a:lnTo>
                  <a:lnTo>
                    <a:pt x="15631" y="12443"/>
                  </a:lnTo>
                  <a:lnTo>
                    <a:pt x="15167" y="12443"/>
                  </a:lnTo>
                  <a:lnTo>
                    <a:pt x="14721" y="12222"/>
                  </a:lnTo>
                  <a:lnTo>
                    <a:pt x="14472" y="11796"/>
                  </a:lnTo>
                  <a:lnTo>
                    <a:pt x="14257" y="11559"/>
                  </a:lnTo>
                  <a:lnTo>
                    <a:pt x="13793" y="11117"/>
                  </a:lnTo>
                  <a:lnTo>
                    <a:pt x="13545" y="10704"/>
                  </a:lnTo>
                  <a:lnTo>
                    <a:pt x="13112" y="10262"/>
                  </a:lnTo>
                  <a:lnTo>
                    <a:pt x="13112" y="9820"/>
                  </a:lnTo>
                  <a:lnTo>
                    <a:pt x="13329" y="9599"/>
                  </a:lnTo>
                  <a:lnTo>
                    <a:pt x="13112" y="9173"/>
                  </a:lnTo>
                  <a:lnTo>
                    <a:pt x="12866" y="8728"/>
                  </a:lnTo>
                  <a:lnTo>
                    <a:pt x="12866" y="8507"/>
                  </a:lnTo>
                  <a:lnTo>
                    <a:pt x="12648" y="8286"/>
                  </a:lnTo>
                  <a:lnTo>
                    <a:pt x="12648" y="7873"/>
                  </a:lnTo>
                  <a:lnTo>
                    <a:pt x="12399" y="7873"/>
                  </a:lnTo>
                  <a:lnTo>
                    <a:pt x="11953" y="7639"/>
                  </a:lnTo>
                  <a:lnTo>
                    <a:pt x="11489" y="7418"/>
                  </a:lnTo>
                  <a:lnTo>
                    <a:pt x="11257" y="7418"/>
                  </a:lnTo>
                  <a:lnTo>
                    <a:pt x="10793" y="7210"/>
                  </a:lnTo>
                  <a:lnTo>
                    <a:pt x="10793" y="6976"/>
                  </a:lnTo>
                  <a:lnTo>
                    <a:pt x="10575" y="6784"/>
                  </a:lnTo>
                  <a:lnTo>
                    <a:pt x="10575" y="6547"/>
                  </a:lnTo>
                  <a:lnTo>
                    <a:pt x="10343" y="6121"/>
                  </a:lnTo>
                  <a:lnTo>
                    <a:pt x="10575" y="5900"/>
                  </a:lnTo>
                  <a:lnTo>
                    <a:pt x="10575" y="5679"/>
                  </a:lnTo>
                  <a:lnTo>
                    <a:pt x="10575" y="5457"/>
                  </a:lnTo>
                  <a:lnTo>
                    <a:pt x="10793" y="5250"/>
                  </a:lnTo>
                  <a:lnTo>
                    <a:pt x="11039" y="5029"/>
                  </a:lnTo>
                  <a:lnTo>
                    <a:pt x="11039" y="4808"/>
                  </a:lnTo>
                  <a:lnTo>
                    <a:pt x="10793" y="4808"/>
                  </a:lnTo>
                  <a:lnTo>
                    <a:pt x="10575" y="4587"/>
                  </a:lnTo>
                  <a:lnTo>
                    <a:pt x="10575" y="4382"/>
                  </a:lnTo>
                  <a:lnTo>
                    <a:pt x="10343" y="4382"/>
                  </a:lnTo>
                  <a:lnTo>
                    <a:pt x="10575" y="4145"/>
                  </a:lnTo>
                  <a:lnTo>
                    <a:pt x="10793" y="4145"/>
                  </a:lnTo>
                  <a:lnTo>
                    <a:pt x="10793" y="3715"/>
                  </a:lnTo>
                  <a:lnTo>
                    <a:pt x="11257" y="3715"/>
                  </a:lnTo>
                  <a:lnTo>
                    <a:pt x="11489" y="3715"/>
                  </a:lnTo>
                  <a:lnTo>
                    <a:pt x="11721" y="3715"/>
                  </a:lnTo>
                  <a:lnTo>
                    <a:pt x="11953" y="3715"/>
                  </a:lnTo>
                  <a:lnTo>
                    <a:pt x="12185" y="3494"/>
                  </a:lnTo>
                  <a:lnTo>
                    <a:pt x="12399" y="3494"/>
                  </a:lnTo>
                  <a:lnTo>
                    <a:pt x="12399" y="3290"/>
                  </a:lnTo>
                  <a:lnTo>
                    <a:pt x="12648" y="3290"/>
                  </a:lnTo>
                  <a:lnTo>
                    <a:pt x="12866" y="3290"/>
                  </a:lnTo>
                  <a:lnTo>
                    <a:pt x="12866" y="3494"/>
                  </a:lnTo>
                  <a:lnTo>
                    <a:pt x="13112" y="3715"/>
                  </a:lnTo>
                  <a:lnTo>
                    <a:pt x="13112" y="3290"/>
                  </a:lnTo>
                  <a:lnTo>
                    <a:pt x="13329" y="3290"/>
                  </a:lnTo>
                  <a:lnTo>
                    <a:pt x="13545" y="3052"/>
                  </a:lnTo>
                  <a:lnTo>
                    <a:pt x="13329" y="2848"/>
                  </a:lnTo>
                  <a:lnTo>
                    <a:pt x="13112" y="2627"/>
                  </a:lnTo>
                  <a:lnTo>
                    <a:pt x="13545" y="2405"/>
                  </a:lnTo>
                  <a:lnTo>
                    <a:pt x="13545" y="2197"/>
                  </a:lnTo>
                  <a:lnTo>
                    <a:pt x="13329" y="1963"/>
                  </a:lnTo>
                  <a:lnTo>
                    <a:pt x="13329" y="1755"/>
                  </a:lnTo>
                  <a:lnTo>
                    <a:pt x="13329" y="1535"/>
                  </a:lnTo>
                  <a:lnTo>
                    <a:pt x="13112" y="1535"/>
                  </a:lnTo>
                  <a:lnTo>
                    <a:pt x="12866" y="1313"/>
                  </a:lnTo>
                  <a:lnTo>
                    <a:pt x="12399" y="1313"/>
                  </a:lnTo>
                  <a:lnTo>
                    <a:pt x="12185" y="1313"/>
                  </a:lnTo>
                  <a:lnTo>
                    <a:pt x="11953" y="1313"/>
                  </a:lnTo>
                  <a:lnTo>
                    <a:pt x="11721" y="1313"/>
                  </a:lnTo>
                  <a:lnTo>
                    <a:pt x="11489" y="1109"/>
                  </a:lnTo>
                  <a:lnTo>
                    <a:pt x="11257" y="871"/>
                  </a:lnTo>
                  <a:lnTo>
                    <a:pt x="11257" y="666"/>
                  </a:lnTo>
                  <a:lnTo>
                    <a:pt x="11039" y="446"/>
                  </a:lnTo>
                  <a:lnTo>
                    <a:pt x="10793" y="224"/>
                  </a:lnTo>
                  <a:lnTo>
                    <a:pt x="10343" y="224"/>
                  </a:lnTo>
                  <a:lnTo>
                    <a:pt x="10112" y="224"/>
                  </a:lnTo>
                  <a:lnTo>
                    <a:pt x="9880" y="224"/>
                  </a:lnTo>
                  <a:lnTo>
                    <a:pt x="9665" y="224"/>
                  </a:lnTo>
                  <a:lnTo>
                    <a:pt x="9416" y="0"/>
                  </a:lnTo>
                  <a:lnTo>
                    <a:pt x="9184" y="0"/>
                  </a:lnTo>
                  <a:lnTo>
                    <a:pt x="9184" y="224"/>
                  </a:lnTo>
                  <a:lnTo>
                    <a:pt x="8738" y="446"/>
                  </a:lnTo>
                  <a:lnTo>
                    <a:pt x="8520" y="446"/>
                  </a:lnTo>
                  <a:lnTo>
                    <a:pt x="8274" y="446"/>
                  </a:lnTo>
                  <a:lnTo>
                    <a:pt x="8274" y="224"/>
                  </a:lnTo>
                  <a:lnTo>
                    <a:pt x="8274" y="0"/>
                  </a:lnTo>
                  <a:lnTo>
                    <a:pt x="8056" y="0"/>
                  </a:lnTo>
                  <a:lnTo>
                    <a:pt x="7807" y="0"/>
                  </a:lnTo>
                  <a:lnTo>
                    <a:pt x="7807" y="224"/>
                  </a:lnTo>
                  <a:lnTo>
                    <a:pt x="7807" y="446"/>
                  </a:lnTo>
                  <a:lnTo>
                    <a:pt x="7807" y="666"/>
                  </a:lnTo>
                  <a:lnTo>
                    <a:pt x="7592" y="666"/>
                  </a:lnTo>
                  <a:lnTo>
                    <a:pt x="7361" y="446"/>
                  </a:lnTo>
                  <a:lnTo>
                    <a:pt x="7129" y="666"/>
                  </a:lnTo>
                  <a:lnTo>
                    <a:pt x="6897" y="871"/>
                  </a:lnTo>
                  <a:lnTo>
                    <a:pt x="7129" y="1109"/>
                  </a:lnTo>
                  <a:lnTo>
                    <a:pt x="6897" y="1313"/>
                  </a:lnTo>
                  <a:lnTo>
                    <a:pt x="6665" y="1109"/>
                  </a:lnTo>
                  <a:lnTo>
                    <a:pt x="6447" y="1109"/>
                  </a:lnTo>
                  <a:lnTo>
                    <a:pt x="6201" y="1109"/>
                  </a:lnTo>
                  <a:lnTo>
                    <a:pt x="5983" y="1109"/>
                  </a:lnTo>
                  <a:lnTo>
                    <a:pt x="5983" y="871"/>
                  </a:lnTo>
                  <a:lnTo>
                    <a:pt x="5751" y="666"/>
                  </a:lnTo>
                  <a:lnTo>
                    <a:pt x="5519" y="666"/>
                  </a:lnTo>
                  <a:lnTo>
                    <a:pt x="5519" y="871"/>
                  </a:lnTo>
                  <a:lnTo>
                    <a:pt x="5519" y="1313"/>
                  </a:lnTo>
                  <a:lnTo>
                    <a:pt x="5288" y="1313"/>
                  </a:lnTo>
                  <a:lnTo>
                    <a:pt x="5056" y="1535"/>
                  </a:lnTo>
                  <a:lnTo>
                    <a:pt x="4824" y="1755"/>
                  </a:lnTo>
                  <a:lnTo>
                    <a:pt x="4824" y="1963"/>
                  </a:lnTo>
                  <a:lnTo>
                    <a:pt x="4593" y="1755"/>
                  </a:lnTo>
                  <a:lnTo>
                    <a:pt x="4377" y="1535"/>
                  </a:lnTo>
                  <a:lnTo>
                    <a:pt x="4146" y="1313"/>
                  </a:lnTo>
                  <a:lnTo>
                    <a:pt x="4146" y="1109"/>
                  </a:lnTo>
                  <a:lnTo>
                    <a:pt x="4146" y="871"/>
                  </a:lnTo>
                  <a:lnTo>
                    <a:pt x="3914" y="666"/>
                  </a:lnTo>
                  <a:lnTo>
                    <a:pt x="3678" y="666"/>
                  </a:lnTo>
                  <a:lnTo>
                    <a:pt x="3447" y="871"/>
                  </a:lnTo>
                  <a:lnTo>
                    <a:pt x="3447" y="1109"/>
                  </a:lnTo>
                  <a:lnTo>
                    <a:pt x="3215" y="1535"/>
                  </a:lnTo>
                  <a:lnTo>
                    <a:pt x="2983" y="1535"/>
                  </a:lnTo>
                  <a:lnTo>
                    <a:pt x="2537" y="1535"/>
                  </a:lnTo>
                  <a:lnTo>
                    <a:pt x="2305" y="1313"/>
                  </a:lnTo>
                  <a:lnTo>
                    <a:pt x="1377" y="1535"/>
                  </a:lnTo>
                  <a:lnTo>
                    <a:pt x="1159" y="1535"/>
                  </a:lnTo>
                  <a:lnTo>
                    <a:pt x="1159" y="1755"/>
                  </a:lnTo>
                  <a:lnTo>
                    <a:pt x="927" y="1755"/>
                  </a:lnTo>
                  <a:lnTo>
                    <a:pt x="927" y="1963"/>
                  </a:lnTo>
                  <a:lnTo>
                    <a:pt x="1159" y="2197"/>
                  </a:lnTo>
                  <a:lnTo>
                    <a:pt x="1159" y="2405"/>
                  </a:lnTo>
                  <a:lnTo>
                    <a:pt x="1377" y="2627"/>
                  </a:lnTo>
                  <a:lnTo>
                    <a:pt x="1159" y="2848"/>
                  </a:lnTo>
                  <a:lnTo>
                    <a:pt x="927" y="3052"/>
                  </a:lnTo>
                  <a:lnTo>
                    <a:pt x="695" y="3290"/>
                  </a:lnTo>
                  <a:lnTo>
                    <a:pt x="464" y="3290"/>
                  </a:lnTo>
                  <a:lnTo>
                    <a:pt x="232" y="3290"/>
                  </a:lnTo>
                  <a:lnTo>
                    <a:pt x="0" y="3290"/>
                  </a:lnTo>
                  <a:lnTo>
                    <a:pt x="0" y="3494"/>
                  </a:lnTo>
                  <a:lnTo>
                    <a:pt x="232" y="3715"/>
                  </a:lnTo>
                  <a:lnTo>
                    <a:pt x="464" y="3715"/>
                  </a:lnTo>
                  <a:lnTo>
                    <a:pt x="695" y="3937"/>
                  </a:lnTo>
                  <a:lnTo>
                    <a:pt x="695" y="4145"/>
                  </a:lnTo>
                  <a:lnTo>
                    <a:pt x="695" y="4382"/>
                  </a:lnTo>
                  <a:lnTo>
                    <a:pt x="464" y="4587"/>
                  </a:lnTo>
                  <a:lnTo>
                    <a:pt x="464" y="4808"/>
                  </a:lnTo>
                  <a:lnTo>
                    <a:pt x="464" y="5250"/>
                  </a:lnTo>
                  <a:lnTo>
                    <a:pt x="464" y="5457"/>
                  </a:lnTo>
                  <a:lnTo>
                    <a:pt x="695" y="5900"/>
                  </a:lnTo>
                  <a:lnTo>
                    <a:pt x="927" y="5900"/>
                  </a:lnTo>
                  <a:lnTo>
                    <a:pt x="1377" y="5900"/>
                  </a:lnTo>
                  <a:lnTo>
                    <a:pt x="1609" y="6121"/>
                  </a:lnTo>
                  <a:lnTo>
                    <a:pt x="1377" y="6342"/>
                  </a:lnTo>
                  <a:lnTo>
                    <a:pt x="1377" y="6547"/>
                  </a:lnTo>
                  <a:lnTo>
                    <a:pt x="1159" y="6784"/>
                  </a:lnTo>
                  <a:cubicBezTo>
                    <a:pt x="1159" y="6784"/>
                    <a:pt x="927" y="6976"/>
                    <a:pt x="927" y="6976"/>
                  </a:cubicBezTo>
                  <a:close/>
                  <a:moveTo>
                    <a:pt x="927" y="6976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5" name="AutoShape 35"/>
            <p:cNvSpPr>
              <a:spLocks/>
            </p:cNvSpPr>
            <p:nvPr/>
          </p:nvSpPr>
          <p:spPr bwMode="auto">
            <a:xfrm>
              <a:off x="3060" y="5128"/>
              <a:ext cx="747" cy="39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588" y="18145"/>
                  </a:moveTo>
                  <a:lnTo>
                    <a:pt x="3026" y="17061"/>
                  </a:lnTo>
                  <a:lnTo>
                    <a:pt x="3026" y="15908"/>
                  </a:lnTo>
                  <a:lnTo>
                    <a:pt x="3588" y="15908"/>
                  </a:lnTo>
                  <a:lnTo>
                    <a:pt x="3026" y="14757"/>
                  </a:lnTo>
                  <a:lnTo>
                    <a:pt x="3026" y="13689"/>
                  </a:lnTo>
                  <a:lnTo>
                    <a:pt x="3588" y="13689"/>
                  </a:lnTo>
                  <a:lnTo>
                    <a:pt x="4193" y="13689"/>
                  </a:lnTo>
                  <a:lnTo>
                    <a:pt x="4193" y="12453"/>
                  </a:lnTo>
                  <a:lnTo>
                    <a:pt x="3588" y="10233"/>
                  </a:lnTo>
                  <a:lnTo>
                    <a:pt x="3026" y="10233"/>
                  </a:lnTo>
                  <a:lnTo>
                    <a:pt x="3026" y="11385"/>
                  </a:lnTo>
                  <a:lnTo>
                    <a:pt x="2377" y="11385"/>
                  </a:lnTo>
                  <a:lnTo>
                    <a:pt x="1816" y="13689"/>
                  </a:lnTo>
                  <a:lnTo>
                    <a:pt x="604" y="14757"/>
                  </a:lnTo>
                  <a:lnTo>
                    <a:pt x="0" y="12453"/>
                  </a:lnTo>
                  <a:lnTo>
                    <a:pt x="604" y="10233"/>
                  </a:lnTo>
                  <a:lnTo>
                    <a:pt x="1816" y="7996"/>
                  </a:lnTo>
                  <a:lnTo>
                    <a:pt x="1816" y="6845"/>
                  </a:lnTo>
                  <a:lnTo>
                    <a:pt x="2377" y="5692"/>
                  </a:lnTo>
                  <a:lnTo>
                    <a:pt x="3588" y="5692"/>
                  </a:lnTo>
                  <a:lnTo>
                    <a:pt x="4798" y="4539"/>
                  </a:lnTo>
                  <a:lnTo>
                    <a:pt x="5368" y="2304"/>
                  </a:lnTo>
                  <a:lnTo>
                    <a:pt x="5368" y="1153"/>
                  </a:lnTo>
                  <a:lnTo>
                    <a:pt x="6010" y="0"/>
                  </a:lnTo>
                  <a:lnTo>
                    <a:pt x="6578" y="1153"/>
                  </a:lnTo>
                  <a:lnTo>
                    <a:pt x="7220" y="2304"/>
                  </a:lnTo>
                  <a:lnTo>
                    <a:pt x="7790" y="0"/>
                  </a:lnTo>
                  <a:lnTo>
                    <a:pt x="8395" y="1153"/>
                  </a:lnTo>
                  <a:lnTo>
                    <a:pt x="8395" y="0"/>
                  </a:lnTo>
                  <a:lnTo>
                    <a:pt x="8956" y="1153"/>
                  </a:lnTo>
                  <a:lnTo>
                    <a:pt x="8956" y="0"/>
                  </a:lnTo>
                  <a:lnTo>
                    <a:pt x="10212" y="1153"/>
                  </a:lnTo>
                  <a:lnTo>
                    <a:pt x="10817" y="1153"/>
                  </a:lnTo>
                  <a:lnTo>
                    <a:pt x="11423" y="1153"/>
                  </a:lnTo>
                  <a:lnTo>
                    <a:pt x="11993" y="1153"/>
                  </a:lnTo>
                  <a:lnTo>
                    <a:pt x="12598" y="1153"/>
                  </a:lnTo>
                  <a:lnTo>
                    <a:pt x="13159" y="1153"/>
                  </a:lnTo>
                  <a:lnTo>
                    <a:pt x="13809" y="1153"/>
                  </a:lnTo>
                  <a:lnTo>
                    <a:pt x="15019" y="1153"/>
                  </a:lnTo>
                  <a:lnTo>
                    <a:pt x="15019" y="2304"/>
                  </a:lnTo>
                  <a:lnTo>
                    <a:pt x="15625" y="2304"/>
                  </a:lnTo>
                  <a:lnTo>
                    <a:pt x="16187" y="2304"/>
                  </a:lnTo>
                  <a:lnTo>
                    <a:pt x="16187" y="3455"/>
                  </a:lnTo>
                  <a:lnTo>
                    <a:pt x="17397" y="4539"/>
                  </a:lnTo>
                  <a:lnTo>
                    <a:pt x="17397" y="5692"/>
                  </a:lnTo>
                  <a:lnTo>
                    <a:pt x="16791" y="6845"/>
                  </a:lnTo>
                  <a:lnTo>
                    <a:pt x="16791" y="7996"/>
                  </a:lnTo>
                  <a:lnTo>
                    <a:pt x="17397" y="7996"/>
                  </a:lnTo>
                  <a:lnTo>
                    <a:pt x="17397" y="9081"/>
                  </a:lnTo>
                  <a:lnTo>
                    <a:pt x="18003" y="9081"/>
                  </a:lnTo>
                  <a:lnTo>
                    <a:pt x="18573" y="10233"/>
                  </a:lnTo>
                  <a:lnTo>
                    <a:pt x="19213" y="11385"/>
                  </a:lnTo>
                  <a:lnTo>
                    <a:pt x="21600" y="11385"/>
                  </a:lnTo>
                  <a:lnTo>
                    <a:pt x="20995" y="11385"/>
                  </a:lnTo>
                  <a:lnTo>
                    <a:pt x="20995" y="12453"/>
                  </a:lnTo>
                  <a:lnTo>
                    <a:pt x="20995" y="13689"/>
                  </a:lnTo>
                  <a:lnTo>
                    <a:pt x="20995" y="14757"/>
                  </a:lnTo>
                  <a:lnTo>
                    <a:pt x="20388" y="14757"/>
                  </a:lnTo>
                  <a:lnTo>
                    <a:pt x="19783" y="13689"/>
                  </a:lnTo>
                  <a:lnTo>
                    <a:pt x="19213" y="14757"/>
                  </a:lnTo>
                  <a:lnTo>
                    <a:pt x="18573" y="15908"/>
                  </a:lnTo>
                  <a:lnTo>
                    <a:pt x="19213" y="17061"/>
                  </a:lnTo>
                  <a:lnTo>
                    <a:pt x="18573" y="18145"/>
                  </a:lnTo>
                  <a:lnTo>
                    <a:pt x="18003" y="17061"/>
                  </a:lnTo>
                  <a:lnTo>
                    <a:pt x="17397" y="17061"/>
                  </a:lnTo>
                  <a:lnTo>
                    <a:pt x="16791" y="17061"/>
                  </a:lnTo>
                  <a:lnTo>
                    <a:pt x="16187" y="17061"/>
                  </a:lnTo>
                  <a:lnTo>
                    <a:pt x="16187" y="15908"/>
                  </a:lnTo>
                  <a:lnTo>
                    <a:pt x="15625" y="14757"/>
                  </a:lnTo>
                  <a:lnTo>
                    <a:pt x="15019" y="14757"/>
                  </a:lnTo>
                  <a:lnTo>
                    <a:pt x="15019" y="15908"/>
                  </a:lnTo>
                  <a:lnTo>
                    <a:pt x="15019" y="18145"/>
                  </a:lnTo>
                  <a:lnTo>
                    <a:pt x="14370" y="18145"/>
                  </a:lnTo>
                  <a:lnTo>
                    <a:pt x="13809" y="19366"/>
                  </a:lnTo>
                  <a:lnTo>
                    <a:pt x="13159" y="20449"/>
                  </a:lnTo>
                  <a:lnTo>
                    <a:pt x="13159" y="21600"/>
                  </a:lnTo>
                  <a:lnTo>
                    <a:pt x="12598" y="20449"/>
                  </a:lnTo>
                  <a:lnTo>
                    <a:pt x="11993" y="19366"/>
                  </a:lnTo>
                  <a:lnTo>
                    <a:pt x="11423" y="18145"/>
                  </a:lnTo>
                  <a:lnTo>
                    <a:pt x="11423" y="17061"/>
                  </a:lnTo>
                  <a:lnTo>
                    <a:pt x="11423" y="15908"/>
                  </a:lnTo>
                  <a:lnTo>
                    <a:pt x="10817" y="14757"/>
                  </a:lnTo>
                  <a:lnTo>
                    <a:pt x="10212" y="14757"/>
                  </a:lnTo>
                  <a:lnTo>
                    <a:pt x="9606" y="15908"/>
                  </a:lnTo>
                  <a:lnTo>
                    <a:pt x="9606" y="17061"/>
                  </a:lnTo>
                  <a:lnTo>
                    <a:pt x="8956" y="19366"/>
                  </a:lnTo>
                  <a:lnTo>
                    <a:pt x="8395" y="19366"/>
                  </a:lnTo>
                  <a:lnTo>
                    <a:pt x="7220" y="19366"/>
                  </a:lnTo>
                  <a:lnTo>
                    <a:pt x="6578" y="18145"/>
                  </a:lnTo>
                  <a:lnTo>
                    <a:pt x="4193" y="19366"/>
                  </a:lnTo>
                  <a:cubicBezTo>
                    <a:pt x="4193" y="19366"/>
                    <a:pt x="3588" y="18145"/>
                    <a:pt x="3588" y="18145"/>
                  </a:cubicBezTo>
                  <a:close/>
                  <a:moveTo>
                    <a:pt x="3588" y="18145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6" name="AutoShape 36"/>
            <p:cNvSpPr>
              <a:spLocks/>
            </p:cNvSpPr>
            <p:nvPr/>
          </p:nvSpPr>
          <p:spPr bwMode="auto">
            <a:xfrm>
              <a:off x="3632" y="4959"/>
              <a:ext cx="1202" cy="55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017" y="18461"/>
                  </a:moveTo>
                  <a:lnTo>
                    <a:pt x="19017" y="19166"/>
                  </a:lnTo>
                  <a:lnTo>
                    <a:pt x="18663" y="19166"/>
                  </a:lnTo>
                  <a:lnTo>
                    <a:pt x="18663" y="20025"/>
                  </a:lnTo>
                  <a:lnTo>
                    <a:pt x="18265" y="20025"/>
                  </a:lnTo>
                  <a:lnTo>
                    <a:pt x="18265" y="19166"/>
                  </a:lnTo>
                  <a:lnTo>
                    <a:pt x="17889" y="19166"/>
                  </a:lnTo>
                  <a:lnTo>
                    <a:pt x="17512" y="19166"/>
                  </a:lnTo>
                  <a:lnTo>
                    <a:pt x="17158" y="19166"/>
                  </a:lnTo>
                  <a:lnTo>
                    <a:pt x="16760" y="19166"/>
                  </a:lnTo>
                  <a:lnTo>
                    <a:pt x="16406" y="19166"/>
                  </a:lnTo>
                  <a:lnTo>
                    <a:pt x="16030" y="19166"/>
                  </a:lnTo>
                  <a:lnTo>
                    <a:pt x="15654" y="19166"/>
                  </a:lnTo>
                  <a:lnTo>
                    <a:pt x="15654" y="20025"/>
                  </a:lnTo>
                  <a:lnTo>
                    <a:pt x="15300" y="20789"/>
                  </a:lnTo>
                  <a:lnTo>
                    <a:pt x="14902" y="20789"/>
                  </a:lnTo>
                  <a:lnTo>
                    <a:pt x="14526" y="20789"/>
                  </a:lnTo>
                  <a:lnTo>
                    <a:pt x="14171" y="21600"/>
                  </a:lnTo>
                  <a:lnTo>
                    <a:pt x="13795" y="21600"/>
                  </a:lnTo>
                  <a:lnTo>
                    <a:pt x="13419" y="20789"/>
                  </a:lnTo>
                  <a:lnTo>
                    <a:pt x="13043" y="20789"/>
                  </a:lnTo>
                  <a:lnTo>
                    <a:pt x="12667" y="20789"/>
                  </a:lnTo>
                  <a:lnTo>
                    <a:pt x="12291" y="20025"/>
                  </a:lnTo>
                  <a:lnTo>
                    <a:pt x="12291" y="20789"/>
                  </a:lnTo>
                  <a:lnTo>
                    <a:pt x="11566" y="20025"/>
                  </a:lnTo>
                  <a:lnTo>
                    <a:pt x="11190" y="20025"/>
                  </a:lnTo>
                  <a:lnTo>
                    <a:pt x="10814" y="19166"/>
                  </a:lnTo>
                  <a:lnTo>
                    <a:pt x="10061" y="19166"/>
                  </a:lnTo>
                  <a:lnTo>
                    <a:pt x="9685" y="19166"/>
                  </a:lnTo>
                  <a:lnTo>
                    <a:pt x="9331" y="19166"/>
                  </a:lnTo>
                  <a:lnTo>
                    <a:pt x="8956" y="19166"/>
                  </a:lnTo>
                  <a:lnTo>
                    <a:pt x="8579" y="18461"/>
                  </a:lnTo>
                  <a:lnTo>
                    <a:pt x="8203" y="17590"/>
                  </a:lnTo>
                  <a:lnTo>
                    <a:pt x="8203" y="16839"/>
                  </a:lnTo>
                  <a:lnTo>
                    <a:pt x="7827" y="16027"/>
                  </a:lnTo>
                  <a:lnTo>
                    <a:pt x="7450" y="15215"/>
                  </a:lnTo>
                  <a:lnTo>
                    <a:pt x="6721" y="15215"/>
                  </a:lnTo>
                  <a:lnTo>
                    <a:pt x="6345" y="15215"/>
                  </a:lnTo>
                  <a:lnTo>
                    <a:pt x="5968" y="15215"/>
                  </a:lnTo>
                  <a:lnTo>
                    <a:pt x="5592" y="15215"/>
                  </a:lnTo>
                  <a:lnTo>
                    <a:pt x="5217" y="14406"/>
                  </a:lnTo>
                  <a:lnTo>
                    <a:pt x="4840" y="14406"/>
                  </a:lnTo>
                  <a:lnTo>
                    <a:pt x="4840" y="15215"/>
                  </a:lnTo>
                  <a:lnTo>
                    <a:pt x="4116" y="16027"/>
                  </a:lnTo>
                  <a:lnTo>
                    <a:pt x="3739" y="16027"/>
                  </a:lnTo>
                  <a:lnTo>
                    <a:pt x="3364" y="16027"/>
                  </a:lnTo>
                  <a:lnTo>
                    <a:pt x="3364" y="15215"/>
                  </a:lnTo>
                  <a:lnTo>
                    <a:pt x="3364" y="14406"/>
                  </a:lnTo>
                  <a:lnTo>
                    <a:pt x="2987" y="14406"/>
                  </a:lnTo>
                  <a:lnTo>
                    <a:pt x="1504" y="14406"/>
                  </a:lnTo>
                  <a:lnTo>
                    <a:pt x="1129" y="13593"/>
                  </a:lnTo>
                  <a:lnTo>
                    <a:pt x="753" y="12830"/>
                  </a:lnTo>
                  <a:lnTo>
                    <a:pt x="376" y="12830"/>
                  </a:lnTo>
                  <a:lnTo>
                    <a:pt x="376" y="12018"/>
                  </a:lnTo>
                  <a:lnTo>
                    <a:pt x="0" y="12018"/>
                  </a:lnTo>
                  <a:lnTo>
                    <a:pt x="0" y="11205"/>
                  </a:lnTo>
                  <a:lnTo>
                    <a:pt x="376" y="10395"/>
                  </a:lnTo>
                  <a:lnTo>
                    <a:pt x="376" y="9584"/>
                  </a:lnTo>
                  <a:lnTo>
                    <a:pt x="753" y="8819"/>
                  </a:lnTo>
                  <a:lnTo>
                    <a:pt x="1129" y="8819"/>
                  </a:lnTo>
                  <a:lnTo>
                    <a:pt x="1504" y="9584"/>
                  </a:lnTo>
                  <a:lnTo>
                    <a:pt x="1853" y="10395"/>
                  </a:lnTo>
                  <a:lnTo>
                    <a:pt x="2229" y="10395"/>
                  </a:lnTo>
                  <a:lnTo>
                    <a:pt x="2611" y="11205"/>
                  </a:lnTo>
                  <a:lnTo>
                    <a:pt x="2987" y="10395"/>
                  </a:lnTo>
                  <a:lnTo>
                    <a:pt x="3364" y="10395"/>
                  </a:lnTo>
                  <a:lnTo>
                    <a:pt x="3739" y="8819"/>
                  </a:lnTo>
                  <a:lnTo>
                    <a:pt x="4464" y="9584"/>
                  </a:lnTo>
                  <a:lnTo>
                    <a:pt x="4464" y="10395"/>
                  </a:lnTo>
                  <a:lnTo>
                    <a:pt x="4840" y="10395"/>
                  </a:lnTo>
                  <a:lnTo>
                    <a:pt x="5217" y="10395"/>
                  </a:lnTo>
                  <a:lnTo>
                    <a:pt x="5592" y="9584"/>
                  </a:lnTo>
                  <a:lnTo>
                    <a:pt x="5968" y="10395"/>
                  </a:lnTo>
                  <a:lnTo>
                    <a:pt x="6345" y="10395"/>
                  </a:lnTo>
                  <a:lnTo>
                    <a:pt x="6721" y="10395"/>
                  </a:lnTo>
                  <a:lnTo>
                    <a:pt x="7096" y="9584"/>
                  </a:lnTo>
                  <a:lnTo>
                    <a:pt x="7450" y="9584"/>
                  </a:lnTo>
                  <a:lnTo>
                    <a:pt x="8203" y="9584"/>
                  </a:lnTo>
                  <a:lnTo>
                    <a:pt x="8579" y="9584"/>
                  </a:lnTo>
                  <a:lnTo>
                    <a:pt x="8956" y="10395"/>
                  </a:lnTo>
                  <a:lnTo>
                    <a:pt x="8956" y="9584"/>
                  </a:lnTo>
                  <a:lnTo>
                    <a:pt x="9331" y="9584"/>
                  </a:lnTo>
                  <a:lnTo>
                    <a:pt x="10061" y="10395"/>
                  </a:lnTo>
                  <a:lnTo>
                    <a:pt x="10061" y="11205"/>
                  </a:lnTo>
                  <a:lnTo>
                    <a:pt x="10061" y="12018"/>
                  </a:lnTo>
                  <a:lnTo>
                    <a:pt x="10438" y="12830"/>
                  </a:lnTo>
                  <a:lnTo>
                    <a:pt x="10438" y="12018"/>
                  </a:lnTo>
                  <a:lnTo>
                    <a:pt x="10814" y="12018"/>
                  </a:lnTo>
                  <a:lnTo>
                    <a:pt x="10814" y="11205"/>
                  </a:lnTo>
                  <a:lnTo>
                    <a:pt x="10814" y="10395"/>
                  </a:lnTo>
                  <a:lnTo>
                    <a:pt x="10438" y="9584"/>
                  </a:lnTo>
                  <a:lnTo>
                    <a:pt x="10438" y="8819"/>
                  </a:lnTo>
                  <a:lnTo>
                    <a:pt x="10438" y="8007"/>
                  </a:lnTo>
                  <a:lnTo>
                    <a:pt x="10061" y="7196"/>
                  </a:lnTo>
                  <a:lnTo>
                    <a:pt x="10061" y="6384"/>
                  </a:lnTo>
                  <a:lnTo>
                    <a:pt x="10061" y="4761"/>
                  </a:lnTo>
                  <a:lnTo>
                    <a:pt x="11190" y="4761"/>
                  </a:lnTo>
                  <a:lnTo>
                    <a:pt x="11566" y="4010"/>
                  </a:lnTo>
                  <a:lnTo>
                    <a:pt x="11914" y="3198"/>
                  </a:lnTo>
                  <a:lnTo>
                    <a:pt x="11914" y="2386"/>
                  </a:lnTo>
                  <a:lnTo>
                    <a:pt x="12291" y="2386"/>
                  </a:lnTo>
                  <a:lnTo>
                    <a:pt x="12667" y="2386"/>
                  </a:lnTo>
                  <a:lnTo>
                    <a:pt x="13043" y="2386"/>
                  </a:lnTo>
                  <a:lnTo>
                    <a:pt x="13043" y="1622"/>
                  </a:lnTo>
                  <a:lnTo>
                    <a:pt x="13419" y="1622"/>
                  </a:lnTo>
                  <a:lnTo>
                    <a:pt x="13795" y="2386"/>
                  </a:lnTo>
                  <a:lnTo>
                    <a:pt x="14526" y="2386"/>
                  </a:lnTo>
                  <a:lnTo>
                    <a:pt x="15300" y="2386"/>
                  </a:lnTo>
                  <a:lnTo>
                    <a:pt x="15654" y="1622"/>
                  </a:lnTo>
                  <a:lnTo>
                    <a:pt x="15654" y="764"/>
                  </a:lnTo>
                  <a:lnTo>
                    <a:pt x="15654" y="0"/>
                  </a:lnTo>
                  <a:lnTo>
                    <a:pt x="16030" y="0"/>
                  </a:lnTo>
                  <a:lnTo>
                    <a:pt x="16760" y="0"/>
                  </a:lnTo>
                  <a:lnTo>
                    <a:pt x="17158" y="0"/>
                  </a:lnTo>
                  <a:lnTo>
                    <a:pt x="17512" y="0"/>
                  </a:lnTo>
                  <a:lnTo>
                    <a:pt x="17889" y="764"/>
                  </a:lnTo>
                  <a:lnTo>
                    <a:pt x="18265" y="764"/>
                  </a:lnTo>
                  <a:lnTo>
                    <a:pt x="19017" y="764"/>
                  </a:lnTo>
                  <a:lnTo>
                    <a:pt x="19393" y="1622"/>
                  </a:lnTo>
                  <a:lnTo>
                    <a:pt x="19769" y="1622"/>
                  </a:lnTo>
                  <a:lnTo>
                    <a:pt x="19769" y="2386"/>
                  </a:lnTo>
                  <a:lnTo>
                    <a:pt x="20118" y="3198"/>
                  </a:lnTo>
                  <a:lnTo>
                    <a:pt x="20494" y="3198"/>
                  </a:lnTo>
                  <a:lnTo>
                    <a:pt x="20869" y="3198"/>
                  </a:lnTo>
                  <a:lnTo>
                    <a:pt x="21246" y="3198"/>
                  </a:lnTo>
                  <a:lnTo>
                    <a:pt x="21600" y="4010"/>
                  </a:lnTo>
                  <a:lnTo>
                    <a:pt x="21246" y="4761"/>
                  </a:lnTo>
                  <a:lnTo>
                    <a:pt x="21600" y="6384"/>
                  </a:lnTo>
                  <a:lnTo>
                    <a:pt x="21246" y="6384"/>
                  </a:lnTo>
                  <a:lnTo>
                    <a:pt x="21600" y="8007"/>
                  </a:lnTo>
                  <a:lnTo>
                    <a:pt x="21600" y="9584"/>
                  </a:lnTo>
                  <a:lnTo>
                    <a:pt x="21246" y="10395"/>
                  </a:lnTo>
                  <a:lnTo>
                    <a:pt x="21246" y="11205"/>
                  </a:lnTo>
                  <a:lnTo>
                    <a:pt x="20869" y="11205"/>
                  </a:lnTo>
                  <a:lnTo>
                    <a:pt x="20869" y="10395"/>
                  </a:lnTo>
                  <a:lnTo>
                    <a:pt x="20494" y="10395"/>
                  </a:lnTo>
                  <a:lnTo>
                    <a:pt x="20118" y="10395"/>
                  </a:lnTo>
                  <a:lnTo>
                    <a:pt x="20118" y="11205"/>
                  </a:lnTo>
                  <a:lnTo>
                    <a:pt x="20494" y="12018"/>
                  </a:lnTo>
                  <a:lnTo>
                    <a:pt x="20494" y="12830"/>
                  </a:lnTo>
                  <a:lnTo>
                    <a:pt x="20494" y="13593"/>
                  </a:lnTo>
                  <a:lnTo>
                    <a:pt x="20118" y="13593"/>
                  </a:lnTo>
                  <a:lnTo>
                    <a:pt x="20118" y="15215"/>
                  </a:lnTo>
                  <a:lnTo>
                    <a:pt x="19769" y="16839"/>
                  </a:lnTo>
                  <a:lnTo>
                    <a:pt x="19393" y="16839"/>
                  </a:lnTo>
                  <a:lnTo>
                    <a:pt x="19017" y="18461"/>
                  </a:lnTo>
                  <a:lnTo>
                    <a:pt x="19017" y="19166"/>
                  </a:lnTo>
                  <a:cubicBezTo>
                    <a:pt x="19017" y="19166"/>
                    <a:pt x="19017" y="18461"/>
                    <a:pt x="19017" y="18461"/>
                  </a:cubicBezTo>
                  <a:close/>
                  <a:moveTo>
                    <a:pt x="19017" y="1846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7" name="AutoShape 37"/>
            <p:cNvSpPr>
              <a:spLocks/>
            </p:cNvSpPr>
            <p:nvPr/>
          </p:nvSpPr>
          <p:spPr bwMode="auto">
            <a:xfrm>
              <a:off x="3228" y="3547"/>
              <a:ext cx="1350" cy="175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2208"/>
                  </a:moveTo>
                  <a:lnTo>
                    <a:pt x="0" y="12447"/>
                  </a:lnTo>
                  <a:lnTo>
                    <a:pt x="335" y="12704"/>
                  </a:lnTo>
                  <a:lnTo>
                    <a:pt x="670" y="12961"/>
                  </a:lnTo>
                  <a:lnTo>
                    <a:pt x="670" y="13219"/>
                  </a:lnTo>
                  <a:lnTo>
                    <a:pt x="670" y="13476"/>
                  </a:lnTo>
                  <a:lnTo>
                    <a:pt x="670" y="13734"/>
                  </a:lnTo>
                  <a:lnTo>
                    <a:pt x="670" y="13976"/>
                  </a:lnTo>
                  <a:lnTo>
                    <a:pt x="335" y="13976"/>
                  </a:lnTo>
                  <a:lnTo>
                    <a:pt x="670" y="14472"/>
                  </a:lnTo>
                  <a:lnTo>
                    <a:pt x="1010" y="14991"/>
                  </a:lnTo>
                  <a:lnTo>
                    <a:pt x="1345" y="15247"/>
                  </a:lnTo>
                  <a:lnTo>
                    <a:pt x="1991" y="15505"/>
                  </a:lnTo>
                  <a:lnTo>
                    <a:pt x="2686" y="15505"/>
                  </a:lnTo>
                  <a:lnTo>
                    <a:pt x="2997" y="15743"/>
                  </a:lnTo>
                  <a:lnTo>
                    <a:pt x="3357" y="15743"/>
                  </a:lnTo>
                  <a:lnTo>
                    <a:pt x="3667" y="15743"/>
                  </a:lnTo>
                  <a:lnTo>
                    <a:pt x="4002" y="16020"/>
                  </a:lnTo>
                  <a:lnTo>
                    <a:pt x="3357" y="16516"/>
                  </a:lnTo>
                  <a:lnTo>
                    <a:pt x="2997" y="16773"/>
                  </a:lnTo>
                  <a:lnTo>
                    <a:pt x="2686" y="17288"/>
                  </a:lnTo>
                  <a:lnTo>
                    <a:pt x="2686" y="17530"/>
                  </a:lnTo>
                  <a:lnTo>
                    <a:pt x="2326" y="17788"/>
                  </a:lnTo>
                  <a:lnTo>
                    <a:pt x="2326" y="18045"/>
                  </a:lnTo>
                  <a:lnTo>
                    <a:pt x="2326" y="18541"/>
                  </a:lnTo>
                  <a:lnTo>
                    <a:pt x="2326" y="18799"/>
                  </a:lnTo>
                  <a:lnTo>
                    <a:pt x="1991" y="19056"/>
                  </a:lnTo>
                  <a:lnTo>
                    <a:pt x="1991" y="19609"/>
                  </a:lnTo>
                  <a:lnTo>
                    <a:pt x="1991" y="19571"/>
                  </a:lnTo>
                  <a:lnTo>
                    <a:pt x="2326" y="19813"/>
                  </a:lnTo>
                  <a:lnTo>
                    <a:pt x="2326" y="19571"/>
                  </a:lnTo>
                  <a:lnTo>
                    <a:pt x="2997" y="19813"/>
                  </a:lnTo>
                  <a:lnTo>
                    <a:pt x="3357" y="19813"/>
                  </a:lnTo>
                  <a:lnTo>
                    <a:pt x="3667" y="19813"/>
                  </a:lnTo>
                  <a:lnTo>
                    <a:pt x="4002" y="19813"/>
                  </a:lnTo>
                  <a:lnTo>
                    <a:pt x="4318" y="19813"/>
                  </a:lnTo>
                  <a:lnTo>
                    <a:pt x="4653" y="19813"/>
                  </a:lnTo>
                  <a:lnTo>
                    <a:pt x="4988" y="19813"/>
                  </a:lnTo>
                  <a:lnTo>
                    <a:pt x="5678" y="19813"/>
                  </a:lnTo>
                  <a:lnTo>
                    <a:pt x="5678" y="20089"/>
                  </a:lnTo>
                  <a:lnTo>
                    <a:pt x="5994" y="20089"/>
                  </a:lnTo>
                  <a:lnTo>
                    <a:pt x="6329" y="20089"/>
                  </a:lnTo>
                  <a:lnTo>
                    <a:pt x="6329" y="20328"/>
                  </a:lnTo>
                  <a:lnTo>
                    <a:pt x="6999" y="20585"/>
                  </a:lnTo>
                  <a:lnTo>
                    <a:pt x="7315" y="20328"/>
                  </a:lnTo>
                  <a:lnTo>
                    <a:pt x="7650" y="20328"/>
                  </a:lnTo>
                  <a:lnTo>
                    <a:pt x="7985" y="20585"/>
                  </a:lnTo>
                  <a:lnTo>
                    <a:pt x="8320" y="20843"/>
                  </a:lnTo>
                  <a:lnTo>
                    <a:pt x="8656" y="20843"/>
                  </a:lnTo>
                  <a:lnTo>
                    <a:pt x="8966" y="21085"/>
                  </a:lnTo>
                  <a:lnTo>
                    <a:pt x="9326" y="20843"/>
                  </a:lnTo>
                  <a:lnTo>
                    <a:pt x="9637" y="20843"/>
                  </a:lnTo>
                  <a:lnTo>
                    <a:pt x="9996" y="20328"/>
                  </a:lnTo>
                  <a:lnTo>
                    <a:pt x="10622" y="20585"/>
                  </a:lnTo>
                  <a:lnTo>
                    <a:pt x="10622" y="20843"/>
                  </a:lnTo>
                  <a:lnTo>
                    <a:pt x="10958" y="20843"/>
                  </a:lnTo>
                  <a:lnTo>
                    <a:pt x="11293" y="20843"/>
                  </a:lnTo>
                  <a:lnTo>
                    <a:pt x="11648" y="20585"/>
                  </a:lnTo>
                  <a:lnTo>
                    <a:pt x="11963" y="20843"/>
                  </a:lnTo>
                  <a:lnTo>
                    <a:pt x="12318" y="20843"/>
                  </a:lnTo>
                  <a:lnTo>
                    <a:pt x="12634" y="20843"/>
                  </a:lnTo>
                  <a:lnTo>
                    <a:pt x="12969" y="20585"/>
                  </a:lnTo>
                  <a:lnTo>
                    <a:pt x="13280" y="20585"/>
                  </a:lnTo>
                  <a:lnTo>
                    <a:pt x="13955" y="20585"/>
                  </a:lnTo>
                  <a:lnTo>
                    <a:pt x="14290" y="20585"/>
                  </a:lnTo>
                  <a:lnTo>
                    <a:pt x="14645" y="20843"/>
                  </a:lnTo>
                  <a:lnTo>
                    <a:pt x="14645" y="20585"/>
                  </a:lnTo>
                  <a:lnTo>
                    <a:pt x="14960" y="20585"/>
                  </a:lnTo>
                  <a:lnTo>
                    <a:pt x="15606" y="20843"/>
                  </a:lnTo>
                  <a:lnTo>
                    <a:pt x="15606" y="21085"/>
                  </a:lnTo>
                  <a:lnTo>
                    <a:pt x="15606" y="21358"/>
                  </a:lnTo>
                  <a:lnTo>
                    <a:pt x="15966" y="21600"/>
                  </a:lnTo>
                  <a:lnTo>
                    <a:pt x="15966" y="21358"/>
                  </a:lnTo>
                  <a:lnTo>
                    <a:pt x="16277" y="21358"/>
                  </a:lnTo>
                  <a:lnTo>
                    <a:pt x="16277" y="21085"/>
                  </a:lnTo>
                  <a:lnTo>
                    <a:pt x="16277" y="20843"/>
                  </a:lnTo>
                  <a:lnTo>
                    <a:pt x="15966" y="20585"/>
                  </a:lnTo>
                  <a:lnTo>
                    <a:pt x="15966" y="20328"/>
                  </a:lnTo>
                  <a:lnTo>
                    <a:pt x="15966" y="20089"/>
                  </a:lnTo>
                  <a:lnTo>
                    <a:pt x="15606" y="19813"/>
                  </a:lnTo>
                  <a:lnTo>
                    <a:pt x="15606" y="19571"/>
                  </a:lnTo>
                  <a:lnTo>
                    <a:pt x="15606" y="19056"/>
                  </a:lnTo>
                  <a:lnTo>
                    <a:pt x="16636" y="19056"/>
                  </a:lnTo>
                  <a:lnTo>
                    <a:pt x="16947" y="18799"/>
                  </a:lnTo>
                  <a:lnTo>
                    <a:pt x="17262" y="18541"/>
                  </a:lnTo>
                  <a:lnTo>
                    <a:pt x="17262" y="18303"/>
                  </a:lnTo>
                  <a:lnTo>
                    <a:pt x="17617" y="18303"/>
                  </a:lnTo>
                  <a:lnTo>
                    <a:pt x="17933" y="18303"/>
                  </a:lnTo>
                  <a:lnTo>
                    <a:pt x="18288" y="18303"/>
                  </a:lnTo>
                  <a:lnTo>
                    <a:pt x="18288" y="18045"/>
                  </a:lnTo>
                  <a:lnTo>
                    <a:pt x="18288" y="17788"/>
                  </a:lnTo>
                  <a:lnTo>
                    <a:pt x="17933" y="17530"/>
                  </a:lnTo>
                  <a:lnTo>
                    <a:pt x="17617" y="17288"/>
                  </a:lnTo>
                  <a:lnTo>
                    <a:pt x="17262" y="17031"/>
                  </a:lnTo>
                  <a:lnTo>
                    <a:pt x="16947" y="17031"/>
                  </a:lnTo>
                  <a:lnTo>
                    <a:pt x="16636" y="16773"/>
                  </a:lnTo>
                  <a:lnTo>
                    <a:pt x="16277" y="16258"/>
                  </a:lnTo>
                  <a:lnTo>
                    <a:pt x="15966" y="15743"/>
                  </a:lnTo>
                  <a:lnTo>
                    <a:pt x="15606" y="15505"/>
                  </a:lnTo>
                  <a:lnTo>
                    <a:pt x="15606" y="15247"/>
                  </a:lnTo>
                  <a:lnTo>
                    <a:pt x="15606" y="14748"/>
                  </a:lnTo>
                  <a:lnTo>
                    <a:pt x="15295" y="14472"/>
                  </a:lnTo>
                  <a:lnTo>
                    <a:pt x="14960" y="14233"/>
                  </a:lnTo>
                  <a:lnTo>
                    <a:pt x="14960" y="13734"/>
                  </a:lnTo>
                  <a:lnTo>
                    <a:pt x="14645" y="13734"/>
                  </a:lnTo>
                  <a:lnTo>
                    <a:pt x="14290" y="13219"/>
                  </a:lnTo>
                  <a:lnTo>
                    <a:pt x="14290" y="12704"/>
                  </a:lnTo>
                  <a:lnTo>
                    <a:pt x="14645" y="12961"/>
                  </a:lnTo>
                  <a:lnTo>
                    <a:pt x="14645" y="13219"/>
                  </a:lnTo>
                  <a:lnTo>
                    <a:pt x="15295" y="12961"/>
                  </a:lnTo>
                  <a:lnTo>
                    <a:pt x="15606" y="13219"/>
                  </a:lnTo>
                  <a:lnTo>
                    <a:pt x="16277" y="13219"/>
                  </a:lnTo>
                  <a:lnTo>
                    <a:pt x="16947" y="12961"/>
                  </a:lnTo>
                  <a:lnTo>
                    <a:pt x="17262" y="12961"/>
                  </a:lnTo>
                  <a:lnTo>
                    <a:pt x="17617" y="12704"/>
                  </a:lnTo>
                  <a:lnTo>
                    <a:pt x="17933" y="12704"/>
                  </a:lnTo>
                  <a:lnTo>
                    <a:pt x="18958" y="12208"/>
                  </a:lnTo>
                  <a:lnTo>
                    <a:pt x="19274" y="11951"/>
                  </a:lnTo>
                  <a:lnTo>
                    <a:pt x="19609" y="11693"/>
                  </a:lnTo>
                  <a:lnTo>
                    <a:pt x="20279" y="11451"/>
                  </a:lnTo>
                  <a:lnTo>
                    <a:pt x="20614" y="11693"/>
                  </a:lnTo>
                  <a:lnTo>
                    <a:pt x="20614" y="11951"/>
                  </a:lnTo>
                  <a:lnTo>
                    <a:pt x="20930" y="11951"/>
                  </a:lnTo>
                  <a:lnTo>
                    <a:pt x="21284" y="11693"/>
                  </a:lnTo>
                  <a:lnTo>
                    <a:pt x="21284" y="11451"/>
                  </a:lnTo>
                  <a:lnTo>
                    <a:pt x="21284" y="10679"/>
                  </a:lnTo>
                  <a:lnTo>
                    <a:pt x="21600" y="10421"/>
                  </a:lnTo>
                  <a:lnTo>
                    <a:pt x="21284" y="10421"/>
                  </a:lnTo>
                  <a:lnTo>
                    <a:pt x="21284" y="10183"/>
                  </a:lnTo>
                  <a:lnTo>
                    <a:pt x="21284" y="9906"/>
                  </a:lnTo>
                  <a:lnTo>
                    <a:pt x="21284" y="9149"/>
                  </a:lnTo>
                  <a:lnTo>
                    <a:pt x="21284" y="8911"/>
                  </a:lnTo>
                  <a:lnTo>
                    <a:pt x="20930" y="8396"/>
                  </a:lnTo>
                  <a:lnTo>
                    <a:pt x="20930" y="8138"/>
                  </a:lnTo>
                  <a:lnTo>
                    <a:pt x="20930" y="7881"/>
                  </a:lnTo>
                  <a:lnTo>
                    <a:pt x="21284" y="7624"/>
                  </a:lnTo>
                  <a:lnTo>
                    <a:pt x="20930" y="7624"/>
                  </a:lnTo>
                  <a:lnTo>
                    <a:pt x="20614" y="7366"/>
                  </a:lnTo>
                  <a:lnTo>
                    <a:pt x="20614" y="7124"/>
                  </a:lnTo>
                  <a:lnTo>
                    <a:pt x="20279" y="6866"/>
                  </a:lnTo>
                  <a:lnTo>
                    <a:pt x="19944" y="6352"/>
                  </a:lnTo>
                  <a:lnTo>
                    <a:pt x="20279" y="6113"/>
                  </a:lnTo>
                  <a:lnTo>
                    <a:pt x="20614" y="5837"/>
                  </a:lnTo>
                  <a:lnTo>
                    <a:pt x="20614" y="5614"/>
                  </a:lnTo>
                  <a:lnTo>
                    <a:pt x="20614" y="5341"/>
                  </a:lnTo>
                  <a:lnTo>
                    <a:pt x="20614" y="5084"/>
                  </a:lnTo>
                  <a:lnTo>
                    <a:pt x="20614" y="4841"/>
                  </a:lnTo>
                  <a:lnTo>
                    <a:pt x="20614" y="4088"/>
                  </a:lnTo>
                  <a:lnTo>
                    <a:pt x="19609" y="4088"/>
                  </a:lnTo>
                  <a:lnTo>
                    <a:pt x="19609" y="3569"/>
                  </a:lnTo>
                  <a:lnTo>
                    <a:pt x="19609" y="3055"/>
                  </a:lnTo>
                  <a:lnTo>
                    <a:pt x="18958" y="3055"/>
                  </a:lnTo>
                  <a:lnTo>
                    <a:pt x="18603" y="3055"/>
                  </a:lnTo>
                  <a:lnTo>
                    <a:pt x="18603" y="2797"/>
                  </a:lnTo>
                  <a:lnTo>
                    <a:pt x="18288" y="2559"/>
                  </a:lnTo>
                  <a:lnTo>
                    <a:pt x="18288" y="2301"/>
                  </a:lnTo>
                  <a:lnTo>
                    <a:pt x="17933" y="2301"/>
                  </a:lnTo>
                  <a:lnTo>
                    <a:pt x="17617" y="2559"/>
                  </a:lnTo>
                  <a:lnTo>
                    <a:pt x="17262" y="2559"/>
                  </a:lnTo>
                  <a:lnTo>
                    <a:pt x="16947" y="2559"/>
                  </a:lnTo>
                  <a:lnTo>
                    <a:pt x="16277" y="2797"/>
                  </a:lnTo>
                  <a:lnTo>
                    <a:pt x="15606" y="3055"/>
                  </a:lnTo>
                  <a:lnTo>
                    <a:pt x="15295" y="2797"/>
                  </a:lnTo>
                  <a:lnTo>
                    <a:pt x="15295" y="3055"/>
                  </a:lnTo>
                  <a:lnTo>
                    <a:pt x="14960" y="3055"/>
                  </a:lnTo>
                  <a:lnTo>
                    <a:pt x="14290" y="3055"/>
                  </a:lnTo>
                  <a:lnTo>
                    <a:pt x="13955" y="3055"/>
                  </a:lnTo>
                  <a:lnTo>
                    <a:pt x="13280" y="2797"/>
                  </a:lnTo>
                  <a:lnTo>
                    <a:pt x="13639" y="2797"/>
                  </a:lnTo>
                  <a:lnTo>
                    <a:pt x="13639" y="2559"/>
                  </a:lnTo>
                  <a:lnTo>
                    <a:pt x="13955" y="2559"/>
                  </a:lnTo>
                  <a:lnTo>
                    <a:pt x="13955" y="2301"/>
                  </a:lnTo>
                  <a:lnTo>
                    <a:pt x="13955" y="2025"/>
                  </a:lnTo>
                  <a:lnTo>
                    <a:pt x="13639" y="2025"/>
                  </a:lnTo>
                  <a:lnTo>
                    <a:pt x="13280" y="2025"/>
                  </a:lnTo>
                  <a:lnTo>
                    <a:pt x="12969" y="2301"/>
                  </a:lnTo>
                  <a:lnTo>
                    <a:pt x="12634" y="1786"/>
                  </a:lnTo>
                  <a:lnTo>
                    <a:pt x="12318" y="1786"/>
                  </a:lnTo>
                  <a:lnTo>
                    <a:pt x="11963" y="1786"/>
                  </a:lnTo>
                  <a:lnTo>
                    <a:pt x="11963" y="1529"/>
                  </a:lnTo>
                  <a:lnTo>
                    <a:pt x="11648" y="1529"/>
                  </a:lnTo>
                  <a:lnTo>
                    <a:pt x="11293" y="1529"/>
                  </a:lnTo>
                  <a:lnTo>
                    <a:pt x="11293" y="1272"/>
                  </a:lnTo>
                  <a:lnTo>
                    <a:pt x="11648" y="1014"/>
                  </a:lnTo>
                  <a:lnTo>
                    <a:pt x="11293" y="772"/>
                  </a:lnTo>
                  <a:lnTo>
                    <a:pt x="10958" y="515"/>
                  </a:lnTo>
                  <a:lnTo>
                    <a:pt x="10622" y="276"/>
                  </a:lnTo>
                  <a:lnTo>
                    <a:pt x="9996" y="276"/>
                  </a:lnTo>
                  <a:lnTo>
                    <a:pt x="9637" y="0"/>
                  </a:lnTo>
                  <a:lnTo>
                    <a:pt x="9326" y="0"/>
                  </a:lnTo>
                  <a:lnTo>
                    <a:pt x="9326" y="515"/>
                  </a:lnTo>
                  <a:lnTo>
                    <a:pt x="9326" y="772"/>
                  </a:lnTo>
                  <a:lnTo>
                    <a:pt x="9637" y="1014"/>
                  </a:lnTo>
                  <a:lnTo>
                    <a:pt x="9637" y="1272"/>
                  </a:lnTo>
                  <a:lnTo>
                    <a:pt x="8966" y="1529"/>
                  </a:lnTo>
                  <a:lnTo>
                    <a:pt x="8656" y="1529"/>
                  </a:lnTo>
                  <a:lnTo>
                    <a:pt x="8656" y="1786"/>
                  </a:lnTo>
                  <a:lnTo>
                    <a:pt x="8966" y="1786"/>
                  </a:lnTo>
                  <a:lnTo>
                    <a:pt x="8966" y="2025"/>
                  </a:lnTo>
                  <a:lnTo>
                    <a:pt x="8966" y="2301"/>
                  </a:lnTo>
                  <a:lnTo>
                    <a:pt x="9637" y="2559"/>
                  </a:lnTo>
                  <a:lnTo>
                    <a:pt x="9326" y="2797"/>
                  </a:lnTo>
                  <a:lnTo>
                    <a:pt x="9637" y="3055"/>
                  </a:lnTo>
                  <a:lnTo>
                    <a:pt x="10307" y="3312"/>
                  </a:lnTo>
                  <a:lnTo>
                    <a:pt x="10307" y="3827"/>
                  </a:lnTo>
                  <a:lnTo>
                    <a:pt x="9996" y="3312"/>
                  </a:lnTo>
                  <a:lnTo>
                    <a:pt x="9637" y="3055"/>
                  </a:lnTo>
                  <a:lnTo>
                    <a:pt x="8966" y="3055"/>
                  </a:lnTo>
                  <a:lnTo>
                    <a:pt x="8320" y="3055"/>
                  </a:lnTo>
                  <a:lnTo>
                    <a:pt x="8320" y="3312"/>
                  </a:lnTo>
                  <a:lnTo>
                    <a:pt x="8320" y="3827"/>
                  </a:lnTo>
                  <a:lnTo>
                    <a:pt x="8320" y="4088"/>
                  </a:lnTo>
                  <a:lnTo>
                    <a:pt x="7985" y="4327"/>
                  </a:lnTo>
                  <a:lnTo>
                    <a:pt x="7985" y="4565"/>
                  </a:lnTo>
                  <a:lnTo>
                    <a:pt x="7650" y="4088"/>
                  </a:lnTo>
                  <a:lnTo>
                    <a:pt x="7650" y="3827"/>
                  </a:lnTo>
                  <a:lnTo>
                    <a:pt x="7650" y="3569"/>
                  </a:lnTo>
                  <a:lnTo>
                    <a:pt x="7315" y="3569"/>
                  </a:lnTo>
                  <a:lnTo>
                    <a:pt x="7315" y="3827"/>
                  </a:lnTo>
                  <a:lnTo>
                    <a:pt x="6999" y="3827"/>
                  </a:lnTo>
                  <a:lnTo>
                    <a:pt x="6999" y="3569"/>
                  </a:lnTo>
                  <a:lnTo>
                    <a:pt x="7315" y="3312"/>
                  </a:lnTo>
                  <a:lnTo>
                    <a:pt x="6640" y="3055"/>
                  </a:lnTo>
                  <a:lnTo>
                    <a:pt x="5994" y="3055"/>
                  </a:lnTo>
                  <a:lnTo>
                    <a:pt x="5323" y="3055"/>
                  </a:lnTo>
                  <a:lnTo>
                    <a:pt x="4988" y="3055"/>
                  </a:lnTo>
                  <a:lnTo>
                    <a:pt x="4988" y="3312"/>
                  </a:lnTo>
                  <a:lnTo>
                    <a:pt x="4653" y="3569"/>
                  </a:lnTo>
                  <a:lnTo>
                    <a:pt x="4653" y="3827"/>
                  </a:lnTo>
                  <a:lnTo>
                    <a:pt x="4988" y="3827"/>
                  </a:lnTo>
                  <a:lnTo>
                    <a:pt x="4988" y="4088"/>
                  </a:lnTo>
                  <a:lnTo>
                    <a:pt x="5323" y="4327"/>
                  </a:lnTo>
                  <a:lnTo>
                    <a:pt x="4988" y="4565"/>
                  </a:lnTo>
                  <a:lnTo>
                    <a:pt x="4988" y="4841"/>
                  </a:lnTo>
                  <a:lnTo>
                    <a:pt x="4988" y="5084"/>
                  </a:lnTo>
                  <a:lnTo>
                    <a:pt x="4988" y="5341"/>
                  </a:lnTo>
                  <a:lnTo>
                    <a:pt x="4653" y="5341"/>
                  </a:lnTo>
                  <a:lnTo>
                    <a:pt x="4653" y="5614"/>
                  </a:lnTo>
                  <a:lnTo>
                    <a:pt x="4653" y="6113"/>
                  </a:lnTo>
                  <a:lnTo>
                    <a:pt x="4653" y="6352"/>
                  </a:lnTo>
                  <a:lnTo>
                    <a:pt x="4318" y="6609"/>
                  </a:lnTo>
                  <a:lnTo>
                    <a:pt x="4653" y="6866"/>
                  </a:lnTo>
                  <a:lnTo>
                    <a:pt x="4653" y="7124"/>
                  </a:lnTo>
                  <a:lnTo>
                    <a:pt x="4318" y="7881"/>
                  </a:lnTo>
                  <a:lnTo>
                    <a:pt x="4002" y="7881"/>
                  </a:lnTo>
                  <a:lnTo>
                    <a:pt x="3667" y="7881"/>
                  </a:lnTo>
                  <a:lnTo>
                    <a:pt x="3357" y="7881"/>
                  </a:lnTo>
                  <a:lnTo>
                    <a:pt x="2997" y="7881"/>
                  </a:lnTo>
                  <a:lnTo>
                    <a:pt x="2686" y="7624"/>
                  </a:lnTo>
                  <a:lnTo>
                    <a:pt x="1680" y="7881"/>
                  </a:lnTo>
                  <a:lnTo>
                    <a:pt x="1010" y="8138"/>
                  </a:lnTo>
                  <a:lnTo>
                    <a:pt x="1010" y="8396"/>
                  </a:lnTo>
                  <a:lnTo>
                    <a:pt x="1010" y="8635"/>
                  </a:lnTo>
                  <a:lnTo>
                    <a:pt x="1010" y="9149"/>
                  </a:lnTo>
                  <a:lnTo>
                    <a:pt x="1010" y="9407"/>
                  </a:lnTo>
                  <a:lnTo>
                    <a:pt x="335" y="9668"/>
                  </a:lnTo>
                  <a:lnTo>
                    <a:pt x="335" y="9906"/>
                  </a:lnTo>
                  <a:lnTo>
                    <a:pt x="335" y="10183"/>
                  </a:lnTo>
                  <a:lnTo>
                    <a:pt x="335" y="10421"/>
                  </a:lnTo>
                  <a:lnTo>
                    <a:pt x="0" y="10936"/>
                  </a:lnTo>
                  <a:lnTo>
                    <a:pt x="335" y="10936"/>
                  </a:lnTo>
                  <a:lnTo>
                    <a:pt x="335" y="11178"/>
                  </a:lnTo>
                  <a:lnTo>
                    <a:pt x="335" y="11451"/>
                  </a:lnTo>
                  <a:lnTo>
                    <a:pt x="0" y="11451"/>
                  </a:lnTo>
                  <a:lnTo>
                    <a:pt x="0" y="11693"/>
                  </a:lnTo>
                  <a:lnTo>
                    <a:pt x="0" y="11951"/>
                  </a:lnTo>
                  <a:cubicBezTo>
                    <a:pt x="0" y="11951"/>
                    <a:pt x="0" y="12208"/>
                    <a:pt x="0" y="12208"/>
                  </a:cubicBezTo>
                  <a:close/>
                  <a:moveTo>
                    <a:pt x="0" y="12208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8" name="AutoShape 38"/>
            <p:cNvSpPr>
              <a:spLocks/>
            </p:cNvSpPr>
            <p:nvPr/>
          </p:nvSpPr>
          <p:spPr bwMode="auto">
            <a:xfrm>
              <a:off x="3750" y="3110"/>
              <a:ext cx="372" cy="4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638" y="19769"/>
                  </a:moveTo>
                  <a:lnTo>
                    <a:pt x="4763" y="19769"/>
                  </a:lnTo>
                  <a:lnTo>
                    <a:pt x="6064" y="20649"/>
                  </a:lnTo>
                  <a:lnTo>
                    <a:pt x="8489" y="20649"/>
                  </a:lnTo>
                  <a:lnTo>
                    <a:pt x="8972" y="21152"/>
                  </a:lnTo>
                  <a:lnTo>
                    <a:pt x="8329" y="21600"/>
                  </a:lnTo>
                  <a:lnTo>
                    <a:pt x="9614" y="20649"/>
                  </a:lnTo>
                  <a:lnTo>
                    <a:pt x="10825" y="20649"/>
                  </a:lnTo>
                  <a:lnTo>
                    <a:pt x="9614" y="19699"/>
                  </a:lnTo>
                  <a:lnTo>
                    <a:pt x="8329" y="18747"/>
                  </a:lnTo>
                  <a:lnTo>
                    <a:pt x="9614" y="17868"/>
                  </a:lnTo>
                  <a:lnTo>
                    <a:pt x="10825" y="17868"/>
                  </a:lnTo>
                  <a:lnTo>
                    <a:pt x="9614" y="16917"/>
                  </a:lnTo>
                  <a:lnTo>
                    <a:pt x="9614" y="16023"/>
                  </a:lnTo>
                  <a:lnTo>
                    <a:pt x="10825" y="16023"/>
                  </a:lnTo>
                  <a:lnTo>
                    <a:pt x="10825" y="15019"/>
                  </a:lnTo>
                  <a:lnTo>
                    <a:pt x="10825" y="14124"/>
                  </a:lnTo>
                  <a:lnTo>
                    <a:pt x="12057" y="14124"/>
                  </a:lnTo>
                  <a:lnTo>
                    <a:pt x="13181" y="13174"/>
                  </a:lnTo>
                  <a:lnTo>
                    <a:pt x="14481" y="13174"/>
                  </a:lnTo>
                  <a:lnTo>
                    <a:pt x="14481" y="12223"/>
                  </a:lnTo>
                  <a:lnTo>
                    <a:pt x="16821" y="11274"/>
                  </a:lnTo>
                  <a:lnTo>
                    <a:pt x="18032" y="9430"/>
                  </a:lnTo>
                  <a:lnTo>
                    <a:pt x="16821" y="8480"/>
                  </a:lnTo>
                  <a:lnTo>
                    <a:pt x="18032" y="7529"/>
                  </a:lnTo>
                  <a:lnTo>
                    <a:pt x="19245" y="7529"/>
                  </a:lnTo>
                  <a:lnTo>
                    <a:pt x="19245" y="8480"/>
                  </a:lnTo>
                  <a:lnTo>
                    <a:pt x="20458" y="8480"/>
                  </a:lnTo>
                  <a:lnTo>
                    <a:pt x="21600" y="7529"/>
                  </a:lnTo>
                  <a:lnTo>
                    <a:pt x="21600" y="6580"/>
                  </a:lnTo>
                  <a:lnTo>
                    <a:pt x="21600" y="5630"/>
                  </a:lnTo>
                  <a:lnTo>
                    <a:pt x="20458" y="4750"/>
                  </a:lnTo>
                  <a:lnTo>
                    <a:pt x="19245" y="4750"/>
                  </a:lnTo>
                  <a:lnTo>
                    <a:pt x="18032" y="4750"/>
                  </a:lnTo>
                  <a:lnTo>
                    <a:pt x="18032" y="3800"/>
                  </a:lnTo>
                  <a:lnTo>
                    <a:pt x="16821" y="3800"/>
                  </a:lnTo>
                  <a:lnTo>
                    <a:pt x="16821" y="2849"/>
                  </a:lnTo>
                  <a:lnTo>
                    <a:pt x="18032" y="1899"/>
                  </a:lnTo>
                  <a:lnTo>
                    <a:pt x="19245" y="1899"/>
                  </a:lnTo>
                  <a:lnTo>
                    <a:pt x="18032" y="1004"/>
                  </a:lnTo>
                  <a:lnTo>
                    <a:pt x="18032" y="0"/>
                  </a:lnTo>
                  <a:lnTo>
                    <a:pt x="16821" y="0"/>
                  </a:lnTo>
                  <a:lnTo>
                    <a:pt x="15695" y="0"/>
                  </a:lnTo>
                  <a:lnTo>
                    <a:pt x="15695" y="1004"/>
                  </a:lnTo>
                  <a:lnTo>
                    <a:pt x="13181" y="1004"/>
                  </a:lnTo>
                  <a:lnTo>
                    <a:pt x="12057" y="1004"/>
                  </a:lnTo>
                  <a:lnTo>
                    <a:pt x="10825" y="1899"/>
                  </a:lnTo>
                  <a:lnTo>
                    <a:pt x="12057" y="2849"/>
                  </a:lnTo>
                  <a:lnTo>
                    <a:pt x="12057" y="3800"/>
                  </a:lnTo>
                  <a:lnTo>
                    <a:pt x="12057" y="4750"/>
                  </a:lnTo>
                  <a:lnTo>
                    <a:pt x="12057" y="3800"/>
                  </a:lnTo>
                  <a:lnTo>
                    <a:pt x="10825" y="2849"/>
                  </a:lnTo>
                  <a:lnTo>
                    <a:pt x="9614" y="3800"/>
                  </a:lnTo>
                  <a:lnTo>
                    <a:pt x="9614" y="2849"/>
                  </a:lnTo>
                  <a:lnTo>
                    <a:pt x="9614" y="1899"/>
                  </a:lnTo>
                  <a:lnTo>
                    <a:pt x="8329" y="1899"/>
                  </a:lnTo>
                  <a:lnTo>
                    <a:pt x="7278" y="2849"/>
                  </a:lnTo>
                  <a:lnTo>
                    <a:pt x="7278" y="3800"/>
                  </a:lnTo>
                  <a:lnTo>
                    <a:pt x="6064" y="3800"/>
                  </a:lnTo>
                  <a:lnTo>
                    <a:pt x="6064" y="4750"/>
                  </a:lnTo>
                  <a:lnTo>
                    <a:pt x="6064" y="3800"/>
                  </a:lnTo>
                  <a:lnTo>
                    <a:pt x="4763" y="2849"/>
                  </a:lnTo>
                  <a:lnTo>
                    <a:pt x="3638" y="2849"/>
                  </a:lnTo>
                  <a:lnTo>
                    <a:pt x="3638" y="1899"/>
                  </a:lnTo>
                  <a:lnTo>
                    <a:pt x="2427" y="1899"/>
                  </a:lnTo>
                  <a:lnTo>
                    <a:pt x="2427" y="2849"/>
                  </a:lnTo>
                  <a:lnTo>
                    <a:pt x="1213" y="3800"/>
                  </a:lnTo>
                  <a:lnTo>
                    <a:pt x="1213" y="4750"/>
                  </a:lnTo>
                  <a:lnTo>
                    <a:pt x="1213" y="6580"/>
                  </a:lnTo>
                  <a:lnTo>
                    <a:pt x="1213" y="7529"/>
                  </a:lnTo>
                  <a:lnTo>
                    <a:pt x="1213" y="8480"/>
                  </a:lnTo>
                  <a:lnTo>
                    <a:pt x="1213" y="9430"/>
                  </a:lnTo>
                  <a:lnTo>
                    <a:pt x="1213" y="10324"/>
                  </a:lnTo>
                  <a:lnTo>
                    <a:pt x="1213" y="11274"/>
                  </a:lnTo>
                  <a:lnTo>
                    <a:pt x="0" y="12223"/>
                  </a:lnTo>
                  <a:lnTo>
                    <a:pt x="1213" y="13174"/>
                  </a:lnTo>
                  <a:lnTo>
                    <a:pt x="2427" y="13174"/>
                  </a:lnTo>
                  <a:lnTo>
                    <a:pt x="2427" y="14124"/>
                  </a:lnTo>
                  <a:lnTo>
                    <a:pt x="3638" y="15019"/>
                  </a:lnTo>
                  <a:lnTo>
                    <a:pt x="3638" y="16023"/>
                  </a:lnTo>
                  <a:lnTo>
                    <a:pt x="3638" y="16917"/>
                  </a:lnTo>
                  <a:lnTo>
                    <a:pt x="3638" y="18747"/>
                  </a:lnTo>
                  <a:lnTo>
                    <a:pt x="3638" y="19699"/>
                  </a:lnTo>
                  <a:lnTo>
                    <a:pt x="3638" y="20649"/>
                  </a:lnTo>
                  <a:cubicBezTo>
                    <a:pt x="3638" y="20649"/>
                    <a:pt x="3638" y="19769"/>
                    <a:pt x="3638" y="19769"/>
                  </a:cubicBezTo>
                  <a:close/>
                  <a:moveTo>
                    <a:pt x="3638" y="1976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9" name="AutoShape 39"/>
            <p:cNvSpPr>
              <a:spLocks/>
            </p:cNvSpPr>
            <p:nvPr/>
          </p:nvSpPr>
          <p:spPr bwMode="auto">
            <a:xfrm>
              <a:off x="2774" y="4186"/>
              <a:ext cx="476" cy="4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5470"/>
                  </a:moveTo>
                  <a:lnTo>
                    <a:pt x="19701" y="3704"/>
                  </a:lnTo>
                  <a:lnTo>
                    <a:pt x="18821" y="2728"/>
                  </a:lnTo>
                  <a:lnTo>
                    <a:pt x="17870" y="1818"/>
                  </a:lnTo>
                  <a:lnTo>
                    <a:pt x="16920" y="1818"/>
                  </a:lnTo>
                  <a:lnTo>
                    <a:pt x="15969" y="2728"/>
                  </a:lnTo>
                  <a:lnTo>
                    <a:pt x="15019" y="2728"/>
                  </a:lnTo>
                  <a:lnTo>
                    <a:pt x="15019" y="1818"/>
                  </a:lnTo>
                  <a:lnTo>
                    <a:pt x="12225" y="976"/>
                  </a:lnTo>
                  <a:lnTo>
                    <a:pt x="11274" y="976"/>
                  </a:lnTo>
                  <a:lnTo>
                    <a:pt x="10326" y="1818"/>
                  </a:lnTo>
                  <a:lnTo>
                    <a:pt x="10326" y="2728"/>
                  </a:lnTo>
                  <a:lnTo>
                    <a:pt x="8424" y="2728"/>
                  </a:lnTo>
                  <a:lnTo>
                    <a:pt x="7474" y="2728"/>
                  </a:lnTo>
                  <a:lnTo>
                    <a:pt x="6594" y="2728"/>
                  </a:lnTo>
                  <a:lnTo>
                    <a:pt x="6594" y="1818"/>
                  </a:lnTo>
                  <a:lnTo>
                    <a:pt x="5643" y="976"/>
                  </a:lnTo>
                  <a:lnTo>
                    <a:pt x="4680" y="976"/>
                  </a:lnTo>
                  <a:lnTo>
                    <a:pt x="4680" y="0"/>
                  </a:lnTo>
                  <a:lnTo>
                    <a:pt x="3730" y="0"/>
                  </a:lnTo>
                  <a:lnTo>
                    <a:pt x="2779" y="976"/>
                  </a:lnTo>
                  <a:lnTo>
                    <a:pt x="1830" y="0"/>
                  </a:lnTo>
                  <a:lnTo>
                    <a:pt x="1830" y="976"/>
                  </a:lnTo>
                  <a:lnTo>
                    <a:pt x="0" y="1818"/>
                  </a:lnTo>
                  <a:lnTo>
                    <a:pt x="0" y="2728"/>
                  </a:lnTo>
                  <a:lnTo>
                    <a:pt x="0" y="3704"/>
                  </a:lnTo>
                  <a:lnTo>
                    <a:pt x="0" y="4495"/>
                  </a:lnTo>
                  <a:lnTo>
                    <a:pt x="949" y="5470"/>
                  </a:lnTo>
                  <a:lnTo>
                    <a:pt x="949" y="6312"/>
                  </a:lnTo>
                  <a:lnTo>
                    <a:pt x="1830" y="6312"/>
                  </a:lnTo>
                  <a:lnTo>
                    <a:pt x="2779" y="6312"/>
                  </a:lnTo>
                  <a:lnTo>
                    <a:pt x="2779" y="7222"/>
                  </a:lnTo>
                  <a:lnTo>
                    <a:pt x="2779" y="8133"/>
                  </a:lnTo>
                  <a:lnTo>
                    <a:pt x="3730" y="8133"/>
                  </a:lnTo>
                  <a:lnTo>
                    <a:pt x="4680" y="8133"/>
                  </a:lnTo>
                  <a:lnTo>
                    <a:pt x="4680" y="9041"/>
                  </a:lnTo>
                  <a:lnTo>
                    <a:pt x="5643" y="10806"/>
                  </a:lnTo>
                  <a:lnTo>
                    <a:pt x="6594" y="10806"/>
                  </a:lnTo>
                  <a:lnTo>
                    <a:pt x="7474" y="10806"/>
                  </a:lnTo>
                  <a:lnTo>
                    <a:pt x="8424" y="10806"/>
                  </a:lnTo>
                  <a:lnTo>
                    <a:pt x="8424" y="12626"/>
                  </a:lnTo>
                  <a:lnTo>
                    <a:pt x="8424" y="13535"/>
                  </a:lnTo>
                  <a:lnTo>
                    <a:pt x="7474" y="14378"/>
                  </a:lnTo>
                  <a:lnTo>
                    <a:pt x="8424" y="15354"/>
                  </a:lnTo>
                  <a:lnTo>
                    <a:pt x="9375" y="15354"/>
                  </a:lnTo>
                  <a:lnTo>
                    <a:pt x="10326" y="15354"/>
                  </a:lnTo>
                  <a:lnTo>
                    <a:pt x="10326" y="14378"/>
                  </a:lnTo>
                  <a:lnTo>
                    <a:pt x="11274" y="14378"/>
                  </a:lnTo>
                  <a:lnTo>
                    <a:pt x="11274" y="15354"/>
                  </a:lnTo>
                  <a:lnTo>
                    <a:pt x="12225" y="16196"/>
                  </a:lnTo>
                  <a:lnTo>
                    <a:pt x="12225" y="17106"/>
                  </a:lnTo>
                  <a:lnTo>
                    <a:pt x="13175" y="18016"/>
                  </a:lnTo>
                  <a:lnTo>
                    <a:pt x="13175" y="18872"/>
                  </a:lnTo>
                  <a:lnTo>
                    <a:pt x="14070" y="18872"/>
                  </a:lnTo>
                  <a:lnTo>
                    <a:pt x="15019" y="19834"/>
                  </a:lnTo>
                  <a:lnTo>
                    <a:pt x="15969" y="20690"/>
                  </a:lnTo>
                  <a:lnTo>
                    <a:pt x="15969" y="21600"/>
                  </a:lnTo>
                  <a:lnTo>
                    <a:pt x="16920" y="20690"/>
                  </a:lnTo>
                  <a:lnTo>
                    <a:pt x="17870" y="20690"/>
                  </a:lnTo>
                  <a:lnTo>
                    <a:pt x="18122" y="20571"/>
                  </a:lnTo>
                  <a:lnTo>
                    <a:pt x="18499" y="19046"/>
                  </a:lnTo>
                  <a:lnTo>
                    <a:pt x="17995" y="18016"/>
                  </a:lnTo>
                  <a:lnTo>
                    <a:pt x="17995" y="17106"/>
                  </a:lnTo>
                  <a:lnTo>
                    <a:pt x="17995" y="16196"/>
                  </a:lnTo>
                  <a:lnTo>
                    <a:pt x="18946" y="15354"/>
                  </a:lnTo>
                  <a:lnTo>
                    <a:pt x="19826" y="14378"/>
                  </a:lnTo>
                  <a:lnTo>
                    <a:pt x="20651" y="14378"/>
                  </a:lnTo>
                  <a:lnTo>
                    <a:pt x="20651" y="13535"/>
                  </a:lnTo>
                  <a:lnTo>
                    <a:pt x="20651" y="12626"/>
                  </a:lnTo>
                  <a:lnTo>
                    <a:pt x="21600" y="12626"/>
                  </a:lnTo>
                  <a:lnTo>
                    <a:pt x="21600" y="11716"/>
                  </a:lnTo>
                  <a:lnTo>
                    <a:pt x="21600" y="10806"/>
                  </a:lnTo>
                  <a:lnTo>
                    <a:pt x="20651" y="10806"/>
                  </a:lnTo>
                  <a:lnTo>
                    <a:pt x="21600" y="9041"/>
                  </a:lnTo>
                  <a:lnTo>
                    <a:pt x="21600" y="8133"/>
                  </a:lnTo>
                  <a:lnTo>
                    <a:pt x="21600" y="7222"/>
                  </a:lnTo>
                  <a:lnTo>
                    <a:pt x="21600" y="6312"/>
                  </a:lnTo>
                  <a:cubicBezTo>
                    <a:pt x="21600" y="6312"/>
                    <a:pt x="21600" y="5470"/>
                    <a:pt x="21600" y="5470"/>
                  </a:cubicBezTo>
                  <a:close/>
                  <a:moveTo>
                    <a:pt x="21600" y="547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0" name="AutoShape 40"/>
            <p:cNvSpPr>
              <a:spLocks/>
            </p:cNvSpPr>
            <p:nvPr/>
          </p:nvSpPr>
          <p:spPr bwMode="auto">
            <a:xfrm>
              <a:off x="3161" y="4505"/>
              <a:ext cx="103" cy="16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8" y="18521"/>
                  </a:moveTo>
                  <a:lnTo>
                    <a:pt x="2323" y="13962"/>
                  </a:lnTo>
                  <a:lnTo>
                    <a:pt x="0" y="10879"/>
                  </a:lnTo>
                  <a:lnTo>
                    <a:pt x="0" y="8159"/>
                  </a:lnTo>
                  <a:lnTo>
                    <a:pt x="0" y="5436"/>
                  </a:lnTo>
                  <a:lnTo>
                    <a:pt x="4386" y="2919"/>
                  </a:lnTo>
                  <a:lnTo>
                    <a:pt x="8448" y="0"/>
                  </a:lnTo>
                  <a:lnTo>
                    <a:pt x="12836" y="2919"/>
                  </a:lnTo>
                  <a:lnTo>
                    <a:pt x="12836" y="5436"/>
                  </a:lnTo>
                  <a:lnTo>
                    <a:pt x="17214" y="8159"/>
                  </a:lnTo>
                  <a:lnTo>
                    <a:pt x="21600" y="10879"/>
                  </a:lnTo>
                  <a:lnTo>
                    <a:pt x="21600" y="13441"/>
                  </a:lnTo>
                  <a:lnTo>
                    <a:pt x="21600" y="16317"/>
                  </a:lnTo>
                  <a:lnTo>
                    <a:pt x="21600" y="18878"/>
                  </a:lnTo>
                  <a:lnTo>
                    <a:pt x="21600" y="21600"/>
                  </a:lnTo>
                  <a:lnTo>
                    <a:pt x="17214" y="21600"/>
                  </a:lnTo>
                  <a:cubicBezTo>
                    <a:pt x="17214" y="21600"/>
                    <a:pt x="578" y="18521"/>
                    <a:pt x="578" y="18521"/>
                  </a:cubicBezTo>
                  <a:close/>
                  <a:moveTo>
                    <a:pt x="578" y="1852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1" name="AutoShape 41"/>
            <p:cNvSpPr>
              <a:spLocks/>
            </p:cNvSpPr>
            <p:nvPr/>
          </p:nvSpPr>
          <p:spPr bwMode="auto">
            <a:xfrm>
              <a:off x="3002" y="3825"/>
              <a:ext cx="560" cy="5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984" y="3448"/>
                  </a:moveTo>
                  <a:lnTo>
                    <a:pt x="19224" y="3448"/>
                  </a:lnTo>
                  <a:lnTo>
                    <a:pt x="19224" y="0"/>
                  </a:lnTo>
                  <a:lnTo>
                    <a:pt x="18416" y="0"/>
                  </a:lnTo>
                  <a:lnTo>
                    <a:pt x="17610" y="0"/>
                  </a:lnTo>
                  <a:lnTo>
                    <a:pt x="16861" y="939"/>
                  </a:lnTo>
                  <a:lnTo>
                    <a:pt x="15247" y="1763"/>
                  </a:lnTo>
                  <a:lnTo>
                    <a:pt x="15247" y="939"/>
                  </a:lnTo>
                  <a:lnTo>
                    <a:pt x="15247" y="0"/>
                  </a:lnTo>
                  <a:lnTo>
                    <a:pt x="14380" y="939"/>
                  </a:lnTo>
                  <a:lnTo>
                    <a:pt x="13632" y="939"/>
                  </a:lnTo>
                  <a:lnTo>
                    <a:pt x="12824" y="939"/>
                  </a:lnTo>
                  <a:lnTo>
                    <a:pt x="11198" y="1763"/>
                  </a:lnTo>
                  <a:lnTo>
                    <a:pt x="10390" y="2637"/>
                  </a:lnTo>
                  <a:lnTo>
                    <a:pt x="10390" y="3448"/>
                  </a:lnTo>
                  <a:lnTo>
                    <a:pt x="10390" y="4323"/>
                  </a:lnTo>
                  <a:lnTo>
                    <a:pt x="10390" y="5196"/>
                  </a:lnTo>
                  <a:lnTo>
                    <a:pt x="10390" y="6072"/>
                  </a:lnTo>
                  <a:lnTo>
                    <a:pt x="10390" y="7822"/>
                  </a:lnTo>
                  <a:lnTo>
                    <a:pt x="8835" y="9519"/>
                  </a:lnTo>
                  <a:lnTo>
                    <a:pt x="8027" y="9519"/>
                  </a:lnTo>
                  <a:lnTo>
                    <a:pt x="7219" y="9519"/>
                  </a:lnTo>
                  <a:lnTo>
                    <a:pt x="7219" y="7822"/>
                  </a:lnTo>
                  <a:lnTo>
                    <a:pt x="8027" y="6895"/>
                  </a:lnTo>
                  <a:lnTo>
                    <a:pt x="7219" y="6895"/>
                  </a:lnTo>
                  <a:lnTo>
                    <a:pt x="8027" y="6072"/>
                  </a:lnTo>
                  <a:lnTo>
                    <a:pt x="8835" y="5196"/>
                  </a:lnTo>
                  <a:lnTo>
                    <a:pt x="8835" y="4323"/>
                  </a:lnTo>
                  <a:lnTo>
                    <a:pt x="8027" y="3448"/>
                  </a:lnTo>
                  <a:lnTo>
                    <a:pt x="6459" y="3448"/>
                  </a:lnTo>
                  <a:lnTo>
                    <a:pt x="6459" y="2637"/>
                  </a:lnTo>
                  <a:lnTo>
                    <a:pt x="6459" y="3448"/>
                  </a:lnTo>
                  <a:lnTo>
                    <a:pt x="5605" y="5196"/>
                  </a:lnTo>
                  <a:lnTo>
                    <a:pt x="5605" y="6895"/>
                  </a:lnTo>
                  <a:lnTo>
                    <a:pt x="4845" y="7822"/>
                  </a:lnTo>
                  <a:lnTo>
                    <a:pt x="4845" y="8645"/>
                  </a:lnTo>
                  <a:lnTo>
                    <a:pt x="3990" y="8645"/>
                  </a:lnTo>
                  <a:lnTo>
                    <a:pt x="3990" y="9519"/>
                  </a:lnTo>
                  <a:lnTo>
                    <a:pt x="3229" y="10394"/>
                  </a:lnTo>
                  <a:lnTo>
                    <a:pt x="1615" y="10394"/>
                  </a:lnTo>
                  <a:lnTo>
                    <a:pt x="1615" y="12144"/>
                  </a:lnTo>
                  <a:lnTo>
                    <a:pt x="2421" y="12144"/>
                  </a:lnTo>
                  <a:lnTo>
                    <a:pt x="2421" y="12955"/>
                  </a:lnTo>
                  <a:lnTo>
                    <a:pt x="868" y="13829"/>
                  </a:lnTo>
                  <a:lnTo>
                    <a:pt x="868" y="12144"/>
                  </a:lnTo>
                  <a:lnTo>
                    <a:pt x="0" y="12144"/>
                  </a:lnTo>
                  <a:lnTo>
                    <a:pt x="0" y="12955"/>
                  </a:lnTo>
                  <a:lnTo>
                    <a:pt x="0" y="13829"/>
                  </a:lnTo>
                  <a:lnTo>
                    <a:pt x="0" y="15527"/>
                  </a:lnTo>
                  <a:lnTo>
                    <a:pt x="868" y="15527"/>
                  </a:lnTo>
                  <a:lnTo>
                    <a:pt x="1615" y="16454"/>
                  </a:lnTo>
                  <a:lnTo>
                    <a:pt x="3990" y="17277"/>
                  </a:lnTo>
                  <a:lnTo>
                    <a:pt x="3990" y="18151"/>
                  </a:lnTo>
                  <a:lnTo>
                    <a:pt x="4845" y="18151"/>
                  </a:lnTo>
                  <a:lnTo>
                    <a:pt x="5605" y="17277"/>
                  </a:lnTo>
                  <a:lnTo>
                    <a:pt x="6459" y="17277"/>
                  </a:lnTo>
                  <a:lnTo>
                    <a:pt x="7219" y="18151"/>
                  </a:lnTo>
                  <a:lnTo>
                    <a:pt x="8027" y="19026"/>
                  </a:lnTo>
                  <a:lnTo>
                    <a:pt x="9583" y="20776"/>
                  </a:lnTo>
                  <a:lnTo>
                    <a:pt x="9583" y="21600"/>
                  </a:lnTo>
                  <a:lnTo>
                    <a:pt x="11198" y="20776"/>
                  </a:lnTo>
                  <a:lnTo>
                    <a:pt x="11198" y="19849"/>
                  </a:lnTo>
                  <a:lnTo>
                    <a:pt x="11198" y="18151"/>
                  </a:lnTo>
                  <a:lnTo>
                    <a:pt x="11198" y="17277"/>
                  </a:lnTo>
                  <a:lnTo>
                    <a:pt x="11198" y="16454"/>
                  </a:lnTo>
                  <a:lnTo>
                    <a:pt x="12824" y="15527"/>
                  </a:lnTo>
                  <a:lnTo>
                    <a:pt x="15247" y="14703"/>
                  </a:lnTo>
                  <a:lnTo>
                    <a:pt x="15994" y="15527"/>
                  </a:lnTo>
                  <a:lnTo>
                    <a:pt x="16861" y="15527"/>
                  </a:lnTo>
                  <a:lnTo>
                    <a:pt x="17610" y="15527"/>
                  </a:lnTo>
                  <a:lnTo>
                    <a:pt x="18416" y="15527"/>
                  </a:lnTo>
                  <a:lnTo>
                    <a:pt x="19224" y="15527"/>
                  </a:lnTo>
                  <a:lnTo>
                    <a:pt x="19984" y="12955"/>
                  </a:lnTo>
                  <a:lnTo>
                    <a:pt x="19984" y="12144"/>
                  </a:lnTo>
                  <a:lnTo>
                    <a:pt x="19224" y="11270"/>
                  </a:lnTo>
                  <a:lnTo>
                    <a:pt x="19984" y="10394"/>
                  </a:lnTo>
                  <a:lnTo>
                    <a:pt x="19984" y="9519"/>
                  </a:lnTo>
                  <a:lnTo>
                    <a:pt x="19984" y="7822"/>
                  </a:lnTo>
                  <a:lnTo>
                    <a:pt x="19984" y="6895"/>
                  </a:lnTo>
                  <a:lnTo>
                    <a:pt x="20839" y="6895"/>
                  </a:lnTo>
                  <a:lnTo>
                    <a:pt x="20839" y="6072"/>
                  </a:lnTo>
                  <a:lnTo>
                    <a:pt x="20839" y="5196"/>
                  </a:lnTo>
                  <a:lnTo>
                    <a:pt x="20839" y="4323"/>
                  </a:lnTo>
                  <a:lnTo>
                    <a:pt x="21600" y="3448"/>
                  </a:lnTo>
                  <a:lnTo>
                    <a:pt x="20839" y="2637"/>
                  </a:lnTo>
                  <a:cubicBezTo>
                    <a:pt x="20839" y="2637"/>
                    <a:pt x="19984" y="3448"/>
                    <a:pt x="19984" y="3448"/>
                  </a:cubicBezTo>
                  <a:close/>
                  <a:moveTo>
                    <a:pt x="19984" y="3448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2" name="AutoShape 42"/>
            <p:cNvSpPr>
              <a:spLocks/>
            </p:cNvSpPr>
            <p:nvPr/>
          </p:nvSpPr>
          <p:spPr bwMode="auto">
            <a:xfrm>
              <a:off x="3834" y="2942"/>
              <a:ext cx="332" cy="20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42" y="21600"/>
                  </a:moveTo>
                  <a:lnTo>
                    <a:pt x="1442" y="19526"/>
                  </a:lnTo>
                  <a:lnTo>
                    <a:pt x="1442" y="17199"/>
                  </a:lnTo>
                  <a:lnTo>
                    <a:pt x="2804" y="15125"/>
                  </a:lnTo>
                  <a:lnTo>
                    <a:pt x="3984" y="15125"/>
                  </a:lnTo>
                  <a:lnTo>
                    <a:pt x="5445" y="15125"/>
                  </a:lnTo>
                  <a:lnTo>
                    <a:pt x="6705" y="15125"/>
                  </a:lnTo>
                  <a:lnTo>
                    <a:pt x="8168" y="15125"/>
                  </a:lnTo>
                  <a:lnTo>
                    <a:pt x="9450" y="15125"/>
                  </a:lnTo>
                  <a:lnTo>
                    <a:pt x="10889" y="12921"/>
                  </a:lnTo>
                  <a:lnTo>
                    <a:pt x="12251" y="12921"/>
                  </a:lnTo>
                  <a:lnTo>
                    <a:pt x="14894" y="12921"/>
                  </a:lnTo>
                  <a:lnTo>
                    <a:pt x="16256" y="15125"/>
                  </a:lnTo>
                  <a:lnTo>
                    <a:pt x="17615" y="17199"/>
                  </a:lnTo>
                  <a:lnTo>
                    <a:pt x="17615" y="15125"/>
                  </a:lnTo>
                  <a:lnTo>
                    <a:pt x="18878" y="12921"/>
                  </a:lnTo>
                  <a:lnTo>
                    <a:pt x="20339" y="10882"/>
                  </a:lnTo>
                  <a:lnTo>
                    <a:pt x="20339" y="6480"/>
                  </a:lnTo>
                  <a:lnTo>
                    <a:pt x="18878" y="6480"/>
                  </a:lnTo>
                  <a:lnTo>
                    <a:pt x="18878" y="4275"/>
                  </a:lnTo>
                  <a:lnTo>
                    <a:pt x="20339" y="2073"/>
                  </a:lnTo>
                  <a:lnTo>
                    <a:pt x="21600" y="0"/>
                  </a:lnTo>
                  <a:lnTo>
                    <a:pt x="20339" y="0"/>
                  </a:lnTo>
                  <a:lnTo>
                    <a:pt x="18878" y="2073"/>
                  </a:lnTo>
                  <a:lnTo>
                    <a:pt x="17615" y="2073"/>
                  </a:lnTo>
                  <a:lnTo>
                    <a:pt x="16256" y="2073"/>
                  </a:lnTo>
                  <a:lnTo>
                    <a:pt x="14894" y="4275"/>
                  </a:lnTo>
                  <a:lnTo>
                    <a:pt x="13532" y="4275"/>
                  </a:lnTo>
                  <a:lnTo>
                    <a:pt x="12251" y="6480"/>
                  </a:lnTo>
                  <a:lnTo>
                    <a:pt x="10889" y="8679"/>
                  </a:lnTo>
                  <a:lnTo>
                    <a:pt x="10889" y="10882"/>
                  </a:lnTo>
                  <a:lnTo>
                    <a:pt x="9450" y="12921"/>
                  </a:lnTo>
                  <a:lnTo>
                    <a:pt x="8168" y="12921"/>
                  </a:lnTo>
                  <a:lnTo>
                    <a:pt x="6705" y="12921"/>
                  </a:lnTo>
                  <a:lnTo>
                    <a:pt x="2804" y="12921"/>
                  </a:lnTo>
                  <a:lnTo>
                    <a:pt x="1442" y="12921"/>
                  </a:lnTo>
                  <a:lnTo>
                    <a:pt x="0" y="15125"/>
                  </a:lnTo>
                  <a:lnTo>
                    <a:pt x="0" y="17199"/>
                  </a:lnTo>
                  <a:cubicBezTo>
                    <a:pt x="0" y="17199"/>
                    <a:pt x="1442" y="21600"/>
                    <a:pt x="1442" y="21600"/>
                  </a:cubicBezTo>
                  <a:close/>
                  <a:moveTo>
                    <a:pt x="1442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3" name="AutoShape 43"/>
            <p:cNvSpPr>
              <a:spLocks/>
            </p:cNvSpPr>
            <p:nvPr/>
          </p:nvSpPr>
          <p:spPr bwMode="auto">
            <a:xfrm>
              <a:off x="3985" y="3429"/>
              <a:ext cx="105" cy="10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17277" y="21600"/>
                  </a:lnTo>
                  <a:lnTo>
                    <a:pt x="8890" y="21600"/>
                  </a:lnTo>
                  <a:lnTo>
                    <a:pt x="8890" y="17539"/>
                  </a:lnTo>
                  <a:lnTo>
                    <a:pt x="0" y="17539"/>
                  </a:lnTo>
                  <a:lnTo>
                    <a:pt x="0" y="8765"/>
                  </a:lnTo>
                  <a:lnTo>
                    <a:pt x="0" y="4639"/>
                  </a:lnTo>
                  <a:lnTo>
                    <a:pt x="4569" y="4639"/>
                  </a:lnTo>
                  <a:lnTo>
                    <a:pt x="4569" y="0"/>
                  </a:lnTo>
                  <a:lnTo>
                    <a:pt x="8890" y="4639"/>
                  </a:lnTo>
                  <a:lnTo>
                    <a:pt x="12956" y="0"/>
                  </a:lnTo>
                  <a:lnTo>
                    <a:pt x="17277" y="4639"/>
                  </a:lnTo>
                  <a:lnTo>
                    <a:pt x="21600" y="4639"/>
                  </a:lnTo>
                  <a:lnTo>
                    <a:pt x="21600" y="8765"/>
                  </a:lnTo>
                  <a:lnTo>
                    <a:pt x="21600" y="13153"/>
                  </a:lnTo>
                  <a:lnTo>
                    <a:pt x="21600" y="17539"/>
                  </a:lnTo>
                  <a:lnTo>
                    <a:pt x="21600" y="21600"/>
                  </a:lnTo>
                  <a:lnTo>
                    <a:pt x="17277" y="21600"/>
                  </a:lnTo>
                  <a:cubicBezTo>
                    <a:pt x="17277" y="21600"/>
                    <a:pt x="21600" y="21600"/>
                    <a:pt x="21600" y="21600"/>
                  </a:cubicBezTo>
                  <a:close/>
                  <a:moveTo>
                    <a:pt x="2160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4" name="AutoShape 44"/>
            <p:cNvSpPr>
              <a:spLocks/>
            </p:cNvSpPr>
            <p:nvPr/>
          </p:nvSpPr>
          <p:spPr bwMode="auto">
            <a:xfrm>
              <a:off x="4119" y="3328"/>
              <a:ext cx="209" cy="24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64" y="21600"/>
                  </a:moveTo>
                  <a:lnTo>
                    <a:pt x="6520" y="19879"/>
                  </a:lnTo>
                  <a:lnTo>
                    <a:pt x="8691" y="19879"/>
                  </a:lnTo>
                  <a:lnTo>
                    <a:pt x="8691" y="17940"/>
                  </a:lnTo>
                  <a:lnTo>
                    <a:pt x="6520" y="17940"/>
                  </a:lnTo>
                  <a:lnTo>
                    <a:pt x="2173" y="17940"/>
                  </a:lnTo>
                  <a:lnTo>
                    <a:pt x="0" y="16218"/>
                  </a:lnTo>
                  <a:lnTo>
                    <a:pt x="0" y="14393"/>
                  </a:lnTo>
                  <a:lnTo>
                    <a:pt x="2173" y="12695"/>
                  </a:lnTo>
                  <a:lnTo>
                    <a:pt x="0" y="10869"/>
                  </a:lnTo>
                  <a:lnTo>
                    <a:pt x="0" y="8902"/>
                  </a:lnTo>
                  <a:lnTo>
                    <a:pt x="2173" y="7210"/>
                  </a:lnTo>
                  <a:lnTo>
                    <a:pt x="4347" y="7210"/>
                  </a:lnTo>
                  <a:lnTo>
                    <a:pt x="6520" y="5378"/>
                  </a:lnTo>
                  <a:lnTo>
                    <a:pt x="6520" y="3552"/>
                  </a:lnTo>
                  <a:lnTo>
                    <a:pt x="8691" y="3552"/>
                  </a:lnTo>
                  <a:lnTo>
                    <a:pt x="8691" y="5378"/>
                  </a:lnTo>
                  <a:lnTo>
                    <a:pt x="6520" y="7210"/>
                  </a:lnTo>
                  <a:lnTo>
                    <a:pt x="8691" y="8902"/>
                  </a:lnTo>
                  <a:lnTo>
                    <a:pt x="10864" y="8902"/>
                  </a:lnTo>
                  <a:lnTo>
                    <a:pt x="10864" y="7210"/>
                  </a:lnTo>
                  <a:lnTo>
                    <a:pt x="10864" y="5378"/>
                  </a:lnTo>
                  <a:lnTo>
                    <a:pt x="13038" y="5378"/>
                  </a:lnTo>
                  <a:lnTo>
                    <a:pt x="15083" y="5378"/>
                  </a:lnTo>
                  <a:lnTo>
                    <a:pt x="17256" y="3552"/>
                  </a:lnTo>
                  <a:lnTo>
                    <a:pt x="15083" y="1831"/>
                  </a:lnTo>
                  <a:lnTo>
                    <a:pt x="13038" y="1831"/>
                  </a:lnTo>
                  <a:lnTo>
                    <a:pt x="15083" y="0"/>
                  </a:lnTo>
                  <a:lnTo>
                    <a:pt x="17256" y="0"/>
                  </a:lnTo>
                  <a:lnTo>
                    <a:pt x="21600" y="0"/>
                  </a:lnTo>
                  <a:lnTo>
                    <a:pt x="19427" y="1831"/>
                  </a:lnTo>
                  <a:lnTo>
                    <a:pt x="21600" y="1831"/>
                  </a:lnTo>
                  <a:lnTo>
                    <a:pt x="19427" y="3552"/>
                  </a:lnTo>
                  <a:lnTo>
                    <a:pt x="21600" y="7210"/>
                  </a:lnTo>
                  <a:lnTo>
                    <a:pt x="19427" y="8902"/>
                  </a:lnTo>
                  <a:lnTo>
                    <a:pt x="15083" y="12695"/>
                  </a:lnTo>
                  <a:lnTo>
                    <a:pt x="17256" y="14393"/>
                  </a:lnTo>
                  <a:lnTo>
                    <a:pt x="15083" y="17940"/>
                  </a:lnTo>
                  <a:lnTo>
                    <a:pt x="13038" y="17940"/>
                  </a:lnTo>
                  <a:lnTo>
                    <a:pt x="10864" y="19879"/>
                  </a:lnTo>
                  <a:lnTo>
                    <a:pt x="13038" y="21600"/>
                  </a:lnTo>
                  <a:cubicBezTo>
                    <a:pt x="13038" y="21600"/>
                    <a:pt x="10864" y="21600"/>
                    <a:pt x="10864" y="21600"/>
                  </a:cubicBezTo>
                  <a:close/>
                  <a:moveTo>
                    <a:pt x="10864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5" name="AutoShape 45"/>
            <p:cNvSpPr>
              <a:spLocks/>
            </p:cNvSpPr>
            <p:nvPr/>
          </p:nvSpPr>
          <p:spPr bwMode="auto">
            <a:xfrm>
              <a:off x="4103" y="3598"/>
              <a:ext cx="83" cy="6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200" y="21600"/>
                  </a:moveTo>
                  <a:lnTo>
                    <a:pt x="10800" y="21600"/>
                  </a:lnTo>
                  <a:lnTo>
                    <a:pt x="5400" y="14139"/>
                  </a:lnTo>
                  <a:lnTo>
                    <a:pt x="0" y="7329"/>
                  </a:lnTo>
                  <a:lnTo>
                    <a:pt x="0" y="0"/>
                  </a:lnTo>
                  <a:lnTo>
                    <a:pt x="5400" y="0"/>
                  </a:lnTo>
                  <a:lnTo>
                    <a:pt x="10800" y="0"/>
                  </a:lnTo>
                  <a:lnTo>
                    <a:pt x="10800" y="7329"/>
                  </a:lnTo>
                  <a:lnTo>
                    <a:pt x="16200" y="7329"/>
                  </a:lnTo>
                  <a:lnTo>
                    <a:pt x="21600" y="14139"/>
                  </a:lnTo>
                  <a:lnTo>
                    <a:pt x="21600" y="21600"/>
                  </a:lnTo>
                  <a:cubicBezTo>
                    <a:pt x="21600" y="21600"/>
                    <a:pt x="16200" y="21600"/>
                    <a:pt x="16200" y="21600"/>
                  </a:cubicBezTo>
                  <a:close/>
                  <a:moveTo>
                    <a:pt x="1620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6" name="AutoShape 46"/>
            <p:cNvSpPr>
              <a:spLocks/>
            </p:cNvSpPr>
            <p:nvPr/>
          </p:nvSpPr>
          <p:spPr bwMode="auto">
            <a:xfrm>
              <a:off x="4204" y="3598"/>
              <a:ext cx="41" cy="6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4139"/>
                  </a:moveTo>
                  <a:lnTo>
                    <a:pt x="0" y="7329"/>
                  </a:lnTo>
                  <a:lnTo>
                    <a:pt x="0" y="0"/>
                  </a:lnTo>
                  <a:lnTo>
                    <a:pt x="10796" y="7329"/>
                  </a:lnTo>
                  <a:lnTo>
                    <a:pt x="21600" y="7329"/>
                  </a:lnTo>
                  <a:lnTo>
                    <a:pt x="21600" y="14139"/>
                  </a:lnTo>
                  <a:lnTo>
                    <a:pt x="10796" y="14139"/>
                  </a:lnTo>
                  <a:lnTo>
                    <a:pt x="10796" y="21600"/>
                  </a:lnTo>
                  <a:cubicBezTo>
                    <a:pt x="10796" y="21600"/>
                    <a:pt x="0" y="14139"/>
                    <a:pt x="0" y="14139"/>
                  </a:cubicBezTo>
                  <a:close/>
                  <a:moveTo>
                    <a:pt x="0" y="1413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7" name="AutoShape 47"/>
            <p:cNvSpPr>
              <a:spLocks/>
            </p:cNvSpPr>
            <p:nvPr/>
          </p:nvSpPr>
          <p:spPr bwMode="auto">
            <a:xfrm>
              <a:off x="4119" y="4472"/>
              <a:ext cx="1595" cy="7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708" y="17113"/>
                  </a:moveTo>
                  <a:lnTo>
                    <a:pt x="20804" y="16053"/>
                  </a:lnTo>
                  <a:lnTo>
                    <a:pt x="20708" y="15666"/>
                  </a:lnTo>
                  <a:lnTo>
                    <a:pt x="20804" y="15003"/>
                  </a:lnTo>
                  <a:lnTo>
                    <a:pt x="20954" y="14495"/>
                  </a:lnTo>
                  <a:lnTo>
                    <a:pt x="21200" y="14495"/>
                  </a:lnTo>
                  <a:lnTo>
                    <a:pt x="21125" y="13788"/>
                  </a:lnTo>
                  <a:lnTo>
                    <a:pt x="21296" y="13357"/>
                  </a:lnTo>
                  <a:lnTo>
                    <a:pt x="21600" y="12970"/>
                  </a:lnTo>
                  <a:lnTo>
                    <a:pt x="21504" y="12109"/>
                  </a:lnTo>
                  <a:lnTo>
                    <a:pt x="21071" y="12109"/>
                  </a:lnTo>
                  <a:lnTo>
                    <a:pt x="20804" y="12109"/>
                  </a:lnTo>
                  <a:lnTo>
                    <a:pt x="20504" y="12109"/>
                  </a:lnTo>
                  <a:lnTo>
                    <a:pt x="20237" y="11524"/>
                  </a:lnTo>
                  <a:lnTo>
                    <a:pt x="19932" y="10938"/>
                  </a:lnTo>
                  <a:lnTo>
                    <a:pt x="19670" y="10396"/>
                  </a:lnTo>
                  <a:lnTo>
                    <a:pt x="19386" y="10396"/>
                  </a:lnTo>
                  <a:lnTo>
                    <a:pt x="19119" y="9026"/>
                  </a:lnTo>
                  <a:lnTo>
                    <a:pt x="18723" y="9844"/>
                  </a:lnTo>
                  <a:lnTo>
                    <a:pt x="18552" y="10396"/>
                  </a:lnTo>
                  <a:lnTo>
                    <a:pt x="17701" y="10938"/>
                  </a:lnTo>
                  <a:lnTo>
                    <a:pt x="17760" y="10352"/>
                  </a:lnTo>
                  <a:lnTo>
                    <a:pt x="17664" y="9026"/>
                  </a:lnTo>
                  <a:lnTo>
                    <a:pt x="17418" y="9491"/>
                  </a:lnTo>
                  <a:lnTo>
                    <a:pt x="17155" y="9766"/>
                  </a:lnTo>
                  <a:lnTo>
                    <a:pt x="16871" y="9224"/>
                  </a:lnTo>
                  <a:lnTo>
                    <a:pt x="16305" y="9766"/>
                  </a:lnTo>
                  <a:lnTo>
                    <a:pt x="16305" y="10396"/>
                  </a:lnTo>
                  <a:lnTo>
                    <a:pt x="16021" y="10938"/>
                  </a:lnTo>
                  <a:lnTo>
                    <a:pt x="16021" y="9766"/>
                  </a:lnTo>
                  <a:lnTo>
                    <a:pt x="15737" y="9224"/>
                  </a:lnTo>
                  <a:lnTo>
                    <a:pt x="15454" y="9766"/>
                  </a:lnTo>
                  <a:lnTo>
                    <a:pt x="15187" y="9766"/>
                  </a:lnTo>
                  <a:lnTo>
                    <a:pt x="14903" y="10396"/>
                  </a:lnTo>
                  <a:lnTo>
                    <a:pt x="14620" y="9766"/>
                  </a:lnTo>
                  <a:lnTo>
                    <a:pt x="14053" y="9766"/>
                  </a:lnTo>
                  <a:lnTo>
                    <a:pt x="13769" y="9224"/>
                  </a:lnTo>
                  <a:lnTo>
                    <a:pt x="13486" y="8638"/>
                  </a:lnTo>
                  <a:lnTo>
                    <a:pt x="13218" y="8053"/>
                  </a:lnTo>
                  <a:lnTo>
                    <a:pt x="12652" y="8053"/>
                  </a:lnTo>
                  <a:lnTo>
                    <a:pt x="12084" y="7502"/>
                  </a:lnTo>
                  <a:lnTo>
                    <a:pt x="11784" y="6873"/>
                  </a:lnTo>
                  <a:lnTo>
                    <a:pt x="11234" y="5194"/>
                  </a:lnTo>
                  <a:lnTo>
                    <a:pt x="10971" y="5744"/>
                  </a:lnTo>
                  <a:lnTo>
                    <a:pt x="10688" y="5194"/>
                  </a:lnTo>
                  <a:lnTo>
                    <a:pt x="10120" y="5194"/>
                  </a:lnTo>
                  <a:lnTo>
                    <a:pt x="9837" y="5194"/>
                  </a:lnTo>
                  <a:lnTo>
                    <a:pt x="10120" y="5744"/>
                  </a:lnTo>
                  <a:lnTo>
                    <a:pt x="9837" y="5744"/>
                  </a:lnTo>
                  <a:lnTo>
                    <a:pt x="9570" y="6330"/>
                  </a:lnTo>
                  <a:lnTo>
                    <a:pt x="9570" y="6873"/>
                  </a:lnTo>
                  <a:lnTo>
                    <a:pt x="9265" y="5744"/>
                  </a:lnTo>
                  <a:lnTo>
                    <a:pt x="9003" y="5194"/>
                  </a:lnTo>
                  <a:lnTo>
                    <a:pt x="8436" y="5194"/>
                  </a:lnTo>
                  <a:lnTo>
                    <a:pt x="8699" y="4608"/>
                  </a:lnTo>
                  <a:lnTo>
                    <a:pt x="9003" y="4022"/>
                  </a:lnTo>
                  <a:lnTo>
                    <a:pt x="8699" y="3436"/>
                  </a:lnTo>
                  <a:lnTo>
                    <a:pt x="8152" y="3436"/>
                  </a:lnTo>
                  <a:lnTo>
                    <a:pt x="7602" y="2850"/>
                  </a:lnTo>
                  <a:lnTo>
                    <a:pt x="7318" y="2850"/>
                  </a:lnTo>
                  <a:lnTo>
                    <a:pt x="7035" y="2266"/>
                  </a:lnTo>
                  <a:lnTo>
                    <a:pt x="6734" y="2266"/>
                  </a:lnTo>
                  <a:lnTo>
                    <a:pt x="6734" y="1722"/>
                  </a:lnTo>
                  <a:lnTo>
                    <a:pt x="6734" y="1137"/>
                  </a:lnTo>
                  <a:lnTo>
                    <a:pt x="6734" y="0"/>
                  </a:lnTo>
                  <a:lnTo>
                    <a:pt x="6467" y="0"/>
                  </a:lnTo>
                  <a:lnTo>
                    <a:pt x="5921" y="0"/>
                  </a:lnTo>
                  <a:lnTo>
                    <a:pt x="5921" y="552"/>
                  </a:lnTo>
                  <a:lnTo>
                    <a:pt x="5617" y="1137"/>
                  </a:lnTo>
                  <a:lnTo>
                    <a:pt x="5354" y="1137"/>
                  </a:lnTo>
                  <a:lnTo>
                    <a:pt x="5354" y="552"/>
                  </a:lnTo>
                  <a:lnTo>
                    <a:pt x="5071" y="0"/>
                  </a:lnTo>
                  <a:lnTo>
                    <a:pt x="4503" y="552"/>
                  </a:lnTo>
                  <a:lnTo>
                    <a:pt x="4216" y="1137"/>
                  </a:lnTo>
                  <a:lnTo>
                    <a:pt x="3953" y="1722"/>
                  </a:lnTo>
                  <a:lnTo>
                    <a:pt x="3081" y="2850"/>
                  </a:lnTo>
                  <a:lnTo>
                    <a:pt x="2818" y="2850"/>
                  </a:lnTo>
                  <a:lnTo>
                    <a:pt x="2514" y="3436"/>
                  </a:lnTo>
                  <a:lnTo>
                    <a:pt x="2252" y="3436"/>
                  </a:lnTo>
                  <a:lnTo>
                    <a:pt x="1684" y="4022"/>
                  </a:lnTo>
                  <a:lnTo>
                    <a:pt x="1117" y="4022"/>
                  </a:lnTo>
                  <a:lnTo>
                    <a:pt x="850" y="3436"/>
                  </a:lnTo>
                  <a:lnTo>
                    <a:pt x="283" y="4022"/>
                  </a:lnTo>
                  <a:lnTo>
                    <a:pt x="283" y="3436"/>
                  </a:lnTo>
                  <a:lnTo>
                    <a:pt x="0" y="2850"/>
                  </a:lnTo>
                  <a:lnTo>
                    <a:pt x="0" y="4022"/>
                  </a:lnTo>
                  <a:lnTo>
                    <a:pt x="283" y="5194"/>
                  </a:lnTo>
                  <a:lnTo>
                    <a:pt x="567" y="5194"/>
                  </a:lnTo>
                  <a:lnTo>
                    <a:pt x="567" y="6330"/>
                  </a:lnTo>
                  <a:lnTo>
                    <a:pt x="850" y="6873"/>
                  </a:lnTo>
                  <a:lnTo>
                    <a:pt x="1117" y="7502"/>
                  </a:lnTo>
                  <a:lnTo>
                    <a:pt x="1117" y="8638"/>
                  </a:lnTo>
                  <a:lnTo>
                    <a:pt x="1117" y="9224"/>
                  </a:lnTo>
                  <a:lnTo>
                    <a:pt x="1417" y="9766"/>
                  </a:lnTo>
                  <a:lnTo>
                    <a:pt x="1684" y="10938"/>
                  </a:lnTo>
                  <a:lnTo>
                    <a:pt x="1985" y="12109"/>
                  </a:lnTo>
                  <a:lnTo>
                    <a:pt x="2252" y="12695"/>
                  </a:lnTo>
                  <a:lnTo>
                    <a:pt x="2514" y="12695"/>
                  </a:lnTo>
                  <a:lnTo>
                    <a:pt x="2706" y="13324"/>
                  </a:lnTo>
                  <a:lnTo>
                    <a:pt x="2952" y="13788"/>
                  </a:lnTo>
                  <a:lnTo>
                    <a:pt x="3198" y="14495"/>
                  </a:lnTo>
                  <a:lnTo>
                    <a:pt x="3365" y="15003"/>
                  </a:lnTo>
                  <a:lnTo>
                    <a:pt x="3648" y="15003"/>
                  </a:lnTo>
                  <a:lnTo>
                    <a:pt x="3953" y="15588"/>
                  </a:lnTo>
                  <a:lnTo>
                    <a:pt x="4503" y="15588"/>
                  </a:lnTo>
                  <a:lnTo>
                    <a:pt x="5071" y="15588"/>
                  </a:lnTo>
                  <a:lnTo>
                    <a:pt x="5354" y="15003"/>
                  </a:lnTo>
                  <a:lnTo>
                    <a:pt x="5354" y="14418"/>
                  </a:lnTo>
                  <a:lnTo>
                    <a:pt x="5446" y="14142"/>
                  </a:lnTo>
                  <a:lnTo>
                    <a:pt x="5617" y="13831"/>
                  </a:lnTo>
                  <a:lnTo>
                    <a:pt x="6167" y="13831"/>
                  </a:lnTo>
                  <a:lnTo>
                    <a:pt x="6467" y="13831"/>
                  </a:lnTo>
                  <a:lnTo>
                    <a:pt x="6734" y="13831"/>
                  </a:lnTo>
                  <a:lnTo>
                    <a:pt x="7035" y="14418"/>
                  </a:lnTo>
                  <a:lnTo>
                    <a:pt x="7318" y="14418"/>
                  </a:lnTo>
                  <a:lnTo>
                    <a:pt x="7869" y="14418"/>
                  </a:lnTo>
                  <a:lnTo>
                    <a:pt x="8019" y="14959"/>
                  </a:lnTo>
                  <a:lnTo>
                    <a:pt x="8189" y="15313"/>
                  </a:lnTo>
                  <a:lnTo>
                    <a:pt x="8265" y="15666"/>
                  </a:lnTo>
                  <a:lnTo>
                    <a:pt x="8699" y="16131"/>
                  </a:lnTo>
                  <a:lnTo>
                    <a:pt x="8982" y="16286"/>
                  </a:lnTo>
                  <a:lnTo>
                    <a:pt x="9307" y="16286"/>
                  </a:lnTo>
                  <a:lnTo>
                    <a:pt x="9474" y="16795"/>
                  </a:lnTo>
                  <a:lnTo>
                    <a:pt x="9382" y="17302"/>
                  </a:lnTo>
                  <a:lnTo>
                    <a:pt x="9720" y="18130"/>
                  </a:lnTo>
                  <a:lnTo>
                    <a:pt x="9307" y="18473"/>
                  </a:lnTo>
                  <a:lnTo>
                    <a:pt x="9628" y="19610"/>
                  </a:lnTo>
                  <a:lnTo>
                    <a:pt x="10120" y="19653"/>
                  </a:lnTo>
                  <a:lnTo>
                    <a:pt x="10404" y="20196"/>
                  </a:lnTo>
                  <a:lnTo>
                    <a:pt x="10667" y="20627"/>
                  </a:lnTo>
                  <a:lnTo>
                    <a:pt x="10912" y="21091"/>
                  </a:lnTo>
                  <a:lnTo>
                    <a:pt x="11234" y="21367"/>
                  </a:lnTo>
                  <a:lnTo>
                    <a:pt x="11801" y="21600"/>
                  </a:lnTo>
                  <a:lnTo>
                    <a:pt x="12122" y="21410"/>
                  </a:lnTo>
                  <a:lnTo>
                    <a:pt x="12368" y="21367"/>
                  </a:lnTo>
                  <a:lnTo>
                    <a:pt x="12443" y="21290"/>
                  </a:lnTo>
                  <a:lnTo>
                    <a:pt x="12935" y="20937"/>
                  </a:lnTo>
                  <a:lnTo>
                    <a:pt x="13165" y="20937"/>
                  </a:lnTo>
                  <a:lnTo>
                    <a:pt x="13410" y="20782"/>
                  </a:lnTo>
                  <a:lnTo>
                    <a:pt x="13486" y="20196"/>
                  </a:lnTo>
                  <a:lnTo>
                    <a:pt x="13656" y="19766"/>
                  </a:lnTo>
                  <a:lnTo>
                    <a:pt x="13769" y="19653"/>
                  </a:lnTo>
                  <a:lnTo>
                    <a:pt x="14316" y="19653"/>
                  </a:lnTo>
                  <a:lnTo>
                    <a:pt x="14620" y="19653"/>
                  </a:lnTo>
                  <a:lnTo>
                    <a:pt x="14903" y="19653"/>
                  </a:lnTo>
                  <a:lnTo>
                    <a:pt x="15454" y="19024"/>
                  </a:lnTo>
                  <a:lnTo>
                    <a:pt x="15737" y="18473"/>
                  </a:lnTo>
                  <a:lnTo>
                    <a:pt x="16305" y="17888"/>
                  </a:lnTo>
                  <a:lnTo>
                    <a:pt x="16588" y="17302"/>
                  </a:lnTo>
                  <a:lnTo>
                    <a:pt x="16871" y="16717"/>
                  </a:lnTo>
                  <a:lnTo>
                    <a:pt x="16871" y="16131"/>
                  </a:lnTo>
                  <a:lnTo>
                    <a:pt x="17155" y="15588"/>
                  </a:lnTo>
                  <a:lnTo>
                    <a:pt x="17418" y="15588"/>
                  </a:lnTo>
                  <a:lnTo>
                    <a:pt x="17701" y="15588"/>
                  </a:lnTo>
                  <a:lnTo>
                    <a:pt x="18269" y="15588"/>
                  </a:lnTo>
                  <a:lnTo>
                    <a:pt x="18552" y="15588"/>
                  </a:lnTo>
                  <a:lnTo>
                    <a:pt x="18648" y="15666"/>
                  </a:lnTo>
                  <a:lnTo>
                    <a:pt x="18873" y="15666"/>
                  </a:lnTo>
                  <a:lnTo>
                    <a:pt x="18873" y="16131"/>
                  </a:lnTo>
                  <a:lnTo>
                    <a:pt x="19386" y="16131"/>
                  </a:lnTo>
                  <a:lnTo>
                    <a:pt x="19670" y="16717"/>
                  </a:lnTo>
                  <a:lnTo>
                    <a:pt x="20295" y="16053"/>
                  </a:lnTo>
                  <a:cubicBezTo>
                    <a:pt x="20295" y="16053"/>
                    <a:pt x="20708" y="17113"/>
                    <a:pt x="20708" y="17113"/>
                  </a:cubicBezTo>
                  <a:close/>
                  <a:moveTo>
                    <a:pt x="20708" y="17113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8" name="AutoShape 48"/>
            <p:cNvSpPr>
              <a:spLocks/>
            </p:cNvSpPr>
            <p:nvPr/>
          </p:nvSpPr>
          <p:spPr bwMode="auto">
            <a:xfrm>
              <a:off x="4691" y="5027"/>
              <a:ext cx="1047" cy="66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476" y="3655"/>
                  </a:moveTo>
                  <a:lnTo>
                    <a:pt x="3423" y="4742"/>
                  </a:lnTo>
                  <a:lnTo>
                    <a:pt x="3855" y="5427"/>
                  </a:lnTo>
                  <a:lnTo>
                    <a:pt x="4287" y="5427"/>
                  </a:lnTo>
                  <a:lnTo>
                    <a:pt x="4719" y="6071"/>
                  </a:lnTo>
                  <a:lnTo>
                    <a:pt x="5125" y="6756"/>
                  </a:lnTo>
                  <a:lnTo>
                    <a:pt x="5957" y="6756"/>
                  </a:lnTo>
                  <a:lnTo>
                    <a:pt x="6421" y="6756"/>
                  </a:lnTo>
                  <a:lnTo>
                    <a:pt x="6852" y="6756"/>
                  </a:lnTo>
                  <a:lnTo>
                    <a:pt x="7024" y="6756"/>
                  </a:lnTo>
                  <a:lnTo>
                    <a:pt x="8123" y="6162"/>
                  </a:lnTo>
                  <a:lnTo>
                    <a:pt x="8497" y="6162"/>
                  </a:lnTo>
                  <a:lnTo>
                    <a:pt x="8237" y="5568"/>
                  </a:lnTo>
                  <a:lnTo>
                    <a:pt x="8497" y="5386"/>
                  </a:lnTo>
                  <a:lnTo>
                    <a:pt x="8555" y="4742"/>
                  </a:lnTo>
                  <a:lnTo>
                    <a:pt x="9215" y="4611"/>
                  </a:lnTo>
                  <a:lnTo>
                    <a:pt x="9818" y="4742"/>
                  </a:lnTo>
                  <a:lnTo>
                    <a:pt x="10282" y="4742"/>
                  </a:lnTo>
                  <a:lnTo>
                    <a:pt x="10714" y="4742"/>
                  </a:lnTo>
                  <a:lnTo>
                    <a:pt x="11547" y="4058"/>
                  </a:lnTo>
                  <a:lnTo>
                    <a:pt x="11978" y="3373"/>
                  </a:lnTo>
                  <a:lnTo>
                    <a:pt x="12842" y="2688"/>
                  </a:lnTo>
                  <a:lnTo>
                    <a:pt x="13273" y="2002"/>
                  </a:lnTo>
                  <a:lnTo>
                    <a:pt x="13680" y="1319"/>
                  </a:lnTo>
                  <a:lnTo>
                    <a:pt x="13680" y="684"/>
                  </a:lnTo>
                  <a:lnTo>
                    <a:pt x="14144" y="0"/>
                  </a:lnTo>
                  <a:lnTo>
                    <a:pt x="14544" y="0"/>
                  </a:lnTo>
                  <a:lnTo>
                    <a:pt x="14976" y="0"/>
                  </a:lnTo>
                  <a:lnTo>
                    <a:pt x="15839" y="0"/>
                  </a:lnTo>
                  <a:lnTo>
                    <a:pt x="16271" y="0"/>
                  </a:lnTo>
                  <a:lnTo>
                    <a:pt x="16703" y="0"/>
                  </a:lnTo>
                  <a:lnTo>
                    <a:pt x="17110" y="0"/>
                  </a:lnTo>
                  <a:lnTo>
                    <a:pt x="17110" y="684"/>
                  </a:lnTo>
                  <a:lnTo>
                    <a:pt x="17541" y="684"/>
                  </a:lnTo>
                  <a:lnTo>
                    <a:pt x="17973" y="1319"/>
                  </a:lnTo>
                  <a:lnTo>
                    <a:pt x="18837" y="684"/>
                  </a:lnTo>
                  <a:lnTo>
                    <a:pt x="19701" y="1319"/>
                  </a:lnTo>
                  <a:lnTo>
                    <a:pt x="19873" y="2094"/>
                  </a:lnTo>
                  <a:lnTo>
                    <a:pt x="20158" y="1872"/>
                  </a:lnTo>
                  <a:lnTo>
                    <a:pt x="20621" y="2094"/>
                  </a:lnTo>
                  <a:lnTo>
                    <a:pt x="20965" y="2688"/>
                  </a:lnTo>
                  <a:lnTo>
                    <a:pt x="21600" y="3243"/>
                  </a:lnTo>
                  <a:lnTo>
                    <a:pt x="21600" y="4017"/>
                  </a:lnTo>
                  <a:lnTo>
                    <a:pt x="21486" y="5206"/>
                  </a:lnTo>
                  <a:lnTo>
                    <a:pt x="20850" y="6162"/>
                  </a:lnTo>
                  <a:lnTo>
                    <a:pt x="20247" y="6756"/>
                  </a:lnTo>
                  <a:lnTo>
                    <a:pt x="19873" y="7119"/>
                  </a:lnTo>
                  <a:lnTo>
                    <a:pt x="19415" y="7301"/>
                  </a:lnTo>
                  <a:lnTo>
                    <a:pt x="19041" y="8268"/>
                  </a:lnTo>
                  <a:lnTo>
                    <a:pt x="18894" y="9637"/>
                  </a:lnTo>
                  <a:lnTo>
                    <a:pt x="18665" y="10231"/>
                  </a:lnTo>
                  <a:lnTo>
                    <a:pt x="18520" y="11007"/>
                  </a:lnTo>
                  <a:lnTo>
                    <a:pt x="18291" y="12738"/>
                  </a:lnTo>
                  <a:lnTo>
                    <a:pt x="17802" y="13514"/>
                  </a:lnTo>
                  <a:lnTo>
                    <a:pt x="17541" y="14290"/>
                  </a:lnTo>
                  <a:lnTo>
                    <a:pt x="16932" y="14481"/>
                  </a:lnTo>
                  <a:lnTo>
                    <a:pt x="16932" y="15256"/>
                  </a:lnTo>
                  <a:lnTo>
                    <a:pt x="16215" y="16031"/>
                  </a:lnTo>
                  <a:lnTo>
                    <a:pt x="16100" y="16394"/>
                  </a:lnTo>
                  <a:lnTo>
                    <a:pt x="15579" y="17168"/>
                  </a:lnTo>
                  <a:lnTo>
                    <a:pt x="15350" y="17764"/>
                  </a:lnTo>
                  <a:lnTo>
                    <a:pt x="15090" y="18358"/>
                  </a:lnTo>
                  <a:lnTo>
                    <a:pt x="13680" y="18216"/>
                  </a:lnTo>
                  <a:lnTo>
                    <a:pt x="13273" y="17583"/>
                  </a:lnTo>
                  <a:lnTo>
                    <a:pt x="12842" y="17583"/>
                  </a:lnTo>
                  <a:lnTo>
                    <a:pt x="12842" y="18216"/>
                  </a:lnTo>
                  <a:lnTo>
                    <a:pt x="11978" y="18902"/>
                  </a:lnTo>
                  <a:lnTo>
                    <a:pt x="11547" y="18902"/>
                  </a:lnTo>
                  <a:lnTo>
                    <a:pt x="11146" y="18216"/>
                  </a:lnTo>
                  <a:lnTo>
                    <a:pt x="10282" y="18902"/>
                  </a:lnTo>
                  <a:lnTo>
                    <a:pt x="9818" y="19587"/>
                  </a:lnTo>
                  <a:lnTo>
                    <a:pt x="8986" y="19587"/>
                  </a:lnTo>
                  <a:lnTo>
                    <a:pt x="8555" y="19587"/>
                  </a:lnTo>
                  <a:lnTo>
                    <a:pt x="8149" y="20281"/>
                  </a:lnTo>
                  <a:lnTo>
                    <a:pt x="7717" y="20966"/>
                  </a:lnTo>
                  <a:lnTo>
                    <a:pt x="7284" y="21600"/>
                  </a:lnTo>
                  <a:lnTo>
                    <a:pt x="6852" y="21600"/>
                  </a:lnTo>
                  <a:lnTo>
                    <a:pt x="5957" y="20966"/>
                  </a:lnTo>
                  <a:lnTo>
                    <a:pt x="5582" y="20966"/>
                  </a:lnTo>
                  <a:lnTo>
                    <a:pt x="5125" y="20966"/>
                  </a:lnTo>
                  <a:lnTo>
                    <a:pt x="4719" y="20966"/>
                  </a:lnTo>
                  <a:lnTo>
                    <a:pt x="4287" y="20281"/>
                  </a:lnTo>
                  <a:lnTo>
                    <a:pt x="3855" y="20281"/>
                  </a:lnTo>
                  <a:lnTo>
                    <a:pt x="3855" y="19587"/>
                  </a:lnTo>
                  <a:lnTo>
                    <a:pt x="3423" y="19587"/>
                  </a:lnTo>
                  <a:lnTo>
                    <a:pt x="2991" y="18902"/>
                  </a:lnTo>
                  <a:lnTo>
                    <a:pt x="2591" y="18216"/>
                  </a:lnTo>
                  <a:lnTo>
                    <a:pt x="2127" y="17583"/>
                  </a:lnTo>
                  <a:lnTo>
                    <a:pt x="1728" y="16897"/>
                  </a:lnTo>
                  <a:lnTo>
                    <a:pt x="1728" y="16212"/>
                  </a:lnTo>
                  <a:lnTo>
                    <a:pt x="1728" y="15528"/>
                  </a:lnTo>
                  <a:lnTo>
                    <a:pt x="1263" y="14884"/>
                  </a:lnTo>
                  <a:lnTo>
                    <a:pt x="864" y="14158"/>
                  </a:lnTo>
                  <a:lnTo>
                    <a:pt x="864" y="13514"/>
                  </a:lnTo>
                  <a:lnTo>
                    <a:pt x="0" y="13514"/>
                  </a:lnTo>
                  <a:lnTo>
                    <a:pt x="0" y="14158"/>
                  </a:lnTo>
                  <a:lnTo>
                    <a:pt x="0" y="13514"/>
                  </a:lnTo>
                  <a:lnTo>
                    <a:pt x="431" y="12144"/>
                  </a:lnTo>
                  <a:lnTo>
                    <a:pt x="864" y="12144"/>
                  </a:lnTo>
                  <a:lnTo>
                    <a:pt x="1263" y="10775"/>
                  </a:lnTo>
                  <a:lnTo>
                    <a:pt x="1263" y="9455"/>
                  </a:lnTo>
                  <a:lnTo>
                    <a:pt x="1728" y="9455"/>
                  </a:lnTo>
                  <a:lnTo>
                    <a:pt x="1728" y="8770"/>
                  </a:lnTo>
                  <a:lnTo>
                    <a:pt x="1728" y="8126"/>
                  </a:lnTo>
                  <a:lnTo>
                    <a:pt x="1263" y="7442"/>
                  </a:lnTo>
                  <a:lnTo>
                    <a:pt x="1263" y="6756"/>
                  </a:lnTo>
                  <a:lnTo>
                    <a:pt x="1728" y="6756"/>
                  </a:lnTo>
                  <a:lnTo>
                    <a:pt x="2242" y="6344"/>
                  </a:lnTo>
                  <a:lnTo>
                    <a:pt x="2102" y="6898"/>
                  </a:lnTo>
                  <a:lnTo>
                    <a:pt x="2616" y="7119"/>
                  </a:lnTo>
                  <a:lnTo>
                    <a:pt x="2591" y="6756"/>
                  </a:lnTo>
                  <a:lnTo>
                    <a:pt x="2991" y="6071"/>
                  </a:lnTo>
                  <a:lnTo>
                    <a:pt x="2731" y="4793"/>
                  </a:lnTo>
                  <a:cubicBezTo>
                    <a:pt x="2731" y="4793"/>
                    <a:pt x="2476" y="3655"/>
                    <a:pt x="2476" y="3655"/>
                  </a:cubicBezTo>
                  <a:close/>
                  <a:moveTo>
                    <a:pt x="2476" y="3655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9" name="AutoShape 49"/>
            <p:cNvSpPr>
              <a:spLocks/>
            </p:cNvSpPr>
            <p:nvPr/>
          </p:nvSpPr>
          <p:spPr bwMode="auto">
            <a:xfrm>
              <a:off x="4473" y="3564"/>
              <a:ext cx="1468" cy="137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61" y="5409"/>
                  </a:moveTo>
                  <a:lnTo>
                    <a:pt x="988" y="5867"/>
                  </a:lnTo>
                  <a:lnTo>
                    <a:pt x="1441" y="5867"/>
                  </a:lnTo>
                  <a:lnTo>
                    <a:pt x="1522" y="5910"/>
                  </a:lnTo>
                  <a:lnTo>
                    <a:pt x="1522" y="5558"/>
                  </a:lnTo>
                  <a:lnTo>
                    <a:pt x="1237" y="5254"/>
                  </a:lnTo>
                  <a:lnTo>
                    <a:pt x="1522" y="4950"/>
                  </a:lnTo>
                  <a:lnTo>
                    <a:pt x="1831" y="4289"/>
                  </a:lnTo>
                  <a:lnTo>
                    <a:pt x="2447" y="3961"/>
                  </a:lnTo>
                  <a:lnTo>
                    <a:pt x="2755" y="3961"/>
                  </a:lnTo>
                  <a:lnTo>
                    <a:pt x="3371" y="3961"/>
                  </a:lnTo>
                  <a:lnTo>
                    <a:pt x="3661" y="3961"/>
                  </a:lnTo>
                  <a:lnTo>
                    <a:pt x="3661" y="3633"/>
                  </a:lnTo>
                  <a:lnTo>
                    <a:pt x="3969" y="3633"/>
                  </a:lnTo>
                  <a:lnTo>
                    <a:pt x="4277" y="3305"/>
                  </a:lnTo>
                  <a:lnTo>
                    <a:pt x="4586" y="3305"/>
                  </a:lnTo>
                  <a:lnTo>
                    <a:pt x="4893" y="3001"/>
                  </a:lnTo>
                  <a:lnTo>
                    <a:pt x="5202" y="2673"/>
                  </a:lnTo>
                  <a:lnTo>
                    <a:pt x="5487" y="2320"/>
                  </a:lnTo>
                  <a:lnTo>
                    <a:pt x="5795" y="2673"/>
                  </a:lnTo>
                  <a:lnTo>
                    <a:pt x="6107" y="2320"/>
                  </a:lnTo>
                  <a:lnTo>
                    <a:pt x="6416" y="2320"/>
                  </a:lnTo>
                  <a:lnTo>
                    <a:pt x="6416" y="2017"/>
                  </a:lnTo>
                  <a:lnTo>
                    <a:pt x="6724" y="2017"/>
                  </a:lnTo>
                  <a:lnTo>
                    <a:pt x="7032" y="1689"/>
                  </a:lnTo>
                  <a:lnTo>
                    <a:pt x="7626" y="2017"/>
                  </a:lnTo>
                  <a:lnTo>
                    <a:pt x="7934" y="2017"/>
                  </a:lnTo>
                  <a:lnTo>
                    <a:pt x="8242" y="1689"/>
                  </a:lnTo>
                  <a:lnTo>
                    <a:pt x="9167" y="1689"/>
                  </a:lnTo>
                  <a:lnTo>
                    <a:pt x="9167" y="2017"/>
                  </a:lnTo>
                  <a:lnTo>
                    <a:pt x="9457" y="2320"/>
                  </a:lnTo>
                  <a:lnTo>
                    <a:pt x="9457" y="2673"/>
                  </a:lnTo>
                  <a:lnTo>
                    <a:pt x="9457" y="3001"/>
                  </a:lnTo>
                  <a:lnTo>
                    <a:pt x="9457" y="3305"/>
                  </a:lnTo>
                  <a:lnTo>
                    <a:pt x="9783" y="3633"/>
                  </a:lnTo>
                  <a:lnTo>
                    <a:pt x="10688" y="3305"/>
                  </a:lnTo>
                  <a:lnTo>
                    <a:pt x="10997" y="3305"/>
                  </a:lnTo>
                  <a:lnTo>
                    <a:pt x="10997" y="3633"/>
                  </a:lnTo>
                  <a:lnTo>
                    <a:pt x="11305" y="3633"/>
                  </a:lnTo>
                  <a:lnTo>
                    <a:pt x="11921" y="3633"/>
                  </a:lnTo>
                  <a:lnTo>
                    <a:pt x="11921" y="3305"/>
                  </a:lnTo>
                  <a:lnTo>
                    <a:pt x="11921" y="3001"/>
                  </a:lnTo>
                  <a:lnTo>
                    <a:pt x="11921" y="2673"/>
                  </a:lnTo>
                  <a:lnTo>
                    <a:pt x="12211" y="2673"/>
                  </a:lnTo>
                  <a:lnTo>
                    <a:pt x="12519" y="2320"/>
                  </a:lnTo>
                  <a:lnTo>
                    <a:pt x="12519" y="2017"/>
                  </a:lnTo>
                  <a:lnTo>
                    <a:pt x="11985" y="1819"/>
                  </a:lnTo>
                  <a:lnTo>
                    <a:pt x="12519" y="1361"/>
                  </a:lnTo>
                  <a:lnTo>
                    <a:pt x="12519" y="1033"/>
                  </a:lnTo>
                  <a:lnTo>
                    <a:pt x="13444" y="396"/>
                  </a:lnTo>
                  <a:lnTo>
                    <a:pt x="13444" y="724"/>
                  </a:lnTo>
                  <a:lnTo>
                    <a:pt x="13444" y="1033"/>
                  </a:lnTo>
                  <a:lnTo>
                    <a:pt x="13444" y="1361"/>
                  </a:lnTo>
                  <a:lnTo>
                    <a:pt x="14037" y="1361"/>
                  </a:lnTo>
                  <a:lnTo>
                    <a:pt x="14345" y="1033"/>
                  </a:lnTo>
                  <a:lnTo>
                    <a:pt x="14653" y="396"/>
                  </a:lnTo>
                  <a:lnTo>
                    <a:pt x="14345" y="396"/>
                  </a:lnTo>
                  <a:lnTo>
                    <a:pt x="14345" y="92"/>
                  </a:lnTo>
                  <a:lnTo>
                    <a:pt x="14653" y="92"/>
                  </a:lnTo>
                  <a:lnTo>
                    <a:pt x="15107" y="0"/>
                  </a:lnTo>
                  <a:lnTo>
                    <a:pt x="15351" y="376"/>
                  </a:lnTo>
                  <a:lnTo>
                    <a:pt x="15437" y="637"/>
                  </a:lnTo>
                  <a:lnTo>
                    <a:pt x="15519" y="637"/>
                  </a:lnTo>
                  <a:lnTo>
                    <a:pt x="15886" y="637"/>
                  </a:lnTo>
                  <a:lnTo>
                    <a:pt x="16484" y="637"/>
                  </a:lnTo>
                  <a:lnTo>
                    <a:pt x="16856" y="198"/>
                  </a:lnTo>
                  <a:lnTo>
                    <a:pt x="17345" y="24"/>
                  </a:lnTo>
                  <a:lnTo>
                    <a:pt x="17880" y="222"/>
                  </a:lnTo>
                  <a:lnTo>
                    <a:pt x="18106" y="767"/>
                  </a:lnTo>
                  <a:lnTo>
                    <a:pt x="18210" y="1033"/>
                  </a:lnTo>
                  <a:lnTo>
                    <a:pt x="18314" y="1602"/>
                  </a:lnTo>
                  <a:lnTo>
                    <a:pt x="18210" y="2061"/>
                  </a:lnTo>
                  <a:lnTo>
                    <a:pt x="18106" y="2104"/>
                  </a:lnTo>
                  <a:lnTo>
                    <a:pt x="18437" y="2104"/>
                  </a:lnTo>
                  <a:lnTo>
                    <a:pt x="18210" y="2475"/>
                  </a:lnTo>
                  <a:lnTo>
                    <a:pt x="18745" y="2871"/>
                  </a:lnTo>
                  <a:lnTo>
                    <a:pt x="19199" y="3001"/>
                  </a:lnTo>
                  <a:lnTo>
                    <a:pt x="19855" y="3546"/>
                  </a:lnTo>
                  <a:lnTo>
                    <a:pt x="19855" y="4246"/>
                  </a:lnTo>
                  <a:lnTo>
                    <a:pt x="19955" y="4728"/>
                  </a:lnTo>
                  <a:lnTo>
                    <a:pt x="20182" y="4950"/>
                  </a:lnTo>
                  <a:lnTo>
                    <a:pt x="20182" y="5891"/>
                  </a:lnTo>
                  <a:lnTo>
                    <a:pt x="20349" y="6127"/>
                  </a:lnTo>
                  <a:lnTo>
                    <a:pt x="20861" y="6875"/>
                  </a:lnTo>
                  <a:lnTo>
                    <a:pt x="21047" y="7507"/>
                  </a:lnTo>
                  <a:lnTo>
                    <a:pt x="21047" y="8559"/>
                  </a:lnTo>
                  <a:lnTo>
                    <a:pt x="20838" y="9128"/>
                  </a:lnTo>
                  <a:lnTo>
                    <a:pt x="19711" y="9939"/>
                  </a:lnTo>
                  <a:lnTo>
                    <a:pt x="19955" y="10330"/>
                  </a:lnTo>
                  <a:lnTo>
                    <a:pt x="20489" y="10460"/>
                  </a:lnTo>
                  <a:lnTo>
                    <a:pt x="20286" y="11449"/>
                  </a:lnTo>
                  <a:lnTo>
                    <a:pt x="20286" y="11666"/>
                  </a:lnTo>
                  <a:lnTo>
                    <a:pt x="20390" y="11796"/>
                  </a:lnTo>
                  <a:lnTo>
                    <a:pt x="20182" y="12738"/>
                  </a:lnTo>
                  <a:lnTo>
                    <a:pt x="20349" y="13003"/>
                  </a:lnTo>
                  <a:lnTo>
                    <a:pt x="20182" y="13263"/>
                  </a:lnTo>
                  <a:lnTo>
                    <a:pt x="20616" y="13591"/>
                  </a:lnTo>
                  <a:lnTo>
                    <a:pt x="20838" y="14073"/>
                  </a:lnTo>
                  <a:lnTo>
                    <a:pt x="21373" y="14817"/>
                  </a:lnTo>
                  <a:lnTo>
                    <a:pt x="21146" y="14927"/>
                  </a:lnTo>
                  <a:lnTo>
                    <a:pt x="21146" y="15343"/>
                  </a:lnTo>
                  <a:lnTo>
                    <a:pt x="21373" y="15453"/>
                  </a:lnTo>
                  <a:lnTo>
                    <a:pt x="21600" y="15912"/>
                  </a:lnTo>
                  <a:lnTo>
                    <a:pt x="21373" y="16612"/>
                  </a:lnTo>
                  <a:lnTo>
                    <a:pt x="21025" y="16872"/>
                  </a:lnTo>
                  <a:lnTo>
                    <a:pt x="20431" y="16785"/>
                  </a:lnTo>
                  <a:lnTo>
                    <a:pt x="19814" y="17354"/>
                  </a:lnTo>
                  <a:lnTo>
                    <a:pt x="19629" y="17706"/>
                  </a:lnTo>
                  <a:lnTo>
                    <a:pt x="19361" y="18276"/>
                  </a:lnTo>
                  <a:lnTo>
                    <a:pt x="19031" y="18363"/>
                  </a:lnTo>
                  <a:lnTo>
                    <a:pt x="18764" y="18734"/>
                  </a:lnTo>
                  <a:lnTo>
                    <a:pt x="18641" y="19149"/>
                  </a:lnTo>
                  <a:lnTo>
                    <a:pt x="18496" y="19849"/>
                  </a:lnTo>
                  <a:lnTo>
                    <a:pt x="18496" y="20133"/>
                  </a:lnTo>
                  <a:lnTo>
                    <a:pt x="18496" y="20505"/>
                  </a:lnTo>
                  <a:lnTo>
                    <a:pt x="18414" y="20770"/>
                  </a:lnTo>
                  <a:lnTo>
                    <a:pt x="18437" y="21117"/>
                  </a:lnTo>
                  <a:lnTo>
                    <a:pt x="18106" y="21600"/>
                  </a:lnTo>
                  <a:lnTo>
                    <a:pt x="18007" y="21117"/>
                  </a:lnTo>
                  <a:lnTo>
                    <a:pt x="17694" y="21117"/>
                  </a:lnTo>
                  <a:lnTo>
                    <a:pt x="17408" y="21117"/>
                  </a:lnTo>
                  <a:lnTo>
                    <a:pt x="17100" y="21117"/>
                  </a:lnTo>
                  <a:lnTo>
                    <a:pt x="16793" y="20790"/>
                  </a:lnTo>
                  <a:lnTo>
                    <a:pt x="16484" y="20461"/>
                  </a:lnTo>
                  <a:lnTo>
                    <a:pt x="16176" y="20158"/>
                  </a:lnTo>
                  <a:lnTo>
                    <a:pt x="15886" y="20158"/>
                  </a:lnTo>
                  <a:lnTo>
                    <a:pt x="15560" y="19501"/>
                  </a:lnTo>
                  <a:lnTo>
                    <a:pt x="15270" y="19805"/>
                  </a:lnTo>
                  <a:lnTo>
                    <a:pt x="14962" y="20158"/>
                  </a:lnTo>
                  <a:lnTo>
                    <a:pt x="14037" y="20461"/>
                  </a:lnTo>
                  <a:lnTo>
                    <a:pt x="14037" y="20158"/>
                  </a:lnTo>
                  <a:lnTo>
                    <a:pt x="14037" y="19501"/>
                  </a:lnTo>
                  <a:lnTo>
                    <a:pt x="13729" y="19805"/>
                  </a:lnTo>
                  <a:lnTo>
                    <a:pt x="13444" y="19805"/>
                  </a:lnTo>
                  <a:lnTo>
                    <a:pt x="13136" y="19501"/>
                  </a:lnTo>
                  <a:lnTo>
                    <a:pt x="12519" y="19805"/>
                  </a:lnTo>
                  <a:lnTo>
                    <a:pt x="12519" y="20158"/>
                  </a:lnTo>
                  <a:lnTo>
                    <a:pt x="12211" y="20461"/>
                  </a:lnTo>
                  <a:lnTo>
                    <a:pt x="12211" y="19805"/>
                  </a:lnTo>
                  <a:lnTo>
                    <a:pt x="11921" y="19501"/>
                  </a:lnTo>
                  <a:lnTo>
                    <a:pt x="11590" y="19805"/>
                  </a:lnTo>
                  <a:lnTo>
                    <a:pt x="11305" y="19805"/>
                  </a:lnTo>
                  <a:lnTo>
                    <a:pt x="10997" y="20158"/>
                  </a:lnTo>
                  <a:lnTo>
                    <a:pt x="10688" y="19805"/>
                  </a:lnTo>
                  <a:lnTo>
                    <a:pt x="10072" y="19805"/>
                  </a:lnTo>
                  <a:lnTo>
                    <a:pt x="9783" y="19501"/>
                  </a:lnTo>
                  <a:lnTo>
                    <a:pt x="9457" y="19173"/>
                  </a:lnTo>
                  <a:lnTo>
                    <a:pt x="9167" y="18846"/>
                  </a:lnTo>
                  <a:lnTo>
                    <a:pt x="8550" y="18846"/>
                  </a:lnTo>
                  <a:lnTo>
                    <a:pt x="7934" y="18537"/>
                  </a:lnTo>
                  <a:lnTo>
                    <a:pt x="7626" y="18184"/>
                  </a:lnTo>
                  <a:lnTo>
                    <a:pt x="7032" y="17244"/>
                  </a:lnTo>
                  <a:lnTo>
                    <a:pt x="6724" y="17552"/>
                  </a:lnTo>
                  <a:lnTo>
                    <a:pt x="6416" y="17244"/>
                  </a:lnTo>
                  <a:lnTo>
                    <a:pt x="5795" y="17244"/>
                  </a:lnTo>
                  <a:lnTo>
                    <a:pt x="5487" y="17244"/>
                  </a:lnTo>
                  <a:lnTo>
                    <a:pt x="5795" y="17552"/>
                  </a:lnTo>
                  <a:lnTo>
                    <a:pt x="5487" y="17552"/>
                  </a:lnTo>
                  <a:lnTo>
                    <a:pt x="5202" y="17880"/>
                  </a:lnTo>
                  <a:lnTo>
                    <a:pt x="5202" y="18184"/>
                  </a:lnTo>
                  <a:lnTo>
                    <a:pt x="4893" y="17552"/>
                  </a:lnTo>
                  <a:lnTo>
                    <a:pt x="4586" y="17244"/>
                  </a:lnTo>
                  <a:lnTo>
                    <a:pt x="3969" y="17244"/>
                  </a:lnTo>
                  <a:lnTo>
                    <a:pt x="4277" y="16916"/>
                  </a:lnTo>
                  <a:lnTo>
                    <a:pt x="4586" y="16587"/>
                  </a:lnTo>
                  <a:lnTo>
                    <a:pt x="4277" y="16259"/>
                  </a:lnTo>
                  <a:lnTo>
                    <a:pt x="3661" y="16259"/>
                  </a:lnTo>
                  <a:lnTo>
                    <a:pt x="3063" y="15931"/>
                  </a:lnTo>
                  <a:lnTo>
                    <a:pt x="2755" y="15931"/>
                  </a:lnTo>
                  <a:lnTo>
                    <a:pt x="2447" y="15603"/>
                  </a:lnTo>
                  <a:lnTo>
                    <a:pt x="2138" y="15603"/>
                  </a:lnTo>
                  <a:lnTo>
                    <a:pt x="2138" y="15299"/>
                  </a:lnTo>
                  <a:lnTo>
                    <a:pt x="2138" y="14971"/>
                  </a:lnTo>
                  <a:lnTo>
                    <a:pt x="2138" y="14334"/>
                  </a:lnTo>
                  <a:lnTo>
                    <a:pt x="1831" y="14334"/>
                  </a:lnTo>
                  <a:lnTo>
                    <a:pt x="1400" y="14402"/>
                  </a:lnTo>
                  <a:lnTo>
                    <a:pt x="1237" y="14643"/>
                  </a:lnTo>
                  <a:lnTo>
                    <a:pt x="1237" y="14334"/>
                  </a:lnTo>
                  <a:lnTo>
                    <a:pt x="1237" y="13350"/>
                  </a:lnTo>
                  <a:lnTo>
                    <a:pt x="1522" y="13022"/>
                  </a:lnTo>
                  <a:lnTo>
                    <a:pt x="1237" y="13022"/>
                  </a:lnTo>
                  <a:lnTo>
                    <a:pt x="1237" y="12718"/>
                  </a:lnTo>
                  <a:lnTo>
                    <a:pt x="1237" y="12366"/>
                  </a:lnTo>
                  <a:lnTo>
                    <a:pt x="1237" y="11401"/>
                  </a:lnTo>
                  <a:lnTo>
                    <a:pt x="1237" y="11097"/>
                  </a:lnTo>
                  <a:lnTo>
                    <a:pt x="906" y="10440"/>
                  </a:lnTo>
                  <a:lnTo>
                    <a:pt x="906" y="10112"/>
                  </a:lnTo>
                  <a:lnTo>
                    <a:pt x="906" y="9785"/>
                  </a:lnTo>
                  <a:lnTo>
                    <a:pt x="1237" y="9456"/>
                  </a:lnTo>
                  <a:lnTo>
                    <a:pt x="906" y="9456"/>
                  </a:lnTo>
                  <a:lnTo>
                    <a:pt x="621" y="9128"/>
                  </a:lnTo>
                  <a:lnTo>
                    <a:pt x="621" y="8819"/>
                  </a:lnTo>
                  <a:lnTo>
                    <a:pt x="312" y="8491"/>
                  </a:lnTo>
                  <a:lnTo>
                    <a:pt x="0" y="7835"/>
                  </a:lnTo>
                  <a:lnTo>
                    <a:pt x="312" y="7532"/>
                  </a:lnTo>
                  <a:lnTo>
                    <a:pt x="621" y="7179"/>
                  </a:lnTo>
                  <a:lnTo>
                    <a:pt x="621" y="6895"/>
                  </a:lnTo>
                  <a:lnTo>
                    <a:pt x="621" y="6547"/>
                  </a:lnTo>
                  <a:lnTo>
                    <a:pt x="621" y="6220"/>
                  </a:lnTo>
                  <a:lnTo>
                    <a:pt x="621" y="5910"/>
                  </a:lnTo>
                  <a:cubicBezTo>
                    <a:pt x="621" y="5910"/>
                    <a:pt x="661" y="5409"/>
                    <a:pt x="661" y="5409"/>
                  </a:cubicBezTo>
                  <a:close/>
                  <a:moveTo>
                    <a:pt x="661" y="5409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0" name="AutoShape 50"/>
            <p:cNvSpPr>
              <a:spLocks/>
            </p:cNvSpPr>
            <p:nvPr/>
          </p:nvSpPr>
          <p:spPr bwMode="auto">
            <a:xfrm>
              <a:off x="5852" y="7145"/>
              <a:ext cx="290" cy="20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059"/>
                  </a:moveTo>
                  <a:lnTo>
                    <a:pt x="3116" y="0"/>
                  </a:lnTo>
                  <a:lnTo>
                    <a:pt x="4673" y="0"/>
                  </a:lnTo>
                  <a:lnTo>
                    <a:pt x="6344" y="2059"/>
                  </a:lnTo>
                  <a:lnTo>
                    <a:pt x="7698" y="4245"/>
                  </a:lnTo>
                  <a:lnTo>
                    <a:pt x="10811" y="4245"/>
                  </a:lnTo>
                  <a:lnTo>
                    <a:pt x="13923" y="6432"/>
                  </a:lnTo>
                  <a:lnTo>
                    <a:pt x="15482" y="8491"/>
                  </a:lnTo>
                  <a:lnTo>
                    <a:pt x="17042" y="8491"/>
                  </a:lnTo>
                  <a:lnTo>
                    <a:pt x="18483" y="10800"/>
                  </a:lnTo>
                  <a:lnTo>
                    <a:pt x="18483" y="12861"/>
                  </a:lnTo>
                  <a:lnTo>
                    <a:pt x="20156" y="14882"/>
                  </a:lnTo>
                  <a:lnTo>
                    <a:pt x="21600" y="17232"/>
                  </a:lnTo>
                  <a:lnTo>
                    <a:pt x="21600" y="21600"/>
                  </a:lnTo>
                  <a:lnTo>
                    <a:pt x="20156" y="21600"/>
                  </a:lnTo>
                  <a:lnTo>
                    <a:pt x="18483" y="17232"/>
                  </a:lnTo>
                  <a:lnTo>
                    <a:pt x="17042" y="14882"/>
                  </a:lnTo>
                  <a:lnTo>
                    <a:pt x="15482" y="12861"/>
                  </a:lnTo>
                  <a:lnTo>
                    <a:pt x="12370" y="10800"/>
                  </a:lnTo>
                  <a:lnTo>
                    <a:pt x="10811" y="8491"/>
                  </a:lnTo>
                  <a:lnTo>
                    <a:pt x="7698" y="6432"/>
                  </a:lnTo>
                  <a:lnTo>
                    <a:pt x="6344" y="4245"/>
                  </a:lnTo>
                  <a:lnTo>
                    <a:pt x="3116" y="4245"/>
                  </a:lnTo>
                  <a:lnTo>
                    <a:pt x="1556" y="4245"/>
                  </a:lnTo>
                  <a:cubicBezTo>
                    <a:pt x="1556" y="4245"/>
                    <a:pt x="0" y="2059"/>
                    <a:pt x="0" y="2059"/>
                  </a:cubicBezTo>
                  <a:close/>
                  <a:moveTo>
                    <a:pt x="0" y="205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1" name="AutoShape 51"/>
            <p:cNvSpPr>
              <a:spLocks/>
            </p:cNvSpPr>
            <p:nvPr/>
          </p:nvSpPr>
          <p:spPr bwMode="auto">
            <a:xfrm>
              <a:off x="3548" y="0"/>
              <a:ext cx="2638" cy="283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958" y="20181"/>
                  </a:moveTo>
                  <a:lnTo>
                    <a:pt x="6129" y="20181"/>
                  </a:lnTo>
                  <a:lnTo>
                    <a:pt x="6129" y="20341"/>
                  </a:lnTo>
                  <a:lnTo>
                    <a:pt x="6278" y="20503"/>
                  </a:lnTo>
                  <a:lnTo>
                    <a:pt x="6462" y="20341"/>
                  </a:lnTo>
                  <a:lnTo>
                    <a:pt x="6462" y="20181"/>
                  </a:lnTo>
                  <a:lnTo>
                    <a:pt x="6462" y="20021"/>
                  </a:lnTo>
                  <a:lnTo>
                    <a:pt x="6278" y="19862"/>
                  </a:lnTo>
                  <a:lnTo>
                    <a:pt x="6621" y="19542"/>
                  </a:lnTo>
                  <a:lnTo>
                    <a:pt x="6621" y="19404"/>
                  </a:lnTo>
                  <a:lnTo>
                    <a:pt x="6805" y="19234"/>
                  </a:lnTo>
                  <a:lnTo>
                    <a:pt x="6805" y="19075"/>
                  </a:lnTo>
                  <a:lnTo>
                    <a:pt x="6964" y="18924"/>
                  </a:lnTo>
                  <a:lnTo>
                    <a:pt x="7148" y="18924"/>
                  </a:lnTo>
                  <a:lnTo>
                    <a:pt x="7307" y="18924"/>
                  </a:lnTo>
                  <a:lnTo>
                    <a:pt x="7478" y="18457"/>
                  </a:lnTo>
                  <a:lnTo>
                    <a:pt x="7478" y="17966"/>
                  </a:lnTo>
                  <a:lnTo>
                    <a:pt x="7478" y="17818"/>
                  </a:lnTo>
                  <a:lnTo>
                    <a:pt x="7478" y="17658"/>
                  </a:lnTo>
                  <a:lnTo>
                    <a:pt x="7307" y="17348"/>
                  </a:lnTo>
                  <a:lnTo>
                    <a:pt x="7307" y="17188"/>
                  </a:lnTo>
                  <a:lnTo>
                    <a:pt x="7821" y="16869"/>
                  </a:lnTo>
                  <a:lnTo>
                    <a:pt x="7821" y="16709"/>
                  </a:lnTo>
                  <a:lnTo>
                    <a:pt x="7821" y="16410"/>
                  </a:lnTo>
                  <a:lnTo>
                    <a:pt x="7821" y="16239"/>
                  </a:lnTo>
                  <a:lnTo>
                    <a:pt x="7650" y="16091"/>
                  </a:lnTo>
                  <a:lnTo>
                    <a:pt x="7478" y="15919"/>
                  </a:lnTo>
                  <a:lnTo>
                    <a:pt x="7478" y="15760"/>
                  </a:lnTo>
                  <a:lnTo>
                    <a:pt x="7478" y="15612"/>
                  </a:lnTo>
                  <a:lnTo>
                    <a:pt x="7650" y="15301"/>
                  </a:lnTo>
                  <a:lnTo>
                    <a:pt x="7650" y="15132"/>
                  </a:lnTo>
                  <a:lnTo>
                    <a:pt x="7650" y="14822"/>
                  </a:lnTo>
                  <a:lnTo>
                    <a:pt x="7478" y="14662"/>
                  </a:lnTo>
                  <a:lnTo>
                    <a:pt x="7478" y="14514"/>
                  </a:lnTo>
                  <a:lnTo>
                    <a:pt x="7478" y="14195"/>
                  </a:lnTo>
                  <a:lnTo>
                    <a:pt x="7650" y="14035"/>
                  </a:lnTo>
                  <a:lnTo>
                    <a:pt x="7650" y="13713"/>
                  </a:lnTo>
                  <a:lnTo>
                    <a:pt x="7650" y="13406"/>
                  </a:lnTo>
                  <a:lnTo>
                    <a:pt x="7650" y="13086"/>
                  </a:lnTo>
                  <a:lnTo>
                    <a:pt x="7821" y="12776"/>
                  </a:lnTo>
                  <a:lnTo>
                    <a:pt x="7992" y="12607"/>
                  </a:lnTo>
                  <a:lnTo>
                    <a:pt x="8335" y="12456"/>
                  </a:lnTo>
                  <a:lnTo>
                    <a:pt x="8335" y="12607"/>
                  </a:lnTo>
                  <a:lnTo>
                    <a:pt x="8497" y="12607"/>
                  </a:lnTo>
                  <a:lnTo>
                    <a:pt x="8668" y="12456"/>
                  </a:lnTo>
                  <a:lnTo>
                    <a:pt x="8827" y="12309"/>
                  </a:lnTo>
                  <a:lnTo>
                    <a:pt x="9011" y="12309"/>
                  </a:lnTo>
                  <a:lnTo>
                    <a:pt x="9354" y="12309"/>
                  </a:lnTo>
                  <a:lnTo>
                    <a:pt x="9525" y="12137"/>
                  </a:lnTo>
                  <a:lnTo>
                    <a:pt x="9354" y="11817"/>
                  </a:lnTo>
                  <a:lnTo>
                    <a:pt x="9354" y="11669"/>
                  </a:lnTo>
                  <a:lnTo>
                    <a:pt x="9354" y="11510"/>
                  </a:lnTo>
                  <a:lnTo>
                    <a:pt x="9183" y="11199"/>
                  </a:lnTo>
                  <a:lnTo>
                    <a:pt x="9354" y="11030"/>
                  </a:lnTo>
                  <a:lnTo>
                    <a:pt x="9687" y="10880"/>
                  </a:lnTo>
                  <a:lnTo>
                    <a:pt x="9687" y="10720"/>
                  </a:lnTo>
                  <a:lnTo>
                    <a:pt x="9858" y="10250"/>
                  </a:lnTo>
                  <a:lnTo>
                    <a:pt x="9858" y="10091"/>
                  </a:lnTo>
                  <a:lnTo>
                    <a:pt x="9858" y="9931"/>
                  </a:lnTo>
                  <a:lnTo>
                    <a:pt x="9858" y="9611"/>
                  </a:lnTo>
                  <a:lnTo>
                    <a:pt x="10017" y="9473"/>
                  </a:lnTo>
                  <a:lnTo>
                    <a:pt x="10201" y="9153"/>
                  </a:lnTo>
                  <a:lnTo>
                    <a:pt x="10201" y="8824"/>
                  </a:lnTo>
                  <a:lnTo>
                    <a:pt x="10544" y="8674"/>
                  </a:lnTo>
                  <a:lnTo>
                    <a:pt x="10874" y="8514"/>
                  </a:lnTo>
                  <a:lnTo>
                    <a:pt x="11046" y="8366"/>
                  </a:lnTo>
                  <a:lnTo>
                    <a:pt x="11046" y="8206"/>
                  </a:lnTo>
                  <a:lnTo>
                    <a:pt x="11046" y="7887"/>
                  </a:lnTo>
                  <a:lnTo>
                    <a:pt x="11389" y="7716"/>
                  </a:lnTo>
                  <a:lnTo>
                    <a:pt x="11732" y="7417"/>
                  </a:lnTo>
                  <a:lnTo>
                    <a:pt x="11732" y="7257"/>
                  </a:lnTo>
                  <a:lnTo>
                    <a:pt x="11893" y="7098"/>
                  </a:lnTo>
                  <a:lnTo>
                    <a:pt x="11732" y="6778"/>
                  </a:lnTo>
                  <a:lnTo>
                    <a:pt x="11550" y="6628"/>
                  </a:lnTo>
                  <a:lnTo>
                    <a:pt x="11732" y="6468"/>
                  </a:lnTo>
                  <a:lnTo>
                    <a:pt x="11893" y="6308"/>
                  </a:lnTo>
                  <a:lnTo>
                    <a:pt x="12407" y="5989"/>
                  </a:lnTo>
                  <a:lnTo>
                    <a:pt x="12407" y="5840"/>
                  </a:lnTo>
                  <a:lnTo>
                    <a:pt x="12579" y="5521"/>
                  </a:lnTo>
                  <a:lnTo>
                    <a:pt x="12750" y="5521"/>
                  </a:lnTo>
                  <a:lnTo>
                    <a:pt x="13083" y="5669"/>
                  </a:lnTo>
                  <a:lnTo>
                    <a:pt x="13254" y="5669"/>
                  </a:lnTo>
                  <a:lnTo>
                    <a:pt x="13254" y="5521"/>
                  </a:lnTo>
                  <a:lnTo>
                    <a:pt x="13254" y="5202"/>
                  </a:lnTo>
                  <a:lnTo>
                    <a:pt x="13597" y="5051"/>
                  </a:lnTo>
                  <a:lnTo>
                    <a:pt x="13769" y="5202"/>
                  </a:lnTo>
                  <a:lnTo>
                    <a:pt x="13940" y="5202"/>
                  </a:lnTo>
                  <a:lnTo>
                    <a:pt x="13940" y="5051"/>
                  </a:lnTo>
                  <a:lnTo>
                    <a:pt x="14099" y="4572"/>
                  </a:lnTo>
                  <a:lnTo>
                    <a:pt x="14442" y="4732"/>
                  </a:lnTo>
                  <a:lnTo>
                    <a:pt x="14442" y="4572"/>
                  </a:lnTo>
                  <a:lnTo>
                    <a:pt x="14442" y="4264"/>
                  </a:lnTo>
                  <a:lnTo>
                    <a:pt x="14442" y="4093"/>
                  </a:lnTo>
                  <a:lnTo>
                    <a:pt x="14785" y="4093"/>
                  </a:lnTo>
                  <a:lnTo>
                    <a:pt x="14785" y="3783"/>
                  </a:lnTo>
                  <a:lnTo>
                    <a:pt x="14956" y="3475"/>
                  </a:lnTo>
                  <a:lnTo>
                    <a:pt x="15128" y="3475"/>
                  </a:lnTo>
                  <a:lnTo>
                    <a:pt x="15289" y="3623"/>
                  </a:lnTo>
                  <a:lnTo>
                    <a:pt x="15632" y="3783"/>
                  </a:lnTo>
                  <a:lnTo>
                    <a:pt x="15632" y="3942"/>
                  </a:lnTo>
                  <a:lnTo>
                    <a:pt x="15804" y="4264"/>
                  </a:lnTo>
                  <a:lnTo>
                    <a:pt x="15975" y="4264"/>
                  </a:lnTo>
                  <a:lnTo>
                    <a:pt x="16146" y="4264"/>
                  </a:lnTo>
                  <a:lnTo>
                    <a:pt x="16308" y="4424"/>
                  </a:lnTo>
                  <a:lnTo>
                    <a:pt x="16809" y="4424"/>
                  </a:lnTo>
                  <a:lnTo>
                    <a:pt x="16993" y="4264"/>
                  </a:lnTo>
                  <a:lnTo>
                    <a:pt x="17165" y="4264"/>
                  </a:lnTo>
                  <a:lnTo>
                    <a:pt x="17336" y="4572"/>
                  </a:lnTo>
                  <a:lnTo>
                    <a:pt x="17667" y="4424"/>
                  </a:lnTo>
                  <a:lnTo>
                    <a:pt x="17838" y="4424"/>
                  </a:lnTo>
                  <a:lnTo>
                    <a:pt x="17838" y="4264"/>
                  </a:lnTo>
                  <a:lnTo>
                    <a:pt x="18010" y="3942"/>
                  </a:lnTo>
                  <a:lnTo>
                    <a:pt x="18181" y="3783"/>
                  </a:lnTo>
                  <a:lnTo>
                    <a:pt x="18181" y="3623"/>
                  </a:lnTo>
                  <a:lnTo>
                    <a:pt x="18181" y="3475"/>
                  </a:lnTo>
                  <a:lnTo>
                    <a:pt x="18181" y="3324"/>
                  </a:lnTo>
                  <a:lnTo>
                    <a:pt x="18342" y="3005"/>
                  </a:lnTo>
                  <a:lnTo>
                    <a:pt x="18342" y="2366"/>
                  </a:lnTo>
                  <a:lnTo>
                    <a:pt x="18514" y="2218"/>
                  </a:lnTo>
                  <a:lnTo>
                    <a:pt x="18857" y="2218"/>
                  </a:lnTo>
                  <a:lnTo>
                    <a:pt x="19200" y="2046"/>
                  </a:lnTo>
                  <a:lnTo>
                    <a:pt x="19371" y="1898"/>
                  </a:lnTo>
                  <a:lnTo>
                    <a:pt x="19543" y="1898"/>
                  </a:lnTo>
                  <a:lnTo>
                    <a:pt x="19371" y="2218"/>
                  </a:lnTo>
                  <a:lnTo>
                    <a:pt x="19875" y="2366"/>
                  </a:lnTo>
                  <a:lnTo>
                    <a:pt x="20047" y="2366"/>
                  </a:lnTo>
                  <a:lnTo>
                    <a:pt x="20218" y="2526"/>
                  </a:lnTo>
                  <a:lnTo>
                    <a:pt x="20390" y="2676"/>
                  </a:lnTo>
                  <a:lnTo>
                    <a:pt x="20390" y="2836"/>
                  </a:lnTo>
                  <a:lnTo>
                    <a:pt x="20218" y="3005"/>
                  </a:lnTo>
                  <a:lnTo>
                    <a:pt x="20218" y="3324"/>
                  </a:lnTo>
                  <a:lnTo>
                    <a:pt x="20218" y="3475"/>
                  </a:lnTo>
                  <a:lnTo>
                    <a:pt x="20218" y="3623"/>
                  </a:lnTo>
                  <a:lnTo>
                    <a:pt x="20218" y="3783"/>
                  </a:lnTo>
                  <a:lnTo>
                    <a:pt x="20390" y="3783"/>
                  </a:lnTo>
                  <a:lnTo>
                    <a:pt x="20468" y="3219"/>
                  </a:lnTo>
                  <a:lnTo>
                    <a:pt x="20697" y="2866"/>
                  </a:lnTo>
                  <a:lnTo>
                    <a:pt x="21063" y="2664"/>
                  </a:lnTo>
                  <a:lnTo>
                    <a:pt x="21454" y="2589"/>
                  </a:lnTo>
                  <a:lnTo>
                    <a:pt x="21600" y="2025"/>
                  </a:lnTo>
                  <a:lnTo>
                    <a:pt x="21567" y="2046"/>
                  </a:lnTo>
                  <a:lnTo>
                    <a:pt x="21224" y="2046"/>
                  </a:lnTo>
                  <a:lnTo>
                    <a:pt x="21053" y="2046"/>
                  </a:lnTo>
                  <a:lnTo>
                    <a:pt x="21224" y="1898"/>
                  </a:lnTo>
                  <a:lnTo>
                    <a:pt x="21224" y="1579"/>
                  </a:lnTo>
                  <a:lnTo>
                    <a:pt x="21053" y="1428"/>
                  </a:lnTo>
                  <a:lnTo>
                    <a:pt x="21224" y="1428"/>
                  </a:lnTo>
                  <a:lnTo>
                    <a:pt x="21396" y="1269"/>
                  </a:lnTo>
                  <a:lnTo>
                    <a:pt x="21396" y="1109"/>
                  </a:lnTo>
                  <a:lnTo>
                    <a:pt x="21396" y="949"/>
                  </a:lnTo>
                  <a:lnTo>
                    <a:pt x="21224" y="949"/>
                  </a:lnTo>
                  <a:lnTo>
                    <a:pt x="21224" y="789"/>
                  </a:lnTo>
                  <a:lnTo>
                    <a:pt x="20881" y="789"/>
                  </a:lnTo>
                  <a:lnTo>
                    <a:pt x="20549" y="949"/>
                  </a:lnTo>
                  <a:lnTo>
                    <a:pt x="20549" y="630"/>
                  </a:lnTo>
                  <a:lnTo>
                    <a:pt x="20206" y="630"/>
                  </a:lnTo>
                  <a:lnTo>
                    <a:pt x="20034" y="470"/>
                  </a:lnTo>
                  <a:lnTo>
                    <a:pt x="19691" y="789"/>
                  </a:lnTo>
                  <a:lnTo>
                    <a:pt x="19691" y="949"/>
                  </a:lnTo>
                  <a:lnTo>
                    <a:pt x="19533" y="1109"/>
                  </a:lnTo>
                  <a:lnTo>
                    <a:pt x="19361" y="789"/>
                  </a:lnTo>
                  <a:lnTo>
                    <a:pt x="19361" y="630"/>
                  </a:lnTo>
                  <a:lnTo>
                    <a:pt x="19533" y="470"/>
                  </a:lnTo>
                  <a:lnTo>
                    <a:pt x="19533" y="320"/>
                  </a:lnTo>
                  <a:lnTo>
                    <a:pt x="19533" y="0"/>
                  </a:lnTo>
                  <a:lnTo>
                    <a:pt x="19361" y="0"/>
                  </a:lnTo>
                  <a:lnTo>
                    <a:pt x="19016" y="320"/>
                  </a:lnTo>
                  <a:lnTo>
                    <a:pt x="19016" y="470"/>
                  </a:lnTo>
                  <a:lnTo>
                    <a:pt x="18673" y="630"/>
                  </a:lnTo>
                  <a:lnTo>
                    <a:pt x="18673" y="1109"/>
                  </a:lnTo>
                  <a:lnTo>
                    <a:pt x="18673" y="1269"/>
                  </a:lnTo>
                  <a:lnTo>
                    <a:pt x="18501" y="1109"/>
                  </a:lnTo>
                  <a:lnTo>
                    <a:pt x="18501" y="949"/>
                  </a:lnTo>
                  <a:lnTo>
                    <a:pt x="18342" y="789"/>
                  </a:lnTo>
                  <a:lnTo>
                    <a:pt x="18342" y="630"/>
                  </a:lnTo>
                  <a:lnTo>
                    <a:pt x="18342" y="470"/>
                  </a:lnTo>
                  <a:lnTo>
                    <a:pt x="18342" y="320"/>
                  </a:lnTo>
                  <a:lnTo>
                    <a:pt x="18171" y="320"/>
                  </a:lnTo>
                  <a:lnTo>
                    <a:pt x="18171" y="470"/>
                  </a:lnTo>
                  <a:lnTo>
                    <a:pt x="18171" y="630"/>
                  </a:lnTo>
                  <a:lnTo>
                    <a:pt x="18000" y="949"/>
                  </a:lnTo>
                  <a:lnTo>
                    <a:pt x="17828" y="1269"/>
                  </a:lnTo>
                  <a:lnTo>
                    <a:pt x="17657" y="1579"/>
                  </a:lnTo>
                  <a:lnTo>
                    <a:pt x="17657" y="1428"/>
                  </a:lnTo>
                  <a:lnTo>
                    <a:pt x="17657" y="1269"/>
                  </a:lnTo>
                  <a:lnTo>
                    <a:pt x="17657" y="949"/>
                  </a:lnTo>
                  <a:lnTo>
                    <a:pt x="18000" y="789"/>
                  </a:lnTo>
                  <a:lnTo>
                    <a:pt x="18000" y="630"/>
                  </a:lnTo>
                  <a:lnTo>
                    <a:pt x="18171" y="320"/>
                  </a:lnTo>
                  <a:lnTo>
                    <a:pt x="18342" y="160"/>
                  </a:lnTo>
                  <a:lnTo>
                    <a:pt x="18171" y="0"/>
                  </a:lnTo>
                  <a:lnTo>
                    <a:pt x="17657" y="320"/>
                  </a:lnTo>
                  <a:lnTo>
                    <a:pt x="17485" y="160"/>
                  </a:lnTo>
                  <a:lnTo>
                    <a:pt x="17324" y="320"/>
                  </a:lnTo>
                  <a:lnTo>
                    <a:pt x="17324" y="470"/>
                  </a:lnTo>
                  <a:lnTo>
                    <a:pt x="17657" y="630"/>
                  </a:lnTo>
                  <a:lnTo>
                    <a:pt x="17152" y="789"/>
                  </a:lnTo>
                  <a:lnTo>
                    <a:pt x="16981" y="630"/>
                  </a:lnTo>
                  <a:lnTo>
                    <a:pt x="16809" y="789"/>
                  </a:lnTo>
                  <a:lnTo>
                    <a:pt x="16809" y="1109"/>
                  </a:lnTo>
                  <a:lnTo>
                    <a:pt x="16638" y="1109"/>
                  </a:lnTo>
                  <a:lnTo>
                    <a:pt x="16809" y="1269"/>
                  </a:lnTo>
                  <a:lnTo>
                    <a:pt x="16467" y="1579"/>
                  </a:lnTo>
                  <a:lnTo>
                    <a:pt x="16295" y="1269"/>
                  </a:lnTo>
                  <a:lnTo>
                    <a:pt x="16136" y="1428"/>
                  </a:lnTo>
                  <a:lnTo>
                    <a:pt x="16136" y="1579"/>
                  </a:lnTo>
                  <a:lnTo>
                    <a:pt x="16136" y="1739"/>
                  </a:lnTo>
                  <a:lnTo>
                    <a:pt x="15962" y="1898"/>
                  </a:lnTo>
                  <a:lnTo>
                    <a:pt x="15791" y="1739"/>
                  </a:lnTo>
                  <a:lnTo>
                    <a:pt x="15620" y="1739"/>
                  </a:lnTo>
                  <a:lnTo>
                    <a:pt x="15620" y="1898"/>
                  </a:lnTo>
                  <a:lnTo>
                    <a:pt x="15448" y="1739"/>
                  </a:lnTo>
                  <a:lnTo>
                    <a:pt x="15277" y="1739"/>
                  </a:lnTo>
                  <a:lnTo>
                    <a:pt x="15118" y="1898"/>
                  </a:lnTo>
                  <a:lnTo>
                    <a:pt x="15118" y="2046"/>
                  </a:lnTo>
                  <a:lnTo>
                    <a:pt x="14946" y="2046"/>
                  </a:lnTo>
                  <a:lnTo>
                    <a:pt x="14775" y="2218"/>
                  </a:lnTo>
                  <a:lnTo>
                    <a:pt x="14775" y="2526"/>
                  </a:lnTo>
                  <a:lnTo>
                    <a:pt x="14946" y="2676"/>
                  </a:lnTo>
                  <a:lnTo>
                    <a:pt x="14946" y="3005"/>
                  </a:lnTo>
                  <a:lnTo>
                    <a:pt x="14775" y="2836"/>
                  </a:lnTo>
                  <a:lnTo>
                    <a:pt x="14603" y="2676"/>
                  </a:lnTo>
                  <a:lnTo>
                    <a:pt x="14432" y="2676"/>
                  </a:lnTo>
                  <a:lnTo>
                    <a:pt x="14271" y="3005"/>
                  </a:lnTo>
                  <a:lnTo>
                    <a:pt x="14089" y="2676"/>
                  </a:lnTo>
                  <a:lnTo>
                    <a:pt x="13927" y="2836"/>
                  </a:lnTo>
                  <a:lnTo>
                    <a:pt x="13927" y="3155"/>
                  </a:lnTo>
                  <a:lnTo>
                    <a:pt x="14089" y="3475"/>
                  </a:lnTo>
                  <a:lnTo>
                    <a:pt x="14089" y="3623"/>
                  </a:lnTo>
                  <a:lnTo>
                    <a:pt x="13927" y="3475"/>
                  </a:lnTo>
                  <a:lnTo>
                    <a:pt x="13756" y="3155"/>
                  </a:lnTo>
                  <a:lnTo>
                    <a:pt x="13756" y="3475"/>
                  </a:lnTo>
                  <a:lnTo>
                    <a:pt x="13585" y="3783"/>
                  </a:lnTo>
                  <a:lnTo>
                    <a:pt x="13413" y="3623"/>
                  </a:lnTo>
                  <a:lnTo>
                    <a:pt x="13413" y="3324"/>
                  </a:lnTo>
                  <a:lnTo>
                    <a:pt x="13242" y="3475"/>
                  </a:lnTo>
                  <a:lnTo>
                    <a:pt x="13242" y="3942"/>
                  </a:lnTo>
                  <a:lnTo>
                    <a:pt x="13083" y="3942"/>
                  </a:lnTo>
                  <a:lnTo>
                    <a:pt x="12899" y="3942"/>
                  </a:lnTo>
                  <a:lnTo>
                    <a:pt x="12740" y="4093"/>
                  </a:lnTo>
                  <a:lnTo>
                    <a:pt x="12899" y="4264"/>
                  </a:lnTo>
                  <a:lnTo>
                    <a:pt x="12740" y="4424"/>
                  </a:lnTo>
                  <a:lnTo>
                    <a:pt x="12566" y="4572"/>
                  </a:lnTo>
                  <a:lnTo>
                    <a:pt x="12566" y="4732"/>
                  </a:lnTo>
                  <a:lnTo>
                    <a:pt x="12740" y="4882"/>
                  </a:lnTo>
                  <a:lnTo>
                    <a:pt x="12566" y="5051"/>
                  </a:lnTo>
                  <a:lnTo>
                    <a:pt x="12052" y="5051"/>
                  </a:lnTo>
                  <a:lnTo>
                    <a:pt x="12052" y="4882"/>
                  </a:lnTo>
                  <a:lnTo>
                    <a:pt x="11880" y="5051"/>
                  </a:lnTo>
                  <a:lnTo>
                    <a:pt x="11880" y="5202"/>
                  </a:lnTo>
                  <a:lnTo>
                    <a:pt x="11880" y="5521"/>
                  </a:lnTo>
                  <a:lnTo>
                    <a:pt x="11880" y="5669"/>
                  </a:lnTo>
                  <a:lnTo>
                    <a:pt x="11721" y="5989"/>
                  </a:lnTo>
                  <a:lnTo>
                    <a:pt x="11721" y="5669"/>
                  </a:lnTo>
                  <a:lnTo>
                    <a:pt x="11721" y="5371"/>
                  </a:lnTo>
                  <a:lnTo>
                    <a:pt x="11721" y="5202"/>
                  </a:lnTo>
                  <a:lnTo>
                    <a:pt x="11550" y="5371"/>
                  </a:lnTo>
                  <a:lnTo>
                    <a:pt x="11378" y="5371"/>
                  </a:lnTo>
                  <a:lnTo>
                    <a:pt x="11207" y="5371"/>
                  </a:lnTo>
                  <a:lnTo>
                    <a:pt x="11036" y="5521"/>
                  </a:lnTo>
                  <a:lnTo>
                    <a:pt x="11207" y="5521"/>
                  </a:lnTo>
                  <a:lnTo>
                    <a:pt x="11378" y="5669"/>
                  </a:lnTo>
                  <a:lnTo>
                    <a:pt x="11378" y="5840"/>
                  </a:lnTo>
                  <a:lnTo>
                    <a:pt x="11207" y="5669"/>
                  </a:lnTo>
                  <a:lnTo>
                    <a:pt x="11036" y="5840"/>
                  </a:lnTo>
                  <a:lnTo>
                    <a:pt x="10864" y="5669"/>
                  </a:lnTo>
                  <a:lnTo>
                    <a:pt x="10693" y="5669"/>
                  </a:lnTo>
                  <a:lnTo>
                    <a:pt x="10693" y="5989"/>
                  </a:lnTo>
                  <a:lnTo>
                    <a:pt x="10531" y="6160"/>
                  </a:lnTo>
                  <a:lnTo>
                    <a:pt x="11036" y="5989"/>
                  </a:lnTo>
                  <a:lnTo>
                    <a:pt x="11207" y="6160"/>
                  </a:lnTo>
                  <a:lnTo>
                    <a:pt x="11207" y="6308"/>
                  </a:lnTo>
                  <a:lnTo>
                    <a:pt x="10864" y="6308"/>
                  </a:lnTo>
                  <a:lnTo>
                    <a:pt x="10693" y="6308"/>
                  </a:lnTo>
                  <a:lnTo>
                    <a:pt x="10531" y="6468"/>
                  </a:lnTo>
                  <a:lnTo>
                    <a:pt x="10531" y="6628"/>
                  </a:lnTo>
                  <a:lnTo>
                    <a:pt x="10864" y="6628"/>
                  </a:lnTo>
                  <a:lnTo>
                    <a:pt x="10864" y="6938"/>
                  </a:lnTo>
                  <a:lnTo>
                    <a:pt x="10693" y="6938"/>
                  </a:lnTo>
                  <a:lnTo>
                    <a:pt x="10531" y="6938"/>
                  </a:lnTo>
                  <a:lnTo>
                    <a:pt x="10360" y="7098"/>
                  </a:lnTo>
                  <a:lnTo>
                    <a:pt x="10189" y="7257"/>
                  </a:lnTo>
                  <a:lnTo>
                    <a:pt x="9846" y="7098"/>
                  </a:lnTo>
                  <a:lnTo>
                    <a:pt x="9674" y="7257"/>
                  </a:lnTo>
                  <a:lnTo>
                    <a:pt x="9674" y="7417"/>
                  </a:lnTo>
                  <a:lnTo>
                    <a:pt x="9674" y="7567"/>
                  </a:lnTo>
                  <a:lnTo>
                    <a:pt x="9515" y="7567"/>
                  </a:lnTo>
                  <a:lnTo>
                    <a:pt x="9341" y="7716"/>
                  </a:lnTo>
                  <a:lnTo>
                    <a:pt x="9515" y="7887"/>
                  </a:lnTo>
                  <a:lnTo>
                    <a:pt x="9341" y="8047"/>
                  </a:lnTo>
                  <a:lnTo>
                    <a:pt x="8998" y="8047"/>
                  </a:lnTo>
                  <a:lnTo>
                    <a:pt x="9170" y="8206"/>
                  </a:lnTo>
                  <a:lnTo>
                    <a:pt x="9341" y="8366"/>
                  </a:lnTo>
                  <a:lnTo>
                    <a:pt x="9515" y="8206"/>
                  </a:lnTo>
                  <a:lnTo>
                    <a:pt x="9515" y="8514"/>
                  </a:lnTo>
                  <a:lnTo>
                    <a:pt x="9170" y="8514"/>
                  </a:lnTo>
                  <a:lnTo>
                    <a:pt x="8998" y="8514"/>
                  </a:lnTo>
                  <a:lnTo>
                    <a:pt x="8998" y="8674"/>
                  </a:lnTo>
                  <a:lnTo>
                    <a:pt x="9170" y="8824"/>
                  </a:lnTo>
                  <a:lnTo>
                    <a:pt x="8998" y="8984"/>
                  </a:lnTo>
                  <a:lnTo>
                    <a:pt x="8827" y="8984"/>
                  </a:lnTo>
                  <a:lnTo>
                    <a:pt x="8656" y="9153"/>
                  </a:lnTo>
                  <a:lnTo>
                    <a:pt x="8484" y="9303"/>
                  </a:lnTo>
                  <a:lnTo>
                    <a:pt x="8656" y="9473"/>
                  </a:lnTo>
                  <a:lnTo>
                    <a:pt x="8656" y="9611"/>
                  </a:lnTo>
                  <a:lnTo>
                    <a:pt x="8484" y="9771"/>
                  </a:lnTo>
                  <a:lnTo>
                    <a:pt x="8325" y="9611"/>
                  </a:lnTo>
                  <a:lnTo>
                    <a:pt x="8325" y="9473"/>
                  </a:lnTo>
                  <a:lnTo>
                    <a:pt x="8141" y="9771"/>
                  </a:lnTo>
                  <a:lnTo>
                    <a:pt x="8141" y="9931"/>
                  </a:lnTo>
                  <a:lnTo>
                    <a:pt x="8325" y="9931"/>
                  </a:lnTo>
                  <a:lnTo>
                    <a:pt x="8325" y="10250"/>
                  </a:lnTo>
                  <a:lnTo>
                    <a:pt x="8141" y="10410"/>
                  </a:lnTo>
                  <a:lnTo>
                    <a:pt x="7982" y="10410"/>
                  </a:lnTo>
                  <a:lnTo>
                    <a:pt x="7982" y="10720"/>
                  </a:lnTo>
                  <a:lnTo>
                    <a:pt x="7811" y="10880"/>
                  </a:lnTo>
                  <a:lnTo>
                    <a:pt x="7640" y="10880"/>
                  </a:lnTo>
                  <a:lnTo>
                    <a:pt x="7640" y="11030"/>
                  </a:lnTo>
                  <a:lnTo>
                    <a:pt x="7811" y="11030"/>
                  </a:lnTo>
                  <a:lnTo>
                    <a:pt x="7811" y="11199"/>
                  </a:lnTo>
                  <a:lnTo>
                    <a:pt x="7811" y="11359"/>
                  </a:lnTo>
                  <a:lnTo>
                    <a:pt x="7640" y="11510"/>
                  </a:lnTo>
                  <a:lnTo>
                    <a:pt x="7307" y="11359"/>
                  </a:lnTo>
                  <a:lnTo>
                    <a:pt x="7307" y="11199"/>
                  </a:lnTo>
                  <a:lnTo>
                    <a:pt x="7135" y="11030"/>
                  </a:lnTo>
                  <a:lnTo>
                    <a:pt x="6964" y="11199"/>
                  </a:lnTo>
                  <a:lnTo>
                    <a:pt x="6792" y="11359"/>
                  </a:lnTo>
                  <a:lnTo>
                    <a:pt x="6611" y="11359"/>
                  </a:lnTo>
                  <a:lnTo>
                    <a:pt x="6449" y="11359"/>
                  </a:lnTo>
                  <a:lnTo>
                    <a:pt x="6449" y="11669"/>
                  </a:lnTo>
                  <a:lnTo>
                    <a:pt x="6265" y="11817"/>
                  </a:lnTo>
                  <a:lnTo>
                    <a:pt x="6117" y="12137"/>
                  </a:lnTo>
                  <a:lnTo>
                    <a:pt x="5945" y="12137"/>
                  </a:lnTo>
                  <a:lnTo>
                    <a:pt x="5774" y="12137"/>
                  </a:lnTo>
                  <a:lnTo>
                    <a:pt x="5774" y="12309"/>
                  </a:lnTo>
                  <a:lnTo>
                    <a:pt x="5774" y="12607"/>
                  </a:lnTo>
                  <a:lnTo>
                    <a:pt x="5602" y="12456"/>
                  </a:lnTo>
                  <a:lnTo>
                    <a:pt x="5431" y="12607"/>
                  </a:lnTo>
                  <a:lnTo>
                    <a:pt x="5259" y="12776"/>
                  </a:lnTo>
                  <a:lnTo>
                    <a:pt x="5088" y="12607"/>
                  </a:lnTo>
                  <a:lnTo>
                    <a:pt x="4929" y="12776"/>
                  </a:lnTo>
                  <a:lnTo>
                    <a:pt x="4745" y="12926"/>
                  </a:lnTo>
                  <a:lnTo>
                    <a:pt x="4586" y="12926"/>
                  </a:lnTo>
                  <a:lnTo>
                    <a:pt x="4586" y="13246"/>
                  </a:lnTo>
                  <a:lnTo>
                    <a:pt x="4415" y="13086"/>
                  </a:lnTo>
                  <a:lnTo>
                    <a:pt x="4243" y="13086"/>
                  </a:lnTo>
                  <a:lnTo>
                    <a:pt x="4415" y="13246"/>
                  </a:lnTo>
                  <a:lnTo>
                    <a:pt x="4415" y="13406"/>
                  </a:lnTo>
                  <a:lnTo>
                    <a:pt x="4243" y="13406"/>
                  </a:lnTo>
                  <a:lnTo>
                    <a:pt x="4072" y="13246"/>
                  </a:lnTo>
                  <a:lnTo>
                    <a:pt x="3910" y="13406"/>
                  </a:lnTo>
                  <a:lnTo>
                    <a:pt x="3739" y="13406"/>
                  </a:lnTo>
                  <a:lnTo>
                    <a:pt x="3558" y="13406"/>
                  </a:lnTo>
                  <a:lnTo>
                    <a:pt x="3396" y="13406"/>
                  </a:lnTo>
                  <a:lnTo>
                    <a:pt x="3396" y="13565"/>
                  </a:lnTo>
                  <a:lnTo>
                    <a:pt x="3558" y="13873"/>
                  </a:lnTo>
                  <a:lnTo>
                    <a:pt x="3396" y="13873"/>
                  </a:lnTo>
                  <a:lnTo>
                    <a:pt x="3212" y="13873"/>
                  </a:lnTo>
                  <a:lnTo>
                    <a:pt x="2869" y="13713"/>
                  </a:lnTo>
                  <a:lnTo>
                    <a:pt x="2721" y="13713"/>
                  </a:lnTo>
                  <a:lnTo>
                    <a:pt x="2549" y="13873"/>
                  </a:lnTo>
                  <a:lnTo>
                    <a:pt x="2721" y="14035"/>
                  </a:lnTo>
                  <a:lnTo>
                    <a:pt x="2721" y="14195"/>
                  </a:lnTo>
                  <a:lnTo>
                    <a:pt x="2549" y="14195"/>
                  </a:lnTo>
                  <a:lnTo>
                    <a:pt x="2206" y="14195"/>
                  </a:lnTo>
                  <a:lnTo>
                    <a:pt x="2025" y="14514"/>
                  </a:lnTo>
                  <a:lnTo>
                    <a:pt x="2025" y="14195"/>
                  </a:lnTo>
                  <a:lnTo>
                    <a:pt x="1863" y="14195"/>
                  </a:lnTo>
                  <a:lnTo>
                    <a:pt x="1692" y="14355"/>
                  </a:lnTo>
                  <a:lnTo>
                    <a:pt x="1533" y="14195"/>
                  </a:lnTo>
                  <a:lnTo>
                    <a:pt x="1349" y="14195"/>
                  </a:lnTo>
                  <a:lnTo>
                    <a:pt x="1190" y="14195"/>
                  </a:lnTo>
                  <a:lnTo>
                    <a:pt x="1190" y="14355"/>
                  </a:lnTo>
                  <a:lnTo>
                    <a:pt x="1190" y="14514"/>
                  </a:lnTo>
                  <a:lnTo>
                    <a:pt x="1349" y="14662"/>
                  </a:lnTo>
                  <a:lnTo>
                    <a:pt x="1533" y="14662"/>
                  </a:lnTo>
                  <a:lnTo>
                    <a:pt x="1533" y="14822"/>
                  </a:lnTo>
                  <a:lnTo>
                    <a:pt x="1349" y="14822"/>
                  </a:lnTo>
                  <a:lnTo>
                    <a:pt x="1190" y="14982"/>
                  </a:lnTo>
                  <a:lnTo>
                    <a:pt x="834" y="14982"/>
                  </a:lnTo>
                  <a:lnTo>
                    <a:pt x="834" y="15132"/>
                  </a:lnTo>
                  <a:lnTo>
                    <a:pt x="1019" y="15301"/>
                  </a:lnTo>
                  <a:lnTo>
                    <a:pt x="1019" y="15452"/>
                  </a:lnTo>
                  <a:lnTo>
                    <a:pt x="676" y="15301"/>
                  </a:lnTo>
                  <a:lnTo>
                    <a:pt x="676" y="15452"/>
                  </a:lnTo>
                  <a:lnTo>
                    <a:pt x="676" y="15612"/>
                  </a:lnTo>
                  <a:lnTo>
                    <a:pt x="834" y="15919"/>
                  </a:lnTo>
                  <a:lnTo>
                    <a:pt x="1190" y="15919"/>
                  </a:lnTo>
                  <a:lnTo>
                    <a:pt x="1190" y="16091"/>
                  </a:lnTo>
                  <a:lnTo>
                    <a:pt x="1019" y="16091"/>
                  </a:lnTo>
                  <a:lnTo>
                    <a:pt x="676" y="15919"/>
                  </a:lnTo>
                  <a:lnTo>
                    <a:pt x="676" y="16091"/>
                  </a:lnTo>
                  <a:lnTo>
                    <a:pt x="676" y="16239"/>
                  </a:lnTo>
                  <a:lnTo>
                    <a:pt x="834" y="16549"/>
                  </a:lnTo>
                  <a:lnTo>
                    <a:pt x="1019" y="16709"/>
                  </a:lnTo>
                  <a:lnTo>
                    <a:pt x="834" y="16869"/>
                  </a:lnTo>
                  <a:lnTo>
                    <a:pt x="676" y="16709"/>
                  </a:lnTo>
                  <a:lnTo>
                    <a:pt x="504" y="16869"/>
                  </a:lnTo>
                  <a:lnTo>
                    <a:pt x="504" y="17028"/>
                  </a:lnTo>
                  <a:lnTo>
                    <a:pt x="834" y="17188"/>
                  </a:lnTo>
                  <a:lnTo>
                    <a:pt x="676" y="17188"/>
                  </a:lnTo>
                  <a:lnTo>
                    <a:pt x="504" y="17188"/>
                  </a:lnTo>
                  <a:lnTo>
                    <a:pt x="504" y="17348"/>
                  </a:lnTo>
                  <a:lnTo>
                    <a:pt x="676" y="17508"/>
                  </a:lnTo>
                  <a:lnTo>
                    <a:pt x="834" y="17658"/>
                  </a:lnTo>
                  <a:lnTo>
                    <a:pt x="1190" y="17658"/>
                  </a:lnTo>
                  <a:lnTo>
                    <a:pt x="1533" y="17508"/>
                  </a:lnTo>
                  <a:lnTo>
                    <a:pt x="1190" y="17818"/>
                  </a:lnTo>
                  <a:lnTo>
                    <a:pt x="1019" y="17966"/>
                  </a:lnTo>
                  <a:lnTo>
                    <a:pt x="834" y="18137"/>
                  </a:lnTo>
                  <a:lnTo>
                    <a:pt x="1190" y="18457"/>
                  </a:lnTo>
                  <a:lnTo>
                    <a:pt x="1019" y="18457"/>
                  </a:lnTo>
                  <a:lnTo>
                    <a:pt x="834" y="18457"/>
                  </a:lnTo>
                  <a:lnTo>
                    <a:pt x="676" y="18605"/>
                  </a:lnTo>
                  <a:lnTo>
                    <a:pt x="504" y="18457"/>
                  </a:lnTo>
                  <a:lnTo>
                    <a:pt x="343" y="18457"/>
                  </a:lnTo>
                  <a:lnTo>
                    <a:pt x="161" y="18755"/>
                  </a:lnTo>
                  <a:lnTo>
                    <a:pt x="161" y="18924"/>
                  </a:lnTo>
                  <a:lnTo>
                    <a:pt x="0" y="19234"/>
                  </a:lnTo>
                  <a:lnTo>
                    <a:pt x="161" y="19404"/>
                  </a:lnTo>
                  <a:lnTo>
                    <a:pt x="504" y="18924"/>
                  </a:lnTo>
                  <a:lnTo>
                    <a:pt x="834" y="18924"/>
                  </a:lnTo>
                  <a:lnTo>
                    <a:pt x="834" y="19075"/>
                  </a:lnTo>
                  <a:lnTo>
                    <a:pt x="834" y="19404"/>
                  </a:lnTo>
                  <a:lnTo>
                    <a:pt x="676" y="19404"/>
                  </a:lnTo>
                  <a:lnTo>
                    <a:pt x="676" y="19713"/>
                  </a:lnTo>
                  <a:lnTo>
                    <a:pt x="504" y="19862"/>
                  </a:lnTo>
                  <a:lnTo>
                    <a:pt x="504" y="19713"/>
                  </a:lnTo>
                  <a:lnTo>
                    <a:pt x="343" y="19862"/>
                  </a:lnTo>
                  <a:lnTo>
                    <a:pt x="343" y="20021"/>
                  </a:lnTo>
                  <a:lnTo>
                    <a:pt x="343" y="20341"/>
                  </a:lnTo>
                  <a:lnTo>
                    <a:pt x="343" y="20503"/>
                  </a:lnTo>
                  <a:lnTo>
                    <a:pt x="676" y="20811"/>
                  </a:lnTo>
                  <a:lnTo>
                    <a:pt x="1190" y="20971"/>
                  </a:lnTo>
                  <a:lnTo>
                    <a:pt x="834" y="21281"/>
                  </a:lnTo>
                  <a:lnTo>
                    <a:pt x="1190" y="21450"/>
                  </a:lnTo>
                  <a:lnTo>
                    <a:pt x="1349" y="21281"/>
                  </a:lnTo>
                  <a:lnTo>
                    <a:pt x="1349" y="21600"/>
                  </a:lnTo>
                  <a:lnTo>
                    <a:pt x="1863" y="21600"/>
                  </a:lnTo>
                  <a:lnTo>
                    <a:pt x="2206" y="21600"/>
                  </a:lnTo>
                  <a:lnTo>
                    <a:pt x="2549" y="21450"/>
                  </a:lnTo>
                  <a:lnTo>
                    <a:pt x="2549" y="21600"/>
                  </a:lnTo>
                  <a:lnTo>
                    <a:pt x="2869" y="21450"/>
                  </a:lnTo>
                  <a:lnTo>
                    <a:pt x="3053" y="21281"/>
                  </a:lnTo>
                  <a:lnTo>
                    <a:pt x="3212" y="20971"/>
                  </a:lnTo>
                  <a:lnTo>
                    <a:pt x="3396" y="20811"/>
                  </a:lnTo>
                  <a:lnTo>
                    <a:pt x="3910" y="20651"/>
                  </a:lnTo>
                  <a:lnTo>
                    <a:pt x="3910" y="20503"/>
                  </a:lnTo>
                  <a:lnTo>
                    <a:pt x="4072" y="20341"/>
                  </a:lnTo>
                  <a:lnTo>
                    <a:pt x="4415" y="20341"/>
                  </a:lnTo>
                  <a:lnTo>
                    <a:pt x="4415" y="20503"/>
                  </a:lnTo>
                  <a:lnTo>
                    <a:pt x="4586" y="20651"/>
                  </a:lnTo>
                  <a:lnTo>
                    <a:pt x="4929" y="20503"/>
                  </a:lnTo>
                  <a:lnTo>
                    <a:pt x="4929" y="20181"/>
                  </a:lnTo>
                  <a:lnTo>
                    <a:pt x="5259" y="19862"/>
                  </a:lnTo>
                  <a:lnTo>
                    <a:pt x="5259" y="19542"/>
                  </a:lnTo>
                  <a:lnTo>
                    <a:pt x="5088" y="19404"/>
                  </a:lnTo>
                  <a:lnTo>
                    <a:pt x="5431" y="19075"/>
                  </a:lnTo>
                  <a:lnTo>
                    <a:pt x="5602" y="18924"/>
                  </a:lnTo>
                  <a:lnTo>
                    <a:pt x="5774" y="18755"/>
                  </a:lnTo>
                  <a:lnTo>
                    <a:pt x="5945" y="18755"/>
                  </a:lnTo>
                  <a:lnTo>
                    <a:pt x="5945" y="19075"/>
                  </a:lnTo>
                  <a:lnTo>
                    <a:pt x="5774" y="19234"/>
                  </a:lnTo>
                  <a:lnTo>
                    <a:pt x="5602" y="19234"/>
                  </a:lnTo>
                  <a:lnTo>
                    <a:pt x="5602" y="19542"/>
                  </a:lnTo>
                  <a:lnTo>
                    <a:pt x="5774" y="19542"/>
                  </a:lnTo>
                  <a:lnTo>
                    <a:pt x="6265" y="19862"/>
                  </a:lnTo>
                  <a:cubicBezTo>
                    <a:pt x="6265" y="19862"/>
                    <a:pt x="5958" y="20181"/>
                    <a:pt x="5958" y="20181"/>
                  </a:cubicBezTo>
                  <a:close/>
                  <a:moveTo>
                    <a:pt x="5958" y="2018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2" name="AutoShape 52"/>
            <p:cNvSpPr>
              <a:spLocks/>
            </p:cNvSpPr>
            <p:nvPr/>
          </p:nvSpPr>
          <p:spPr bwMode="auto">
            <a:xfrm>
              <a:off x="4271" y="538"/>
              <a:ext cx="1430" cy="297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4814"/>
                  </a:moveTo>
                  <a:lnTo>
                    <a:pt x="21600" y="4501"/>
                  </a:lnTo>
                  <a:lnTo>
                    <a:pt x="21283" y="4358"/>
                  </a:lnTo>
                  <a:lnTo>
                    <a:pt x="20991" y="4065"/>
                  </a:lnTo>
                  <a:lnTo>
                    <a:pt x="20991" y="3913"/>
                  </a:lnTo>
                  <a:lnTo>
                    <a:pt x="20991" y="3609"/>
                  </a:lnTo>
                  <a:lnTo>
                    <a:pt x="20991" y="3305"/>
                  </a:lnTo>
                  <a:lnTo>
                    <a:pt x="21283" y="3162"/>
                  </a:lnTo>
                  <a:lnTo>
                    <a:pt x="20991" y="3010"/>
                  </a:lnTo>
                  <a:lnTo>
                    <a:pt x="20991" y="2858"/>
                  </a:lnTo>
                  <a:lnTo>
                    <a:pt x="20674" y="2706"/>
                  </a:lnTo>
                  <a:lnTo>
                    <a:pt x="20674" y="2554"/>
                  </a:lnTo>
                  <a:lnTo>
                    <a:pt x="20674" y="2411"/>
                  </a:lnTo>
                  <a:lnTo>
                    <a:pt x="20674" y="2259"/>
                  </a:lnTo>
                  <a:lnTo>
                    <a:pt x="20041" y="2259"/>
                  </a:lnTo>
                  <a:lnTo>
                    <a:pt x="20358" y="2107"/>
                  </a:lnTo>
                  <a:lnTo>
                    <a:pt x="20358" y="1967"/>
                  </a:lnTo>
                  <a:lnTo>
                    <a:pt x="20358" y="1803"/>
                  </a:lnTo>
                  <a:lnTo>
                    <a:pt x="20358" y="1663"/>
                  </a:lnTo>
                  <a:lnTo>
                    <a:pt x="20358" y="1499"/>
                  </a:lnTo>
                  <a:lnTo>
                    <a:pt x="20041" y="1359"/>
                  </a:lnTo>
                  <a:lnTo>
                    <a:pt x="20041" y="1055"/>
                  </a:lnTo>
                  <a:lnTo>
                    <a:pt x="19725" y="1055"/>
                  </a:lnTo>
                  <a:lnTo>
                    <a:pt x="19088" y="912"/>
                  </a:lnTo>
                  <a:lnTo>
                    <a:pt x="18479" y="751"/>
                  </a:lnTo>
                  <a:lnTo>
                    <a:pt x="18181" y="751"/>
                  </a:lnTo>
                  <a:lnTo>
                    <a:pt x="17846" y="608"/>
                  </a:lnTo>
                  <a:lnTo>
                    <a:pt x="17530" y="608"/>
                  </a:lnTo>
                  <a:lnTo>
                    <a:pt x="17530" y="315"/>
                  </a:lnTo>
                  <a:lnTo>
                    <a:pt x="16916" y="163"/>
                  </a:lnTo>
                  <a:lnTo>
                    <a:pt x="16284" y="0"/>
                  </a:lnTo>
                  <a:lnTo>
                    <a:pt x="15651" y="0"/>
                  </a:lnTo>
                  <a:lnTo>
                    <a:pt x="15651" y="163"/>
                  </a:lnTo>
                  <a:lnTo>
                    <a:pt x="15651" y="456"/>
                  </a:lnTo>
                  <a:lnTo>
                    <a:pt x="15651" y="608"/>
                  </a:lnTo>
                  <a:lnTo>
                    <a:pt x="15019" y="456"/>
                  </a:lnTo>
                  <a:lnTo>
                    <a:pt x="14726" y="912"/>
                  </a:lnTo>
                  <a:lnTo>
                    <a:pt x="14726" y="1055"/>
                  </a:lnTo>
                  <a:lnTo>
                    <a:pt x="14409" y="1055"/>
                  </a:lnTo>
                  <a:lnTo>
                    <a:pt x="14093" y="912"/>
                  </a:lnTo>
                  <a:lnTo>
                    <a:pt x="13460" y="1055"/>
                  </a:lnTo>
                  <a:lnTo>
                    <a:pt x="13460" y="1359"/>
                  </a:lnTo>
                  <a:lnTo>
                    <a:pt x="13460" y="1499"/>
                  </a:lnTo>
                  <a:lnTo>
                    <a:pt x="13163" y="1499"/>
                  </a:lnTo>
                  <a:lnTo>
                    <a:pt x="12554" y="1359"/>
                  </a:lnTo>
                  <a:lnTo>
                    <a:pt x="12214" y="1359"/>
                  </a:lnTo>
                  <a:lnTo>
                    <a:pt x="11898" y="1663"/>
                  </a:lnTo>
                  <a:lnTo>
                    <a:pt x="11898" y="1803"/>
                  </a:lnTo>
                  <a:lnTo>
                    <a:pt x="10949" y="2107"/>
                  </a:lnTo>
                  <a:lnTo>
                    <a:pt x="10651" y="2259"/>
                  </a:lnTo>
                  <a:lnTo>
                    <a:pt x="10334" y="2411"/>
                  </a:lnTo>
                  <a:lnTo>
                    <a:pt x="10651" y="2554"/>
                  </a:lnTo>
                  <a:lnTo>
                    <a:pt x="10949" y="2858"/>
                  </a:lnTo>
                  <a:lnTo>
                    <a:pt x="10651" y="3010"/>
                  </a:lnTo>
                  <a:lnTo>
                    <a:pt x="10651" y="3162"/>
                  </a:lnTo>
                  <a:lnTo>
                    <a:pt x="10019" y="3446"/>
                  </a:lnTo>
                  <a:lnTo>
                    <a:pt x="9386" y="3609"/>
                  </a:lnTo>
                  <a:lnTo>
                    <a:pt x="9386" y="3913"/>
                  </a:lnTo>
                  <a:lnTo>
                    <a:pt x="9386" y="4065"/>
                  </a:lnTo>
                  <a:lnTo>
                    <a:pt x="9070" y="4206"/>
                  </a:lnTo>
                  <a:lnTo>
                    <a:pt x="8461" y="4358"/>
                  </a:lnTo>
                  <a:lnTo>
                    <a:pt x="7828" y="4501"/>
                  </a:lnTo>
                  <a:lnTo>
                    <a:pt x="7828" y="4814"/>
                  </a:lnTo>
                  <a:lnTo>
                    <a:pt x="7511" y="5118"/>
                  </a:lnTo>
                  <a:lnTo>
                    <a:pt x="7196" y="5250"/>
                  </a:lnTo>
                  <a:lnTo>
                    <a:pt x="7196" y="5554"/>
                  </a:lnTo>
                  <a:lnTo>
                    <a:pt x="7196" y="5706"/>
                  </a:lnTo>
                  <a:lnTo>
                    <a:pt x="7196" y="5857"/>
                  </a:lnTo>
                  <a:lnTo>
                    <a:pt x="6874" y="6305"/>
                  </a:lnTo>
                  <a:lnTo>
                    <a:pt x="6874" y="6457"/>
                  </a:lnTo>
                  <a:lnTo>
                    <a:pt x="6265" y="6600"/>
                  </a:lnTo>
                  <a:lnTo>
                    <a:pt x="5949" y="6760"/>
                  </a:lnTo>
                  <a:lnTo>
                    <a:pt x="6265" y="7055"/>
                  </a:lnTo>
                  <a:lnTo>
                    <a:pt x="6265" y="7207"/>
                  </a:lnTo>
                  <a:lnTo>
                    <a:pt x="6265" y="7348"/>
                  </a:lnTo>
                  <a:lnTo>
                    <a:pt x="6581" y="7652"/>
                  </a:lnTo>
                  <a:lnTo>
                    <a:pt x="6265" y="7815"/>
                  </a:lnTo>
                  <a:lnTo>
                    <a:pt x="5632" y="7815"/>
                  </a:lnTo>
                  <a:lnTo>
                    <a:pt x="5316" y="7815"/>
                  </a:lnTo>
                  <a:lnTo>
                    <a:pt x="5000" y="7956"/>
                  </a:lnTo>
                  <a:lnTo>
                    <a:pt x="4684" y="8099"/>
                  </a:lnTo>
                  <a:lnTo>
                    <a:pt x="4386" y="8099"/>
                  </a:lnTo>
                  <a:lnTo>
                    <a:pt x="4386" y="7956"/>
                  </a:lnTo>
                  <a:lnTo>
                    <a:pt x="3754" y="8099"/>
                  </a:lnTo>
                  <a:lnTo>
                    <a:pt x="3437" y="8260"/>
                  </a:lnTo>
                  <a:lnTo>
                    <a:pt x="3121" y="8555"/>
                  </a:lnTo>
                  <a:lnTo>
                    <a:pt x="3121" y="8859"/>
                  </a:lnTo>
                  <a:lnTo>
                    <a:pt x="3121" y="9152"/>
                  </a:lnTo>
                  <a:lnTo>
                    <a:pt x="3121" y="9458"/>
                  </a:lnTo>
                  <a:lnTo>
                    <a:pt x="2804" y="9610"/>
                  </a:lnTo>
                  <a:lnTo>
                    <a:pt x="2804" y="9914"/>
                  </a:lnTo>
                  <a:lnTo>
                    <a:pt x="2804" y="10055"/>
                  </a:lnTo>
                  <a:lnTo>
                    <a:pt x="3121" y="10207"/>
                  </a:lnTo>
                  <a:lnTo>
                    <a:pt x="3121" y="10502"/>
                  </a:lnTo>
                  <a:lnTo>
                    <a:pt x="3121" y="10662"/>
                  </a:lnTo>
                  <a:lnTo>
                    <a:pt x="2804" y="10958"/>
                  </a:lnTo>
                  <a:lnTo>
                    <a:pt x="2804" y="11098"/>
                  </a:lnTo>
                  <a:lnTo>
                    <a:pt x="2804" y="11250"/>
                  </a:lnTo>
                  <a:lnTo>
                    <a:pt x="3121" y="11413"/>
                  </a:lnTo>
                  <a:lnTo>
                    <a:pt x="3437" y="11554"/>
                  </a:lnTo>
                  <a:lnTo>
                    <a:pt x="3437" y="11717"/>
                  </a:lnTo>
                  <a:lnTo>
                    <a:pt x="3437" y="12001"/>
                  </a:lnTo>
                  <a:lnTo>
                    <a:pt x="3437" y="12153"/>
                  </a:lnTo>
                  <a:lnTo>
                    <a:pt x="2512" y="12457"/>
                  </a:lnTo>
                  <a:lnTo>
                    <a:pt x="2512" y="12609"/>
                  </a:lnTo>
                  <a:lnTo>
                    <a:pt x="2804" y="12904"/>
                  </a:lnTo>
                  <a:lnTo>
                    <a:pt x="2804" y="13056"/>
                  </a:lnTo>
                  <a:lnTo>
                    <a:pt x="2804" y="13197"/>
                  </a:lnTo>
                  <a:lnTo>
                    <a:pt x="2804" y="13664"/>
                  </a:lnTo>
                  <a:lnTo>
                    <a:pt x="2512" y="14109"/>
                  </a:lnTo>
                  <a:lnTo>
                    <a:pt x="2195" y="14109"/>
                  </a:lnTo>
                  <a:lnTo>
                    <a:pt x="1879" y="14109"/>
                  </a:lnTo>
                  <a:lnTo>
                    <a:pt x="1563" y="14252"/>
                  </a:lnTo>
                  <a:lnTo>
                    <a:pt x="1563" y="14404"/>
                  </a:lnTo>
                  <a:lnTo>
                    <a:pt x="1246" y="14565"/>
                  </a:lnTo>
                  <a:lnTo>
                    <a:pt x="1246" y="14697"/>
                  </a:lnTo>
                  <a:lnTo>
                    <a:pt x="609" y="15001"/>
                  </a:lnTo>
                  <a:lnTo>
                    <a:pt x="926" y="15152"/>
                  </a:lnTo>
                  <a:lnTo>
                    <a:pt x="926" y="15304"/>
                  </a:lnTo>
                  <a:lnTo>
                    <a:pt x="926" y="15456"/>
                  </a:lnTo>
                  <a:lnTo>
                    <a:pt x="609" y="15610"/>
                  </a:lnTo>
                  <a:lnTo>
                    <a:pt x="316" y="15456"/>
                  </a:lnTo>
                  <a:lnTo>
                    <a:pt x="316" y="15304"/>
                  </a:lnTo>
                  <a:lnTo>
                    <a:pt x="0" y="15304"/>
                  </a:lnTo>
                  <a:lnTo>
                    <a:pt x="19" y="15304"/>
                  </a:lnTo>
                  <a:lnTo>
                    <a:pt x="19" y="15610"/>
                  </a:lnTo>
                  <a:lnTo>
                    <a:pt x="19" y="15751"/>
                  </a:lnTo>
                  <a:lnTo>
                    <a:pt x="19" y="16055"/>
                  </a:lnTo>
                  <a:lnTo>
                    <a:pt x="19" y="16207"/>
                  </a:lnTo>
                  <a:lnTo>
                    <a:pt x="19" y="16350"/>
                  </a:lnTo>
                  <a:lnTo>
                    <a:pt x="19" y="16511"/>
                  </a:lnTo>
                  <a:lnTo>
                    <a:pt x="19" y="16654"/>
                  </a:lnTo>
                  <a:lnTo>
                    <a:pt x="335" y="16654"/>
                  </a:lnTo>
                  <a:lnTo>
                    <a:pt x="335" y="16958"/>
                  </a:lnTo>
                  <a:lnTo>
                    <a:pt x="609" y="16806"/>
                  </a:lnTo>
                  <a:lnTo>
                    <a:pt x="949" y="16958"/>
                  </a:lnTo>
                  <a:lnTo>
                    <a:pt x="609" y="17262"/>
                  </a:lnTo>
                  <a:lnTo>
                    <a:pt x="609" y="17403"/>
                  </a:lnTo>
                  <a:lnTo>
                    <a:pt x="609" y="17555"/>
                  </a:lnTo>
                  <a:lnTo>
                    <a:pt x="609" y="17698"/>
                  </a:lnTo>
                  <a:lnTo>
                    <a:pt x="609" y="18011"/>
                  </a:lnTo>
                  <a:lnTo>
                    <a:pt x="609" y="18154"/>
                  </a:lnTo>
                  <a:lnTo>
                    <a:pt x="949" y="18306"/>
                  </a:lnTo>
                  <a:lnTo>
                    <a:pt x="609" y="18458"/>
                  </a:lnTo>
                  <a:lnTo>
                    <a:pt x="609" y="18753"/>
                  </a:lnTo>
                  <a:lnTo>
                    <a:pt x="949" y="18905"/>
                  </a:lnTo>
                  <a:lnTo>
                    <a:pt x="1246" y="18905"/>
                  </a:lnTo>
                  <a:lnTo>
                    <a:pt x="1246" y="19361"/>
                  </a:lnTo>
                  <a:lnTo>
                    <a:pt x="1898" y="19502"/>
                  </a:lnTo>
                  <a:lnTo>
                    <a:pt x="1898" y="19654"/>
                  </a:lnTo>
                  <a:lnTo>
                    <a:pt x="1898" y="19805"/>
                  </a:lnTo>
                  <a:lnTo>
                    <a:pt x="1582" y="19805"/>
                  </a:lnTo>
                  <a:lnTo>
                    <a:pt x="1582" y="19957"/>
                  </a:lnTo>
                  <a:lnTo>
                    <a:pt x="1246" y="20101"/>
                  </a:lnTo>
                  <a:lnTo>
                    <a:pt x="1246" y="20252"/>
                  </a:lnTo>
                  <a:lnTo>
                    <a:pt x="1246" y="20405"/>
                  </a:lnTo>
                  <a:lnTo>
                    <a:pt x="1582" y="20545"/>
                  </a:lnTo>
                  <a:lnTo>
                    <a:pt x="1582" y="20708"/>
                  </a:lnTo>
                  <a:lnTo>
                    <a:pt x="1898" y="20849"/>
                  </a:lnTo>
                  <a:lnTo>
                    <a:pt x="1898" y="21001"/>
                  </a:lnTo>
                  <a:lnTo>
                    <a:pt x="1898" y="21305"/>
                  </a:lnTo>
                  <a:lnTo>
                    <a:pt x="1582" y="21457"/>
                  </a:lnTo>
                  <a:lnTo>
                    <a:pt x="1898" y="21600"/>
                  </a:lnTo>
                  <a:lnTo>
                    <a:pt x="2214" y="21457"/>
                  </a:lnTo>
                  <a:lnTo>
                    <a:pt x="2530" y="21600"/>
                  </a:lnTo>
                  <a:lnTo>
                    <a:pt x="3461" y="21457"/>
                  </a:lnTo>
                  <a:lnTo>
                    <a:pt x="3776" y="21600"/>
                  </a:lnTo>
                  <a:lnTo>
                    <a:pt x="4070" y="21600"/>
                  </a:lnTo>
                  <a:lnTo>
                    <a:pt x="4409" y="21600"/>
                  </a:lnTo>
                  <a:lnTo>
                    <a:pt x="4409" y="21457"/>
                  </a:lnTo>
                  <a:lnTo>
                    <a:pt x="4409" y="21153"/>
                  </a:lnTo>
                  <a:lnTo>
                    <a:pt x="4409" y="20849"/>
                  </a:lnTo>
                  <a:lnTo>
                    <a:pt x="4702" y="20708"/>
                  </a:lnTo>
                  <a:lnTo>
                    <a:pt x="5019" y="20708"/>
                  </a:lnTo>
                  <a:lnTo>
                    <a:pt x="5335" y="20708"/>
                  </a:lnTo>
                  <a:lnTo>
                    <a:pt x="5651" y="20545"/>
                  </a:lnTo>
                  <a:lnTo>
                    <a:pt x="5335" y="20545"/>
                  </a:lnTo>
                  <a:lnTo>
                    <a:pt x="5651" y="20405"/>
                  </a:lnTo>
                  <a:lnTo>
                    <a:pt x="6284" y="20252"/>
                  </a:lnTo>
                  <a:lnTo>
                    <a:pt x="6898" y="20405"/>
                  </a:lnTo>
                  <a:lnTo>
                    <a:pt x="6898" y="20545"/>
                  </a:lnTo>
                  <a:lnTo>
                    <a:pt x="7214" y="20545"/>
                  </a:lnTo>
                  <a:lnTo>
                    <a:pt x="7847" y="20545"/>
                  </a:lnTo>
                  <a:lnTo>
                    <a:pt x="8163" y="20545"/>
                  </a:lnTo>
                  <a:lnTo>
                    <a:pt x="8163" y="20252"/>
                  </a:lnTo>
                  <a:lnTo>
                    <a:pt x="8163" y="20101"/>
                  </a:lnTo>
                  <a:lnTo>
                    <a:pt x="8776" y="19654"/>
                  </a:lnTo>
                  <a:lnTo>
                    <a:pt x="8776" y="19361"/>
                  </a:lnTo>
                  <a:lnTo>
                    <a:pt x="9093" y="19209"/>
                  </a:lnTo>
                  <a:lnTo>
                    <a:pt x="9409" y="19046"/>
                  </a:lnTo>
                  <a:lnTo>
                    <a:pt x="9409" y="18905"/>
                  </a:lnTo>
                  <a:lnTo>
                    <a:pt x="9093" y="18905"/>
                  </a:lnTo>
                  <a:lnTo>
                    <a:pt x="9409" y="18599"/>
                  </a:lnTo>
                  <a:lnTo>
                    <a:pt x="9726" y="18458"/>
                  </a:lnTo>
                  <a:lnTo>
                    <a:pt x="9409" y="18306"/>
                  </a:lnTo>
                  <a:lnTo>
                    <a:pt x="9409" y="18154"/>
                  </a:lnTo>
                  <a:lnTo>
                    <a:pt x="9409" y="18011"/>
                  </a:lnTo>
                  <a:lnTo>
                    <a:pt x="9726" y="17850"/>
                  </a:lnTo>
                  <a:lnTo>
                    <a:pt x="9726" y="17698"/>
                  </a:lnTo>
                  <a:lnTo>
                    <a:pt x="10041" y="17403"/>
                  </a:lnTo>
                  <a:lnTo>
                    <a:pt x="10041" y="17262"/>
                  </a:lnTo>
                  <a:lnTo>
                    <a:pt x="10041" y="17099"/>
                  </a:lnTo>
                  <a:lnTo>
                    <a:pt x="9726" y="16806"/>
                  </a:lnTo>
                  <a:lnTo>
                    <a:pt x="10358" y="16654"/>
                  </a:lnTo>
                  <a:lnTo>
                    <a:pt x="9409" y="16511"/>
                  </a:lnTo>
                  <a:lnTo>
                    <a:pt x="9726" y="16350"/>
                  </a:lnTo>
                  <a:lnTo>
                    <a:pt x="10358" y="16511"/>
                  </a:lnTo>
                  <a:lnTo>
                    <a:pt x="10674" y="16511"/>
                  </a:lnTo>
                  <a:lnTo>
                    <a:pt x="11284" y="16207"/>
                  </a:lnTo>
                  <a:lnTo>
                    <a:pt x="11284" y="16055"/>
                  </a:lnTo>
                  <a:lnTo>
                    <a:pt x="11284" y="15903"/>
                  </a:lnTo>
                  <a:lnTo>
                    <a:pt x="11600" y="15903"/>
                  </a:lnTo>
                  <a:lnTo>
                    <a:pt x="11916" y="15903"/>
                  </a:lnTo>
                  <a:lnTo>
                    <a:pt x="12232" y="16055"/>
                  </a:lnTo>
                  <a:lnTo>
                    <a:pt x="12554" y="15751"/>
                  </a:lnTo>
                  <a:lnTo>
                    <a:pt x="12846" y="15610"/>
                  </a:lnTo>
                  <a:lnTo>
                    <a:pt x="13479" y="15456"/>
                  </a:lnTo>
                  <a:lnTo>
                    <a:pt x="12846" y="15304"/>
                  </a:lnTo>
                  <a:lnTo>
                    <a:pt x="12846" y="15152"/>
                  </a:lnTo>
                  <a:lnTo>
                    <a:pt x="13186" y="15001"/>
                  </a:lnTo>
                  <a:lnTo>
                    <a:pt x="13479" y="15001"/>
                  </a:lnTo>
                  <a:lnTo>
                    <a:pt x="14111" y="14565"/>
                  </a:lnTo>
                  <a:lnTo>
                    <a:pt x="13795" y="14404"/>
                  </a:lnTo>
                  <a:lnTo>
                    <a:pt x="13795" y="14109"/>
                  </a:lnTo>
                  <a:lnTo>
                    <a:pt x="13186" y="14252"/>
                  </a:lnTo>
                  <a:lnTo>
                    <a:pt x="13186" y="14109"/>
                  </a:lnTo>
                  <a:lnTo>
                    <a:pt x="13186" y="13948"/>
                  </a:lnTo>
                  <a:lnTo>
                    <a:pt x="12846" y="13805"/>
                  </a:lnTo>
                  <a:lnTo>
                    <a:pt x="12554" y="13664"/>
                  </a:lnTo>
                  <a:lnTo>
                    <a:pt x="12554" y="13512"/>
                  </a:lnTo>
                  <a:lnTo>
                    <a:pt x="12554" y="13360"/>
                  </a:lnTo>
                  <a:lnTo>
                    <a:pt x="11916" y="13512"/>
                  </a:lnTo>
                  <a:lnTo>
                    <a:pt x="11600" y="13360"/>
                  </a:lnTo>
                  <a:lnTo>
                    <a:pt x="11284" y="13197"/>
                  </a:lnTo>
                  <a:lnTo>
                    <a:pt x="11284" y="12904"/>
                  </a:lnTo>
                  <a:lnTo>
                    <a:pt x="10967" y="12761"/>
                  </a:lnTo>
                  <a:lnTo>
                    <a:pt x="10967" y="12609"/>
                  </a:lnTo>
                  <a:lnTo>
                    <a:pt x="10674" y="12457"/>
                  </a:lnTo>
                  <a:lnTo>
                    <a:pt x="10967" y="12457"/>
                  </a:lnTo>
                  <a:lnTo>
                    <a:pt x="11284" y="12305"/>
                  </a:lnTo>
                  <a:lnTo>
                    <a:pt x="11284" y="12001"/>
                  </a:lnTo>
                  <a:lnTo>
                    <a:pt x="11284" y="11849"/>
                  </a:lnTo>
                  <a:lnTo>
                    <a:pt x="11284" y="11554"/>
                  </a:lnTo>
                  <a:lnTo>
                    <a:pt x="11600" y="11554"/>
                  </a:lnTo>
                  <a:lnTo>
                    <a:pt x="11284" y="11413"/>
                  </a:lnTo>
                  <a:lnTo>
                    <a:pt x="11600" y="11250"/>
                  </a:lnTo>
                  <a:lnTo>
                    <a:pt x="11600" y="10958"/>
                  </a:lnTo>
                  <a:lnTo>
                    <a:pt x="11916" y="10806"/>
                  </a:lnTo>
                  <a:lnTo>
                    <a:pt x="11916" y="10502"/>
                  </a:lnTo>
                  <a:lnTo>
                    <a:pt x="10967" y="10502"/>
                  </a:lnTo>
                  <a:lnTo>
                    <a:pt x="10967" y="10207"/>
                  </a:lnTo>
                  <a:lnTo>
                    <a:pt x="11284" y="10055"/>
                  </a:lnTo>
                  <a:lnTo>
                    <a:pt x="11916" y="10207"/>
                  </a:lnTo>
                  <a:lnTo>
                    <a:pt x="12232" y="10055"/>
                  </a:lnTo>
                  <a:lnTo>
                    <a:pt x="12554" y="10055"/>
                  </a:lnTo>
                  <a:lnTo>
                    <a:pt x="12846" y="9914"/>
                  </a:lnTo>
                  <a:lnTo>
                    <a:pt x="13186" y="9914"/>
                  </a:lnTo>
                  <a:lnTo>
                    <a:pt x="13795" y="9762"/>
                  </a:lnTo>
                  <a:lnTo>
                    <a:pt x="13479" y="9610"/>
                  </a:lnTo>
                  <a:lnTo>
                    <a:pt x="14111" y="9304"/>
                  </a:lnTo>
                  <a:lnTo>
                    <a:pt x="13795" y="9152"/>
                  </a:lnTo>
                  <a:lnTo>
                    <a:pt x="14428" y="9152"/>
                  </a:lnTo>
                  <a:lnTo>
                    <a:pt x="14744" y="8859"/>
                  </a:lnTo>
                  <a:lnTo>
                    <a:pt x="15041" y="9011"/>
                  </a:lnTo>
                  <a:lnTo>
                    <a:pt x="15674" y="8859"/>
                  </a:lnTo>
                  <a:lnTo>
                    <a:pt x="15377" y="8707"/>
                  </a:lnTo>
                  <a:lnTo>
                    <a:pt x="15674" y="8555"/>
                  </a:lnTo>
                  <a:lnTo>
                    <a:pt x="15991" y="8555"/>
                  </a:lnTo>
                  <a:lnTo>
                    <a:pt x="16623" y="8403"/>
                  </a:lnTo>
                  <a:lnTo>
                    <a:pt x="16623" y="8099"/>
                  </a:lnTo>
                  <a:lnTo>
                    <a:pt x="16623" y="7956"/>
                  </a:lnTo>
                  <a:lnTo>
                    <a:pt x="16623" y="7815"/>
                  </a:lnTo>
                  <a:lnTo>
                    <a:pt x="16939" y="7511"/>
                  </a:lnTo>
                  <a:lnTo>
                    <a:pt x="17232" y="7511"/>
                  </a:lnTo>
                  <a:lnTo>
                    <a:pt x="17549" y="7207"/>
                  </a:lnTo>
                  <a:lnTo>
                    <a:pt x="17865" y="7055"/>
                  </a:lnTo>
                  <a:lnTo>
                    <a:pt x="17549" y="6912"/>
                  </a:lnTo>
                  <a:lnTo>
                    <a:pt x="17549" y="6760"/>
                  </a:lnTo>
                  <a:lnTo>
                    <a:pt x="17549" y="6457"/>
                  </a:lnTo>
                  <a:lnTo>
                    <a:pt x="17549" y="6153"/>
                  </a:lnTo>
                  <a:lnTo>
                    <a:pt x="17865" y="6009"/>
                  </a:lnTo>
                  <a:lnTo>
                    <a:pt x="17865" y="5857"/>
                  </a:lnTo>
                  <a:lnTo>
                    <a:pt x="17865" y="5706"/>
                  </a:lnTo>
                  <a:lnTo>
                    <a:pt x="18181" y="5554"/>
                  </a:lnTo>
                  <a:lnTo>
                    <a:pt x="18818" y="5554"/>
                  </a:lnTo>
                  <a:lnTo>
                    <a:pt x="18818" y="5250"/>
                  </a:lnTo>
                  <a:lnTo>
                    <a:pt x="18818" y="4957"/>
                  </a:lnTo>
                  <a:lnTo>
                    <a:pt x="18818" y="4814"/>
                  </a:lnTo>
                  <a:lnTo>
                    <a:pt x="19111" y="4814"/>
                  </a:lnTo>
                  <a:lnTo>
                    <a:pt x="19428" y="4957"/>
                  </a:lnTo>
                  <a:lnTo>
                    <a:pt x="20060" y="4653"/>
                  </a:lnTo>
                  <a:lnTo>
                    <a:pt x="20376" y="4814"/>
                  </a:lnTo>
                  <a:lnTo>
                    <a:pt x="20693" y="4814"/>
                  </a:lnTo>
                  <a:lnTo>
                    <a:pt x="21010" y="4814"/>
                  </a:lnTo>
                  <a:lnTo>
                    <a:pt x="21306" y="4957"/>
                  </a:lnTo>
                  <a:cubicBezTo>
                    <a:pt x="21306" y="4957"/>
                    <a:pt x="21600" y="4814"/>
                    <a:pt x="21600" y="4814"/>
                  </a:cubicBezTo>
                  <a:close/>
                  <a:moveTo>
                    <a:pt x="21600" y="4814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3" name="AutoShape 53"/>
            <p:cNvSpPr>
              <a:spLocks/>
            </p:cNvSpPr>
            <p:nvPr/>
          </p:nvSpPr>
          <p:spPr bwMode="auto">
            <a:xfrm>
              <a:off x="5347" y="252"/>
              <a:ext cx="1225" cy="225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2068" y="2369"/>
                  </a:moveTo>
                  <a:lnTo>
                    <a:pt x="11699" y="2369"/>
                  </a:lnTo>
                  <a:lnTo>
                    <a:pt x="11699" y="2168"/>
                  </a:lnTo>
                  <a:lnTo>
                    <a:pt x="11699" y="1982"/>
                  </a:lnTo>
                  <a:lnTo>
                    <a:pt x="11699" y="1793"/>
                  </a:lnTo>
                  <a:lnTo>
                    <a:pt x="11699" y="1392"/>
                  </a:lnTo>
                  <a:lnTo>
                    <a:pt x="12068" y="1179"/>
                  </a:lnTo>
                  <a:lnTo>
                    <a:pt x="12068" y="978"/>
                  </a:lnTo>
                  <a:lnTo>
                    <a:pt x="11699" y="789"/>
                  </a:lnTo>
                  <a:lnTo>
                    <a:pt x="11330" y="588"/>
                  </a:lnTo>
                  <a:lnTo>
                    <a:pt x="10961" y="588"/>
                  </a:lnTo>
                  <a:lnTo>
                    <a:pt x="9879" y="402"/>
                  </a:lnTo>
                  <a:lnTo>
                    <a:pt x="10249" y="0"/>
                  </a:lnTo>
                  <a:lnTo>
                    <a:pt x="9879" y="0"/>
                  </a:lnTo>
                  <a:lnTo>
                    <a:pt x="9505" y="186"/>
                  </a:lnTo>
                  <a:lnTo>
                    <a:pt x="8766" y="402"/>
                  </a:lnTo>
                  <a:lnTo>
                    <a:pt x="8028" y="402"/>
                  </a:lnTo>
                  <a:lnTo>
                    <a:pt x="7685" y="588"/>
                  </a:lnTo>
                  <a:lnTo>
                    <a:pt x="7685" y="1392"/>
                  </a:lnTo>
                  <a:lnTo>
                    <a:pt x="7316" y="1793"/>
                  </a:lnTo>
                  <a:lnTo>
                    <a:pt x="7316" y="1982"/>
                  </a:lnTo>
                  <a:lnTo>
                    <a:pt x="7316" y="2168"/>
                  </a:lnTo>
                  <a:lnTo>
                    <a:pt x="7316" y="2369"/>
                  </a:lnTo>
                  <a:lnTo>
                    <a:pt x="6947" y="2570"/>
                  </a:lnTo>
                  <a:lnTo>
                    <a:pt x="6577" y="2975"/>
                  </a:lnTo>
                  <a:lnTo>
                    <a:pt x="6577" y="3176"/>
                  </a:lnTo>
                  <a:lnTo>
                    <a:pt x="6208" y="3176"/>
                  </a:lnTo>
                  <a:lnTo>
                    <a:pt x="5492" y="3362"/>
                  </a:lnTo>
                  <a:lnTo>
                    <a:pt x="5122" y="2975"/>
                  </a:lnTo>
                  <a:lnTo>
                    <a:pt x="4752" y="2975"/>
                  </a:lnTo>
                  <a:lnTo>
                    <a:pt x="4383" y="3176"/>
                  </a:lnTo>
                  <a:lnTo>
                    <a:pt x="3275" y="3176"/>
                  </a:lnTo>
                  <a:lnTo>
                    <a:pt x="2933" y="2975"/>
                  </a:lnTo>
                  <a:lnTo>
                    <a:pt x="2558" y="2975"/>
                  </a:lnTo>
                  <a:lnTo>
                    <a:pt x="2189" y="2975"/>
                  </a:lnTo>
                  <a:lnTo>
                    <a:pt x="1820" y="2570"/>
                  </a:lnTo>
                  <a:lnTo>
                    <a:pt x="1820" y="2369"/>
                  </a:lnTo>
                  <a:lnTo>
                    <a:pt x="1081" y="2168"/>
                  </a:lnTo>
                  <a:lnTo>
                    <a:pt x="739" y="1982"/>
                  </a:lnTo>
                  <a:lnTo>
                    <a:pt x="370" y="1982"/>
                  </a:lnTo>
                  <a:lnTo>
                    <a:pt x="0" y="2369"/>
                  </a:lnTo>
                  <a:lnTo>
                    <a:pt x="0" y="2760"/>
                  </a:lnTo>
                  <a:lnTo>
                    <a:pt x="739" y="2975"/>
                  </a:lnTo>
                  <a:lnTo>
                    <a:pt x="1451" y="3176"/>
                  </a:lnTo>
                  <a:lnTo>
                    <a:pt x="1451" y="3563"/>
                  </a:lnTo>
                  <a:lnTo>
                    <a:pt x="1820" y="3563"/>
                  </a:lnTo>
                  <a:lnTo>
                    <a:pt x="2189" y="3752"/>
                  </a:lnTo>
                  <a:lnTo>
                    <a:pt x="2558" y="3752"/>
                  </a:lnTo>
                  <a:lnTo>
                    <a:pt x="3275" y="3965"/>
                  </a:lnTo>
                  <a:lnTo>
                    <a:pt x="4013" y="4154"/>
                  </a:lnTo>
                  <a:lnTo>
                    <a:pt x="4383" y="4154"/>
                  </a:lnTo>
                  <a:lnTo>
                    <a:pt x="4383" y="4556"/>
                  </a:lnTo>
                  <a:lnTo>
                    <a:pt x="4752" y="4742"/>
                  </a:lnTo>
                  <a:lnTo>
                    <a:pt x="4752" y="4957"/>
                  </a:lnTo>
                  <a:lnTo>
                    <a:pt x="4752" y="5144"/>
                  </a:lnTo>
                  <a:lnTo>
                    <a:pt x="4752" y="5359"/>
                  </a:lnTo>
                  <a:lnTo>
                    <a:pt x="4752" y="5545"/>
                  </a:lnTo>
                  <a:lnTo>
                    <a:pt x="4383" y="5746"/>
                  </a:lnTo>
                  <a:lnTo>
                    <a:pt x="5122" y="5746"/>
                  </a:lnTo>
                  <a:lnTo>
                    <a:pt x="5122" y="5947"/>
                  </a:lnTo>
                  <a:lnTo>
                    <a:pt x="5122" y="6136"/>
                  </a:lnTo>
                  <a:lnTo>
                    <a:pt x="5122" y="6337"/>
                  </a:lnTo>
                  <a:lnTo>
                    <a:pt x="5492" y="6538"/>
                  </a:lnTo>
                  <a:lnTo>
                    <a:pt x="5492" y="6739"/>
                  </a:lnTo>
                  <a:lnTo>
                    <a:pt x="5838" y="6940"/>
                  </a:lnTo>
                  <a:lnTo>
                    <a:pt x="5492" y="7129"/>
                  </a:lnTo>
                  <a:lnTo>
                    <a:pt x="5492" y="7531"/>
                  </a:lnTo>
                  <a:lnTo>
                    <a:pt x="5492" y="7932"/>
                  </a:lnTo>
                  <a:lnTo>
                    <a:pt x="5492" y="8134"/>
                  </a:lnTo>
                  <a:lnTo>
                    <a:pt x="5838" y="8521"/>
                  </a:lnTo>
                  <a:lnTo>
                    <a:pt x="6208" y="8710"/>
                  </a:lnTo>
                  <a:lnTo>
                    <a:pt x="6208" y="9123"/>
                  </a:lnTo>
                  <a:lnTo>
                    <a:pt x="6577" y="9123"/>
                  </a:lnTo>
                  <a:lnTo>
                    <a:pt x="6947" y="9312"/>
                  </a:lnTo>
                  <a:lnTo>
                    <a:pt x="7685" y="9312"/>
                  </a:lnTo>
                  <a:lnTo>
                    <a:pt x="7685" y="9525"/>
                  </a:lnTo>
                  <a:lnTo>
                    <a:pt x="8028" y="9699"/>
                  </a:lnTo>
                  <a:lnTo>
                    <a:pt x="8028" y="9900"/>
                  </a:lnTo>
                  <a:lnTo>
                    <a:pt x="8028" y="10101"/>
                  </a:lnTo>
                  <a:lnTo>
                    <a:pt x="8028" y="10503"/>
                  </a:lnTo>
                  <a:lnTo>
                    <a:pt x="8028" y="10704"/>
                  </a:lnTo>
                  <a:lnTo>
                    <a:pt x="8396" y="10893"/>
                  </a:lnTo>
                  <a:lnTo>
                    <a:pt x="8396" y="11094"/>
                  </a:lnTo>
                  <a:lnTo>
                    <a:pt x="8028" y="11094"/>
                  </a:lnTo>
                  <a:lnTo>
                    <a:pt x="7685" y="11094"/>
                  </a:lnTo>
                  <a:lnTo>
                    <a:pt x="7316" y="11094"/>
                  </a:lnTo>
                  <a:lnTo>
                    <a:pt x="7316" y="11295"/>
                  </a:lnTo>
                  <a:lnTo>
                    <a:pt x="6577" y="11898"/>
                  </a:lnTo>
                  <a:lnTo>
                    <a:pt x="6577" y="12087"/>
                  </a:lnTo>
                  <a:lnTo>
                    <a:pt x="6208" y="12474"/>
                  </a:lnTo>
                  <a:lnTo>
                    <a:pt x="5838" y="12689"/>
                  </a:lnTo>
                  <a:lnTo>
                    <a:pt x="5122" y="13091"/>
                  </a:lnTo>
                  <a:lnTo>
                    <a:pt x="5122" y="13277"/>
                  </a:lnTo>
                  <a:lnTo>
                    <a:pt x="5122" y="13466"/>
                  </a:lnTo>
                  <a:lnTo>
                    <a:pt x="4383" y="13679"/>
                  </a:lnTo>
                  <a:lnTo>
                    <a:pt x="4383" y="13868"/>
                  </a:lnTo>
                  <a:lnTo>
                    <a:pt x="4383" y="13679"/>
                  </a:lnTo>
                  <a:lnTo>
                    <a:pt x="4013" y="13868"/>
                  </a:lnTo>
                  <a:lnTo>
                    <a:pt x="3645" y="14069"/>
                  </a:lnTo>
                  <a:lnTo>
                    <a:pt x="3645" y="14270"/>
                  </a:lnTo>
                  <a:lnTo>
                    <a:pt x="3645" y="14672"/>
                  </a:lnTo>
                  <a:lnTo>
                    <a:pt x="2933" y="14858"/>
                  </a:lnTo>
                  <a:lnTo>
                    <a:pt x="2558" y="14672"/>
                  </a:lnTo>
                  <a:lnTo>
                    <a:pt x="2189" y="14672"/>
                  </a:lnTo>
                  <a:lnTo>
                    <a:pt x="2189" y="15059"/>
                  </a:lnTo>
                  <a:lnTo>
                    <a:pt x="1451" y="15464"/>
                  </a:lnTo>
                  <a:lnTo>
                    <a:pt x="1451" y="15865"/>
                  </a:lnTo>
                  <a:lnTo>
                    <a:pt x="1451" y="16051"/>
                  </a:lnTo>
                  <a:lnTo>
                    <a:pt x="1820" y="16252"/>
                  </a:lnTo>
                  <a:lnTo>
                    <a:pt x="1820" y="16643"/>
                  </a:lnTo>
                  <a:lnTo>
                    <a:pt x="1451" y="16855"/>
                  </a:lnTo>
                  <a:lnTo>
                    <a:pt x="1451" y="17044"/>
                  </a:lnTo>
                  <a:lnTo>
                    <a:pt x="2189" y="17245"/>
                  </a:lnTo>
                  <a:lnTo>
                    <a:pt x="2189" y="17431"/>
                  </a:lnTo>
                  <a:lnTo>
                    <a:pt x="2189" y="17848"/>
                  </a:lnTo>
                  <a:lnTo>
                    <a:pt x="2189" y="18424"/>
                  </a:lnTo>
                  <a:lnTo>
                    <a:pt x="2189" y="18826"/>
                  </a:lnTo>
                  <a:lnTo>
                    <a:pt x="1451" y="19027"/>
                  </a:lnTo>
                  <a:lnTo>
                    <a:pt x="1451" y="19428"/>
                  </a:lnTo>
                  <a:lnTo>
                    <a:pt x="1451" y="19629"/>
                  </a:lnTo>
                  <a:lnTo>
                    <a:pt x="2189" y="20206"/>
                  </a:lnTo>
                  <a:lnTo>
                    <a:pt x="3275" y="20206"/>
                  </a:lnTo>
                  <a:lnTo>
                    <a:pt x="3645" y="20421"/>
                  </a:lnTo>
                  <a:lnTo>
                    <a:pt x="4383" y="20421"/>
                  </a:lnTo>
                  <a:lnTo>
                    <a:pt x="4752" y="20421"/>
                  </a:lnTo>
                  <a:lnTo>
                    <a:pt x="5122" y="20823"/>
                  </a:lnTo>
                  <a:lnTo>
                    <a:pt x="5122" y="21198"/>
                  </a:lnTo>
                  <a:lnTo>
                    <a:pt x="5492" y="21411"/>
                  </a:lnTo>
                  <a:lnTo>
                    <a:pt x="5838" y="21600"/>
                  </a:lnTo>
                  <a:lnTo>
                    <a:pt x="6947" y="21600"/>
                  </a:lnTo>
                  <a:lnTo>
                    <a:pt x="7316" y="21600"/>
                  </a:lnTo>
                  <a:lnTo>
                    <a:pt x="7685" y="21198"/>
                  </a:lnTo>
                  <a:lnTo>
                    <a:pt x="8028" y="21009"/>
                  </a:lnTo>
                  <a:lnTo>
                    <a:pt x="8396" y="21411"/>
                  </a:lnTo>
                  <a:lnTo>
                    <a:pt x="8766" y="21198"/>
                  </a:lnTo>
                  <a:lnTo>
                    <a:pt x="9136" y="21009"/>
                  </a:lnTo>
                  <a:lnTo>
                    <a:pt x="9879" y="20823"/>
                  </a:lnTo>
                  <a:lnTo>
                    <a:pt x="10961" y="20622"/>
                  </a:lnTo>
                  <a:lnTo>
                    <a:pt x="11330" y="20622"/>
                  </a:lnTo>
                  <a:lnTo>
                    <a:pt x="11699" y="20622"/>
                  </a:lnTo>
                  <a:lnTo>
                    <a:pt x="11699" y="20421"/>
                  </a:lnTo>
                  <a:lnTo>
                    <a:pt x="11699" y="20206"/>
                  </a:lnTo>
                  <a:lnTo>
                    <a:pt x="12068" y="20020"/>
                  </a:lnTo>
                  <a:lnTo>
                    <a:pt x="12438" y="20421"/>
                  </a:lnTo>
                  <a:lnTo>
                    <a:pt x="12785" y="20206"/>
                  </a:lnTo>
                  <a:lnTo>
                    <a:pt x="13523" y="20020"/>
                  </a:lnTo>
                  <a:lnTo>
                    <a:pt x="13893" y="19629"/>
                  </a:lnTo>
                  <a:lnTo>
                    <a:pt x="14262" y="19819"/>
                  </a:lnTo>
                  <a:lnTo>
                    <a:pt x="15023" y="19819"/>
                  </a:lnTo>
                  <a:lnTo>
                    <a:pt x="15342" y="19819"/>
                  </a:lnTo>
                  <a:lnTo>
                    <a:pt x="15712" y="19629"/>
                  </a:lnTo>
                  <a:lnTo>
                    <a:pt x="16451" y="18826"/>
                  </a:lnTo>
                  <a:lnTo>
                    <a:pt x="16825" y="18625"/>
                  </a:lnTo>
                  <a:lnTo>
                    <a:pt x="17195" y="18250"/>
                  </a:lnTo>
                  <a:lnTo>
                    <a:pt x="17565" y="18034"/>
                  </a:lnTo>
                  <a:lnTo>
                    <a:pt x="17906" y="17848"/>
                  </a:lnTo>
                  <a:lnTo>
                    <a:pt x="18303" y="17431"/>
                  </a:lnTo>
                  <a:lnTo>
                    <a:pt x="18645" y="16855"/>
                  </a:lnTo>
                  <a:lnTo>
                    <a:pt x="18645" y="17044"/>
                  </a:lnTo>
                  <a:lnTo>
                    <a:pt x="19014" y="17044"/>
                  </a:lnTo>
                  <a:lnTo>
                    <a:pt x="19384" y="16855"/>
                  </a:lnTo>
                  <a:lnTo>
                    <a:pt x="19014" y="16643"/>
                  </a:lnTo>
                  <a:lnTo>
                    <a:pt x="19384" y="16453"/>
                  </a:lnTo>
                  <a:lnTo>
                    <a:pt x="19384" y="16051"/>
                  </a:lnTo>
                  <a:lnTo>
                    <a:pt x="19753" y="15865"/>
                  </a:lnTo>
                  <a:lnTo>
                    <a:pt x="20123" y="15664"/>
                  </a:lnTo>
                  <a:lnTo>
                    <a:pt x="20123" y="15464"/>
                  </a:lnTo>
                  <a:lnTo>
                    <a:pt x="20470" y="15059"/>
                  </a:lnTo>
                  <a:lnTo>
                    <a:pt x="21209" y="14858"/>
                  </a:lnTo>
                  <a:lnTo>
                    <a:pt x="21600" y="14471"/>
                  </a:lnTo>
                  <a:lnTo>
                    <a:pt x="21209" y="14069"/>
                  </a:lnTo>
                  <a:lnTo>
                    <a:pt x="20861" y="13868"/>
                  </a:lnTo>
                  <a:lnTo>
                    <a:pt x="19753" y="13679"/>
                  </a:lnTo>
                  <a:lnTo>
                    <a:pt x="18645" y="13466"/>
                  </a:lnTo>
                  <a:lnTo>
                    <a:pt x="18303" y="13277"/>
                  </a:lnTo>
                  <a:lnTo>
                    <a:pt x="17906" y="13091"/>
                  </a:lnTo>
                  <a:lnTo>
                    <a:pt x="17565" y="13091"/>
                  </a:lnTo>
                  <a:lnTo>
                    <a:pt x="17195" y="12689"/>
                  </a:lnTo>
                  <a:lnTo>
                    <a:pt x="17565" y="12689"/>
                  </a:lnTo>
                  <a:lnTo>
                    <a:pt x="17906" y="12689"/>
                  </a:lnTo>
                  <a:lnTo>
                    <a:pt x="18303" y="12474"/>
                  </a:lnTo>
                  <a:lnTo>
                    <a:pt x="18303" y="12288"/>
                  </a:lnTo>
                  <a:lnTo>
                    <a:pt x="18303" y="12087"/>
                  </a:lnTo>
                  <a:lnTo>
                    <a:pt x="17906" y="11898"/>
                  </a:lnTo>
                  <a:lnTo>
                    <a:pt x="17906" y="11697"/>
                  </a:lnTo>
                  <a:lnTo>
                    <a:pt x="17195" y="11697"/>
                  </a:lnTo>
                  <a:lnTo>
                    <a:pt x="17195" y="11484"/>
                  </a:lnTo>
                  <a:lnTo>
                    <a:pt x="17195" y="11295"/>
                  </a:lnTo>
                  <a:lnTo>
                    <a:pt x="16451" y="11094"/>
                  </a:lnTo>
                  <a:lnTo>
                    <a:pt x="17195" y="10893"/>
                  </a:lnTo>
                  <a:lnTo>
                    <a:pt x="16825" y="10704"/>
                  </a:lnTo>
                  <a:lnTo>
                    <a:pt x="16825" y="10503"/>
                  </a:lnTo>
                  <a:lnTo>
                    <a:pt x="16451" y="10704"/>
                  </a:lnTo>
                  <a:lnTo>
                    <a:pt x="16082" y="10503"/>
                  </a:lnTo>
                  <a:lnTo>
                    <a:pt x="16082" y="10302"/>
                  </a:lnTo>
                  <a:lnTo>
                    <a:pt x="16082" y="10101"/>
                  </a:lnTo>
                  <a:lnTo>
                    <a:pt x="16082" y="9900"/>
                  </a:lnTo>
                  <a:lnTo>
                    <a:pt x="15712" y="9699"/>
                  </a:lnTo>
                  <a:lnTo>
                    <a:pt x="15712" y="9525"/>
                  </a:lnTo>
                  <a:lnTo>
                    <a:pt x="16082" y="9312"/>
                  </a:lnTo>
                  <a:lnTo>
                    <a:pt x="15712" y="8911"/>
                  </a:lnTo>
                  <a:lnTo>
                    <a:pt x="16082" y="8710"/>
                  </a:lnTo>
                  <a:lnTo>
                    <a:pt x="16082" y="8521"/>
                  </a:lnTo>
                  <a:lnTo>
                    <a:pt x="16082" y="8320"/>
                  </a:lnTo>
                  <a:lnTo>
                    <a:pt x="15712" y="7932"/>
                  </a:lnTo>
                  <a:lnTo>
                    <a:pt x="15342" y="7531"/>
                  </a:lnTo>
                  <a:lnTo>
                    <a:pt x="15023" y="7315"/>
                  </a:lnTo>
                  <a:lnTo>
                    <a:pt x="14262" y="7129"/>
                  </a:lnTo>
                  <a:lnTo>
                    <a:pt x="14262" y="6940"/>
                  </a:lnTo>
                  <a:lnTo>
                    <a:pt x="13893" y="6739"/>
                  </a:lnTo>
                  <a:lnTo>
                    <a:pt x="13523" y="6337"/>
                  </a:lnTo>
                  <a:lnTo>
                    <a:pt x="13523" y="5947"/>
                  </a:lnTo>
                  <a:lnTo>
                    <a:pt x="13523" y="5746"/>
                  </a:lnTo>
                  <a:lnTo>
                    <a:pt x="13523" y="5359"/>
                  </a:lnTo>
                  <a:lnTo>
                    <a:pt x="13893" y="5144"/>
                  </a:lnTo>
                  <a:lnTo>
                    <a:pt x="13893" y="4957"/>
                  </a:lnTo>
                  <a:lnTo>
                    <a:pt x="13893" y="4556"/>
                  </a:lnTo>
                  <a:lnTo>
                    <a:pt x="13154" y="4154"/>
                  </a:lnTo>
                  <a:lnTo>
                    <a:pt x="12438" y="3965"/>
                  </a:lnTo>
                  <a:lnTo>
                    <a:pt x="12438" y="3752"/>
                  </a:lnTo>
                  <a:lnTo>
                    <a:pt x="12068" y="3563"/>
                  </a:lnTo>
                  <a:lnTo>
                    <a:pt x="11699" y="3362"/>
                  </a:lnTo>
                  <a:lnTo>
                    <a:pt x="11330" y="3176"/>
                  </a:lnTo>
                  <a:lnTo>
                    <a:pt x="11330" y="2975"/>
                  </a:lnTo>
                  <a:lnTo>
                    <a:pt x="11699" y="2760"/>
                  </a:lnTo>
                  <a:lnTo>
                    <a:pt x="11699" y="2570"/>
                  </a:lnTo>
                  <a:cubicBezTo>
                    <a:pt x="11699" y="2570"/>
                    <a:pt x="12068" y="2369"/>
                    <a:pt x="12068" y="2369"/>
                  </a:cubicBezTo>
                  <a:close/>
                  <a:moveTo>
                    <a:pt x="12068" y="2369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4" name="AutoShape 54"/>
            <p:cNvSpPr>
              <a:spLocks/>
            </p:cNvSpPr>
            <p:nvPr/>
          </p:nvSpPr>
          <p:spPr bwMode="auto">
            <a:xfrm>
              <a:off x="5683" y="5951"/>
              <a:ext cx="1080" cy="68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514" y="20977"/>
                  </a:moveTo>
                  <a:lnTo>
                    <a:pt x="3353" y="20977"/>
                  </a:lnTo>
                  <a:lnTo>
                    <a:pt x="4191" y="20977"/>
                  </a:lnTo>
                  <a:lnTo>
                    <a:pt x="5029" y="20977"/>
                  </a:lnTo>
                  <a:lnTo>
                    <a:pt x="5836" y="20977"/>
                  </a:lnTo>
                  <a:lnTo>
                    <a:pt x="6261" y="21600"/>
                  </a:lnTo>
                  <a:lnTo>
                    <a:pt x="7099" y="20977"/>
                  </a:lnTo>
                  <a:lnTo>
                    <a:pt x="7099" y="20273"/>
                  </a:lnTo>
                  <a:lnTo>
                    <a:pt x="7488" y="20273"/>
                  </a:lnTo>
                  <a:lnTo>
                    <a:pt x="7907" y="19648"/>
                  </a:lnTo>
                  <a:lnTo>
                    <a:pt x="8325" y="20273"/>
                  </a:lnTo>
                  <a:lnTo>
                    <a:pt x="8325" y="19648"/>
                  </a:lnTo>
                  <a:lnTo>
                    <a:pt x="8744" y="19648"/>
                  </a:lnTo>
                  <a:lnTo>
                    <a:pt x="9164" y="20273"/>
                  </a:lnTo>
                  <a:lnTo>
                    <a:pt x="9584" y="20273"/>
                  </a:lnTo>
                  <a:lnTo>
                    <a:pt x="9584" y="20977"/>
                  </a:lnTo>
                  <a:lnTo>
                    <a:pt x="10421" y="20273"/>
                  </a:lnTo>
                  <a:lnTo>
                    <a:pt x="10815" y="20273"/>
                  </a:lnTo>
                  <a:lnTo>
                    <a:pt x="11203" y="20273"/>
                  </a:lnTo>
                  <a:lnTo>
                    <a:pt x="12073" y="20273"/>
                  </a:lnTo>
                  <a:lnTo>
                    <a:pt x="12492" y="19648"/>
                  </a:lnTo>
                  <a:lnTo>
                    <a:pt x="13299" y="19648"/>
                  </a:lnTo>
                  <a:lnTo>
                    <a:pt x="14137" y="19648"/>
                  </a:lnTo>
                  <a:lnTo>
                    <a:pt x="14562" y="18985"/>
                  </a:lnTo>
                  <a:lnTo>
                    <a:pt x="14137" y="18322"/>
                  </a:lnTo>
                  <a:lnTo>
                    <a:pt x="14137" y="17659"/>
                  </a:lnTo>
                  <a:lnTo>
                    <a:pt x="14562" y="17659"/>
                  </a:lnTo>
                  <a:lnTo>
                    <a:pt x="14950" y="17659"/>
                  </a:lnTo>
                  <a:lnTo>
                    <a:pt x="14950" y="17042"/>
                  </a:lnTo>
                  <a:lnTo>
                    <a:pt x="15481" y="16995"/>
                  </a:lnTo>
                  <a:lnTo>
                    <a:pt x="15647" y="15843"/>
                  </a:lnTo>
                  <a:lnTo>
                    <a:pt x="16097" y="15843"/>
                  </a:lnTo>
                  <a:lnTo>
                    <a:pt x="16208" y="15707"/>
                  </a:lnTo>
                  <a:lnTo>
                    <a:pt x="16627" y="15044"/>
                  </a:lnTo>
                  <a:lnTo>
                    <a:pt x="17047" y="15044"/>
                  </a:lnTo>
                  <a:lnTo>
                    <a:pt x="17465" y="15044"/>
                  </a:lnTo>
                  <a:lnTo>
                    <a:pt x="17885" y="15044"/>
                  </a:lnTo>
                  <a:lnTo>
                    <a:pt x="17885" y="15707"/>
                  </a:lnTo>
                  <a:lnTo>
                    <a:pt x="18304" y="15707"/>
                  </a:lnTo>
                  <a:lnTo>
                    <a:pt x="19117" y="15707"/>
                  </a:lnTo>
                  <a:lnTo>
                    <a:pt x="20375" y="15707"/>
                  </a:lnTo>
                  <a:lnTo>
                    <a:pt x="20375" y="15044"/>
                  </a:lnTo>
                  <a:lnTo>
                    <a:pt x="20375" y="13716"/>
                  </a:lnTo>
                  <a:lnTo>
                    <a:pt x="19955" y="13716"/>
                  </a:lnTo>
                  <a:lnTo>
                    <a:pt x="19536" y="13103"/>
                  </a:lnTo>
                  <a:lnTo>
                    <a:pt x="19536" y="12438"/>
                  </a:lnTo>
                  <a:lnTo>
                    <a:pt x="18698" y="12438"/>
                  </a:lnTo>
                  <a:lnTo>
                    <a:pt x="18304" y="13103"/>
                  </a:lnTo>
                  <a:lnTo>
                    <a:pt x="18304" y="11775"/>
                  </a:lnTo>
                  <a:lnTo>
                    <a:pt x="18304" y="11113"/>
                  </a:lnTo>
                  <a:lnTo>
                    <a:pt x="18698" y="10488"/>
                  </a:lnTo>
                  <a:lnTo>
                    <a:pt x="19117" y="10488"/>
                  </a:lnTo>
                  <a:lnTo>
                    <a:pt x="19117" y="9785"/>
                  </a:lnTo>
                  <a:lnTo>
                    <a:pt x="19536" y="9161"/>
                  </a:lnTo>
                  <a:lnTo>
                    <a:pt x="19117" y="8497"/>
                  </a:lnTo>
                  <a:lnTo>
                    <a:pt x="19117" y="7219"/>
                  </a:lnTo>
                  <a:lnTo>
                    <a:pt x="19536" y="7219"/>
                  </a:lnTo>
                  <a:lnTo>
                    <a:pt x="19536" y="5893"/>
                  </a:lnTo>
                  <a:lnTo>
                    <a:pt x="19536" y="4604"/>
                  </a:lnTo>
                  <a:lnTo>
                    <a:pt x="20375" y="4604"/>
                  </a:lnTo>
                  <a:lnTo>
                    <a:pt x="21212" y="4604"/>
                  </a:lnTo>
                  <a:lnTo>
                    <a:pt x="21600" y="3941"/>
                  </a:lnTo>
                  <a:lnTo>
                    <a:pt x="21157" y="2214"/>
                  </a:lnTo>
                  <a:lnTo>
                    <a:pt x="21157" y="1990"/>
                  </a:lnTo>
                  <a:lnTo>
                    <a:pt x="19536" y="1064"/>
                  </a:lnTo>
                  <a:lnTo>
                    <a:pt x="19061" y="849"/>
                  </a:lnTo>
                  <a:lnTo>
                    <a:pt x="18778" y="849"/>
                  </a:lnTo>
                  <a:lnTo>
                    <a:pt x="18334" y="849"/>
                  </a:lnTo>
                  <a:lnTo>
                    <a:pt x="17441" y="1064"/>
                  </a:lnTo>
                  <a:lnTo>
                    <a:pt x="17047" y="663"/>
                  </a:lnTo>
                  <a:lnTo>
                    <a:pt x="16208" y="663"/>
                  </a:lnTo>
                  <a:lnTo>
                    <a:pt x="15820" y="663"/>
                  </a:lnTo>
                  <a:lnTo>
                    <a:pt x="15401" y="0"/>
                  </a:lnTo>
                  <a:lnTo>
                    <a:pt x="13719" y="663"/>
                  </a:lnTo>
                  <a:lnTo>
                    <a:pt x="13299" y="1287"/>
                  </a:lnTo>
                  <a:lnTo>
                    <a:pt x="12492" y="2615"/>
                  </a:lnTo>
                  <a:lnTo>
                    <a:pt x="11654" y="3941"/>
                  </a:lnTo>
                  <a:lnTo>
                    <a:pt x="10815" y="4604"/>
                  </a:lnTo>
                  <a:lnTo>
                    <a:pt x="10421" y="5181"/>
                  </a:lnTo>
                  <a:lnTo>
                    <a:pt x="9584" y="5181"/>
                  </a:lnTo>
                  <a:lnTo>
                    <a:pt x="8744" y="4604"/>
                  </a:lnTo>
                  <a:lnTo>
                    <a:pt x="8325" y="4604"/>
                  </a:lnTo>
                  <a:lnTo>
                    <a:pt x="7488" y="4604"/>
                  </a:lnTo>
                  <a:lnTo>
                    <a:pt x="7099" y="4604"/>
                  </a:lnTo>
                  <a:lnTo>
                    <a:pt x="6261" y="4604"/>
                  </a:lnTo>
                  <a:lnTo>
                    <a:pt x="5417" y="4604"/>
                  </a:lnTo>
                  <a:lnTo>
                    <a:pt x="5029" y="3941"/>
                  </a:lnTo>
                  <a:lnTo>
                    <a:pt x="4191" y="3941"/>
                  </a:lnTo>
                  <a:lnTo>
                    <a:pt x="3353" y="3941"/>
                  </a:lnTo>
                  <a:lnTo>
                    <a:pt x="2514" y="3941"/>
                  </a:lnTo>
                  <a:lnTo>
                    <a:pt x="2095" y="3278"/>
                  </a:lnTo>
                  <a:lnTo>
                    <a:pt x="2095" y="2615"/>
                  </a:lnTo>
                  <a:lnTo>
                    <a:pt x="2095" y="1287"/>
                  </a:lnTo>
                  <a:lnTo>
                    <a:pt x="1282" y="1287"/>
                  </a:lnTo>
                  <a:lnTo>
                    <a:pt x="1701" y="1287"/>
                  </a:lnTo>
                  <a:lnTo>
                    <a:pt x="838" y="2615"/>
                  </a:lnTo>
                  <a:lnTo>
                    <a:pt x="443" y="3278"/>
                  </a:lnTo>
                  <a:lnTo>
                    <a:pt x="0" y="3278"/>
                  </a:lnTo>
                  <a:lnTo>
                    <a:pt x="443" y="4604"/>
                  </a:lnTo>
                  <a:lnTo>
                    <a:pt x="443" y="5893"/>
                  </a:lnTo>
                  <a:lnTo>
                    <a:pt x="838" y="6507"/>
                  </a:lnTo>
                  <a:lnTo>
                    <a:pt x="838" y="7219"/>
                  </a:lnTo>
                  <a:lnTo>
                    <a:pt x="1282" y="7219"/>
                  </a:lnTo>
                  <a:lnTo>
                    <a:pt x="1701" y="7219"/>
                  </a:lnTo>
                  <a:lnTo>
                    <a:pt x="2095" y="7833"/>
                  </a:lnTo>
                  <a:lnTo>
                    <a:pt x="1701" y="8497"/>
                  </a:lnTo>
                  <a:lnTo>
                    <a:pt x="1701" y="9161"/>
                  </a:lnTo>
                  <a:lnTo>
                    <a:pt x="838" y="9785"/>
                  </a:lnTo>
                  <a:lnTo>
                    <a:pt x="838" y="10488"/>
                  </a:lnTo>
                  <a:lnTo>
                    <a:pt x="838" y="11775"/>
                  </a:lnTo>
                  <a:lnTo>
                    <a:pt x="443" y="11775"/>
                  </a:lnTo>
                  <a:lnTo>
                    <a:pt x="443" y="13103"/>
                  </a:lnTo>
                  <a:lnTo>
                    <a:pt x="443" y="13716"/>
                  </a:lnTo>
                  <a:lnTo>
                    <a:pt x="443" y="15044"/>
                  </a:lnTo>
                  <a:lnTo>
                    <a:pt x="1282" y="15707"/>
                  </a:lnTo>
                  <a:lnTo>
                    <a:pt x="1701" y="16370"/>
                  </a:lnTo>
                  <a:lnTo>
                    <a:pt x="2095" y="17042"/>
                  </a:lnTo>
                  <a:lnTo>
                    <a:pt x="2514" y="17659"/>
                  </a:lnTo>
                  <a:lnTo>
                    <a:pt x="2903" y="18322"/>
                  </a:lnTo>
                  <a:lnTo>
                    <a:pt x="2903" y="18985"/>
                  </a:lnTo>
                  <a:lnTo>
                    <a:pt x="2903" y="19648"/>
                  </a:lnTo>
                  <a:lnTo>
                    <a:pt x="2514" y="20273"/>
                  </a:lnTo>
                  <a:cubicBezTo>
                    <a:pt x="2514" y="20273"/>
                    <a:pt x="2514" y="20977"/>
                    <a:pt x="2514" y="20977"/>
                  </a:cubicBezTo>
                  <a:close/>
                  <a:moveTo>
                    <a:pt x="2514" y="20977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5" name="AutoShape 55"/>
            <p:cNvSpPr>
              <a:spLocks/>
            </p:cNvSpPr>
            <p:nvPr/>
          </p:nvSpPr>
          <p:spPr bwMode="auto">
            <a:xfrm>
              <a:off x="5398" y="5010"/>
              <a:ext cx="1492" cy="11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396" y="19171"/>
                  </a:moveTo>
                  <a:lnTo>
                    <a:pt x="5052" y="18308"/>
                  </a:lnTo>
                  <a:lnTo>
                    <a:pt x="4789" y="18117"/>
                  </a:lnTo>
                  <a:lnTo>
                    <a:pt x="4789" y="17712"/>
                  </a:lnTo>
                  <a:lnTo>
                    <a:pt x="5092" y="17337"/>
                  </a:lnTo>
                  <a:lnTo>
                    <a:pt x="4789" y="16903"/>
                  </a:lnTo>
                  <a:lnTo>
                    <a:pt x="4184" y="17337"/>
                  </a:lnTo>
                  <a:lnTo>
                    <a:pt x="3899" y="17712"/>
                  </a:lnTo>
                  <a:lnTo>
                    <a:pt x="3293" y="17337"/>
                  </a:lnTo>
                  <a:lnTo>
                    <a:pt x="2972" y="16903"/>
                  </a:lnTo>
                  <a:lnTo>
                    <a:pt x="2687" y="16903"/>
                  </a:lnTo>
                  <a:lnTo>
                    <a:pt x="2080" y="16903"/>
                  </a:lnTo>
                  <a:lnTo>
                    <a:pt x="1800" y="16903"/>
                  </a:lnTo>
                  <a:lnTo>
                    <a:pt x="1800" y="16528"/>
                  </a:lnTo>
                  <a:lnTo>
                    <a:pt x="1800" y="16122"/>
                  </a:lnTo>
                  <a:lnTo>
                    <a:pt x="2080" y="15718"/>
                  </a:lnTo>
                  <a:lnTo>
                    <a:pt x="2080" y="15336"/>
                  </a:lnTo>
                  <a:lnTo>
                    <a:pt x="1800" y="14931"/>
                  </a:lnTo>
                  <a:lnTo>
                    <a:pt x="1497" y="14527"/>
                  </a:lnTo>
                  <a:lnTo>
                    <a:pt x="1194" y="14527"/>
                  </a:lnTo>
                  <a:lnTo>
                    <a:pt x="891" y="14527"/>
                  </a:lnTo>
                  <a:lnTo>
                    <a:pt x="891" y="13717"/>
                  </a:lnTo>
                  <a:lnTo>
                    <a:pt x="584" y="13342"/>
                  </a:lnTo>
                  <a:lnTo>
                    <a:pt x="584" y="12931"/>
                  </a:lnTo>
                  <a:lnTo>
                    <a:pt x="584" y="12122"/>
                  </a:lnTo>
                  <a:lnTo>
                    <a:pt x="584" y="11717"/>
                  </a:lnTo>
                  <a:lnTo>
                    <a:pt x="281" y="11717"/>
                  </a:lnTo>
                  <a:lnTo>
                    <a:pt x="0" y="11717"/>
                  </a:lnTo>
                  <a:lnTo>
                    <a:pt x="281" y="10937"/>
                  </a:lnTo>
                  <a:lnTo>
                    <a:pt x="281" y="10960"/>
                  </a:lnTo>
                  <a:lnTo>
                    <a:pt x="606" y="10151"/>
                  </a:lnTo>
                  <a:lnTo>
                    <a:pt x="909" y="9746"/>
                  </a:lnTo>
                  <a:lnTo>
                    <a:pt x="1213" y="9341"/>
                  </a:lnTo>
                  <a:lnTo>
                    <a:pt x="1515" y="8966"/>
                  </a:lnTo>
                  <a:lnTo>
                    <a:pt x="1818" y="8531"/>
                  </a:lnTo>
                  <a:lnTo>
                    <a:pt x="1818" y="8180"/>
                  </a:lnTo>
                  <a:lnTo>
                    <a:pt x="2103" y="8180"/>
                  </a:lnTo>
                  <a:lnTo>
                    <a:pt x="2406" y="7752"/>
                  </a:lnTo>
                  <a:lnTo>
                    <a:pt x="2709" y="7347"/>
                  </a:lnTo>
                  <a:lnTo>
                    <a:pt x="2709" y="6156"/>
                  </a:lnTo>
                  <a:lnTo>
                    <a:pt x="2990" y="5751"/>
                  </a:lnTo>
                  <a:lnTo>
                    <a:pt x="2990" y="4971"/>
                  </a:lnTo>
                  <a:lnTo>
                    <a:pt x="3315" y="4566"/>
                  </a:lnTo>
                  <a:lnTo>
                    <a:pt x="3595" y="4155"/>
                  </a:lnTo>
                  <a:lnTo>
                    <a:pt x="3921" y="4155"/>
                  </a:lnTo>
                  <a:lnTo>
                    <a:pt x="4184" y="3751"/>
                  </a:lnTo>
                  <a:lnTo>
                    <a:pt x="4504" y="3375"/>
                  </a:lnTo>
                  <a:lnTo>
                    <a:pt x="4808" y="2971"/>
                  </a:lnTo>
                  <a:lnTo>
                    <a:pt x="4808" y="2566"/>
                  </a:lnTo>
                  <a:lnTo>
                    <a:pt x="4304" y="1595"/>
                  </a:lnTo>
                  <a:lnTo>
                    <a:pt x="4848" y="1428"/>
                  </a:lnTo>
                  <a:lnTo>
                    <a:pt x="5699" y="1428"/>
                  </a:lnTo>
                  <a:lnTo>
                    <a:pt x="6242" y="1595"/>
                  </a:lnTo>
                  <a:lnTo>
                    <a:pt x="6670" y="1863"/>
                  </a:lnTo>
                  <a:lnTo>
                    <a:pt x="7013" y="2131"/>
                  </a:lnTo>
                  <a:lnTo>
                    <a:pt x="7539" y="2268"/>
                  </a:lnTo>
                  <a:lnTo>
                    <a:pt x="7860" y="1726"/>
                  </a:lnTo>
                  <a:lnTo>
                    <a:pt x="8385" y="1595"/>
                  </a:lnTo>
                  <a:lnTo>
                    <a:pt x="8728" y="1595"/>
                  </a:lnTo>
                  <a:lnTo>
                    <a:pt x="9579" y="2131"/>
                  </a:lnTo>
                  <a:lnTo>
                    <a:pt x="9900" y="1863"/>
                  </a:lnTo>
                  <a:lnTo>
                    <a:pt x="10546" y="1137"/>
                  </a:lnTo>
                  <a:lnTo>
                    <a:pt x="10751" y="1190"/>
                  </a:lnTo>
                  <a:lnTo>
                    <a:pt x="11254" y="1190"/>
                  </a:lnTo>
                  <a:lnTo>
                    <a:pt x="11820" y="1137"/>
                  </a:lnTo>
                  <a:lnTo>
                    <a:pt x="11922" y="863"/>
                  </a:lnTo>
                  <a:lnTo>
                    <a:pt x="12043" y="405"/>
                  </a:lnTo>
                  <a:lnTo>
                    <a:pt x="12912" y="0"/>
                  </a:lnTo>
                  <a:lnTo>
                    <a:pt x="13437" y="298"/>
                  </a:lnTo>
                  <a:lnTo>
                    <a:pt x="14083" y="541"/>
                  </a:lnTo>
                  <a:lnTo>
                    <a:pt x="14386" y="946"/>
                  </a:lnTo>
                  <a:lnTo>
                    <a:pt x="15296" y="1756"/>
                  </a:lnTo>
                  <a:lnTo>
                    <a:pt x="15157" y="3131"/>
                  </a:lnTo>
                  <a:lnTo>
                    <a:pt x="15883" y="3345"/>
                  </a:lnTo>
                  <a:lnTo>
                    <a:pt x="16489" y="3727"/>
                  </a:lnTo>
                  <a:lnTo>
                    <a:pt x="16489" y="4536"/>
                  </a:lnTo>
                  <a:lnTo>
                    <a:pt x="16792" y="4941"/>
                  </a:lnTo>
                  <a:lnTo>
                    <a:pt x="17095" y="5346"/>
                  </a:lnTo>
                  <a:lnTo>
                    <a:pt x="17679" y="5728"/>
                  </a:lnTo>
                  <a:lnTo>
                    <a:pt x="17679" y="6133"/>
                  </a:lnTo>
                  <a:lnTo>
                    <a:pt x="17982" y="6942"/>
                  </a:lnTo>
                  <a:lnTo>
                    <a:pt x="17982" y="7347"/>
                  </a:lnTo>
                  <a:lnTo>
                    <a:pt x="17982" y="8156"/>
                  </a:lnTo>
                  <a:lnTo>
                    <a:pt x="17679" y="8156"/>
                  </a:lnTo>
                  <a:lnTo>
                    <a:pt x="17679" y="8508"/>
                  </a:lnTo>
                  <a:lnTo>
                    <a:pt x="17679" y="8936"/>
                  </a:lnTo>
                  <a:lnTo>
                    <a:pt x="17982" y="9317"/>
                  </a:lnTo>
                  <a:lnTo>
                    <a:pt x="17982" y="9722"/>
                  </a:lnTo>
                  <a:lnTo>
                    <a:pt x="17982" y="10532"/>
                  </a:lnTo>
                  <a:lnTo>
                    <a:pt x="17982" y="11312"/>
                  </a:lnTo>
                  <a:lnTo>
                    <a:pt x="18307" y="11961"/>
                  </a:lnTo>
                  <a:lnTo>
                    <a:pt x="18913" y="11747"/>
                  </a:lnTo>
                  <a:lnTo>
                    <a:pt x="19256" y="12014"/>
                  </a:lnTo>
                  <a:lnTo>
                    <a:pt x="19461" y="12151"/>
                  </a:lnTo>
                  <a:lnTo>
                    <a:pt x="19661" y="12014"/>
                  </a:lnTo>
                  <a:lnTo>
                    <a:pt x="19902" y="11585"/>
                  </a:lnTo>
                  <a:lnTo>
                    <a:pt x="20548" y="11747"/>
                  </a:lnTo>
                  <a:lnTo>
                    <a:pt x="20753" y="11883"/>
                  </a:lnTo>
                  <a:lnTo>
                    <a:pt x="20976" y="12014"/>
                  </a:lnTo>
                  <a:lnTo>
                    <a:pt x="21377" y="12747"/>
                  </a:lnTo>
                  <a:lnTo>
                    <a:pt x="21600" y="12122"/>
                  </a:lnTo>
                  <a:lnTo>
                    <a:pt x="21600" y="13717"/>
                  </a:lnTo>
                  <a:lnTo>
                    <a:pt x="21297" y="14527"/>
                  </a:lnTo>
                  <a:lnTo>
                    <a:pt x="20994" y="14527"/>
                  </a:lnTo>
                  <a:lnTo>
                    <a:pt x="20994" y="14931"/>
                  </a:lnTo>
                  <a:lnTo>
                    <a:pt x="20690" y="15336"/>
                  </a:lnTo>
                  <a:lnTo>
                    <a:pt x="20410" y="15336"/>
                  </a:lnTo>
                  <a:lnTo>
                    <a:pt x="20410" y="14527"/>
                  </a:lnTo>
                  <a:lnTo>
                    <a:pt x="20085" y="14122"/>
                  </a:lnTo>
                  <a:lnTo>
                    <a:pt x="19782" y="14527"/>
                  </a:lnTo>
                  <a:lnTo>
                    <a:pt x="19782" y="14931"/>
                  </a:lnTo>
                  <a:lnTo>
                    <a:pt x="19500" y="15718"/>
                  </a:lnTo>
                  <a:lnTo>
                    <a:pt x="19500" y="16122"/>
                  </a:lnTo>
                  <a:lnTo>
                    <a:pt x="19782" y="16122"/>
                  </a:lnTo>
                  <a:lnTo>
                    <a:pt x="20085" y="16122"/>
                  </a:lnTo>
                  <a:lnTo>
                    <a:pt x="19782" y="16528"/>
                  </a:lnTo>
                  <a:lnTo>
                    <a:pt x="19500" y="16903"/>
                  </a:lnTo>
                  <a:lnTo>
                    <a:pt x="19500" y="17337"/>
                  </a:lnTo>
                  <a:lnTo>
                    <a:pt x="19500" y="18117"/>
                  </a:lnTo>
                  <a:lnTo>
                    <a:pt x="19782" y="18551"/>
                  </a:lnTo>
                  <a:lnTo>
                    <a:pt x="19500" y="19332"/>
                  </a:lnTo>
                  <a:lnTo>
                    <a:pt x="19500" y="19712"/>
                  </a:lnTo>
                  <a:lnTo>
                    <a:pt x="19461" y="19873"/>
                  </a:lnTo>
                  <a:lnTo>
                    <a:pt x="18290" y="19010"/>
                  </a:lnTo>
                  <a:lnTo>
                    <a:pt x="17964" y="19010"/>
                  </a:lnTo>
                  <a:lnTo>
                    <a:pt x="17679" y="18903"/>
                  </a:lnTo>
                  <a:lnTo>
                    <a:pt x="17416" y="18873"/>
                  </a:lnTo>
                  <a:lnTo>
                    <a:pt x="16770" y="19010"/>
                  </a:lnTo>
                  <a:lnTo>
                    <a:pt x="16467" y="18742"/>
                  </a:lnTo>
                  <a:lnTo>
                    <a:pt x="15924" y="18742"/>
                  </a:lnTo>
                  <a:lnTo>
                    <a:pt x="15598" y="18742"/>
                  </a:lnTo>
                  <a:lnTo>
                    <a:pt x="15255" y="18308"/>
                  </a:lnTo>
                  <a:lnTo>
                    <a:pt x="14083" y="18742"/>
                  </a:lnTo>
                  <a:lnTo>
                    <a:pt x="13781" y="18903"/>
                  </a:lnTo>
                  <a:lnTo>
                    <a:pt x="13335" y="19873"/>
                  </a:lnTo>
                  <a:lnTo>
                    <a:pt x="12591" y="20737"/>
                  </a:lnTo>
                  <a:lnTo>
                    <a:pt x="11922" y="21035"/>
                  </a:lnTo>
                  <a:lnTo>
                    <a:pt x="11718" y="21469"/>
                  </a:lnTo>
                  <a:lnTo>
                    <a:pt x="11072" y="21600"/>
                  </a:lnTo>
                  <a:lnTo>
                    <a:pt x="10546" y="21171"/>
                  </a:lnTo>
                  <a:lnTo>
                    <a:pt x="10225" y="21171"/>
                  </a:lnTo>
                  <a:lnTo>
                    <a:pt x="9579" y="21171"/>
                  </a:lnTo>
                  <a:lnTo>
                    <a:pt x="9254" y="21171"/>
                  </a:lnTo>
                  <a:lnTo>
                    <a:pt x="8728" y="21171"/>
                  </a:lnTo>
                  <a:lnTo>
                    <a:pt x="8082" y="21171"/>
                  </a:lnTo>
                  <a:lnTo>
                    <a:pt x="7636" y="20874"/>
                  </a:lnTo>
                  <a:lnTo>
                    <a:pt x="7214" y="20874"/>
                  </a:lnTo>
                  <a:lnTo>
                    <a:pt x="6567" y="20874"/>
                  </a:lnTo>
                  <a:lnTo>
                    <a:pt x="6042" y="20874"/>
                  </a:lnTo>
                  <a:lnTo>
                    <a:pt x="5699" y="20606"/>
                  </a:lnTo>
                  <a:lnTo>
                    <a:pt x="5596" y="20010"/>
                  </a:lnTo>
                  <a:lnTo>
                    <a:pt x="5498" y="19469"/>
                  </a:lnTo>
                  <a:lnTo>
                    <a:pt x="5396" y="19332"/>
                  </a:lnTo>
                  <a:cubicBezTo>
                    <a:pt x="5396" y="19332"/>
                    <a:pt x="5396" y="19171"/>
                    <a:pt x="5396" y="19171"/>
                  </a:cubicBezTo>
                  <a:close/>
                  <a:moveTo>
                    <a:pt x="5396" y="1917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6" name="AutoShape 56"/>
            <p:cNvSpPr>
              <a:spLocks/>
            </p:cNvSpPr>
            <p:nvPr/>
          </p:nvSpPr>
          <p:spPr bwMode="auto">
            <a:xfrm>
              <a:off x="6381" y="6413"/>
              <a:ext cx="499" cy="41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3501" y="1173"/>
                  </a:moveTo>
                  <a:lnTo>
                    <a:pt x="14407" y="2188"/>
                  </a:lnTo>
                  <a:lnTo>
                    <a:pt x="14407" y="3280"/>
                  </a:lnTo>
                  <a:lnTo>
                    <a:pt x="14407" y="4309"/>
                  </a:lnTo>
                  <a:lnTo>
                    <a:pt x="16155" y="4309"/>
                  </a:lnTo>
                  <a:lnTo>
                    <a:pt x="18037" y="6498"/>
                  </a:lnTo>
                  <a:lnTo>
                    <a:pt x="18877" y="6498"/>
                  </a:lnTo>
                  <a:lnTo>
                    <a:pt x="20691" y="7591"/>
                  </a:lnTo>
                  <a:lnTo>
                    <a:pt x="21600" y="7591"/>
                  </a:lnTo>
                  <a:lnTo>
                    <a:pt x="21600" y="9778"/>
                  </a:lnTo>
                  <a:lnTo>
                    <a:pt x="20691" y="10873"/>
                  </a:lnTo>
                  <a:lnTo>
                    <a:pt x="19784" y="10873"/>
                  </a:lnTo>
                  <a:lnTo>
                    <a:pt x="18037" y="10873"/>
                  </a:lnTo>
                  <a:lnTo>
                    <a:pt x="16155" y="10873"/>
                  </a:lnTo>
                  <a:lnTo>
                    <a:pt x="15314" y="10873"/>
                  </a:lnTo>
                  <a:lnTo>
                    <a:pt x="13501" y="11822"/>
                  </a:lnTo>
                  <a:lnTo>
                    <a:pt x="12593" y="12995"/>
                  </a:lnTo>
                  <a:lnTo>
                    <a:pt x="11688" y="14010"/>
                  </a:lnTo>
                  <a:lnTo>
                    <a:pt x="9858" y="15182"/>
                  </a:lnTo>
                  <a:lnTo>
                    <a:pt x="9018" y="16196"/>
                  </a:lnTo>
                  <a:lnTo>
                    <a:pt x="9018" y="17290"/>
                  </a:lnTo>
                  <a:lnTo>
                    <a:pt x="7203" y="18383"/>
                  </a:lnTo>
                  <a:lnTo>
                    <a:pt x="6297" y="19414"/>
                  </a:lnTo>
                  <a:lnTo>
                    <a:pt x="3628" y="20571"/>
                  </a:lnTo>
                  <a:lnTo>
                    <a:pt x="2723" y="21600"/>
                  </a:lnTo>
                  <a:lnTo>
                    <a:pt x="1815" y="20571"/>
                  </a:lnTo>
                  <a:lnTo>
                    <a:pt x="3628" y="18383"/>
                  </a:lnTo>
                  <a:lnTo>
                    <a:pt x="4482" y="18383"/>
                  </a:lnTo>
                  <a:lnTo>
                    <a:pt x="4482" y="17290"/>
                  </a:lnTo>
                  <a:lnTo>
                    <a:pt x="4482" y="16196"/>
                  </a:lnTo>
                  <a:lnTo>
                    <a:pt x="3628" y="17290"/>
                  </a:lnTo>
                  <a:lnTo>
                    <a:pt x="2723" y="17290"/>
                  </a:lnTo>
                  <a:lnTo>
                    <a:pt x="906" y="17290"/>
                  </a:lnTo>
                  <a:lnTo>
                    <a:pt x="0" y="16196"/>
                  </a:lnTo>
                  <a:lnTo>
                    <a:pt x="906" y="15182"/>
                  </a:lnTo>
                  <a:lnTo>
                    <a:pt x="906" y="14010"/>
                  </a:lnTo>
                  <a:lnTo>
                    <a:pt x="1815" y="12995"/>
                  </a:lnTo>
                  <a:lnTo>
                    <a:pt x="1815" y="10873"/>
                  </a:lnTo>
                  <a:lnTo>
                    <a:pt x="1815" y="9778"/>
                  </a:lnTo>
                  <a:lnTo>
                    <a:pt x="2723" y="9778"/>
                  </a:lnTo>
                  <a:lnTo>
                    <a:pt x="2723" y="8684"/>
                  </a:lnTo>
                  <a:lnTo>
                    <a:pt x="3628" y="7591"/>
                  </a:lnTo>
                  <a:lnTo>
                    <a:pt x="3628" y="6498"/>
                  </a:lnTo>
                  <a:lnTo>
                    <a:pt x="3628" y="5406"/>
                  </a:lnTo>
                  <a:lnTo>
                    <a:pt x="2723" y="5406"/>
                  </a:lnTo>
                  <a:lnTo>
                    <a:pt x="1815" y="4309"/>
                  </a:lnTo>
                  <a:lnTo>
                    <a:pt x="1815" y="3280"/>
                  </a:lnTo>
                  <a:lnTo>
                    <a:pt x="2723" y="2188"/>
                  </a:lnTo>
                  <a:lnTo>
                    <a:pt x="2723" y="1173"/>
                  </a:lnTo>
                  <a:lnTo>
                    <a:pt x="3628" y="1173"/>
                  </a:lnTo>
                  <a:lnTo>
                    <a:pt x="4482" y="1173"/>
                  </a:lnTo>
                  <a:lnTo>
                    <a:pt x="5389" y="0"/>
                  </a:lnTo>
                  <a:lnTo>
                    <a:pt x="6297" y="0"/>
                  </a:lnTo>
                  <a:lnTo>
                    <a:pt x="7203" y="0"/>
                  </a:lnTo>
                  <a:lnTo>
                    <a:pt x="8111" y="0"/>
                  </a:lnTo>
                  <a:lnTo>
                    <a:pt x="8111" y="1173"/>
                  </a:lnTo>
                  <a:lnTo>
                    <a:pt x="9018" y="1173"/>
                  </a:lnTo>
                  <a:lnTo>
                    <a:pt x="10766" y="1173"/>
                  </a:lnTo>
                  <a:cubicBezTo>
                    <a:pt x="10766" y="1173"/>
                    <a:pt x="13501" y="1173"/>
                    <a:pt x="13501" y="1173"/>
                  </a:cubicBezTo>
                  <a:close/>
                  <a:moveTo>
                    <a:pt x="13501" y="1173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7" name="AutoShape 57"/>
            <p:cNvSpPr>
              <a:spLocks/>
            </p:cNvSpPr>
            <p:nvPr/>
          </p:nvSpPr>
          <p:spPr bwMode="auto">
            <a:xfrm>
              <a:off x="5330" y="6481"/>
              <a:ext cx="1140" cy="121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000" y="2135"/>
                  </a:moveTo>
                  <a:lnTo>
                    <a:pt x="9823" y="2135"/>
                  </a:lnTo>
                  <a:lnTo>
                    <a:pt x="10616" y="2135"/>
                  </a:lnTo>
                  <a:lnTo>
                    <a:pt x="11410" y="2135"/>
                  </a:lnTo>
                  <a:lnTo>
                    <a:pt x="12174" y="2135"/>
                  </a:lnTo>
                  <a:lnTo>
                    <a:pt x="12571" y="2507"/>
                  </a:lnTo>
                  <a:lnTo>
                    <a:pt x="13102" y="2107"/>
                  </a:lnTo>
                  <a:lnTo>
                    <a:pt x="12967" y="1713"/>
                  </a:lnTo>
                  <a:lnTo>
                    <a:pt x="13259" y="1565"/>
                  </a:lnTo>
                  <a:lnTo>
                    <a:pt x="14106" y="1313"/>
                  </a:lnTo>
                  <a:lnTo>
                    <a:pt x="14531" y="1565"/>
                  </a:lnTo>
                  <a:lnTo>
                    <a:pt x="14823" y="1313"/>
                  </a:lnTo>
                  <a:lnTo>
                    <a:pt x="14952" y="1313"/>
                  </a:lnTo>
                  <a:lnTo>
                    <a:pt x="15296" y="1763"/>
                  </a:lnTo>
                  <a:lnTo>
                    <a:pt x="15723" y="1763"/>
                  </a:lnTo>
                  <a:lnTo>
                    <a:pt x="15723" y="2135"/>
                  </a:lnTo>
                  <a:lnTo>
                    <a:pt x="16516" y="1763"/>
                  </a:lnTo>
                  <a:lnTo>
                    <a:pt x="16889" y="1763"/>
                  </a:lnTo>
                  <a:lnTo>
                    <a:pt x="17257" y="1763"/>
                  </a:lnTo>
                  <a:lnTo>
                    <a:pt x="18051" y="1763"/>
                  </a:lnTo>
                  <a:lnTo>
                    <a:pt x="18477" y="1390"/>
                  </a:lnTo>
                  <a:lnTo>
                    <a:pt x="19241" y="1390"/>
                  </a:lnTo>
                  <a:lnTo>
                    <a:pt x="20036" y="1390"/>
                  </a:lnTo>
                  <a:lnTo>
                    <a:pt x="20012" y="1040"/>
                  </a:lnTo>
                  <a:lnTo>
                    <a:pt x="19720" y="647"/>
                  </a:lnTo>
                  <a:lnTo>
                    <a:pt x="19720" y="274"/>
                  </a:lnTo>
                  <a:lnTo>
                    <a:pt x="20432" y="0"/>
                  </a:lnTo>
                  <a:lnTo>
                    <a:pt x="20992" y="274"/>
                  </a:lnTo>
                  <a:lnTo>
                    <a:pt x="21226" y="647"/>
                  </a:lnTo>
                  <a:lnTo>
                    <a:pt x="21600" y="647"/>
                  </a:lnTo>
                  <a:lnTo>
                    <a:pt x="21600" y="1040"/>
                  </a:lnTo>
                  <a:lnTo>
                    <a:pt x="21600" y="1390"/>
                  </a:lnTo>
                  <a:lnTo>
                    <a:pt x="21226" y="1763"/>
                  </a:lnTo>
                  <a:lnTo>
                    <a:pt x="21442" y="2107"/>
                  </a:lnTo>
                  <a:lnTo>
                    <a:pt x="20858" y="2234"/>
                  </a:lnTo>
                  <a:lnTo>
                    <a:pt x="20992" y="2507"/>
                  </a:lnTo>
                  <a:lnTo>
                    <a:pt x="20805" y="3230"/>
                  </a:lnTo>
                  <a:lnTo>
                    <a:pt x="20432" y="3602"/>
                  </a:lnTo>
                  <a:lnTo>
                    <a:pt x="20432" y="3975"/>
                  </a:lnTo>
                  <a:lnTo>
                    <a:pt x="20036" y="4346"/>
                  </a:lnTo>
                  <a:lnTo>
                    <a:pt x="19639" y="4346"/>
                  </a:lnTo>
                  <a:lnTo>
                    <a:pt x="19241" y="3975"/>
                  </a:lnTo>
                  <a:lnTo>
                    <a:pt x="18051" y="3975"/>
                  </a:lnTo>
                  <a:lnTo>
                    <a:pt x="17257" y="3602"/>
                  </a:lnTo>
                  <a:lnTo>
                    <a:pt x="16516" y="3602"/>
                  </a:lnTo>
                  <a:lnTo>
                    <a:pt x="16119" y="3602"/>
                  </a:lnTo>
                  <a:lnTo>
                    <a:pt x="16516" y="3975"/>
                  </a:lnTo>
                  <a:lnTo>
                    <a:pt x="16119" y="4346"/>
                  </a:lnTo>
                  <a:lnTo>
                    <a:pt x="15296" y="4346"/>
                  </a:lnTo>
                  <a:lnTo>
                    <a:pt x="14928" y="3975"/>
                  </a:lnTo>
                  <a:lnTo>
                    <a:pt x="14531" y="3602"/>
                  </a:lnTo>
                  <a:lnTo>
                    <a:pt x="14136" y="3975"/>
                  </a:lnTo>
                  <a:lnTo>
                    <a:pt x="14136" y="4346"/>
                  </a:lnTo>
                  <a:lnTo>
                    <a:pt x="14136" y="4692"/>
                  </a:lnTo>
                  <a:lnTo>
                    <a:pt x="13738" y="4692"/>
                  </a:lnTo>
                  <a:lnTo>
                    <a:pt x="12571" y="4692"/>
                  </a:lnTo>
                  <a:lnTo>
                    <a:pt x="12174" y="4692"/>
                  </a:lnTo>
                  <a:lnTo>
                    <a:pt x="12174" y="5063"/>
                  </a:lnTo>
                  <a:lnTo>
                    <a:pt x="12571" y="5435"/>
                  </a:lnTo>
                  <a:lnTo>
                    <a:pt x="12944" y="5808"/>
                  </a:lnTo>
                  <a:lnTo>
                    <a:pt x="13738" y="6180"/>
                  </a:lnTo>
                  <a:lnTo>
                    <a:pt x="14531" y="6531"/>
                  </a:lnTo>
                  <a:lnTo>
                    <a:pt x="14928" y="6531"/>
                  </a:lnTo>
                  <a:lnTo>
                    <a:pt x="14531" y="6924"/>
                  </a:lnTo>
                  <a:lnTo>
                    <a:pt x="13738" y="7247"/>
                  </a:lnTo>
                  <a:lnTo>
                    <a:pt x="12944" y="7247"/>
                  </a:lnTo>
                  <a:lnTo>
                    <a:pt x="12944" y="6531"/>
                  </a:lnTo>
                  <a:lnTo>
                    <a:pt x="12571" y="6531"/>
                  </a:lnTo>
                  <a:lnTo>
                    <a:pt x="12174" y="6531"/>
                  </a:lnTo>
                  <a:lnTo>
                    <a:pt x="12571" y="6924"/>
                  </a:lnTo>
                  <a:lnTo>
                    <a:pt x="12944" y="7647"/>
                  </a:lnTo>
                  <a:lnTo>
                    <a:pt x="13365" y="7647"/>
                  </a:lnTo>
                  <a:lnTo>
                    <a:pt x="13365" y="8018"/>
                  </a:lnTo>
                  <a:lnTo>
                    <a:pt x="12174" y="7647"/>
                  </a:lnTo>
                  <a:lnTo>
                    <a:pt x="11777" y="7247"/>
                  </a:lnTo>
                  <a:lnTo>
                    <a:pt x="11410" y="6924"/>
                  </a:lnTo>
                  <a:lnTo>
                    <a:pt x="10984" y="6531"/>
                  </a:lnTo>
                  <a:lnTo>
                    <a:pt x="10984" y="6924"/>
                  </a:lnTo>
                  <a:lnTo>
                    <a:pt x="10984" y="7247"/>
                  </a:lnTo>
                  <a:lnTo>
                    <a:pt x="11410" y="7647"/>
                  </a:lnTo>
                  <a:lnTo>
                    <a:pt x="12174" y="8018"/>
                  </a:lnTo>
                  <a:lnTo>
                    <a:pt x="12174" y="8365"/>
                  </a:lnTo>
                  <a:lnTo>
                    <a:pt x="11410" y="8018"/>
                  </a:lnTo>
                  <a:lnTo>
                    <a:pt x="10616" y="7647"/>
                  </a:lnTo>
                  <a:lnTo>
                    <a:pt x="10190" y="6924"/>
                  </a:lnTo>
                  <a:lnTo>
                    <a:pt x="9823" y="6180"/>
                  </a:lnTo>
                  <a:lnTo>
                    <a:pt x="9396" y="5808"/>
                  </a:lnTo>
                  <a:lnTo>
                    <a:pt x="9396" y="5063"/>
                  </a:lnTo>
                  <a:lnTo>
                    <a:pt x="9000" y="5063"/>
                  </a:lnTo>
                  <a:lnTo>
                    <a:pt x="8229" y="5435"/>
                  </a:lnTo>
                  <a:lnTo>
                    <a:pt x="7861" y="5808"/>
                  </a:lnTo>
                  <a:lnTo>
                    <a:pt x="8229" y="6180"/>
                  </a:lnTo>
                  <a:lnTo>
                    <a:pt x="8229" y="6531"/>
                  </a:lnTo>
                  <a:lnTo>
                    <a:pt x="8229" y="6924"/>
                  </a:lnTo>
                  <a:lnTo>
                    <a:pt x="8229" y="7647"/>
                  </a:lnTo>
                  <a:lnTo>
                    <a:pt x="8626" y="8018"/>
                  </a:lnTo>
                  <a:lnTo>
                    <a:pt x="9396" y="8365"/>
                  </a:lnTo>
                  <a:lnTo>
                    <a:pt x="9823" y="9108"/>
                  </a:lnTo>
                  <a:lnTo>
                    <a:pt x="10984" y="10204"/>
                  </a:lnTo>
                  <a:lnTo>
                    <a:pt x="11410" y="10204"/>
                  </a:lnTo>
                  <a:lnTo>
                    <a:pt x="10984" y="10948"/>
                  </a:lnTo>
                  <a:lnTo>
                    <a:pt x="10616" y="10948"/>
                  </a:lnTo>
                  <a:lnTo>
                    <a:pt x="10616" y="10576"/>
                  </a:lnTo>
                  <a:lnTo>
                    <a:pt x="10616" y="10204"/>
                  </a:lnTo>
                  <a:lnTo>
                    <a:pt x="10190" y="9831"/>
                  </a:lnTo>
                  <a:lnTo>
                    <a:pt x="9396" y="9831"/>
                  </a:lnTo>
                  <a:lnTo>
                    <a:pt x="9000" y="9831"/>
                  </a:lnTo>
                  <a:lnTo>
                    <a:pt x="8626" y="10204"/>
                  </a:lnTo>
                  <a:lnTo>
                    <a:pt x="9000" y="10948"/>
                  </a:lnTo>
                  <a:lnTo>
                    <a:pt x="9396" y="10948"/>
                  </a:lnTo>
                  <a:lnTo>
                    <a:pt x="9396" y="11320"/>
                  </a:lnTo>
                  <a:lnTo>
                    <a:pt x="9000" y="11692"/>
                  </a:lnTo>
                  <a:lnTo>
                    <a:pt x="8626" y="12043"/>
                  </a:lnTo>
                  <a:lnTo>
                    <a:pt x="9000" y="12415"/>
                  </a:lnTo>
                  <a:lnTo>
                    <a:pt x="9823" y="12415"/>
                  </a:lnTo>
                  <a:lnTo>
                    <a:pt x="10616" y="12787"/>
                  </a:lnTo>
                  <a:lnTo>
                    <a:pt x="11410" y="13159"/>
                  </a:lnTo>
                  <a:lnTo>
                    <a:pt x="11777" y="13159"/>
                  </a:lnTo>
                  <a:lnTo>
                    <a:pt x="12174" y="13876"/>
                  </a:lnTo>
                  <a:lnTo>
                    <a:pt x="12944" y="14226"/>
                  </a:lnTo>
                  <a:lnTo>
                    <a:pt x="13365" y="14226"/>
                  </a:lnTo>
                  <a:lnTo>
                    <a:pt x="13365" y="14970"/>
                  </a:lnTo>
                  <a:lnTo>
                    <a:pt x="13365" y="15715"/>
                  </a:lnTo>
                  <a:lnTo>
                    <a:pt x="13365" y="16088"/>
                  </a:lnTo>
                  <a:lnTo>
                    <a:pt x="13365" y="16460"/>
                  </a:lnTo>
                  <a:lnTo>
                    <a:pt x="12571" y="16088"/>
                  </a:lnTo>
                  <a:lnTo>
                    <a:pt x="12174" y="15365"/>
                  </a:lnTo>
                  <a:lnTo>
                    <a:pt x="11777" y="15365"/>
                  </a:lnTo>
                  <a:lnTo>
                    <a:pt x="10984" y="16088"/>
                  </a:lnTo>
                  <a:lnTo>
                    <a:pt x="10616" y="16460"/>
                  </a:lnTo>
                  <a:lnTo>
                    <a:pt x="10616" y="16805"/>
                  </a:lnTo>
                  <a:lnTo>
                    <a:pt x="10984" y="17204"/>
                  </a:lnTo>
                  <a:lnTo>
                    <a:pt x="11410" y="17204"/>
                  </a:lnTo>
                  <a:lnTo>
                    <a:pt x="12174" y="16805"/>
                  </a:lnTo>
                  <a:lnTo>
                    <a:pt x="12174" y="17554"/>
                  </a:lnTo>
                  <a:lnTo>
                    <a:pt x="11410" y="17927"/>
                  </a:lnTo>
                  <a:lnTo>
                    <a:pt x="10616" y="18299"/>
                  </a:lnTo>
                  <a:lnTo>
                    <a:pt x="10190" y="18299"/>
                  </a:lnTo>
                  <a:lnTo>
                    <a:pt x="9823" y="17927"/>
                  </a:lnTo>
                  <a:lnTo>
                    <a:pt x="9823" y="17554"/>
                  </a:lnTo>
                  <a:lnTo>
                    <a:pt x="9396" y="17204"/>
                  </a:lnTo>
                  <a:lnTo>
                    <a:pt x="9000" y="17204"/>
                  </a:lnTo>
                  <a:lnTo>
                    <a:pt x="9000" y="17927"/>
                  </a:lnTo>
                  <a:lnTo>
                    <a:pt x="9396" y="18299"/>
                  </a:lnTo>
                  <a:lnTo>
                    <a:pt x="9823" y="19016"/>
                  </a:lnTo>
                  <a:lnTo>
                    <a:pt x="10190" y="19016"/>
                  </a:lnTo>
                  <a:lnTo>
                    <a:pt x="10190" y="19761"/>
                  </a:lnTo>
                  <a:lnTo>
                    <a:pt x="10616" y="20133"/>
                  </a:lnTo>
                  <a:lnTo>
                    <a:pt x="10616" y="20505"/>
                  </a:lnTo>
                  <a:lnTo>
                    <a:pt x="11410" y="20856"/>
                  </a:lnTo>
                  <a:lnTo>
                    <a:pt x="11410" y="21227"/>
                  </a:lnTo>
                  <a:lnTo>
                    <a:pt x="9823" y="21227"/>
                  </a:lnTo>
                  <a:lnTo>
                    <a:pt x="9396" y="21227"/>
                  </a:lnTo>
                  <a:lnTo>
                    <a:pt x="9396" y="20505"/>
                  </a:lnTo>
                  <a:lnTo>
                    <a:pt x="9000" y="20505"/>
                  </a:lnTo>
                  <a:lnTo>
                    <a:pt x="9000" y="19761"/>
                  </a:lnTo>
                  <a:lnTo>
                    <a:pt x="8626" y="20133"/>
                  </a:lnTo>
                  <a:lnTo>
                    <a:pt x="8626" y="20505"/>
                  </a:lnTo>
                  <a:lnTo>
                    <a:pt x="8626" y="20856"/>
                  </a:lnTo>
                  <a:lnTo>
                    <a:pt x="8626" y="21600"/>
                  </a:lnTo>
                  <a:lnTo>
                    <a:pt x="8229" y="21600"/>
                  </a:lnTo>
                  <a:lnTo>
                    <a:pt x="7861" y="20856"/>
                  </a:lnTo>
                  <a:lnTo>
                    <a:pt x="7436" y="20856"/>
                  </a:lnTo>
                  <a:lnTo>
                    <a:pt x="7067" y="20505"/>
                  </a:lnTo>
                  <a:lnTo>
                    <a:pt x="7067" y="20133"/>
                  </a:lnTo>
                  <a:lnTo>
                    <a:pt x="7067" y="19761"/>
                  </a:lnTo>
                  <a:lnTo>
                    <a:pt x="7067" y="19388"/>
                  </a:lnTo>
                  <a:lnTo>
                    <a:pt x="6642" y="19016"/>
                  </a:lnTo>
                  <a:lnTo>
                    <a:pt x="6297" y="19388"/>
                  </a:lnTo>
                  <a:lnTo>
                    <a:pt x="6297" y="19761"/>
                  </a:lnTo>
                  <a:lnTo>
                    <a:pt x="6642" y="20133"/>
                  </a:lnTo>
                  <a:lnTo>
                    <a:pt x="6297" y="20505"/>
                  </a:lnTo>
                  <a:lnTo>
                    <a:pt x="5877" y="20505"/>
                  </a:lnTo>
                  <a:lnTo>
                    <a:pt x="5480" y="20505"/>
                  </a:lnTo>
                  <a:lnTo>
                    <a:pt x="5083" y="19761"/>
                  </a:lnTo>
                  <a:lnTo>
                    <a:pt x="5083" y="19388"/>
                  </a:lnTo>
                  <a:lnTo>
                    <a:pt x="5083" y="19016"/>
                  </a:lnTo>
                  <a:lnTo>
                    <a:pt x="4687" y="18671"/>
                  </a:lnTo>
                  <a:lnTo>
                    <a:pt x="5083" y="18299"/>
                  </a:lnTo>
                  <a:lnTo>
                    <a:pt x="5083" y="17554"/>
                  </a:lnTo>
                  <a:lnTo>
                    <a:pt x="5083" y="17204"/>
                  </a:lnTo>
                  <a:lnTo>
                    <a:pt x="4687" y="16805"/>
                  </a:lnTo>
                  <a:lnTo>
                    <a:pt x="4313" y="16460"/>
                  </a:lnTo>
                  <a:lnTo>
                    <a:pt x="3916" y="16460"/>
                  </a:lnTo>
                  <a:lnTo>
                    <a:pt x="3549" y="15715"/>
                  </a:lnTo>
                  <a:lnTo>
                    <a:pt x="3549" y="15365"/>
                  </a:lnTo>
                  <a:lnTo>
                    <a:pt x="3916" y="14970"/>
                  </a:lnTo>
                  <a:lnTo>
                    <a:pt x="4313" y="14970"/>
                  </a:lnTo>
                  <a:lnTo>
                    <a:pt x="4687" y="14970"/>
                  </a:lnTo>
                  <a:lnTo>
                    <a:pt x="5083" y="14970"/>
                  </a:lnTo>
                  <a:lnTo>
                    <a:pt x="5480" y="14970"/>
                  </a:lnTo>
                  <a:lnTo>
                    <a:pt x="5877" y="14621"/>
                  </a:lnTo>
                  <a:lnTo>
                    <a:pt x="6297" y="14621"/>
                  </a:lnTo>
                  <a:lnTo>
                    <a:pt x="6642" y="14621"/>
                  </a:lnTo>
                  <a:lnTo>
                    <a:pt x="7067" y="14621"/>
                  </a:lnTo>
                  <a:lnTo>
                    <a:pt x="7436" y="14621"/>
                  </a:lnTo>
                  <a:lnTo>
                    <a:pt x="7436" y="14970"/>
                  </a:lnTo>
                  <a:lnTo>
                    <a:pt x="8229" y="14621"/>
                  </a:lnTo>
                  <a:lnTo>
                    <a:pt x="8626" y="14970"/>
                  </a:lnTo>
                  <a:lnTo>
                    <a:pt x="8626" y="15365"/>
                  </a:lnTo>
                  <a:lnTo>
                    <a:pt x="9000" y="15715"/>
                  </a:lnTo>
                  <a:lnTo>
                    <a:pt x="9396" y="15365"/>
                  </a:lnTo>
                  <a:lnTo>
                    <a:pt x="9823" y="15365"/>
                  </a:lnTo>
                  <a:lnTo>
                    <a:pt x="10190" y="14970"/>
                  </a:lnTo>
                  <a:lnTo>
                    <a:pt x="9396" y="14621"/>
                  </a:lnTo>
                  <a:lnTo>
                    <a:pt x="9000" y="14226"/>
                  </a:lnTo>
                  <a:lnTo>
                    <a:pt x="8626" y="13876"/>
                  </a:lnTo>
                  <a:lnTo>
                    <a:pt x="7861" y="13876"/>
                  </a:lnTo>
                  <a:lnTo>
                    <a:pt x="7861" y="14226"/>
                  </a:lnTo>
                  <a:lnTo>
                    <a:pt x="7436" y="13876"/>
                  </a:lnTo>
                  <a:lnTo>
                    <a:pt x="7067" y="13531"/>
                  </a:lnTo>
                  <a:lnTo>
                    <a:pt x="6297" y="13531"/>
                  </a:lnTo>
                  <a:lnTo>
                    <a:pt x="5877" y="13531"/>
                  </a:lnTo>
                  <a:lnTo>
                    <a:pt x="5480" y="13531"/>
                  </a:lnTo>
                  <a:lnTo>
                    <a:pt x="4687" y="13876"/>
                  </a:lnTo>
                  <a:lnTo>
                    <a:pt x="4687" y="13531"/>
                  </a:lnTo>
                  <a:lnTo>
                    <a:pt x="4313" y="13531"/>
                  </a:lnTo>
                  <a:lnTo>
                    <a:pt x="3916" y="13531"/>
                  </a:lnTo>
                  <a:lnTo>
                    <a:pt x="3549" y="13876"/>
                  </a:lnTo>
                  <a:lnTo>
                    <a:pt x="2754" y="13531"/>
                  </a:lnTo>
                  <a:lnTo>
                    <a:pt x="2329" y="13531"/>
                  </a:lnTo>
                  <a:lnTo>
                    <a:pt x="2329" y="13159"/>
                  </a:lnTo>
                  <a:lnTo>
                    <a:pt x="2329" y="12787"/>
                  </a:lnTo>
                  <a:lnTo>
                    <a:pt x="1960" y="12415"/>
                  </a:lnTo>
                  <a:lnTo>
                    <a:pt x="2329" y="12043"/>
                  </a:lnTo>
                  <a:lnTo>
                    <a:pt x="2754" y="12043"/>
                  </a:lnTo>
                  <a:lnTo>
                    <a:pt x="3549" y="12043"/>
                  </a:lnTo>
                  <a:lnTo>
                    <a:pt x="3549" y="11692"/>
                  </a:lnTo>
                  <a:lnTo>
                    <a:pt x="3549" y="11320"/>
                  </a:lnTo>
                  <a:lnTo>
                    <a:pt x="3122" y="11320"/>
                  </a:lnTo>
                  <a:lnTo>
                    <a:pt x="2754" y="11320"/>
                  </a:lnTo>
                  <a:lnTo>
                    <a:pt x="2329" y="11320"/>
                  </a:lnTo>
                  <a:lnTo>
                    <a:pt x="1960" y="11692"/>
                  </a:lnTo>
                  <a:lnTo>
                    <a:pt x="1534" y="11320"/>
                  </a:lnTo>
                  <a:lnTo>
                    <a:pt x="1534" y="10576"/>
                  </a:lnTo>
                  <a:lnTo>
                    <a:pt x="1534" y="10204"/>
                  </a:lnTo>
                  <a:lnTo>
                    <a:pt x="764" y="10204"/>
                  </a:lnTo>
                  <a:lnTo>
                    <a:pt x="368" y="9831"/>
                  </a:lnTo>
                  <a:lnTo>
                    <a:pt x="0" y="9108"/>
                  </a:lnTo>
                  <a:lnTo>
                    <a:pt x="368" y="9108"/>
                  </a:lnTo>
                  <a:lnTo>
                    <a:pt x="368" y="8763"/>
                  </a:lnTo>
                  <a:lnTo>
                    <a:pt x="368" y="8365"/>
                  </a:lnTo>
                  <a:lnTo>
                    <a:pt x="764" y="8018"/>
                  </a:lnTo>
                  <a:lnTo>
                    <a:pt x="1190" y="8018"/>
                  </a:lnTo>
                  <a:lnTo>
                    <a:pt x="1960" y="7647"/>
                  </a:lnTo>
                  <a:lnTo>
                    <a:pt x="1534" y="7247"/>
                  </a:lnTo>
                  <a:lnTo>
                    <a:pt x="1960" y="7247"/>
                  </a:lnTo>
                  <a:lnTo>
                    <a:pt x="2329" y="6924"/>
                  </a:lnTo>
                  <a:lnTo>
                    <a:pt x="2754" y="6180"/>
                  </a:lnTo>
                  <a:lnTo>
                    <a:pt x="3122" y="5808"/>
                  </a:lnTo>
                  <a:lnTo>
                    <a:pt x="3122" y="5435"/>
                  </a:lnTo>
                  <a:lnTo>
                    <a:pt x="3122" y="5063"/>
                  </a:lnTo>
                  <a:lnTo>
                    <a:pt x="2754" y="4692"/>
                  </a:lnTo>
                  <a:lnTo>
                    <a:pt x="2329" y="4346"/>
                  </a:lnTo>
                  <a:lnTo>
                    <a:pt x="2754" y="3975"/>
                  </a:lnTo>
                  <a:lnTo>
                    <a:pt x="3122" y="3975"/>
                  </a:lnTo>
                  <a:lnTo>
                    <a:pt x="3122" y="3602"/>
                  </a:lnTo>
                  <a:lnTo>
                    <a:pt x="3549" y="3975"/>
                  </a:lnTo>
                  <a:lnTo>
                    <a:pt x="4313" y="3975"/>
                  </a:lnTo>
                  <a:lnTo>
                    <a:pt x="4687" y="3975"/>
                  </a:lnTo>
                  <a:lnTo>
                    <a:pt x="5480" y="3602"/>
                  </a:lnTo>
                  <a:lnTo>
                    <a:pt x="6297" y="3602"/>
                  </a:lnTo>
                  <a:lnTo>
                    <a:pt x="6642" y="3230"/>
                  </a:lnTo>
                  <a:lnTo>
                    <a:pt x="7067" y="2857"/>
                  </a:lnTo>
                  <a:lnTo>
                    <a:pt x="7436" y="3230"/>
                  </a:lnTo>
                  <a:lnTo>
                    <a:pt x="7861" y="3230"/>
                  </a:lnTo>
                  <a:lnTo>
                    <a:pt x="8229" y="3230"/>
                  </a:lnTo>
                  <a:lnTo>
                    <a:pt x="8626" y="2857"/>
                  </a:lnTo>
                  <a:lnTo>
                    <a:pt x="9000" y="2507"/>
                  </a:lnTo>
                  <a:lnTo>
                    <a:pt x="9823" y="2135"/>
                  </a:lnTo>
                  <a:cubicBezTo>
                    <a:pt x="9823" y="2135"/>
                    <a:pt x="9000" y="2135"/>
                    <a:pt x="9000" y="2135"/>
                  </a:cubicBezTo>
                  <a:close/>
                  <a:moveTo>
                    <a:pt x="9000" y="2135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8" name="AutoShape 58"/>
            <p:cNvSpPr>
              <a:spLocks/>
            </p:cNvSpPr>
            <p:nvPr/>
          </p:nvSpPr>
          <p:spPr bwMode="auto">
            <a:xfrm>
              <a:off x="5221" y="6371"/>
              <a:ext cx="291" cy="62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046" y="12963"/>
                  </a:moveTo>
                  <a:lnTo>
                    <a:pt x="21600" y="13689"/>
                  </a:lnTo>
                  <a:lnTo>
                    <a:pt x="21600" y="14418"/>
                  </a:lnTo>
                  <a:lnTo>
                    <a:pt x="21600" y="15147"/>
                  </a:lnTo>
                  <a:lnTo>
                    <a:pt x="20046" y="15874"/>
                  </a:lnTo>
                  <a:lnTo>
                    <a:pt x="18490" y="17329"/>
                  </a:lnTo>
                  <a:lnTo>
                    <a:pt x="16933" y="17960"/>
                  </a:lnTo>
                  <a:lnTo>
                    <a:pt x="15377" y="17960"/>
                  </a:lnTo>
                  <a:lnTo>
                    <a:pt x="16933" y="18743"/>
                  </a:lnTo>
                  <a:lnTo>
                    <a:pt x="13912" y="19468"/>
                  </a:lnTo>
                  <a:lnTo>
                    <a:pt x="12358" y="19468"/>
                  </a:lnTo>
                  <a:lnTo>
                    <a:pt x="10802" y="20146"/>
                  </a:lnTo>
                  <a:lnTo>
                    <a:pt x="10802" y="20925"/>
                  </a:lnTo>
                  <a:lnTo>
                    <a:pt x="10802" y="21600"/>
                  </a:lnTo>
                  <a:lnTo>
                    <a:pt x="9245" y="21600"/>
                  </a:lnTo>
                  <a:lnTo>
                    <a:pt x="7688" y="20146"/>
                  </a:lnTo>
                  <a:lnTo>
                    <a:pt x="7688" y="19468"/>
                  </a:lnTo>
                  <a:lnTo>
                    <a:pt x="4577" y="19468"/>
                  </a:lnTo>
                  <a:lnTo>
                    <a:pt x="3114" y="18743"/>
                  </a:lnTo>
                  <a:lnTo>
                    <a:pt x="0" y="18743"/>
                  </a:lnTo>
                  <a:lnTo>
                    <a:pt x="0" y="17329"/>
                  </a:lnTo>
                  <a:lnTo>
                    <a:pt x="1557" y="17329"/>
                  </a:lnTo>
                  <a:lnTo>
                    <a:pt x="1557" y="16559"/>
                  </a:lnTo>
                  <a:lnTo>
                    <a:pt x="0" y="16559"/>
                  </a:lnTo>
                  <a:lnTo>
                    <a:pt x="0" y="15874"/>
                  </a:lnTo>
                  <a:lnTo>
                    <a:pt x="1557" y="15147"/>
                  </a:lnTo>
                  <a:lnTo>
                    <a:pt x="0" y="14418"/>
                  </a:lnTo>
                  <a:lnTo>
                    <a:pt x="0" y="13689"/>
                  </a:lnTo>
                  <a:lnTo>
                    <a:pt x="0" y="12963"/>
                  </a:lnTo>
                  <a:lnTo>
                    <a:pt x="1557" y="12287"/>
                  </a:lnTo>
                  <a:lnTo>
                    <a:pt x="1557" y="10833"/>
                  </a:lnTo>
                  <a:lnTo>
                    <a:pt x="1557" y="10104"/>
                  </a:lnTo>
                  <a:lnTo>
                    <a:pt x="1557" y="9376"/>
                  </a:lnTo>
                  <a:lnTo>
                    <a:pt x="1557" y="8691"/>
                  </a:lnTo>
                  <a:lnTo>
                    <a:pt x="1557" y="7964"/>
                  </a:lnTo>
                  <a:lnTo>
                    <a:pt x="1557" y="7236"/>
                  </a:lnTo>
                  <a:lnTo>
                    <a:pt x="3114" y="7236"/>
                  </a:lnTo>
                  <a:lnTo>
                    <a:pt x="3114" y="6508"/>
                  </a:lnTo>
                  <a:lnTo>
                    <a:pt x="3114" y="5823"/>
                  </a:lnTo>
                  <a:lnTo>
                    <a:pt x="1557" y="5054"/>
                  </a:lnTo>
                  <a:lnTo>
                    <a:pt x="1557" y="3640"/>
                  </a:lnTo>
                  <a:lnTo>
                    <a:pt x="1557" y="2911"/>
                  </a:lnTo>
                  <a:lnTo>
                    <a:pt x="1557" y="2237"/>
                  </a:lnTo>
                  <a:lnTo>
                    <a:pt x="1557" y="1456"/>
                  </a:lnTo>
                  <a:lnTo>
                    <a:pt x="3114" y="783"/>
                  </a:lnTo>
                  <a:lnTo>
                    <a:pt x="4577" y="783"/>
                  </a:lnTo>
                  <a:lnTo>
                    <a:pt x="7688" y="0"/>
                  </a:lnTo>
                  <a:lnTo>
                    <a:pt x="9245" y="783"/>
                  </a:lnTo>
                  <a:lnTo>
                    <a:pt x="10802" y="1456"/>
                  </a:lnTo>
                  <a:lnTo>
                    <a:pt x="13912" y="1456"/>
                  </a:lnTo>
                  <a:lnTo>
                    <a:pt x="13912" y="2237"/>
                  </a:lnTo>
                  <a:lnTo>
                    <a:pt x="15377" y="3640"/>
                  </a:lnTo>
                  <a:lnTo>
                    <a:pt x="15377" y="4368"/>
                  </a:lnTo>
                  <a:lnTo>
                    <a:pt x="13912" y="5054"/>
                  </a:lnTo>
                  <a:lnTo>
                    <a:pt x="13912" y="5823"/>
                  </a:lnTo>
                  <a:lnTo>
                    <a:pt x="13912" y="7236"/>
                  </a:lnTo>
                  <a:lnTo>
                    <a:pt x="15377" y="7964"/>
                  </a:lnTo>
                  <a:lnTo>
                    <a:pt x="15377" y="8691"/>
                  </a:lnTo>
                  <a:lnTo>
                    <a:pt x="15377" y="10104"/>
                  </a:lnTo>
                  <a:lnTo>
                    <a:pt x="16933" y="10104"/>
                  </a:lnTo>
                  <a:lnTo>
                    <a:pt x="16933" y="11561"/>
                  </a:lnTo>
                  <a:lnTo>
                    <a:pt x="18490" y="12287"/>
                  </a:lnTo>
                  <a:cubicBezTo>
                    <a:pt x="18490" y="12287"/>
                    <a:pt x="20046" y="12963"/>
                    <a:pt x="20046" y="12963"/>
                  </a:cubicBezTo>
                  <a:close/>
                  <a:moveTo>
                    <a:pt x="20046" y="12963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9" name="AutoShape 59"/>
            <p:cNvSpPr>
              <a:spLocks/>
            </p:cNvSpPr>
            <p:nvPr/>
          </p:nvSpPr>
          <p:spPr bwMode="auto">
            <a:xfrm>
              <a:off x="4254" y="5421"/>
              <a:ext cx="1606" cy="13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037" y="19231"/>
                  </a:moveTo>
                  <a:lnTo>
                    <a:pt x="21319" y="18887"/>
                  </a:lnTo>
                  <a:lnTo>
                    <a:pt x="21319" y="18542"/>
                  </a:lnTo>
                  <a:lnTo>
                    <a:pt x="21319" y="18197"/>
                  </a:lnTo>
                  <a:lnTo>
                    <a:pt x="21037" y="17852"/>
                  </a:lnTo>
                  <a:lnTo>
                    <a:pt x="20776" y="17527"/>
                  </a:lnTo>
                  <a:lnTo>
                    <a:pt x="20494" y="17183"/>
                  </a:lnTo>
                  <a:lnTo>
                    <a:pt x="20229" y="16863"/>
                  </a:lnTo>
                  <a:lnTo>
                    <a:pt x="19646" y="16493"/>
                  </a:lnTo>
                  <a:lnTo>
                    <a:pt x="19646" y="15803"/>
                  </a:lnTo>
                  <a:lnTo>
                    <a:pt x="19646" y="15483"/>
                  </a:lnTo>
                  <a:lnTo>
                    <a:pt x="19646" y="14794"/>
                  </a:lnTo>
                  <a:lnTo>
                    <a:pt x="19927" y="14794"/>
                  </a:lnTo>
                  <a:lnTo>
                    <a:pt x="19927" y="14124"/>
                  </a:lnTo>
                  <a:lnTo>
                    <a:pt x="19927" y="13779"/>
                  </a:lnTo>
                  <a:lnTo>
                    <a:pt x="20494" y="13435"/>
                  </a:lnTo>
                  <a:lnTo>
                    <a:pt x="20494" y="13090"/>
                  </a:lnTo>
                  <a:lnTo>
                    <a:pt x="20776" y="12770"/>
                  </a:lnTo>
                  <a:lnTo>
                    <a:pt x="20494" y="12426"/>
                  </a:lnTo>
                  <a:lnTo>
                    <a:pt x="20229" y="12426"/>
                  </a:lnTo>
                  <a:lnTo>
                    <a:pt x="19927" y="12426"/>
                  </a:lnTo>
                  <a:lnTo>
                    <a:pt x="19927" y="12080"/>
                  </a:lnTo>
                  <a:lnTo>
                    <a:pt x="19646" y="11736"/>
                  </a:lnTo>
                  <a:lnTo>
                    <a:pt x="19646" y="11066"/>
                  </a:lnTo>
                  <a:lnTo>
                    <a:pt x="19364" y="10376"/>
                  </a:lnTo>
                  <a:lnTo>
                    <a:pt x="19646" y="10376"/>
                  </a:lnTo>
                  <a:lnTo>
                    <a:pt x="19927" y="10031"/>
                  </a:lnTo>
                  <a:lnTo>
                    <a:pt x="20494" y="9342"/>
                  </a:lnTo>
                  <a:lnTo>
                    <a:pt x="20229" y="8672"/>
                  </a:lnTo>
                  <a:lnTo>
                    <a:pt x="19927" y="8672"/>
                  </a:lnTo>
                  <a:lnTo>
                    <a:pt x="19927" y="8327"/>
                  </a:lnTo>
                  <a:lnTo>
                    <a:pt x="20229" y="8008"/>
                  </a:lnTo>
                  <a:lnTo>
                    <a:pt x="19927" y="7638"/>
                  </a:lnTo>
                  <a:lnTo>
                    <a:pt x="19364" y="8008"/>
                  </a:lnTo>
                  <a:lnTo>
                    <a:pt x="19103" y="8327"/>
                  </a:lnTo>
                  <a:lnTo>
                    <a:pt x="18540" y="8008"/>
                  </a:lnTo>
                  <a:lnTo>
                    <a:pt x="18258" y="7638"/>
                  </a:lnTo>
                  <a:lnTo>
                    <a:pt x="17976" y="7638"/>
                  </a:lnTo>
                  <a:lnTo>
                    <a:pt x="17413" y="7638"/>
                  </a:lnTo>
                  <a:lnTo>
                    <a:pt x="17169" y="7638"/>
                  </a:lnTo>
                  <a:lnTo>
                    <a:pt x="17169" y="7318"/>
                  </a:lnTo>
                  <a:lnTo>
                    <a:pt x="17169" y="6973"/>
                  </a:lnTo>
                  <a:lnTo>
                    <a:pt x="17413" y="6628"/>
                  </a:lnTo>
                  <a:lnTo>
                    <a:pt x="17413" y="6304"/>
                  </a:lnTo>
                  <a:lnTo>
                    <a:pt x="17169" y="5959"/>
                  </a:lnTo>
                  <a:lnTo>
                    <a:pt x="16867" y="5614"/>
                  </a:lnTo>
                  <a:lnTo>
                    <a:pt x="16606" y="5614"/>
                  </a:lnTo>
                  <a:lnTo>
                    <a:pt x="16303" y="5614"/>
                  </a:lnTo>
                  <a:lnTo>
                    <a:pt x="16303" y="4924"/>
                  </a:lnTo>
                  <a:lnTo>
                    <a:pt x="16022" y="4605"/>
                  </a:lnTo>
                  <a:lnTo>
                    <a:pt x="16022" y="4255"/>
                  </a:lnTo>
                  <a:lnTo>
                    <a:pt x="16022" y="3565"/>
                  </a:lnTo>
                  <a:lnTo>
                    <a:pt x="16022" y="3220"/>
                  </a:lnTo>
                  <a:lnTo>
                    <a:pt x="15741" y="3220"/>
                  </a:lnTo>
                  <a:lnTo>
                    <a:pt x="15479" y="3220"/>
                  </a:lnTo>
                  <a:lnTo>
                    <a:pt x="15741" y="2556"/>
                  </a:lnTo>
                  <a:lnTo>
                    <a:pt x="15347" y="2439"/>
                  </a:lnTo>
                  <a:lnTo>
                    <a:pt x="14953" y="2257"/>
                  </a:lnTo>
                  <a:lnTo>
                    <a:pt x="14312" y="2257"/>
                  </a:lnTo>
                  <a:lnTo>
                    <a:pt x="14312" y="2556"/>
                  </a:lnTo>
                  <a:lnTo>
                    <a:pt x="13902" y="2647"/>
                  </a:lnTo>
                  <a:lnTo>
                    <a:pt x="13823" y="2738"/>
                  </a:lnTo>
                  <a:lnTo>
                    <a:pt x="13504" y="2348"/>
                  </a:lnTo>
                  <a:lnTo>
                    <a:pt x="12866" y="2556"/>
                  </a:lnTo>
                  <a:lnTo>
                    <a:pt x="12473" y="2921"/>
                  </a:lnTo>
                  <a:lnTo>
                    <a:pt x="12229" y="3018"/>
                  </a:lnTo>
                  <a:lnTo>
                    <a:pt x="11760" y="3018"/>
                  </a:lnTo>
                  <a:lnTo>
                    <a:pt x="11516" y="3220"/>
                  </a:lnTo>
                  <a:lnTo>
                    <a:pt x="11193" y="3616"/>
                  </a:lnTo>
                  <a:lnTo>
                    <a:pt x="10875" y="4006"/>
                  </a:lnTo>
                  <a:lnTo>
                    <a:pt x="10709" y="4098"/>
                  </a:lnTo>
                  <a:lnTo>
                    <a:pt x="10162" y="3911"/>
                  </a:lnTo>
                  <a:lnTo>
                    <a:pt x="9902" y="3911"/>
                  </a:lnTo>
                  <a:lnTo>
                    <a:pt x="9616" y="3911"/>
                  </a:lnTo>
                  <a:lnTo>
                    <a:pt x="9334" y="3911"/>
                  </a:lnTo>
                  <a:lnTo>
                    <a:pt x="9073" y="3565"/>
                  </a:lnTo>
                  <a:lnTo>
                    <a:pt x="8771" y="3565"/>
                  </a:lnTo>
                  <a:lnTo>
                    <a:pt x="8771" y="3220"/>
                  </a:lnTo>
                  <a:lnTo>
                    <a:pt x="8489" y="3220"/>
                  </a:lnTo>
                  <a:lnTo>
                    <a:pt x="8208" y="2875"/>
                  </a:lnTo>
                  <a:lnTo>
                    <a:pt x="7947" y="2556"/>
                  </a:lnTo>
                  <a:lnTo>
                    <a:pt x="7665" y="2211"/>
                  </a:lnTo>
                  <a:lnTo>
                    <a:pt x="7383" y="1887"/>
                  </a:lnTo>
                  <a:lnTo>
                    <a:pt x="7383" y="1521"/>
                  </a:lnTo>
                  <a:lnTo>
                    <a:pt x="7383" y="1177"/>
                  </a:lnTo>
                  <a:lnTo>
                    <a:pt x="7102" y="852"/>
                  </a:lnTo>
                  <a:lnTo>
                    <a:pt x="6820" y="487"/>
                  </a:lnTo>
                  <a:lnTo>
                    <a:pt x="6725" y="208"/>
                  </a:lnTo>
                  <a:lnTo>
                    <a:pt x="6087" y="0"/>
                  </a:lnTo>
                  <a:lnTo>
                    <a:pt x="5673" y="395"/>
                  </a:lnTo>
                  <a:lnTo>
                    <a:pt x="5354" y="299"/>
                  </a:lnTo>
                  <a:lnTo>
                    <a:pt x="5110" y="395"/>
                  </a:lnTo>
                  <a:lnTo>
                    <a:pt x="4866" y="487"/>
                  </a:lnTo>
                  <a:lnTo>
                    <a:pt x="4584" y="487"/>
                  </a:lnTo>
                  <a:lnTo>
                    <a:pt x="3437" y="487"/>
                  </a:lnTo>
                  <a:lnTo>
                    <a:pt x="3213" y="989"/>
                  </a:lnTo>
                  <a:lnTo>
                    <a:pt x="3213" y="1085"/>
                  </a:lnTo>
                  <a:lnTo>
                    <a:pt x="2874" y="989"/>
                  </a:lnTo>
                  <a:lnTo>
                    <a:pt x="2480" y="1177"/>
                  </a:lnTo>
                  <a:lnTo>
                    <a:pt x="2406" y="1475"/>
                  </a:lnTo>
                  <a:lnTo>
                    <a:pt x="2087" y="1177"/>
                  </a:lnTo>
                  <a:lnTo>
                    <a:pt x="1805" y="1177"/>
                  </a:lnTo>
                  <a:lnTo>
                    <a:pt x="1524" y="1177"/>
                  </a:lnTo>
                  <a:lnTo>
                    <a:pt x="1205" y="695"/>
                  </a:lnTo>
                  <a:lnTo>
                    <a:pt x="960" y="695"/>
                  </a:lnTo>
                  <a:lnTo>
                    <a:pt x="397" y="898"/>
                  </a:lnTo>
                  <a:lnTo>
                    <a:pt x="319" y="1288"/>
                  </a:lnTo>
                  <a:lnTo>
                    <a:pt x="397" y="1567"/>
                  </a:lnTo>
                  <a:lnTo>
                    <a:pt x="488" y="1866"/>
                  </a:lnTo>
                  <a:lnTo>
                    <a:pt x="488" y="2165"/>
                  </a:lnTo>
                  <a:lnTo>
                    <a:pt x="397" y="2257"/>
                  </a:lnTo>
                  <a:lnTo>
                    <a:pt x="0" y="2556"/>
                  </a:lnTo>
                  <a:lnTo>
                    <a:pt x="397" y="2921"/>
                  </a:lnTo>
                  <a:lnTo>
                    <a:pt x="397" y="3428"/>
                  </a:lnTo>
                  <a:lnTo>
                    <a:pt x="695" y="3565"/>
                  </a:lnTo>
                  <a:lnTo>
                    <a:pt x="960" y="3220"/>
                  </a:lnTo>
                  <a:lnTo>
                    <a:pt x="960" y="3565"/>
                  </a:lnTo>
                  <a:lnTo>
                    <a:pt x="960" y="3911"/>
                  </a:lnTo>
                  <a:lnTo>
                    <a:pt x="960" y="4255"/>
                  </a:lnTo>
                  <a:lnTo>
                    <a:pt x="695" y="4605"/>
                  </a:lnTo>
                  <a:lnTo>
                    <a:pt x="414" y="4605"/>
                  </a:lnTo>
                  <a:lnTo>
                    <a:pt x="133" y="4924"/>
                  </a:lnTo>
                  <a:lnTo>
                    <a:pt x="414" y="5269"/>
                  </a:lnTo>
                  <a:lnTo>
                    <a:pt x="414" y="5614"/>
                  </a:lnTo>
                  <a:lnTo>
                    <a:pt x="414" y="6304"/>
                  </a:lnTo>
                  <a:lnTo>
                    <a:pt x="695" y="6628"/>
                  </a:lnTo>
                  <a:lnTo>
                    <a:pt x="695" y="6973"/>
                  </a:lnTo>
                  <a:lnTo>
                    <a:pt x="960" y="7318"/>
                  </a:lnTo>
                  <a:lnTo>
                    <a:pt x="1242" y="6628"/>
                  </a:lnTo>
                  <a:lnTo>
                    <a:pt x="1524" y="6304"/>
                  </a:lnTo>
                  <a:lnTo>
                    <a:pt x="1805" y="5614"/>
                  </a:lnTo>
                  <a:lnTo>
                    <a:pt x="1805" y="5269"/>
                  </a:lnTo>
                  <a:lnTo>
                    <a:pt x="2087" y="5269"/>
                  </a:lnTo>
                  <a:lnTo>
                    <a:pt x="2369" y="5614"/>
                  </a:lnTo>
                  <a:lnTo>
                    <a:pt x="2650" y="5959"/>
                  </a:lnTo>
                  <a:lnTo>
                    <a:pt x="2911" y="6304"/>
                  </a:lnTo>
                  <a:lnTo>
                    <a:pt x="3193" y="6973"/>
                  </a:lnTo>
                  <a:lnTo>
                    <a:pt x="2911" y="7638"/>
                  </a:lnTo>
                  <a:lnTo>
                    <a:pt x="2911" y="8008"/>
                  </a:lnTo>
                  <a:lnTo>
                    <a:pt x="2911" y="8672"/>
                  </a:lnTo>
                  <a:lnTo>
                    <a:pt x="3474" y="8672"/>
                  </a:lnTo>
                  <a:lnTo>
                    <a:pt x="3474" y="9042"/>
                  </a:lnTo>
                  <a:lnTo>
                    <a:pt x="3756" y="9042"/>
                  </a:lnTo>
                  <a:lnTo>
                    <a:pt x="4021" y="9342"/>
                  </a:lnTo>
                  <a:lnTo>
                    <a:pt x="4323" y="9708"/>
                  </a:lnTo>
                  <a:lnTo>
                    <a:pt x="3474" y="9708"/>
                  </a:lnTo>
                  <a:lnTo>
                    <a:pt x="3756" y="10031"/>
                  </a:lnTo>
                  <a:lnTo>
                    <a:pt x="4021" y="10376"/>
                  </a:lnTo>
                  <a:lnTo>
                    <a:pt x="4323" y="11066"/>
                  </a:lnTo>
                  <a:lnTo>
                    <a:pt x="4584" y="11066"/>
                  </a:lnTo>
                  <a:lnTo>
                    <a:pt x="5147" y="11736"/>
                  </a:lnTo>
                  <a:lnTo>
                    <a:pt x="5147" y="12080"/>
                  </a:lnTo>
                  <a:lnTo>
                    <a:pt x="5711" y="12426"/>
                  </a:lnTo>
                  <a:lnTo>
                    <a:pt x="6274" y="12080"/>
                  </a:lnTo>
                  <a:lnTo>
                    <a:pt x="6555" y="12080"/>
                  </a:lnTo>
                  <a:lnTo>
                    <a:pt x="7102" y="12770"/>
                  </a:lnTo>
                  <a:lnTo>
                    <a:pt x="7665" y="13435"/>
                  </a:lnTo>
                  <a:lnTo>
                    <a:pt x="7947" y="14124"/>
                  </a:lnTo>
                  <a:lnTo>
                    <a:pt x="8489" y="14124"/>
                  </a:lnTo>
                  <a:lnTo>
                    <a:pt x="8771" y="14794"/>
                  </a:lnTo>
                  <a:lnTo>
                    <a:pt x="9334" y="15159"/>
                  </a:lnTo>
                  <a:lnTo>
                    <a:pt x="9616" y="15159"/>
                  </a:lnTo>
                  <a:lnTo>
                    <a:pt x="9902" y="15803"/>
                  </a:lnTo>
                  <a:lnTo>
                    <a:pt x="10162" y="15803"/>
                  </a:lnTo>
                  <a:lnTo>
                    <a:pt x="10444" y="16174"/>
                  </a:lnTo>
                  <a:lnTo>
                    <a:pt x="11007" y="16174"/>
                  </a:lnTo>
                  <a:lnTo>
                    <a:pt x="11289" y="16174"/>
                  </a:lnTo>
                  <a:lnTo>
                    <a:pt x="11591" y="16493"/>
                  </a:lnTo>
                  <a:lnTo>
                    <a:pt x="11591" y="16863"/>
                  </a:lnTo>
                  <a:lnTo>
                    <a:pt x="11835" y="17183"/>
                  </a:lnTo>
                  <a:lnTo>
                    <a:pt x="12133" y="17183"/>
                  </a:lnTo>
                  <a:lnTo>
                    <a:pt x="12133" y="17852"/>
                  </a:lnTo>
                  <a:lnTo>
                    <a:pt x="12680" y="17852"/>
                  </a:lnTo>
                  <a:lnTo>
                    <a:pt x="12680" y="18197"/>
                  </a:lnTo>
                  <a:lnTo>
                    <a:pt x="12961" y="18197"/>
                  </a:lnTo>
                  <a:lnTo>
                    <a:pt x="13243" y="18197"/>
                  </a:lnTo>
                  <a:lnTo>
                    <a:pt x="13243" y="17527"/>
                  </a:lnTo>
                  <a:lnTo>
                    <a:pt x="13243" y="17183"/>
                  </a:lnTo>
                  <a:lnTo>
                    <a:pt x="13243" y="16863"/>
                  </a:lnTo>
                  <a:lnTo>
                    <a:pt x="13243" y="16493"/>
                  </a:lnTo>
                  <a:lnTo>
                    <a:pt x="13525" y="16174"/>
                  </a:lnTo>
                  <a:lnTo>
                    <a:pt x="13786" y="16174"/>
                  </a:lnTo>
                  <a:lnTo>
                    <a:pt x="14349" y="15803"/>
                  </a:lnTo>
                  <a:lnTo>
                    <a:pt x="14651" y="16174"/>
                  </a:lnTo>
                  <a:lnTo>
                    <a:pt x="14912" y="16493"/>
                  </a:lnTo>
                  <a:lnTo>
                    <a:pt x="15479" y="16493"/>
                  </a:lnTo>
                  <a:lnTo>
                    <a:pt x="15479" y="16863"/>
                  </a:lnTo>
                  <a:lnTo>
                    <a:pt x="15741" y="17527"/>
                  </a:lnTo>
                  <a:lnTo>
                    <a:pt x="15741" y="17852"/>
                  </a:lnTo>
                  <a:lnTo>
                    <a:pt x="15479" y="18197"/>
                  </a:lnTo>
                  <a:lnTo>
                    <a:pt x="15479" y="18542"/>
                  </a:lnTo>
                  <a:lnTo>
                    <a:pt x="15479" y="19231"/>
                  </a:lnTo>
                  <a:lnTo>
                    <a:pt x="15741" y="19576"/>
                  </a:lnTo>
                  <a:lnTo>
                    <a:pt x="15741" y="19921"/>
                  </a:lnTo>
                  <a:lnTo>
                    <a:pt x="15741" y="20591"/>
                  </a:lnTo>
                  <a:lnTo>
                    <a:pt x="16022" y="20591"/>
                  </a:lnTo>
                  <a:lnTo>
                    <a:pt x="16022" y="21280"/>
                  </a:lnTo>
                  <a:lnTo>
                    <a:pt x="16303" y="21600"/>
                  </a:lnTo>
                  <a:lnTo>
                    <a:pt x="16606" y="21280"/>
                  </a:lnTo>
                  <a:lnTo>
                    <a:pt x="16867" y="21280"/>
                  </a:lnTo>
                  <a:lnTo>
                    <a:pt x="16867" y="20911"/>
                  </a:lnTo>
                  <a:lnTo>
                    <a:pt x="17169" y="21280"/>
                  </a:lnTo>
                  <a:lnTo>
                    <a:pt x="17712" y="21280"/>
                  </a:lnTo>
                  <a:lnTo>
                    <a:pt x="17976" y="21280"/>
                  </a:lnTo>
                  <a:lnTo>
                    <a:pt x="18540" y="20911"/>
                  </a:lnTo>
                  <a:lnTo>
                    <a:pt x="19103" y="20911"/>
                  </a:lnTo>
                  <a:lnTo>
                    <a:pt x="19364" y="20591"/>
                  </a:lnTo>
                  <a:lnTo>
                    <a:pt x="19646" y="20221"/>
                  </a:lnTo>
                  <a:lnTo>
                    <a:pt x="19927" y="20591"/>
                  </a:lnTo>
                  <a:lnTo>
                    <a:pt x="20229" y="20591"/>
                  </a:lnTo>
                  <a:lnTo>
                    <a:pt x="20494" y="20591"/>
                  </a:lnTo>
                  <a:lnTo>
                    <a:pt x="20776" y="20221"/>
                  </a:lnTo>
                  <a:lnTo>
                    <a:pt x="21037" y="19921"/>
                  </a:lnTo>
                  <a:lnTo>
                    <a:pt x="21600" y="19576"/>
                  </a:lnTo>
                  <a:cubicBezTo>
                    <a:pt x="21600" y="19576"/>
                    <a:pt x="21037" y="19231"/>
                    <a:pt x="21037" y="19231"/>
                  </a:cubicBezTo>
                  <a:close/>
                  <a:moveTo>
                    <a:pt x="21037" y="1923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60" name="AutoShape 60"/>
            <p:cNvSpPr>
              <a:spLocks/>
            </p:cNvSpPr>
            <p:nvPr/>
          </p:nvSpPr>
          <p:spPr bwMode="auto">
            <a:xfrm>
              <a:off x="2169" y="6035"/>
              <a:ext cx="86" cy="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8369"/>
                  </a:moveTo>
                  <a:lnTo>
                    <a:pt x="2770" y="3169"/>
                  </a:lnTo>
                  <a:lnTo>
                    <a:pt x="6613" y="1585"/>
                  </a:lnTo>
                  <a:lnTo>
                    <a:pt x="12914" y="0"/>
                  </a:lnTo>
                  <a:lnTo>
                    <a:pt x="16750" y="0"/>
                  </a:lnTo>
                  <a:lnTo>
                    <a:pt x="21600" y="7584"/>
                  </a:lnTo>
                  <a:lnTo>
                    <a:pt x="21289" y="16390"/>
                  </a:lnTo>
                  <a:lnTo>
                    <a:pt x="16750" y="21600"/>
                  </a:lnTo>
                  <a:lnTo>
                    <a:pt x="13215" y="21600"/>
                  </a:lnTo>
                  <a:lnTo>
                    <a:pt x="8373" y="20368"/>
                  </a:lnTo>
                  <a:lnTo>
                    <a:pt x="2461" y="17980"/>
                  </a:lnTo>
                  <a:cubicBezTo>
                    <a:pt x="2461" y="17980"/>
                    <a:pt x="0" y="8369"/>
                    <a:pt x="0" y="8369"/>
                  </a:cubicBezTo>
                  <a:close/>
                  <a:moveTo>
                    <a:pt x="0" y="836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61" name="AutoShape 61"/>
            <p:cNvSpPr>
              <a:spLocks/>
            </p:cNvSpPr>
            <p:nvPr/>
          </p:nvSpPr>
          <p:spPr bwMode="auto">
            <a:xfrm>
              <a:off x="2169" y="6035"/>
              <a:ext cx="86" cy="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8369"/>
                  </a:moveTo>
                  <a:lnTo>
                    <a:pt x="2770" y="3169"/>
                  </a:lnTo>
                  <a:lnTo>
                    <a:pt x="6613" y="1585"/>
                  </a:lnTo>
                  <a:lnTo>
                    <a:pt x="12914" y="0"/>
                  </a:lnTo>
                  <a:lnTo>
                    <a:pt x="16750" y="0"/>
                  </a:lnTo>
                  <a:lnTo>
                    <a:pt x="21600" y="7584"/>
                  </a:lnTo>
                  <a:lnTo>
                    <a:pt x="21289" y="16390"/>
                  </a:lnTo>
                  <a:lnTo>
                    <a:pt x="16750" y="21600"/>
                  </a:lnTo>
                  <a:lnTo>
                    <a:pt x="13215" y="21600"/>
                  </a:lnTo>
                  <a:lnTo>
                    <a:pt x="8373" y="20368"/>
                  </a:lnTo>
                  <a:lnTo>
                    <a:pt x="2461" y="17980"/>
                  </a:lnTo>
                  <a:cubicBezTo>
                    <a:pt x="2461" y="17980"/>
                    <a:pt x="0" y="8369"/>
                    <a:pt x="0" y="8369"/>
                  </a:cubicBezTo>
                  <a:close/>
                  <a:moveTo>
                    <a:pt x="0" y="836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62" name="AutoShape 62"/>
            <p:cNvSpPr>
              <a:spLocks/>
            </p:cNvSpPr>
            <p:nvPr/>
          </p:nvSpPr>
          <p:spPr bwMode="auto">
            <a:xfrm>
              <a:off x="3632" y="5228"/>
              <a:ext cx="54" cy="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116" y="0"/>
                  </a:moveTo>
                  <a:lnTo>
                    <a:pt x="21600" y="6361"/>
                  </a:lnTo>
                  <a:lnTo>
                    <a:pt x="21600" y="16072"/>
                  </a:lnTo>
                  <a:lnTo>
                    <a:pt x="19397" y="20379"/>
                  </a:lnTo>
                  <a:lnTo>
                    <a:pt x="11116" y="21600"/>
                  </a:lnTo>
                  <a:lnTo>
                    <a:pt x="5011" y="21600"/>
                  </a:lnTo>
                  <a:lnTo>
                    <a:pt x="0" y="16072"/>
                  </a:lnTo>
                  <a:lnTo>
                    <a:pt x="0" y="5513"/>
                  </a:lnTo>
                  <a:lnTo>
                    <a:pt x="8789" y="1311"/>
                  </a:lnTo>
                  <a:cubicBezTo>
                    <a:pt x="8789" y="1311"/>
                    <a:pt x="11116" y="0"/>
                    <a:pt x="11116" y="0"/>
                  </a:cubicBezTo>
                  <a:close/>
                  <a:moveTo>
                    <a:pt x="11116" y="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63" name="AutoShape 63"/>
            <p:cNvSpPr>
              <a:spLocks/>
            </p:cNvSpPr>
            <p:nvPr/>
          </p:nvSpPr>
          <p:spPr bwMode="auto">
            <a:xfrm>
              <a:off x="3632" y="5228"/>
              <a:ext cx="54" cy="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116" y="0"/>
                  </a:moveTo>
                  <a:lnTo>
                    <a:pt x="21600" y="6361"/>
                  </a:lnTo>
                  <a:lnTo>
                    <a:pt x="21600" y="16072"/>
                  </a:lnTo>
                  <a:lnTo>
                    <a:pt x="19397" y="20379"/>
                  </a:lnTo>
                  <a:lnTo>
                    <a:pt x="11116" y="21600"/>
                  </a:lnTo>
                  <a:lnTo>
                    <a:pt x="5011" y="21600"/>
                  </a:lnTo>
                  <a:lnTo>
                    <a:pt x="0" y="16072"/>
                  </a:lnTo>
                  <a:lnTo>
                    <a:pt x="0" y="5513"/>
                  </a:lnTo>
                  <a:lnTo>
                    <a:pt x="8789" y="1311"/>
                  </a:lnTo>
                  <a:cubicBezTo>
                    <a:pt x="8789" y="1311"/>
                    <a:pt x="11116" y="0"/>
                    <a:pt x="11116" y="0"/>
                  </a:cubicBezTo>
                  <a:close/>
                  <a:moveTo>
                    <a:pt x="11116" y="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65" name="Rectangle 65"/>
          <p:cNvSpPr>
            <a:spLocks/>
          </p:cNvSpPr>
          <p:nvPr/>
        </p:nvSpPr>
        <p:spPr bwMode="auto">
          <a:xfrm>
            <a:off x="889000" y="430252"/>
            <a:ext cx="238526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Europe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1266" name="Line 6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1267" name="Rectangle 67"/>
          <p:cNvSpPr>
            <a:spLocks/>
          </p:cNvSpPr>
          <p:nvPr/>
        </p:nvSpPr>
        <p:spPr bwMode="auto">
          <a:xfrm>
            <a:off x="1730375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1268" name="Rectangle 68"/>
          <p:cNvSpPr>
            <a:spLocks/>
          </p:cNvSpPr>
          <p:nvPr/>
        </p:nvSpPr>
        <p:spPr bwMode="auto">
          <a:xfrm>
            <a:off x="17392650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1274" name="Rectangle 74"/>
          <p:cNvSpPr>
            <a:spLocks/>
          </p:cNvSpPr>
          <p:nvPr/>
        </p:nvSpPr>
        <p:spPr bwMode="auto">
          <a:xfrm>
            <a:off x="10880725" y="79121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Kiev</a:t>
            </a:r>
          </a:p>
        </p:txBody>
      </p:sp>
      <p:grpSp>
        <p:nvGrpSpPr>
          <p:cNvPr id="51279" name="Group 79"/>
          <p:cNvGrpSpPr>
            <a:grpSpLocks/>
          </p:cNvGrpSpPr>
          <p:nvPr/>
        </p:nvGrpSpPr>
        <p:grpSpPr bwMode="auto">
          <a:xfrm>
            <a:off x="11614150" y="6524625"/>
            <a:ext cx="1206500" cy="1397000"/>
            <a:chOff x="0" y="0"/>
            <a:chExt cx="760" cy="879"/>
          </a:xfrm>
        </p:grpSpPr>
        <p:grpSp>
          <p:nvGrpSpPr>
            <p:cNvPr id="51277" name="Group 7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75" name="Oval 7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276" name="AutoShape 7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278" name="AutoShape 7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80" name="Rectangle 80"/>
          <p:cNvSpPr>
            <a:spLocks/>
          </p:cNvSpPr>
          <p:nvPr/>
        </p:nvSpPr>
        <p:spPr bwMode="auto">
          <a:xfrm>
            <a:off x="8810625" y="44323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Helsinki</a:t>
            </a:r>
          </a:p>
        </p:txBody>
      </p:sp>
      <p:grpSp>
        <p:nvGrpSpPr>
          <p:cNvPr id="51285" name="Group 85"/>
          <p:cNvGrpSpPr>
            <a:grpSpLocks/>
          </p:cNvGrpSpPr>
          <p:nvPr/>
        </p:nvGrpSpPr>
        <p:grpSpPr bwMode="auto">
          <a:xfrm>
            <a:off x="9544050" y="3044825"/>
            <a:ext cx="1206500" cy="1397000"/>
            <a:chOff x="0" y="0"/>
            <a:chExt cx="760" cy="879"/>
          </a:xfrm>
        </p:grpSpPr>
        <p:grpSp>
          <p:nvGrpSpPr>
            <p:cNvPr id="51283" name="Group 83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81" name="Oval 81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282" name="AutoShape 82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284" name="AutoShape 84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86" name="Rectangle 86"/>
          <p:cNvSpPr>
            <a:spLocks/>
          </p:cNvSpPr>
          <p:nvPr/>
        </p:nvSpPr>
        <p:spPr bwMode="auto">
          <a:xfrm>
            <a:off x="7578725" y="7264400"/>
            <a:ext cx="43180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Warszhawa</a:t>
            </a:r>
            <a:endParaRPr lang="en-US" sz="64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grpSp>
        <p:nvGrpSpPr>
          <p:cNvPr id="51291" name="Group 91"/>
          <p:cNvGrpSpPr>
            <a:grpSpLocks/>
          </p:cNvGrpSpPr>
          <p:nvPr/>
        </p:nvGrpSpPr>
        <p:grpSpPr bwMode="auto">
          <a:xfrm>
            <a:off x="9124950" y="5940425"/>
            <a:ext cx="1206500" cy="1397000"/>
            <a:chOff x="0" y="0"/>
            <a:chExt cx="760" cy="879"/>
          </a:xfrm>
        </p:grpSpPr>
        <p:grpSp>
          <p:nvGrpSpPr>
            <p:cNvPr id="51289" name="Group 8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87" name="Oval 8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288" name="AutoShape 8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290" name="AutoShape 9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92" name="Rectangle 92"/>
          <p:cNvSpPr>
            <a:spLocks/>
          </p:cNvSpPr>
          <p:nvPr/>
        </p:nvSpPr>
        <p:spPr bwMode="auto">
          <a:xfrm>
            <a:off x="6016625" y="79883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Berlin</a:t>
            </a:r>
          </a:p>
        </p:txBody>
      </p:sp>
      <p:grpSp>
        <p:nvGrpSpPr>
          <p:cNvPr id="51297" name="Group 97"/>
          <p:cNvGrpSpPr>
            <a:grpSpLocks/>
          </p:cNvGrpSpPr>
          <p:nvPr/>
        </p:nvGrpSpPr>
        <p:grpSpPr bwMode="auto">
          <a:xfrm>
            <a:off x="6559550" y="6537325"/>
            <a:ext cx="1206500" cy="1397000"/>
            <a:chOff x="0" y="0"/>
            <a:chExt cx="760" cy="879"/>
          </a:xfrm>
        </p:grpSpPr>
        <p:grpSp>
          <p:nvGrpSpPr>
            <p:cNvPr id="51295" name="Group 95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93" name="Oval 93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294" name="AutoShape 94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296" name="AutoShape 96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98" name="Rectangle 98"/>
          <p:cNvSpPr>
            <a:spLocks/>
          </p:cNvSpPr>
          <p:nvPr/>
        </p:nvSpPr>
        <p:spPr bwMode="auto">
          <a:xfrm>
            <a:off x="3590925" y="70104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London</a:t>
            </a:r>
          </a:p>
        </p:txBody>
      </p:sp>
      <p:grpSp>
        <p:nvGrpSpPr>
          <p:cNvPr id="51303" name="Group 103"/>
          <p:cNvGrpSpPr>
            <a:grpSpLocks/>
          </p:cNvGrpSpPr>
          <p:nvPr/>
        </p:nvGrpSpPr>
        <p:grpSpPr bwMode="auto">
          <a:xfrm>
            <a:off x="4133850" y="5559425"/>
            <a:ext cx="1206500" cy="1397000"/>
            <a:chOff x="0" y="0"/>
            <a:chExt cx="760" cy="879"/>
          </a:xfrm>
        </p:grpSpPr>
        <p:grpSp>
          <p:nvGrpSpPr>
            <p:cNvPr id="51301" name="Group 101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99" name="Oval 99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300" name="AutoShape 100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302" name="AutoShape 102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304" name="Rectangle 104"/>
          <p:cNvSpPr>
            <a:spLocks/>
          </p:cNvSpPr>
          <p:nvPr/>
        </p:nvSpPr>
        <p:spPr bwMode="auto">
          <a:xfrm>
            <a:off x="3971925" y="88011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Paris</a:t>
            </a:r>
          </a:p>
        </p:txBody>
      </p:sp>
      <p:grpSp>
        <p:nvGrpSpPr>
          <p:cNvPr id="51309" name="Group 109"/>
          <p:cNvGrpSpPr>
            <a:grpSpLocks/>
          </p:cNvGrpSpPr>
          <p:nvPr/>
        </p:nvGrpSpPr>
        <p:grpSpPr bwMode="auto">
          <a:xfrm>
            <a:off x="4514850" y="7477125"/>
            <a:ext cx="1206500" cy="1397000"/>
            <a:chOff x="0" y="0"/>
            <a:chExt cx="760" cy="879"/>
          </a:xfrm>
        </p:grpSpPr>
        <p:grpSp>
          <p:nvGrpSpPr>
            <p:cNvPr id="51307" name="Group 10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305" name="Oval 10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306" name="AutoShape 10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308" name="AutoShape 10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310" name="Rectangle 110"/>
          <p:cNvSpPr>
            <a:spLocks/>
          </p:cNvSpPr>
          <p:nvPr/>
        </p:nvSpPr>
        <p:spPr bwMode="auto">
          <a:xfrm>
            <a:off x="1584325" y="106172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Madrid</a:t>
            </a:r>
          </a:p>
        </p:txBody>
      </p:sp>
      <p:grpSp>
        <p:nvGrpSpPr>
          <p:cNvPr id="51315" name="Group 115"/>
          <p:cNvGrpSpPr>
            <a:grpSpLocks/>
          </p:cNvGrpSpPr>
          <p:nvPr/>
        </p:nvGrpSpPr>
        <p:grpSpPr bwMode="auto">
          <a:xfrm>
            <a:off x="2127250" y="9293225"/>
            <a:ext cx="1206500" cy="1397000"/>
            <a:chOff x="0" y="0"/>
            <a:chExt cx="760" cy="879"/>
          </a:xfrm>
        </p:grpSpPr>
        <p:grpSp>
          <p:nvGrpSpPr>
            <p:cNvPr id="51313" name="Group 113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311" name="Oval 111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312" name="AutoShape 112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314" name="AutoShape 114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316" name="Rectangle 116"/>
          <p:cNvSpPr>
            <a:spLocks/>
          </p:cNvSpPr>
          <p:nvPr/>
        </p:nvSpPr>
        <p:spPr bwMode="auto">
          <a:xfrm>
            <a:off x="6575425" y="112395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Rome</a:t>
            </a:r>
          </a:p>
        </p:txBody>
      </p:sp>
      <p:grpSp>
        <p:nvGrpSpPr>
          <p:cNvPr id="51321" name="Group 121"/>
          <p:cNvGrpSpPr>
            <a:grpSpLocks/>
          </p:cNvGrpSpPr>
          <p:nvPr/>
        </p:nvGrpSpPr>
        <p:grpSpPr bwMode="auto">
          <a:xfrm>
            <a:off x="7118350" y="9915525"/>
            <a:ext cx="1206500" cy="1397000"/>
            <a:chOff x="0" y="0"/>
            <a:chExt cx="760" cy="879"/>
          </a:xfrm>
        </p:grpSpPr>
        <p:grpSp>
          <p:nvGrpSpPr>
            <p:cNvPr id="51319" name="Group 11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317" name="Oval 11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318" name="AutoShape 11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320" name="AutoShape 12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aphicFrame>
        <p:nvGraphicFramePr>
          <p:cNvPr id="12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3708592"/>
              </p:ext>
            </p:extLst>
          </p:nvPr>
        </p:nvGraphicFramePr>
        <p:xfrm>
          <a:off x="17595850" y="7785100"/>
          <a:ext cx="4894262" cy="4894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5" name="AutoShape 2"/>
          <p:cNvSpPr>
            <a:spLocks/>
          </p:cNvSpPr>
          <p:nvPr/>
        </p:nvSpPr>
        <p:spPr bwMode="auto">
          <a:xfrm>
            <a:off x="18129250" y="82057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6" name="Rectangle 7"/>
          <p:cNvSpPr>
            <a:spLocks/>
          </p:cNvSpPr>
          <p:nvPr/>
        </p:nvSpPr>
        <p:spPr bwMode="auto">
          <a:xfrm>
            <a:off x="17443450" y="98107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127" name="Oval 13"/>
          <p:cNvSpPr>
            <a:spLocks/>
          </p:cNvSpPr>
          <p:nvPr/>
        </p:nvSpPr>
        <p:spPr bwMode="auto">
          <a:xfrm>
            <a:off x="20731162" y="73152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8" name="Rectangle 16"/>
          <p:cNvSpPr>
            <a:spLocks/>
          </p:cNvSpPr>
          <p:nvPr/>
        </p:nvSpPr>
        <p:spPr bwMode="auto">
          <a:xfrm>
            <a:off x="20961350" y="79692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 smtClean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60</a:t>
            </a: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3C2E7-303D-3D49-A28C-BB4D1AA64A29}" type="slidenum">
              <a:rPr lang="en-US"/>
              <a:pPr/>
              <a:t>46</a:t>
            </a:fld>
            <a:endParaRPr lang="en-US"/>
          </a:p>
        </p:txBody>
      </p:sp>
      <p:sp>
        <p:nvSpPr>
          <p:cNvPr id="52225" name="AutoShape 1"/>
          <p:cNvSpPr>
            <a:spLocks/>
          </p:cNvSpPr>
          <p:nvPr/>
        </p:nvSpPr>
        <p:spPr bwMode="auto">
          <a:xfrm>
            <a:off x="2236788" y="1500188"/>
            <a:ext cx="11430000" cy="11620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5980" y="21549"/>
                </a:moveTo>
                <a:lnTo>
                  <a:pt x="15950" y="21129"/>
                </a:lnTo>
                <a:lnTo>
                  <a:pt x="16140" y="20923"/>
                </a:lnTo>
                <a:lnTo>
                  <a:pt x="16093" y="20556"/>
                </a:lnTo>
                <a:lnTo>
                  <a:pt x="15749" y="20134"/>
                </a:lnTo>
                <a:lnTo>
                  <a:pt x="16093" y="19320"/>
                </a:lnTo>
                <a:lnTo>
                  <a:pt x="16439" y="19040"/>
                </a:lnTo>
                <a:lnTo>
                  <a:pt x="16508" y="18593"/>
                </a:lnTo>
                <a:lnTo>
                  <a:pt x="16227" y="18287"/>
                </a:lnTo>
                <a:lnTo>
                  <a:pt x="15749" y="18694"/>
                </a:lnTo>
                <a:lnTo>
                  <a:pt x="15550" y="18668"/>
                </a:lnTo>
                <a:lnTo>
                  <a:pt x="15133" y="18467"/>
                </a:lnTo>
                <a:lnTo>
                  <a:pt x="14732" y="18849"/>
                </a:lnTo>
                <a:lnTo>
                  <a:pt x="13875" y="18797"/>
                </a:lnTo>
                <a:lnTo>
                  <a:pt x="13170" y="18988"/>
                </a:lnTo>
                <a:lnTo>
                  <a:pt x="12663" y="18898"/>
                </a:lnTo>
                <a:lnTo>
                  <a:pt x="12310" y="18683"/>
                </a:lnTo>
                <a:lnTo>
                  <a:pt x="11893" y="18719"/>
                </a:lnTo>
                <a:lnTo>
                  <a:pt x="11665" y="18887"/>
                </a:lnTo>
                <a:lnTo>
                  <a:pt x="11534" y="18735"/>
                </a:lnTo>
                <a:lnTo>
                  <a:pt x="11076" y="18924"/>
                </a:lnTo>
                <a:lnTo>
                  <a:pt x="11019" y="19471"/>
                </a:lnTo>
                <a:lnTo>
                  <a:pt x="11421" y="19803"/>
                </a:lnTo>
                <a:lnTo>
                  <a:pt x="11820" y="19739"/>
                </a:lnTo>
                <a:lnTo>
                  <a:pt x="12537" y="20175"/>
                </a:lnTo>
                <a:lnTo>
                  <a:pt x="12925" y="20264"/>
                </a:lnTo>
                <a:lnTo>
                  <a:pt x="13284" y="20607"/>
                </a:lnTo>
                <a:lnTo>
                  <a:pt x="14129" y="20887"/>
                </a:lnTo>
                <a:lnTo>
                  <a:pt x="14306" y="20784"/>
                </a:lnTo>
                <a:lnTo>
                  <a:pt x="14674" y="21027"/>
                </a:lnTo>
                <a:lnTo>
                  <a:pt x="14745" y="21293"/>
                </a:lnTo>
                <a:lnTo>
                  <a:pt x="15623" y="21600"/>
                </a:lnTo>
                <a:cubicBezTo>
                  <a:pt x="15623" y="21600"/>
                  <a:pt x="15980" y="21549"/>
                  <a:pt x="15980" y="21549"/>
                </a:cubicBezTo>
                <a:close/>
                <a:moveTo>
                  <a:pt x="3977" y="17113"/>
                </a:moveTo>
                <a:lnTo>
                  <a:pt x="4123" y="17039"/>
                </a:lnTo>
                <a:lnTo>
                  <a:pt x="4308" y="17113"/>
                </a:lnTo>
                <a:lnTo>
                  <a:pt x="4580" y="17013"/>
                </a:lnTo>
                <a:lnTo>
                  <a:pt x="4611" y="16632"/>
                </a:lnTo>
                <a:lnTo>
                  <a:pt x="4724" y="16401"/>
                </a:lnTo>
                <a:lnTo>
                  <a:pt x="5082" y="16427"/>
                </a:lnTo>
                <a:lnTo>
                  <a:pt x="5311" y="16632"/>
                </a:lnTo>
                <a:lnTo>
                  <a:pt x="5526" y="16632"/>
                </a:lnTo>
                <a:lnTo>
                  <a:pt x="5668" y="16388"/>
                </a:lnTo>
                <a:lnTo>
                  <a:pt x="5668" y="15765"/>
                </a:lnTo>
                <a:lnTo>
                  <a:pt x="5740" y="15587"/>
                </a:lnTo>
                <a:lnTo>
                  <a:pt x="5655" y="14911"/>
                </a:lnTo>
                <a:lnTo>
                  <a:pt x="5797" y="14299"/>
                </a:lnTo>
                <a:lnTo>
                  <a:pt x="5311" y="13918"/>
                </a:lnTo>
                <a:lnTo>
                  <a:pt x="5728" y="13677"/>
                </a:lnTo>
                <a:lnTo>
                  <a:pt x="5786" y="13420"/>
                </a:lnTo>
                <a:lnTo>
                  <a:pt x="5683" y="13025"/>
                </a:lnTo>
                <a:lnTo>
                  <a:pt x="5439" y="12783"/>
                </a:lnTo>
                <a:lnTo>
                  <a:pt x="5168" y="12337"/>
                </a:lnTo>
                <a:lnTo>
                  <a:pt x="5025" y="12465"/>
                </a:lnTo>
                <a:lnTo>
                  <a:pt x="4693" y="12236"/>
                </a:lnTo>
                <a:lnTo>
                  <a:pt x="4408" y="12262"/>
                </a:lnTo>
                <a:lnTo>
                  <a:pt x="3719" y="12988"/>
                </a:lnTo>
                <a:lnTo>
                  <a:pt x="3419" y="13002"/>
                </a:lnTo>
                <a:lnTo>
                  <a:pt x="2988" y="12772"/>
                </a:lnTo>
                <a:lnTo>
                  <a:pt x="2988" y="13141"/>
                </a:lnTo>
                <a:lnTo>
                  <a:pt x="2918" y="13382"/>
                </a:lnTo>
                <a:lnTo>
                  <a:pt x="3220" y="13651"/>
                </a:lnTo>
                <a:lnTo>
                  <a:pt x="3292" y="13905"/>
                </a:lnTo>
                <a:lnTo>
                  <a:pt x="3532" y="14096"/>
                </a:lnTo>
                <a:lnTo>
                  <a:pt x="3532" y="14491"/>
                </a:lnTo>
                <a:lnTo>
                  <a:pt x="3263" y="14746"/>
                </a:lnTo>
                <a:lnTo>
                  <a:pt x="3376" y="14950"/>
                </a:lnTo>
                <a:lnTo>
                  <a:pt x="3749" y="14976"/>
                </a:lnTo>
                <a:lnTo>
                  <a:pt x="3749" y="15116"/>
                </a:lnTo>
                <a:lnTo>
                  <a:pt x="3522" y="15358"/>
                </a:lnTo>
                <a:lnTo>
                  <a:pt x="3349" y="15943"/>
                </a:lnTo>
                <a:lnTo>
                  <a:pt x="3504" y="16160"/>
                </a:lnTo>
                <a:lnTo>
                  <a:pt x="3694" y="16849"/>
                </a:lnTo>
                <a:lnTo>
                  <a:pt x="3977" y="17113"/>
                </a:lnTo>
                <a:cubicBezTo>
                  <a:pt x="3977" y="17113"/>
                  <a:pt x="3977" y="17113"/>
                  <a:pt x="3977" y="17113"/>
                </a:cubicBezTo>
                <a:close/>
                <a:moveTo>
                  <a:pt x="6318" y="8876"/>
                </a:moveTo>
                <a:lnTo>
                  <a:pt x="6153" y="9027"/>
                </a:lnTo>
                <a:lnTo>
                  <a:pt x="6360" y="9098"/>
                </a:lnTo>
                <a:lnTo>
                  <a:pt x="6748" y="8979"/>
                </a:lnTo>
                <a:lnTo>
                  <a:pt x="7053" y="8990"/>
                </a:lnTo>
                <a:lnTo>
                  <a:pt x="7002" y="8809"/>
                </a:lnTo>
                <a:lnTo>
                  <a:pt x="6823" y="8620"/>
                </a:lnTo>
                <a:lnTo>
                  <a:pt x="6735" y="8728"/>
                </a:lnTo>
                <a:lnTo>
                  <a:pt x="6318" y="8876"/>
                </a:lnTo>
                <a:cubicBezTo>
                  <a:pt x="6318" y="8876"/>
                  <a:pt x="6318" y="8876"/>
                  <a:pt x="6318" y="8876"/>
                </a:cubicBezTo>
                <a:close/>
                <a:moveTo>
                  <a:pt x="7822" y="9837"/>
                </a:moveTo>
                <a:lnTo>
                  <a:pt x="8043" y="9929"/>
                </a:lnTo>
                <a:lnTo>
                  <a:pt x="7965" y="9776"/>
                </a:lnTo>
                <a:lnTo>
                  <a:pt x="7822" y="9837"/>
                </a:lnTo>
                <a:cubicBezTo>
                  <a:pt x="7822" y="9837"/>
                  <a:pt x="7822" y="9837"/>
                  <a:pt x="7822" y="9837"/>
                </a:cubicBezTo>
                <a:close/>
                <a:moveTo>
                  <a:pt x="2997" y="12583"/>
                </a:moveTo>
                <a:lnTo>
                  <a:pt x="3119" y="12566"/>
                </a:lnTo>
                <a:lnTo>
                  <a:pt x="3149" y="12412"/>
                </a:lnTo>
                <a:lnTo>
                  <a:pt x="3311" y="12257"/>
                </a:lnTo>
                <a:lnTo>
                  <a:pt x="3160" y="12138"/>
                </a:lnTo>
                <a:lnTo>
                  <a:pt x="3099" y="12305"/>
                </a:lnTo>
                <a:lnTo>
                  <a:pt x="2981" y="12362"/>
                </a:lnTo>
                <a:lnTo>
                  <a:pt x="2997" y="12583"/>
                </a:lnTo>
                <a:cubicBezTo>
                  <a:pt x="2997" y="12583"/>
                  <a:pt x="2997" y="12583"/>
                  <a:pt x="2997" y="12583"/>
                </a:cubicBezTo>
                <a:close/>
                <a:moveTo>
                  <a:pt x="1608" y="6901"/>
                </a:moveTo>
                <a:lnTo>
                  <a:pt x="1481" y="6539"/>
                </a:lnTo>
                <a:lnTo>
                  <a:pt x="1729" y="6028"/>
                </a:lnTo>
                <a:lnTo>
                  <a:pt x="1151" y="6028"/>
                </a:lnTo>
                <a:lnTo>
                  <a:pt x="549" y="5664"/>
                </a:lnTo>
                <a:lnTo>
                  <a:pt x="469" y="4789"/>
                </a:lnTo>
                <a:lnTo>
                  <a:pt x="0" y="4351"/>
                </a:lnTo>
                <a:lnTo>
                  <a:pt x="278" y="4082"/>
                </a:lnTo>
                <a:lnTo>
                  <a:pt x="715" y="4033"/>
                </a:lnTo>
                <a:lnTo>
                  <a:pt x="821" y="3473"/>
                </a:lnTo>
                <a:lnTo>
                  <a:pt x="469" y="3182"/>
                </a:lnTo>
                <a:lnTo>
                  <a:pt x="414" y="2769"/>
                </a:lnTo>
                <a:lnTo>
                  <a:pt x="577" y="2600"/>
                </a:lnTo>
                <a:lnTo>
                  <a:pt x="1018" y="2747"/>
                </a:lnTo>
                <a:lnTo>
                  <a:pt x="1752" y="2258"/>
                </a:lnTo>
                <a:lnTo>
                  <a:pt x="2249" y="2455"/>
                </a:lnTo>
                <a:lnTo>
                  <a:pt x="2932" y="1409"/>
                </a:lnTo>
                <a:lnTo>
                  <a:pt x="3370" y="1653"/>
                </a:lnTo>
                <a:lnTo>
                  <a:pt x="3313" y="2041"/>
                </a:lnTo>
                <a:lnTo>
                  <a:pt x="3913" y="2308"/>
                </a:lnTo>
                <a:lnTo>
                  <a:pt x="4106" y="2649"/>
                </a:lnTo>
                <a:lnTo>
                  <a:pt x="4491" y="2041"/>
                </a:lnTo>
                <a:lnTo>
                  <a:pt x="4491" y="1580"/>
                </a:lnTo>
                <a:lnTo>
                  <a:pt x="5311" y="1772"/>
                </a:lnTo>
                <a:lnTo>
                  <a:pt x="5637" y="1749"/>
                </a:lnTo>
                <a:lnTo>
                  <a:pt x="5967" y="1993"/>
                </a:lnTo>
                <a:lnTo>
                  <a:pt x="6048" y="1362"/>
                </a:lnTo>
                <a:lnTo>
                  <a:pt x="6787" y="1216"/>
                </a:lnTo>
                <a:lnTo>
                  <a:pt x="6596" y="681"/>
                </a:lnTo>
                <a:lnTo>
                  <a:pt x="6981" y="265"/>
                </a:lnTo>
                <a:lnTo>
                  <a:pt x="7611" y="510"/>
                </a:lnTo>
                <a:lnTo>
                  <a:pt x="8592" y="0"/>
                </a:lnTo>
                <a:lnTo>
                  <a:pt x="9004" y="96"/>
                </a:lnTo>
                <a:lnTo>
                  <a:pt x="9662" y="48"/>
                </a:lnTo>
                <a:lnTo>
                  <a:pt x="9606" y="388"/>
                </a:lnTo>
                <a:lnTo>
                  <a:pt x="10536" y="874"/>
                </a:lnTo>
                <a:lnTo>
                  <a:pt x="11683" y="1068"/>
                </a:lnTo>
                <a:lnTo>
                  <a:pt x="12316" y="1019"/>
                </a:lnTo>
                <a:lnTo>
                  <a:pt x="12589" y="1237"/>
                </a:lnTo>
                <a:lnTo>
                  <a:pt x="12151" y="1798"/>
                </a:lnTo>
                <a:lnTo>
                  <a:pt x="12286" y="2065"/>
                </a:lnTo>
                <a:lnTo>
                  <a:pt x="12039" y="2406"/>
                </a:lnTo>
                <a:lnTo>
                  <a:pt x="12134" y="2978"/>
                </a:lnTo>
                <a:lnTo>
                  <a:pt x="11708" y="2885"/>
                </a:lnTo>
                <a:lnTo>
                  <a:pt x="11448" y="2998"/>
                </a:lnTo>
                <a:lnTo>
                  <a:pt x="11174" y="3242"/>
                </a:lnTo>
                <a:lnTo>
                  <a:pt x="10761" y="3242"/>
                </a:lnTo>
                <a:lnTo>
                  <a:pt x="10375" y="3547"/>
                </a:lnTo>
                <a:lnTo>
                  <a:pt x="9961" y="3599"/>
                </a:lnTo>
                <a:lnTo>
                  <a:pt x="9816" y="3855"/>
                </a:lnTo>
                <a:lnTo>
                  <a:pt x="10015" y="4212"/>
                </a:lnTo>
                <a:lnTo>
                  <a:pt x="10272" y="4503"/>
                </a:lnTo>
                <a:lnTo>
                  <a:pt x="9984" y="4884"/>
                </a:lnTo>
                <a:lnTo>
                  <a:pt x="9816" y="5012"/>
                </a:lnTo>
                <a:lnTo>
                  <a:pt x="10032" y="5433"/>
                </a:lnTo>
                <a:lnTo>
                  <a:pt x="10087" y="5918"/>
                </a:lnTo>
                <a:lnTo>
                  <a:pt x="10289" y="6173"/>
                </a:lnTo>
                <a:lnTo>
                  <a:pt x="11120" y="6568"/>
                </a:lnTo>
                <a:lnTo>
                  <a:pt x="11577" y="6783"/>
                </a:lnTo>
                <a:lnTo>
                  <a:pt x="11807" y="7065"/>
                </a:lnTo>
                <a:lnTo>
                  <a:pt x="13041" y="8172"/>
                </a:lnTo>
                <a:lnTo>
                  <a:pt x="13072" y="8465"/>
                </a:lnTo>
                <a:lnTo>
                  <a:pt x="13227" y="8542"/>
                </a:lnTo>
                <a:lnTo>
                  <a:pt x="13241" y="8886"/>
                </a:lnTo>
                <a:lnTo>
                  <a:pt x="13498" y="9215"/>
                </a:lnTo>
                <a:lnTo>
                  <a:pt x="13843" y="9528"/>
                </a:lnTo>
                <a:lnTo>
                  <a:pt x="14115" y="9906"/>
                </a:lnTo>
                <a:lnTo>
                  <a:pt x="14674" y="10286"/>
                </a:lnTo>
                <a:lnTo>
                  <a:pt x="14939" y="10530"/>
                </a:lnTo>
                <a:lnTo>
                  <a:pt x="15294" y="10594"/>
                </a:lnTo>
                <a:lnTo>
                  <a:pt x="15536" y="10723"/>
                </a:lnTo>
                <a:lnTo>
                  <a:pt x="16251" y="10721"/>
                </a:lnTo>
                <a:lnTo>
                  <a:pt x="16553" y="10798"/>
                </a:lnTo>
                <a:lnTo>
                  <a:pt x="17017" y="10733"/>
                </a:lnTo>
                <a:lnTo>
                  <a:pt x="17342" y="10886"/>
                </a:lnTo>
                <a:lnTo>
                  <a:pt x="17268" y="11114"/>
                </a:lnTo>
                <a:lnTo>
                  <a:pt x="16798" y="11409"/>
                </a:lnTo>
                <a:lnTo>
                  <a:pt x="16782" y="11561"/>
                </a:lnTo>
                <a:lnTo>
                  <a:pt x="16968" y="11828"/>
                </a:lnTo>
                <a:lnTo>
                  <a:pt x="17357" y="11828"/>
                </a:lnTo>
                <a:lnTo>
                  <a:pt x="18074" y="11980"/>
                </a:lnTo>
                <a:lnTo>
                  <a:pt x="19566" y="12694"/>
                </a:lnTo>
                <a:lnTo>
                  <a:pt x="20147" y="13080"/>
                </a:lnTo>
                <a:lnTo>
                  <a:pt x="20523" y="13434"/>
                </a:lnTo>
                <a:lnTo>
                  <a:pt x="21143" y="13571"/>
                </a:lnTo>
                <a:lnTo>
                  <a:pt x="21454" y="13768"/>
                </a:lnTo>
                <a:lnTo>
                  <a:pt x="21600" y="13996"/>
                </a:lnTo>
                <a:lnTo>
                  <a:pt x="21541" y="14428"/>
                </a:lnTo>
                <a:lnTo>
                  <a:pt x="21381" y="14635"/>
                </a:lnTo>
                <a:lnTo>
                  <a:pt x="21427" y="14909"/>
                </a:lnTo>
                <a:lnTo>
                  <a:pt x="21326" y="14983"/>
                </a:lnTo>
                <a:lnTo>
                  <a:pt x="21309" y="15076"/>
                </a:lnTo>
                <a:lnTo>
                  <a:pt x="20974" y="14953"/>
                </a:lnTo>
                <a:lnTo>
                  <a:pt x="20712" y="14660"/>
                </a:lnTo>
                <a:lnTo>
                  <a:pt x="20554" y="14353"/>
                </a:lnTo>
                <a:lnTo>
                  <a:pt x="20599" y="14099"/>
                </a:lnTo>
                <a:lnTo>
                  <a:pt x="20395" y="13988"/>
                </a:lnTo>
                <a:lnTo>
                  <a:pt x="19808" y="13980"/>
                </a:lnTo>
                <a:lnTo>
                  <a:pt x="19694" y="13827"/>
                </a:lnTo>
                <a:lnTo>
                  <a:pt x="19306" y="13663"/>
                </a:lnTo>
                <a:lnTo>
                  <a:pt x="19049" y="13693"/>
                </a:lnTo>
                <a:lnTo>
                  <a:pt x="18876" y="13791"/>
                </a:lnTo>
                <a:lnTo>
                  <a:pt x="18746" y="14197"/>
                </a:lnTo>
                <a:lnTo>
                  <a:pt x="18533" y="14402"/>
                </a:lnTo>
                <a:lnTo>
                  <a:pt x="18556" y="14619"/>
                </a:lnTo>
                <a:lnTo>
                  <a:pt x="18489" y="14873"/>
                </a:lnTo>
                <a:lnTo>
                  <a:pt x="18216" y="15041"/>
                </a:lnTo>
                <a:lnTo>
                  <a:pt x="18218" y="15289"/>
                </a:lnTo>
                <a:lnTo>
                  <a:pt x="18348" y="15460"/>
                </a:lnTo>
                <a:lnTo>
                  <a:pt x="18645" y="15499"/>
                </a:lnTo>
                <a:lnTo>
                  <a:pt x="19179" y="15943"/>
                </a:lnTo>
                <a:lnTo>
                  <a:pt x="19282" y="16135"/>
                </a:lnTo>
                <a:lnTo>
                  <a:pt x="19220" y="16568"/>
                </a:lnTo>
                <a:lnTo>
                  <a:pt x="19320" y="16720"/>
                </a:lnTo>
                <a:lnTo>
                  <a:pt x="19192" y="16960"/>
                </a:lnTo>
                <a:lnTo>
                  <a:pt x="18860" y="17039"/>
                </a:lnTo>
                <a:lnTo>
                  <a:pt x="18547" y="17334"/>
                </a:lnTo>
                <a:lnTo>
                  <a:pt x="18500" y="18111"/>
                </a:lnTo>
                <a:lnTo>
                  <a:pt x="17985" y="18477"/>
                </a:lnTo>
                <a:lnTo>
                  <a:pt x="17918" y="18835"/>
                </a:lnTo>
                <a:lnTo>
                  <a:pt x="17642" y="19167"/>
                </a:lnTo>
                <a:lnTo>
                  <a:pt x="17097" y="19206"/>
                </a:lnTo>
                <a:lnTo>
                  <a:pt x="16684" y="18835"/>
                </a:lnTo>
                <a:lnTo>
                  <a:pt x="16669" y="18582"/>
                </a:lnTo>
                <a:lnTo>
                  <a:pt x="16759" y="18453"/>
                </a:lnTo>
                <a:lnTo>
                  <a:pt x="16988" y="18339"/>
                </a:lnTo>
                <a:lnTo>
                  <a:pt x="17215" y="18111"/>
                </a:lnTo>
                <a:lnTo>
                  <a:pt x="17263" y="17791"/>
                </a:lnTo>
                <a:lnTo>
                  <a:pt x="17215" y="17460"/>
                </a:lnTo>
                <a:lnTo>
                  <a:pt x="17318" y="17403"/>
                </a:lnTo>
                <a:lnTo>
                  <a:pt x="17469" y="17397"/>
                </a:lnTo>
                <a:lnTo>
                  <a:pt x="17673" y="17179"/>
                </a:lnTo>
                <a:lnTo>
                  <a:pt x="17685" y="16872"/>
                </a:lnTo>
                <a:lnTo>
                  <a:pt x="17469" y="16594"/>
                </a:lnTo>
                <a:lnTo>
                  <a:pt x="17312" y="15995"/>
                </a:lnTo>
                <a:lnTo>
                  <a:pt x="17114" y="15765"/>
                </a:lnTo>
                <a:lnTo>
                  <a:pt x="17028" y="15255"/>
                </a:lnTo>
                <a:lnTo>
                  <a:pt x="16856" y="14720"/>
                </a:lnTo>
                <a:lnTo>
                  <a:pt x="16586" y="14569"/>
                </a:lnTo>
                <a:lnTo>
                  <a:pt x="16368" y="14684"/>
                </a:lnTo>
                <a:lnTo>
                  <a:pt x="15881" y="14579"/>
                </a:lnTo>
                <a:lnTo>
                  <a:pt x="15723" y="14299"/>
                </a:lnTo>
                <a:lnTo>
                  <a:pt x="15334" y="14274"/>
                </a:lnTo>
                <a:lnTo>
                  <a:pt x="15149" y="14109"/>
                </a:lnTo>
                <a:lnTo>
                  <a:pt x="15236" y="13968"/>
                </a:lnTo>
                <a:lnTo>
                  <a:pt x="15275" y="13639"/>
                </a:lnTo>
                <a:lnTo>
                  <a:pt x="15036" y="13359"/>
                </a:lnTo>
                <a:lnTo>
                  <a:pt x="14691" y="13332"/>
                </a:lnTo>
                <a:lnTo>
                  <a:pt x="14359" y="13344"/>
                </a:lnTo>
                <a:lnTo>
                  <a:pt x="14386" y="13113"/>
                </a:lnTo>
                <a:lnTo>
                  <a:pt x="14075" y="13013"/>
                </a:lnTo>
                <a:lnTo>
                  <a:pt x="13859" y="13088"/>
                </a:lnTo>
                <a:lnTo>
                  <a:pt x="13613" y="12950"/>
                </a:lnTo>
                <a:lnTo>
                  <a:pt x="13215" y="12288"/>
                </a:lnTo>
                <a:lnTo>
                  <a:pt x="12840" y="12262"/>
                </a:lnTo>
                <a:lnTo>
                  <a:pt x="12451" y="12123"/>
                </a:lnTo>
                <a:lnTo>
                  <a:pt x="12210" y="12327"/>
                </a:lnTo>
                <a:lnTo>
                  <a:pt x="11867" y="12327"/>
                </a:lnTo>
                <a:lnTo>
                  <a:pt x="11795" y="12045"/>
                </a:lnTo>
                <a:lnTo>
                  <a:pt x="11479" y="11854"/>
                </a:lnTo>
                <a:lnTo>
                  <a:pt x="11120" y="11802"/>
                </a:lnTo>
                <a:lnTo>
                  <a:pt x="10375" y="11305"/>
                </a:lnTo>
                <a:lnTo>
                  <a:pt x="9599" y="10425"/>
                </a:lnTo>
                <a:lnTo>
                  <a:pt x="9355" y="10350"/>
                </a:lnTo>
                <a:lnTo>
                  <a:pt x="9284" y="10084"/>
                </a:lnTo>
                <a:lnTo>
                  <a:pt x="8941" y="9675"/>
                </a:lnTo>
                <a:lnTo>
                  <a:pt x="8393" y="9662"/>
                </a:lnTo>
                <a:lnTo>
                  <a:pt x="8338" y="9357"/>
                </a:lnTo>
                <a:lnTo>
                  <a:pt x="7821" y="8925"/>
                </a:lnTo>
                <a:lnTo>
                  <a:pt x="7534" y="8606"/>
                </a:lnTo>
                <a:lnTo>
                  <a:pt x="7090" y="8414"/>
                </a:lnTo>
                <a:lnTo>
                  <a:pt x="7105" y="7942"/>
                </a:lnTo>
                <a:lnTo>
                  <a:pt x="6803" y="7779"/>
                </a:lnTo>
                <a:lnTo>
                  <a:pt x="6787" y="7484"/>
                </a:lnTo>
                <a:lnTo>
                  <a:pt x="6447" y="6988"/>
                </a:lnTo>
                <a:lnTo>
                  <a:pt x="6294" y="6729"/>
                </a:lnTo>
                <a:lnTo>
                  <a:pt x="6182" y="6548"/>
                </a:lnTo>
                <a:lnTo>
                  <a:pt x="6027" y="6280"/>
                </a:lnTo>
                <a:lnTo>
                  <a:pt x="5470" y="6131"/>
                </a:lnTo>
                <a:lnTo>
                  <a:pt x="5096" y="5918"/>
                </a:lnTo>
                <a:lnTo>
                  <a:pt x="3836" y="5624"/>
                </a:lnTo>
                <a:lnTo>
                  <a:pt x="2861" y="6108"/>
                </a:lnTo>
                <a:lnTo>
                  <a:pt x="2849" y="6389"/>
                </a:lnTo>
                <a:lnTo>
                  <a:pt x="2516" y="6757"/>
                </a:lnTo>
                <a:lnTo>
                  <a:pt x="1608" y="6901"/>
                </a:lnTo>
                <a:cubicBezTo>
                  <a:pt x="1608" y="6901"/>
                  <a:pt x="1608" y="6901"/>
                  <a:pt x="1608" y="6901"/>
                </a:cubicBezTo>
                <a:close/>
                <a:moveTo>
                  <a:pt x="1608" y="6901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2226" name="Rectangle 2"/>
          <p:cNvSpPr>
            <a:spLocks/>
          </p:cNvSpPr>
          <p:nvPr/>
        </p:nvSpPr>
        <p:spPr bwMode="auto">
          <a:xfrm>
            <a:off x="889000" y="430252"/>
            <a:ext cx="17617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Italy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2227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2228" name="Rectangle 4"/>
          <p:cNvSpPr>
            <a:spLocks/>
          </p:cNvSpPr>
          <p:nvPr/>
        </p:nvSpPr>
        <p:spPr bwMode="auto">
          <a:xfrm>
            <a:off x="1731010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2229" name="Rectangle 5"/>
          <p:cNvSpPr>
            <a:spLocks/>
          </p:cNvSpPr>
          <p:nvPr/>
        </p:nvSpPr>
        <p:spPr bwMode="auto">
          <a:xfrm>
            <a:off x="17305338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2230" name="Rectangle 6"/>
          <p:cNvSpPr>
            <a:spLocks/>
          </p:cNvSpPr>
          <p:nvPr/>
        </p:nvSpPr>
        <p:spPr bwMode="auto">
          <a:xfrm>
            <a:off x="17272000" y="10795000"/>
            <a:ext cx="57277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grpSp>
        <p:nvGrpSpPr>
          <p:cNvPr id="52246" name="Group 22"/>
          <p:cNvGrpSpPr>
            <a:grpSpLocks/>
          </p:cNvGrpSpPr>
          <p:nvPr/>
        </p:nvGrpSpPr>
        <p:grpSpPr bwMode="auto">
          <a:xfrm>
            <a:off x="16913225" y="7386638"/>
            <a:ext cx="6450013" cy="2590800"/>
            <a:chOff x="0" y="0"/>
            <a:chExt cx="4063" cy="1632"/>
          </a:xfrm>
        </p:grpSpPr>
        <p:sp>
          <p:nvSpPr>
            <p:cNvPr id="52231" name="Line 7"/>
            <p:cNvSpPr>
              <a:spLocks noChangeShapeType="1"/>
            </p:cNvSpPr>
            <p:nvPr/>
          </p:nvSpPr>
          <p:spPr bwMode="auto">
            <a:xfrm>
              <a:off x="1459" y="972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2" name="Line 8"/>
            <p:cNvSpPr>
              <a:spLocks noChangeShapeType="1"/>
            </p:cNvSpPr>
            <p:nvPr/>
          </p:nvSpPr>
          <p:spPr bwMode="auto">
            <a:xfrm>
              <a:off x="1459" y="1540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3" name="Line 9"/>
            <p:cNvSpPr>
              <a:spLocks noChangeShapeType="1"/>
            </p:cNvSpPr>
            <p:nvPr/>
          </p:nvSpPr>
          <p:spPr bwMode="auto">
            <a:xfrm>
              <a:off x="1459" y="387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4" name="Line 10"/>
            <p:cNvSpPr>
              <a:spLocks noChangeShapeType="1"/>
            </p:cNvSpPr>
            <p:nvPr/>
          </p:nvSpPr>
          <p:spPr bwMode="auto">
            <a:xfrm>
              <a:off x="203" y="387"/>
              <a:ext cx="2837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5" name="Line 11"/>
            <p:cNvSpPr>
              <a:spLocks noChangeShapeType="1"/>
            </p:cNvSpPr>
            <p:nvPr/>
          </p:nvSpPr>
          <p:spPr bwMode="auto">
            <a:xfrm>
              <a:off x="203" y="972"/>
              <a:ext cx="2466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6" name="Line 12"/>
            <p:cNvSpPr>
              <a:spLocks noChangeShapeType="1"/>
            </p:cNvSpPr>
            <p:nvPr/>
          </p:nvSpPr>
          <p:spPr bwMode="auto">
            <a:xfrm>
              <a:off x="203" y="1540"/>
              <a:ext cx="2820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7" name="Rectangle 13"/>
            <p:cNvSpPr>
              <a:spLocks/>
            </p:cNvSpPr>
            <p:nvPr/>
          </p:nvSpPr>
          <p:spPr bwMode="auto">
            <a:xfrm>
              <a:off x="218" y="0"/>
              <a:ext cx="2302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Customers avg.</a:t>
              </a:r>
            </a:p>
          </p:txBody>
        </p:sp>
        <p:sp>
          <p:nvSpPr>
            <p:cNvPr id="52238" name="Rectangle 14"/>
            <p:cNvSpPr>
              <a:spLocks/>
            </p:cNvSpPr>
            <p:nvPr/>
          </p:nvSpPr>
          <p:spPr bwMode="auto">
            <a:xfrm>
              <a:off x="218" y="608"/>
              <a:ext cx="230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Sales </a:t>
              </a:r>
            </a:p>
          </p:txBody>
        </p:sp>
        <p:sp>
          <p:nvSpPr>
            <p:cNvPr id="52239" name="Rectangle 15"/>
            <p:cNvSpPr>
              <a:spLocks/>
            </p:cNvSpPr>
            <p:nvPr/>
          </p:nvSpPr>
          <p:spPr bwMode="auto">
            <a:xfrm>
              <a:off x="218" y="1176"/>
              <a:ext cx="2302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Assets value</a:t>
              </a:r>
            </a:p>
          </p:txBody>
        </p:sp>
        <p:sp>
          <p:nvSpPr>
            <p:cNvPr id="52240" name="Rectangle 16"/>
            <p:cNvSpPr>
              <a:spLocks/>
            </p:cNvSpPr>
            <p:nvPr/>
          </p:nvSpPr>
          <p:spPr bwMode="auto">
            <a:xfrm>
              <a:off x="0" y="297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2241" name="Rectangle 17"/>
            <p:cNvSpPr>
              <a:spLocks/>
            </p:cNvSpPr>
            <p:nvPr/>
          </p:nvSpPr>
          <p:spPr bwMode="auto">
            <a:xfrm>
              <a:off x="0" y="889"/>
              <a:ext cx="106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2242" name="Rectangle 18"/>
            <p:cNvSpPr>
              <a:spLocks/>
            </p:cNvSpPr>
            <p:nvPr/>
          </p:nvSpPr>
          <p:spPr bwMode="auto">
            <a:xfrm>
              <a:off x="0" y="1456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2243" name="Rectangle 19"/>
            <p:cNvSpPr>
              <a:spLocks/>
            </p:cNvSpPr>
            <p:nvPr/>
          </p:nvSpPr>
          <p:spPr bwMode="auto">
            <a:xfrm>
              <a:off x="3687" y="281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52244" name="Rectangle 20"/>
            <p:cNvSpPr>
              <a:spLocks/>
            </p:cNvSpPr>
            <p:nvPr/>
          </p:nvSpPr>
          <p:spPr bwMode="auto">
            <a:xfrm>
              <a:off x="3687" y="872"/>
              <a:ext cx="37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52245" name="Rectangle 21"/>
            <p:cNvSpPr>
              <a:spLocks/>
            </p:cNvSpPr>
            <p:nvPr/>
          </p:nvSpPr>
          <p:spPr bwMode="auto">
            <a:xfrm>
              <a:off x="3687" y="1440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</p:grpSp>
      <p:sp>
        <p:nvSpPr>
          <p:cNvPr id="52247" name="Rectangle 23"/>
          <p:cNvSpPr>
            <a:spLocks/>
          </p:cNvSpPr>
          <p:nvPr/>
        </p:nvSpPr>
        <p:spPr bwMode="auto">
          <a:xfrm>
            <a:off x="9077325" y="87122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Rome</a:t>
            </a:r>
          </a:p>
        </p:txBody>
      </p:sp>
      <p:grpSp>
        <p:nvGrpSpPr>
          <p:cNvPr id="52252" name="Group 28"/>
          <p:cNvGrpSpPr>
            <a:grpSpLocks/>
          </p:cNvGrpSpPr>
          <p:nvPr/>
        </p:nvGrpSpPr>
        <p:grpSpPr bwMode="auto">
          <a:xfrm>
            <a:off x="9620250" y="7388225"/>
            <a:ext cx="1206500" cy="1397000"/>
            <a:chOff x="0" y="0"/>
            <a:chExt cx="760" cy="879"/>
          </a:xfrm>
        </p:grpSpPr>
        <p:grpSp>
          <p:nvGrpSpPr>
            <p:cNvPr id="52250" name="Group 26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2248" name="Oval 24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2249" name="AutoShape 25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2251" name="AutoShape 27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2253" name="Rectangle 29"/>
          <p:cNvSpPr>
            <a:spLocks/>
          </p:cNvSpPr>
          <p:nvPr/>
        </p:nvSpPr>
        <p:spPr bwMode="auto">
          <a:xfrm>
            <a:off x="6448425" y="35179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Milano</a:t>
            </a:r>
          </a:p>
        </p:txBody>
      </p:sp>
      <p:grpSp>
        <p:nvGrpSpPr>
          <p:cNvPr id="52258" name="Group 34"/>
          <p:cNvGrpSpPr>
            <a:grpSpLocks/>
          </p:cNvGrpSpPr>
          <p:nvPr/>
        </p:nvGrpSpPr>
        <p:grpSpPr bwMode="auto">
          <a:xfrm>
            <a:off x="6991350" y="2193925"/>
            <a:ext cx="1206500" cy="1395413"/>
            <a:chOff x="0" y="0"/>
            <a:chExt cx="760" cy="879"/>
          </a:xfrm>
        </p:grpSpPr>
        <p:grpSp>
          <p:nvGrpSpPr>
            <p:cNvPr id="52256" name="Group 32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2254" name="Oval 30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2255" name="AutoShape 31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2257" name="AutoShape 33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2259" name="Line 35"/>
          <p:cNvSpPr>
            <a:spLocks noChangeShapeType="1"/>
          </p:cNvSpPr>
          <p:nvPr/>
        </p:nvSpPr>
        <p:spPr bwMode="auto">
          <a:xfrm>
            <a:off x="7894638" y="78771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2264" name="Group 40"/>
          <p:cNvGrpSpPr>
            <a:grpSpLocks/>
          </p:cNvGrpSpPr>
          <p:nvPr/>
        </p:nvGrpSpPr>
        <p:grpSpPr bwMode="auto">
          <a:xfrm>
            <a:off x="5314950" y="6699250"/>
            <a:ext cx="2355850" cy="2349500"/>
            <a:chOff x="0" y="0"/>
            <a:chExt cx="1484" cy="1480"/>
          </a:xfrm>
        </p:grpSpPr>
        <p:sp>
          <p:nvSpPr>
            <p:cNvPr id="52260" name="Oval 36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61" name="Rectangle 37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400 000 K</a:t>
              </a:r>
            </a:p>
          </p:txBody>
        </p:sp>
        <p:sp>
          <p:nvSpPr>
            <p:cNvPr id="52262" name="Rectangle 38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2263" name="AutoShape 39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2265" name="Line 41"/>
          <p:cNvSpPr>
            <a:spLocks noChangeShapeType="1"/>
          </p:cNvSpPr>
          <p:nvPr/>
        </p:nvSpPr>
        <p:spPr bwMode="auto">
          <a:xfrm>
            <a:off x="8428038" y="27844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2270" name="Group 46"/>
          <p:cNvGrpSpPr>
            <a:grpSpLocks/>
          </p:cNvGrpSpPr>
          <p:nvPr/>
        </p:nvGrpSpPr>
        <p:grpSpPr bwMode="auto">
          <a:xfrm>
            <a:off x="10026650" y="1606550"/>
            <a:ext cx="2355850" cy="2349500"/>
            <a:chOff x="0" y="0"/>
            <a:chExt cx="1484" cy="1480"/>
          </a:xfrm>
        </p:grpSpPr>
        <p:sp>
          <p:nvSpPr>
            <p:cNvPr id="52266" name="Oval 42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67" name="Rectangle 43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100 000 K</a:t>
              </a:r>
            </a:p>
          </p:txBody>
        </p:sp>
        <p:sp>
          <p:nvSpPr>
            <p:cNvPr id="52268" name="Rectangle 44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2269" name="AutoShape 45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D248E4-442F-0741-A898-884491D2B937}" type="slidenum">
              <a:rPr lang="en-US"/>
              <a:pPr/>
              <a:t>47</a:t>
            </a:fld>
            <a:endParaRPr lang="en-US"/>
          </a:p>
        </p:txBody>
      </p:sp>
      <p:sp>
        <p:nvSpPr>
          <p:cNvPr id="53249" name="AutoShape 1"/>
          <p:cNvSpPr>
            <a:spLocks/>
          </p:cNvSpPr>
          <p:nvPr/>
        </p:nvSpPr>
        <p:spPr bwMode="auto">
          <a:xfrm>
            <a:off x="1516063" y="2090738"/>
            <a:ext cx="12750800" cy="1071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923" y="21600"/>
                </a:moveTo>
                <a:lnTo>
                  <a:pt x="20421" y="21370"/>
                </a:lnTo>
                <a:lnTo>
                  <a:pt x="20335" y="21208"/>
                </a:lnTo>
                <a:lnTo>
                  <a:pt x="20448" y="21019"/>
                </a:lnTo>
                <a:lnTo>
                  <a:pt x="20574" y="21046"/>
                </a:lnTo>
                <a:lnTo>
                  <a:pt x="20484" y="20887"/>
                </a:lnTo>
                <a:lnTo>
                  <a:pt x="20372" y="20887"/>
                </a:lnTo>
                <a:lnTo>
                  <a:pt x="20388" y="20642"/>
                </a:lnTo>
                <a:lnTo>
                  <a:pt x="20160" y="20506"/>
                </a:lnTo>
                <a:lnTo>
                  <a:pt x="20058" y="20331"/>
                </a:lnTo>
                <a:lnTo>
                  <a:pt x="20183" y="20252"/>
                </a:lnTo>
                <a:lnTo>
                  <a:pt x="20183" y="20114"/>
                </a:lnTo>
                <a:lnTo>
                  <a:pt x="19946" y="19980"/>
                </a:lnTo>
                <a:lnTo>
                  <a:pt x="19883" y="19724"/>
                </a:lnTo>
                <a:lnTo>
                  <a:pt x="20071" y="19724"/>
                </a:lnTo>
                <a:lnTo>
                  <a:pt x="20133" y="19564"/>
                </a:lnTo>
                <a:lnTo>
                  <a:pt x="19946" y="19373"/>
                </a:lnTo>
                <a:lnTo>
                  <a:pt x="20173" y="18941"/>
                </a:lnTo>
                <a:lnTo>
                  <a:pt x="20674" y="18750"/>
                </a:lnTo>
                <a:lnTo>
                  <a:pt x="20873" y="18536"/>
                </a:lnTo>
                <a:lnTo>
                  <a:pt x="21075" y="18766"/>
                </a:lnTo>
                <a:lnTo>
                  <a:pt x="21203" y="18766"/>
                </a:lnTo>
                <a:lnTo>
                  <a:pt x="21250" y="18443"/>
                </a:lnTo>
                <a:lnTo>
                  <a:pt x="21148" y="18212"/>
                </a:lnTo>
                <a:lnTo>
                  <a:pt x="21213" y="17900"/>
                </a:lnTo>
                <a:lnTo>
                  <a:pt x="21375" y="17900"/>
                </a:lnTo>
                <a:lnTo>
                  <a:pt x="21462" y="18414"/>
                </a:lnTo>
                <a:lnTo>
                  <a:pt x="21424" y="18874"/>
                </a:lnTo>
                <a:lnTo>
                  <a:pt x="21600" y="19591"/>
                </a:lnTo>
                <a:lnTo>
                  <a:pt x="21400" y="20413"/>
                </a:lnTo>
                <a:lnTo>
                  <a:pt x="21415" y="20870"/>
                </a:lnTo>
                <a:lnTo>
                  <a:pt x="21237" y="21438"/>
                </a:lnTo>
                <a:cubicBezTo>
                  <a:pt x="21237" y="21438"/>
                  <a:pt x="20923" y="21600"/>
                  <a:pt x="20923" y="21600"/>
                </a:cubicBezTo>
                <a:close/>
                <a:moveTo>
                  <a:pt x="17460" y="11794"/>
                </a:moveTo>
                <a:lnTo>
                  <a:pt x="17409" y="11495"/>
                </a:lnTo>
                <a:lnTo>
                  <a:pt x="17219" y="11327"/>
                </a:lnTo>
                <a:lnTo>
                  <a:pt x="17098" y="10889"/>
                </a:lnTo>
                <a:lnTo>
                  <a:pt x="16929" y="10555"/>
                </a:lnTo>
                <a:lnTo>
                  <a:pt x="16440" y="10527"/>
                </a:lnTo>
                <a:lnTo>
                  <a:pt x="16214" y="10748"/>
                </a:lnTo>
                <a:lnTo>
                  <a:pt x="16370" y="11185"/>
                </a:lnTo>
                <a:lnTo>
                  <a:pt x="15962" y="11366"/>
                </a:lnTo>
                <a:lnTo>
                  <a:pt x="15605" y="11327"/>
                </a:lnTo>
                <a:lnTo>
                  <a:pt x="15569" y="11042"/>
                </a:lnTo>
                <a:lnTo>
                  <a:pt x="15759" y="10941"/>
                </a:lnTo>
                <a:lnTo>
                  <a:pt x="15955" y="10953"/>
                </a:lnTo>
                <a:lnTo>
                  <a:pt x="15948" y="10607"/>
                </a:lnTo>
                <a:lnTo>
                  <a:pt x="16021" y="10067"/>
                </a:lnTo>
                <a:lnTo>
                  <a:pt x="16453" y="9332"/>
                </a:lnTo>
                <a:lnTo>
                  <a:pt x="16702" y="9231"/>
                </a:lnTo>
                <a:lnTo>
                  <a:pt x="17025" y="8783"/>
                </a:lnTo>
                <a:lnTo>
                  <a:pt x="17322" y="8639"/>
                </a:lnTo>
                <a:lnTo>
                  <a:pt x="17264" y="8307"/>
                </a:lnTo>
                <a:lnTo>
                  <a:pt x="16918" y="8113"/>
                </a:lnTo>
                <a:lnTo>
                  <a:pt x="17132" y="7830"/>
                </a:lnTo>
                <a:lnTo>
                  <a:pt x="17517" y="7803"/>
                </a:lnTo>
                <a:lnTo>
                  <a:pt x="17612" y="8036"/>
                </a:lnTo>
                <a:lnTo>
                  <a:pt x="17911" y="8074"/>
                </a:lnTo>
                <a:lnTo>
                  <a:pt x="18446" y="7896"/>
                </a:lnTo>
                <a:lnTo>
                  <a:pt x="18293" y="7547"/>
                </a:lnTo>
                <a:lnTo>
                  <a:pt x="18004" y="7355"/>
                </a:lnTo>
                <a:lnTo>
                  <a:pt x="17980" y="6841"/>
                </a:lnTo>
                <a:lnTo>
                  <a:pt x="18151" y="6220"/>
                </a:lnTo>
                <a:lnTo>
                  <a:pt x="18374" y="5991"/>
                </a:lnTo>
                <a:lnTo>
                  <a:pt x="18374" y="5720"/>
                </a:lnTo>
                <a:lnTo>
                  <a:pt x="18554" y="5180"/>
                </a:lnTo>
                <a:lnTo>
                  <a:pt x="18926" y="4769"/>
                </a:lnTo>
                <a:lnTo>
                  <a:pt x="18603" y="4537"/>
                </a:lnTo>
                <a:lnTo>
                  <a:pt x="18293" y="4537"/>
                </a:lnTo>
                <a:lnTo>
                  <a:pt x="17899" y="4344"/>
                </a:lnTo>
                <a:lnTo>
                  <a:pt x="17600" y="4448"/>
                </a:lnTo>
                <a:lnTo>
                  <a:pt x="17384" y="4358"/>
                </a:lnTo>
                <a:lnTo>
                  <a:pt x="17098" y="4358"/>
                </a:lnTo>
                <a:lnTo>
                  <a:pt x="16820" y="4459"/>
                </a:lnTo>
                <a:lnTo>
                  <a:pt x="16536" y="4202"/>
                </a:lnTo>
                <a:lnTo>
                  <a:pt x="16536" y="3983"/>
                </a:lnTo>
                <a:lnTo>
                  <a:pt x="16224" y="3727"/>
                </a:lnTo>
                <a:lnTo>
                  <a:pt x="15987" y="3793"/>
                </a:lnTo>
                <a:lnTo>
                  <a:pt x="15569" y="3703"/>
                </a:lnTo>
                <a:lnTo>
                  <a:pt x="15375" y="3366"/>
                </a:lnTo>
                <a:lnTo>
                  <a:pt x="15113" y="3366"/>
                </a:lnTo>
                <a:lnTo>
                  <a:pt x="14968" y="3470"/>
                </a:lnTo>
                <a:lnTo>
                  <a:pt x="14670" y="3238"/>
                </a:lnTo>
                <a:lnTo>
                  <a:pt x="14336" y="3214"/>
                </a:lnTo>
                <a:lnTo>
                  <a:pt x="13950" y="2699"/>
                </a:lnTo>
                <a:lnTo>
                  <a:pt x="13738" y="2648"/>
                </a:lnTo>
                <a:lnTo>
                  <a:pt x="13597" y="2468"/>
                </a:lnTo>
                <a:lnTo>
                  <a:pt x="13391" y="2468"/>
                </a:lnTo>
                <a:lnTo>
                  <a:pt x="13213" y="2596"/>
                </a:lnTo>
                <a:lnTo>
                  <a:pt x="12868" y="2404"/>
                </a:lnTo>
                <a:lnTo>
                  <a:pt x="12841" y="1914"/>
                </a:lnTo>
                <a:lnTo>
                  <a:pt x="12614" y="1797"/>
                </a:lnTo>
                <a:lnTo>
                  <a:pt x="12412" y="1618"/>
                </a:lnTo>
                <a:lnTo>
                  <a:pt x="12209" y="1632"/>
                </a:lnTo>
                <a:lnTo>
                  <a:pt x="11744" y="1220"/>
                </a:lnTo>
                <a:lnTo>
                  <a:pt x="11681" y="924"/>
                </a:lnTo>
                <a:lnTo>
                  <a:pt x="11300" y="770"/>
                </a:lnTo>
                <a:lnTo>
                  <a:pt x="11228" y="154"/>
                </a:lnTo>
                <a:lnTo>
                  <a:pt x="11039" y="0"/>
                </a:lnTo>
                <a:lnTo>
                  <a:pt x="10986" y="98"/>
                </a:lnTo>
                <a:lnTo>
                  <a:pt x="10399" y="315"/>
                </a:lnTo>
                <a:lnTo>
                  <a:pt x="10261" y="193"/>
                </a:lnTo>
                <a:lnTo>
                  <a:pt x="9784" y="491"/>
                </a:lnTo>
                <a:lnTo>
                  <a:pt x="9672" y="841"/>
                </a:lnTo>
                <a:lnTo>
                  <a:pt x="9746" y="1261"/>
                </a:lnTo>
                <a:lnTo>
                  <a:pt x="9646" y="1922"/>
                </a:lnTo>
                <a:lnTo>
                  <a:pt x="9170" y="2421"/>
                </a:lnTo>
                <a:lnTo>
                  <a:pt x="9170" y="2635"/>
                </a:lnTo>
                <a:lnTo>
                  <a:pt x="8641" y="2799"/>
                </a:lnTo>
                <a:lnTo>
                  <a:pt x="8367" y="2813"/>
                </a:lnTo>
                <a:lnTo>
                  <a:pt x="8066" y="2704"/>
                </a:lnTo>
                <a:lnTo>
                  <a:pt x="7436" y="3068"/>
                </a:lnTo>
                <a:lnTo>
                  <a:pt x="7288" y="3379"/>
                </a:lnTo>
                <a:lnTo>
                  <a:pt x="7401" y="3596"/>
                </a:lnTo>
                <a:lnTo>
                  <a:pt x="7691" y="3703"/>
                </a:lnTo>
                <a:lnTo>
                  <a:pt x="7296" y="3999"/>
                </a:lnTo>
                <a:lnTo>
                  <a:pt x="6823" y="4107"/>
                </a:lnTo>
                <a:lnTo>
                  <a:pt x="6170" y="4014"/>
                </a:lnTo>
                <a:lnTo>
                  <a:pt x="5883" y="3853"/>
                </a:lnTo>
                <a:lnTo>
                  <a:pt x="5642" y="3999"/>
                </a:lnTo>
                <a:lnTo>
                  <a:pt x="5543" y="3758"/>
                </a:lnTo>
                <a:lnTo>
                  <a:pt x="5329" y="3582"/>
                </a:lnTo>
                <a:lnTo>
                  <a:pt x="5430" y="3296"/>
                </a:lnTo>
                <a:lnTo>
                  <a:pt x="5167" y="3161"/>
                </a:lnTo>
                <a:lnTo>
                  <a:pt x="4890" y="3270"/>
                </a:lnTo>
                <a:lnTo>
                  <a:pt x="4503" y="3257"/>
                </a:lnTo>
                <a:lnTo>
                  <a:pt x="4327" y="3176"/>
                </a:lnTo>
                <a:lnTo>
                  <a:pt x="4439" y="3582"/>
                </a:lnTo>
                <a:lnTo>
                  <a:pt x="4376" y="3758"/>
                </a:lnTo>
                <a:lnTo>
                  <a:pt x="4928" y="4312"/>
                </a:lnTo>
                <a:lnTo>
                  <a:pt x="4830" y="4486"/>
                </a:lnTo>
                <a:lnTo>
                  <a:pt x="4903" y="4755"/>
                </a:lnTo>
                <a:lnTo>
                  <a:pt x="4842" y="5027"/>
                </a:lnTo>
                <a:lnTo>
                  <a:pt x="5016" y="5269"/>
                </a:lnTo>
                <a:lnTo>
                  <a:pt x="5055" y="5580"/>
                </a:lnTo>
                <a:lnTo>
                  <a:pt x="4477" y="5498"/>
                </a:lnTo>
                <a:lnTo>
                  <a:pt x="4223" y="5591"/>
                </a:lnTo>
                <a:lnTo>
                  <a:pt x="3988" y="5526"/>
                </a:lnTo>
                <a:lnTo>
                  <a:pt x="3701" y="5605"/>
                </a:lnTo>
                <a:lnTo>
                  <a:pt x="3588" y="5484"/>
                </a:lnTo>
                <a:lnTo>
                  <a:pt x="3225" y="5808"/>
                </a:lnTo>
                <a:lnTo>
                  <a:pt x="2760" y="5147"/>
                </a:lnTo>
                <a:lnTo>
                  <a:pt x="2493" y="5053"/>
                </a:lnTo>
                <a:lnTo>
                  <a:pt x="2109" y="5147"/>
                </a:lnTo>
                <a:lnTo>
                  <a:pt x="1791" y="5460"/>
                </a:lnTo>
                <a:lnTo>
                  <a:pt x="1630" y="5364"/>
                </a:lnTo>
                <a:lnTo>
                  <a:pt x="1439" y="5551"/>
                </a:lnTo>
                <a:lnTo>
                  <a:pt x="1279" y="5432"/>
                </a:lnTo>
                <a:lnTo>
                  <a:pt x="940" y="5471"/>
                </a:lnTo>
                <a:lnTo>
                  <a:pt x="727" y="5701"/>
                </a:lnTo>
                <a:lnTo>
                  <a:pt x="225" y="5742"/>
                </a:lnTo>
                <a:lnTo>
                  <a:pt x="0" y="6024"/>
                </a:lnTo>
                <a:lnTo>
                  <a:pt x="125" y="6254"/>
                </a:lnTo>
                <a:lnTo>
                  <a:pt x="415" y="6146"/>
                </a:lnTo>
                <a:lnTo>
                  <a:pt x="701" y="6241"/>
                </a:lnTo>
                <a:lnTo>
                  <a:pt x="777" y="6361"/>
                </a:lnTo>
                <a:lnTo>
                  <a:pt x="462" y="6293"/>
                </a:lnTo>
                <a:lnTo>
                  <a:pt x="273" y="6320"/>
                </a:lnTo>
                <a:lnTo>
                  <a:pt x="385" y="6660"/>
                </a:lnTo>
                <a:lnTo>
                  <a:pt x="487" y="6402"/>
                </a:lnTo>
                <a:lnTo>
                  <a:pt x="688" y="6482"/>
                </a:lnTo>
                <a:lnTo>
                  <a:pt x="738" y="6714"/>
                </a:lnTo>
                <a:lnTo>
                  <a:pt x="549" y="6794"/>
                </a:lnTo>
                <a:lnTo>
                  <a:pt x="249" y="6916"/>
                </a:lnTo>
                <a:lnTo>
                  <a:pt x="261" y="7011"/>
                </a:lnTo>
                <a:lnTo>
                  <a:pt x="549" y="7011"/>
                </a:lnTo>
                <a:lnTo>
                  <a:pt x="676" y="7388"/>
                </a:lnTo>
                <a:lnTo>
                  <a:pt x="639" y="7603"/>
                </a:lnTo>
                <a:lnTo>
                  <a:pt x="980" y="7360"/>
                </a:lnTo>
                <a:lnTo>
                  <a:pt x="1213" y="7430"/>
                </a:lnTo>
                <a:lnTo>
                  <a:pt x="1417" y="7388"/>
                </a:lnTo>
                <a:lnTo>
                  <a:pt x="1942" y="7617"/>
                </a:lnTo>
                <a:lnTo>
                  <a:pt x="2056" y="7821"/>
                </a:lnTo>
                <a:lnTo>
                  <a:pt x="2269" y="7821"/>
                </a:lnTo>
                <a:lnTo>
                  <a:pt x="2634" y="8077"/>
                </a:lnTo>
                <a:lnTo>
                  <a:pt x="2895" y="7821"/>
                </a:lnTo>
                <a:lnTo>
                  <a:pt x="3057" y="7861"/>
                </a:lnTo>
                <a:lnTo>
                  <a:pt x="2998" y="8062"/>
                </a:lnTo>
                <a:lnTo>
                  <a:pt x="3086" y="8184"/>
                </a:lnTo>
                <a:lnTo>
                  <a:pt x="3362" y="8008"/>
                </a:lnTo>
                <a:lnTo>
                  <a:pt x="3523" y="8184"/>
                </a:lnTo>
                <a:lnTo>
                  <a:pt x="3398" y="8535"/>
                </a:lnTo>
                <a:lnTo>
                  <a:pt x="3548" y="8792"/>
                </a:lnTo>
                <a:lnTo>
                  <a:pt x="3750" y="8806"/>
                </a:lnTo>
                <a:lnTo>
                  <a:pt x="4063" y="8589"/>
                </a:lnTo>
                <a:lnTo>
                  <a:pt x="4402" y="8631"/>
                </a:lnTo>
                <a:lnTo>
                  <a:pt x="4616" y="8940"/>
                </a:lnTo>
                <a:lnTo>
                  <a:pt x="4354" y="8779"/>
                </a:lnTo>
                <a:lnTo>
                  <a:pt x="4050" y="8792"/>
                </a:lnTo>
                <a:lnTo>
                  <a:pt x="3863" y="9075"/>
                </a:lnTo>
                <a:lnTo>
                  <a:pt x="4038" y="9156"/>
                </a:lnTo>
                <a:lnTo>
                  <a:pt x="4098" y="9508"/>
                </a:lnTo>
                <a:lnTo>
                  <a:pt x="3947" y="9804"/>
                </a:lnTo>
                <a:lnTo>
                  <a:pt x="4012" y="10034"/>
                </a:lnTo>
                <a:lnTo>
                  <a:pt x="4289" y="10075"/>
                </a:lnTo>
                <a:lnTo>
                  <a:pt x="4703" y="10626"/>
                </a:lnTo>
                <a:lnTo>
                  <a:pt x="5107" y="10693"/>
                </a:lnTo>
                <a:lnTo>
                  <a:pt x="5494" y="10938"/>
                </a:lnTo>
                <a:lnTo>
                  <a:pt x="5480" y="11248"/>
                </a:lnTo>
                <a:lnTo>
                  <a:pt x="5628" y="11503"/>
                </a:lnTo>
                <a:lnTo>
                  <a:pt x="5504" y="11857"/>
                </a:lnTo>
                <a:lnTo>
                  <a:pt x="5430" y="11896"/>
                </a:lnTo>
                <a:lnTo>
                  <a:pt x="5356" y="12205"/>
                </a:lnTo>
                <a:lnTo>
                  <a:pt x="5628" y="12273"/>
                </a:lnTo>
                <a:lnTo>
                  <a:pt x="6132" y="12692"/>
                </a:lnTo>
                <a:lnTo>
                  <a:pt x="6523" y="13707"/>
                </a:lnTo>
                <a:lnTo>
                  <a:pt x="6097" y="13260"/>
                </a:lnTo>
                <a:lnTo>
                  <a:pt x="5984" y="12827"/>
                </a:lnTo>
                <a:lnTo>
                  <a:pt x="5642" y="12638"/>
                </a:lnTo>
                <a:lnTo>
                  <a:pt x="5480" y="12758"/>
                </a:lnTo>
                <a:lnTo>
                  <a:pt x="5317" y="13650"/>
                </a:lnTo>
                <a:lnTo>
                  <a:pt x="5329" y="14299"/>
                </a:lnTo>
                <a:lnTo>
                  <a:pt x="5596" y="14486"/>
                </a:lnTo>
                <a:lnTo>
                  <a:pt x="5382" y="14663"/>
                </a:lnTo>
                <a:lnTo>
                  <a:pt x="5292" y="15877"/>
                </a:lnTo>
                <a:lnTo>
                  <a:pt x="4993" y="16930"/>
                </a:lnTo>
                <a:lnTo>
                  <a:pt x="4608" y="17176"/>
                </a:lnTo>
                <a:lnTo>
                  <a:pt x="4895" y="17346"/>
                </a:lnTo>
                <a:lnTo>
                  <a:pt x="4931" y="17434"/>
                </a:lnTo>
                <a:lnTo>
                  <a:pt x="5133" y="17474"/>
                </a:lnTo>
                <a:lnTo>
                  <a:pt x="5191" y="17845"/>
                </a:lnTo>
                <a:lnTo>
                  <a:pt x="5145" y="18130"/>
                </a:lnTo>
                <a:lnTo>
                  <a:pt x="5636" y="18064"/>
                </a:lnTo>
                <a:lnTo>
                  <a:pt x="6292" y="18349"/>
                </a:lnTo>
                <a:lnTo>
                  <a:pt x="6606" y="18710"/>
                </a:lnTo>
                <a:lnTo>
                  <a:pt x="6938" y="18541"/>
                </a:lnTo>
                <a:lnTo>
                  <a:pt x="7306" y="18952"/>
                </a:lnTo>
                <a:lnTo>
                  <a:pt x="7762" y="18941"/>
                </a:lnTo>
                <a:lnTo>
                  <a:pt x="7990" y="19067"/>
                </a:lnTo>
                <a:lnTo>
                  <a:pt x="8279" y="18747"/>
                </a:lnTo>
                <a:lnTo>
                  <a:pt x="9031" y="18722"/>
                </a:lnTo>
                <a:lnTo>
                  <a:pt x="9317" y="18887"/>
                </a:lnTo>
                <a:lnTo>
                  <a:pt x="9773" y="18836"/>
                </a:lnTo>
                <a:lnTo>
                  <a:pt x="10250" y="19121"/>
                </a:lnTo>
                <a:lnTo>
                  <a:pt x="11025" y="19043"/>
                </a:lnTo>
                <a:lnTo>
                  <a:pt x="11574" y="19402"/>
                </a:lnTo>
                <a:lnTo>
                  <a:pt x="11783" y="19476"/>
                </a:lnTo>
                <a:lnTo>
                  <a:pt x="11766" y="19307"/>
                </a:lnTo>
                <a:lnTo>
                  <a:pt x="11640" y="18791"/>
                </a:lnTo>
                <a:lnTo>
                  <a:pt x="11766" y="18185"/>
                </a:lnTo>
                <a:lnTo>
                  <a:pt x="11804" y="17889"/>
                </a:lnTo>
                <a:lnTo>
                  <a:pt x="12181" y="17522"/>
                </a:lnTo>
                <a:lnTo>
                  <a:pt x="12757" y="16864"/>
                </a:lnTo>
                <a:lnTo>
                  <a:pt x="12945" y="16849"/>
                </a:lnTo>
                <a:lnTo>
                  <a:pt x="13131" y="16998"/>
                </a:lnTo>
                <a:lnTo>
                  <a:pt x="13510" y="17053"/>
                </a:lnTo>
                <a:lnTo>
                  <a:pt x="13912" y="17309"/>
                </a:lnTo>
                <a:lnTo>
                  <a:pt x="14184" y="17309"/>
                </a:lnTo>
                <a:lnTo>
                  <a:pt x="14438" y="17094"/>
                </a:lnTo>
                <a:lnTo>
                  <a:pt x="14675" y="17067"/>
                </a:lnTo>
                <a:lnTo>
                  <a:pt x="15681" y="17738"/>
                </a:lnTo>
                <a:lnTo>
                  <a:pt x="15955" y="17996"/>
                </a:lnTo>
                <a:lnTo>
                  <a:pt x="16694" y="18037"/>
                </a:lnTo>
                <a:lnTo>
                  <a:pt x="17010" y="17753"/>
                </a:lnTo>
                <a:lnTo>
                  <a:pt x="16946" y="17577"/>
                </a:lnTo>
                <a:lnTo>
                  <a:pt x="17235" y="17187"/>
                </a:lnTo>
                <a:lnTo>
                  <a:pt x="18278" y="16349"/>
                </a:lnTo>
                <a:lnTo>
                  <a:pt x="18335" y="16339"/>
                </a:lnTo>
                <a:lnTo>
                  <a:pt x="18225" y="15955"/>
                </a:lnTo>
                <a:lnTo>
                  <a:pt x="18441" y="15414"/>
                </a:lnTo>
                <a:lnTo>
                  <a:pt x="17936" y="15414"/>
                </a:lnTo>
                <a:lnTo>
                  <a:pt x="17409" y="15029"/>
                </a:lnTo>
                <a:lnTo>
                  <a:pt x="17339" y="14101"/>
                </a:lnTo>
                <a:lnTo>
                  <a:pt x="16929" y="13638"/>
                </a:lnTo>
                <a:lnTo>
                  <a:pt x="17172" y="13353"/>
                </a:lnTo>
                <a:lnTo>
                  <a:pt x="17555" y="13301"/>
                </a:lnTo>
                <a:lnTo>
                  <a:pt x="17647" y="12708"/>
                </a:lnTo>
                <a:lnTo>
                  <a:pt x="17339" y="12399"/>
                </a:lnTo>
                <a:lnTo>
                  <a:pt x="17291" y="11962"/>
                </a:lnTo>
                <a:lnTo>
                  <a:pt x="17434" y="11783"/>
                </a:lnTo>
                <a:lnTo>
                  <a:pt x="17460" y="11794"/>
                </a:lnTo>
                <a:cubicBezTo>
                  <a:pt x="17460" y="11794"/>
                  <a:pt x="17460" y="11794"/>
                  <a:pt x="17460" y="11794"/>
                </a:cubicBezTo>
                <a:close/>
                <a:moveTo>
                  <a:pt x="17460" y="11794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0" name="Rectangle 2"/>
          <p:cNvSpPr>
            <a:spLocks/>
          </p:cNvSpPr>
          <p:nvPr/>
        </p:nvSpPr>
        <p:spPr bwMode="auto">
          <a:xfrm>
            <a:off x="889000" y="430252"/>
            <a:ext cx="23600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France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3251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2" name="Rectangle 4"/>
          <p:cNvSpPr>
            <a:spLocks/>
          </p:cNvSpPr>
          <p:nvPr/>
        </p:nvSpPr>
        <p:spPr bwMode="auto">
          <a:xfrm>
            <a:off x="20296188" y="7620000"/>
            <a:ext cx="2552700" cy="4013200"/>
          </a:xfrm>
          <a:prstGeom prst="rect">
            <a:avLst/>
          </a:prstGeom>
          <a:noFill/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3" name="Rectangle 5"/>
          <p:cNvSpPr>
            <a:spLocks/>
          </p:cNvSpPr>
          <p:nvPr/>
        </p:nvSpPr>
        <p:spPr bwMode="auto">
          <a:xfrm>
            <a:off x="17248188" y="7620000"/>
            <a:ext cx="2552700" cy="4013200"/>
          </a:xfrm>
          <a:prstGeom prst="rect">
            <a:avLst/>
          </a:prstGeom>
          <a:noFill/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4" name="Rectangle 6"/>
          <p:cNvSpPr>
            <a:spLocks/>
          </p:cNvSpPr>
          <p:nvPr/>
        </p:nvSpPr>
        <p:spPr bwMode="auto">
          <a:xfrm>
            <a:off x="17310100" y="3848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3255" name="Rectangle 7"/>
          <p:cNvSpPr>
            <a:spLocks/>
          </p:cNvSpPr>
          <p:nvPr/>
        </p:nvSpPr>
        <p:spPr bwMode="auto">
          <a:xfrm>
            <a:off x="17305338" y="2635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3256" name="Oval 8"/>
          <p:cNvSpPr>
            <a:spLocks/>
          </p:cNvSpPr>
          <p:nvPr/>
        </p:nvSpPr>
        <p:spPr bwMode="auto">
          <a:xfrm>
            <a:off x="17672050" y="8743950"/>
            <a:ext cx="1689100" cy="16891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7" name="AutoShape 9"/>
          <p:cNvSpPr>
            <a:spLocks/>
          </p:cNvSpPr>
          <p:nvPr/>
        </p:nvSpPr>
        <p:spPr bwMode="auto">
          <a:xfrm>
            <a:off x="18011775" y="9061450"/>
            <a:ext cx="1028700" cy="10287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593" y="17878"/>
                </a:moveTo>
                <a:cubicBezTo>
                  <a:pt x="16514" y="16546"/>
                  <a:pt x="15177" y="15812"/>
                  <a:pt x="14084" y="15323"/>
                </a:cubicBezTo>
                <a:cubicBezTo>
                  <a:pt x="13842" y="15214"/>
                  <a:pt x="13687" y="15098"/>
                  <a:pt x="13598" y="14990"/>
                </a:cubicBezTo>
                <a:cubicBezTo>
                  <a:pt x="15238" y="14959"/>
                  <a:pt x="16521" y="14237"/>
                  <a:pt x="16581" y="14203"/>
                </a:cubicBezTo>
                <a:cubicBezTo>
                  <a:pt x="16751" y="14106"/>
                  <a:pt x="16846" y="13918"/>
                  <a:pt x="16826" y="13724"/>
                </a:cubicBezTo>
                <a:cubicBezTo>
                  <a:pt x="16807" y="13546"/>
                  <a:pt x="16693" y="13394"/>
                  <a:pt x="16530" y="13325"/>
                </a:cubicBezTo>
                <a:cubicBezTo>
                  <a:pt x="16461" y="13275"/>
                  <a:pt x="15663" y="12629"/>
                  <a:pt x="15663" y="9051"/>
                </a:cubicBezTo>
                <a:cubicBezTo>
                  <a:pt x="15663" y="5000"/>
                  <a:pt x="14115" y="2945"/>
                  <a:pt x="11061" y="2945"/>
                </a:cubicBezTo>
                <a:cubicBezTo>
                  <a:pt x="8481" y="2945"/>
                  <a:pt x="5845" y="3642"/>
                  <a:pt x="5845" y="8806"/>
                </a:cubicBezTo>
                <a:cubicBezTo>
                  <a:pt x="5845" y="12555"/>
                  <a:pt x="5219" y="13279"/>
                  <a:pt x="5122" y="13367"/>
                </a:cubicBezTo>
                <a:cubicBezTo>
                  <a:pt x="4957" y="13416"/>
                  <a:pt x="4826" y="13551"/>
                  <a:pt x="4784" y="13723"/>
                </a:cubicBezTo>
                <a:cubicBezTo>
                  <a:pt x="4734" y="13934"/>
                  <a:pt x="4828" y="14153"/>
                  <a:pt x="5015" y="14262"/>
                </a:cubicBezTo>
                <a:cubicBezTo>
                  <a:pt x="6396" y="15064"/>
                  <a:pt x="7482" y="15136"/>
                  <a:pt x="8065" y="15091"/>
                </a:cubicBezTo>
                <a:cubicBezTo>
                  <a:pt x="7994" y="15151"/>
                  <a:pt x="7850" y="15241"/>
                  <a:pt x="7564" y="15335"/>
                </a:cubicBezTo>
                <a:cubicBezTo>
                  <a:pt x="6211" y="15776"/>
                  <a:pt x="4766" y="16807"/>
                  <a:pt x="3958" y="17834"/>
                </a:cubicBezTo>
                <a:cubicBezTo>
                  <a:pt x="2125" y="16050"/>
                  <a:pt x="982" y="13560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3584"/>
                  <a:pt x="19454" y="16092"/>
                  <a:pt x="17593" y="17878"/>
                </a:cubicBezTo>
                <a:moveTo>
                  <a:pt x="10800" y="20618"/>
                </a:moveTo>
                <a:cubicBezTo>
                  <a:pt x="8489" y="20618"/>
                  <a:pt x="6370" y="19815"/>
                  <a:pt x="4693" y="18480"/>
                </a:cubicBezTo>
                <a:cubicBezTo>
                  <a:pt x="5360" y="17604"/>
                  <a:pt x="6693" y="16652"/>
                  <a:pt x="7869" y="16268"/>
                </a:cubicBezTo>
                <a:cubicBezTo>
                  <a:pt x="8578" y="16037"/>
                  <a:pt x="8988" y="15688"/>
                  <a:pt x="9087" y="15232"/>
                </a:cubicBezTo>
                <a:cubicBezTo>
                  <a:pt x="9214" y="14656"/>
                  <a:pt x="8775" y="14230"/>
                  <a:pt x="8725" y="14184"/>
                </a:cubicBezTo>
                <a:cubicBezTo>
                  <a:pt x="8597" y="14065"/>
                  <a:pt x="8412" y="14025"/>
                  <a:pt x="8246" y="14074"/>
                </a:cubicBezTo>
                <a:cubicBezTo>
                  <a:pt x="8208" y="14086"/>
                  <a:pt x="7406" y="14309"/>
                  <a:pt x="6089" y="13714"/>
                </a:cubicBezTo>
                <a:cubicBezTo>
                  <a:pt x="6486" y="13026"/>
                  <a:pt x="6826" y="11618"/>
                  <a:pt x="6826" y="8806"/>
                </a:cubicBezTo>
                <a:cubicBezTo>
                  <a:pt x="6826" y="4301"/>
                  <a:pt x="8829" y="3928"/>
                  <a:pt x="11061" y="3928"/>
                </a:cubicBezTo>
                <a:cubicBezTo>
                  <a:pt x="12615" y="3928"/>
                  <a:pt x="14681" y="4458"/>
                  <a:pt x="14681" y="9051"/>
                </a:cubicBezTo>
                <a:cubicBezTo>
                  <a:pt x="14681" y="11662"/>
                  <a:pt x="15092" y="12966"/>
                  <a:pt x="15499" y="13617"/>
                </a:cubicBezTo>
                <a:cubicBezTo>
                  <a:pt x="14943" y="13829"/>
                  <a:pt x="14058" y="14075"/>
                  <a:pt x="13097" y="13993"/>
                </a:cubicBezTo>
                <a:cubicBezTo>
                  <a:pt x="12883" y="13971"/>
                  <a:pt x="12690" y="14092"/>
                  <a:pt x="12605" y="14284"/>
                </a:cubicBezTo>
                <a:cubicBezTo>
                  <a:pt x="12420" y="14704"/>
                  <a:pt x="12408" y="15649"/>
                  <a:pt x="13683" y="16219"/>
                </a:cubicBezTo>
                <a:cubicBezTo>
                  <a:pt x="14677" y="16664"/>
                  <a:pt x="15893" y="17331"/>
                  <a:pt x="16850" y="18522"/>
                </a:cubicBezTo>
                <a:cubicBezTo>
                  <a:pt x="15182" y="19831"/>
                  <a:pt x="13085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8" name="Oval 10"/>
          <p:cNvSpPr>
            <a:spLocks/>
          </p:cNvSpPr>
          <p:nvPr/>
        </p:nvSpPr>
        <p:spPr bwMode="auto">
          <a:xfrm>
            <a:off x="20732750" y="8743950"/>
            <a:ext cx="1689100" cy="16891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9" name="AutoShape 11"/>
          <p:cNvSpPr>
            <a:spLocks/>
          </p:cNvSpPr>
          <p:nvPr/>
        </p:nvSpPr>
        <p:spPr bwMode="auto">
          <a:xfrm>
            <a:off x="21015325" y="9010650"/>
            <a:ext cx="1127125" cy="1130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958" y="17505"/>
                </a:moveTo>
                <a:cubicBezTo>
                  <a:pt x="17372" y="16945"/>
                  <a:pt x="16242" y="15945"/>
                  <a:pt x="15117" y="15413"/>
                </a:cubicBezTo>
                <a:cubicBezTo>
                  <a:pt x="14189" y="14976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5"/>
                </a:cubicBezTo>
                <a:cubicBezTo>
                  <a:pt x="13815" y="12567"/>
                  <a:pt x="13972" y="12287"/>
                  <a:pt x="14117" y="12028"/>
                </a:cubicBezTo>
                <a:cubicBezTo>
                  <a:pt x="14730" y="10935"/>
                  <a:pt x="15203" y="10145"/>
                  <a:pt x="15203" y="7348"/>
                </a:cubicBezTo>
                <a:cubicBezTo>
                  <a:pt x="15203" y="3163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4"/>
                  <a:pt x="10907" y="3309"/>
                  <a:pt x="10296" y="3319"/>
                </a:cubicBezTo>
                <a:cubicBezTo>
                  <a:pt x="9190" y="3338"/>
                  <a:pt x="6873" y="3376"/>
                  <a:pt x="6873" y="7226"/>
                </a:cubicBezTo>
                <a:cubicBezTo>
                  <a:pt x="6873" y="9920"/>
                  <a:pt x="7574" y="11156"/>
                  <a:pt x="8125" y="12150"/>
                </a:cubicBezTo>
                <a:cubicBezTo>
                  <a:pt x="8266" y="12405"/>
                  <a:pt x="8399" y="12646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1"/>
                  <a:pt x="982" y="134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5"/>
                  <a:pt x="6362" y="16768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5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9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6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1" y="17667"/>
                  <a:pt x="17251" y="18190"/>
                </a:cubicBezTo>
                <a:cubicBezTo>
                  <a:pt x="15525" y="19698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60" name="Rectangle 12"/>
          <p:cNvSpPr>
            <a:spLocks/>
          </p:cNvSpPr>
          <p:nvPr/>
        </p:nvSpPr>
        <p:spPr bwMode="auto">
          <a:xfrm>
            <a:off x="17406938" y="10496550"/>
            <a:ext cx="2222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Male </a:t>
            </a:r>
          </a:p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Group</a:t>
            </a:r>
          </a:p>
        </p:txBody>
      </p:sp>
      <p:sp>
        <p:nvSpPr>
          <p:cNvPr id="53261" name="Rectangle 13"/>
          <p:cNvSpPr>
            <a:spLocks/>
          </p:cNvSpPr>
          <p:nvPr/>
        </p:nvSpPr>
        <p:spPr bwMode="auto">
          <a:xfrm>
            <a:off x="20467638" y="10496550"/>
            <a:ext cx="2222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Female Group</a:t>
            </a:r>
          </a:p>
        </p:txBody>
      </p:sp>
      <p:sp>
        <p:nvSpPr>
          <p:cNvPr id="53262" name="Rectangle 14"/>
          <p:cNvSpPr>
            <a:spLocks/>
          </p:cNvSpPr>
          <p:nvPr/>
        </p:nvSpPr>
        <p:spPr bwMode="auto">
          <a:xfrm>
            <a:off x="17819688" y="78676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65%</a:t>
            </a:r>
          </a:p>
        </p:txBody>
      </p:sp>
      <p:sp>
        <p:nvSpPr>
          <p:cNvPr id="53263" name="Rectangle 15"/>
          <p:cNvSpPr>
            <a:spLocks/>
          </p:cNvSpPr>
          <p:nvPr/>
        </p:nvSpPr>
        <p:spPr bwMode="auto">
          <a:xfrm>
            <a:off x="20778788" y="78676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35%</a:t>
            </a:r>
          </a:p>
        </p:txBody>
      </p:sp>
      <p:sp>
        <p:nvSpPr>
          <p:cNvPr id="53264" name="Rectangle 16"/>
          <p:cNvSpPr>
            <a:spLocks/>
          </p:cNvSpPr>
          <p:nvPr/>
        </p:nvSpPr>
        <p:spPr bwMode="auto">
          <a:xfrm>
            <a:off x="6715125" y="47117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Paris</a:t>
            </a:r>
          </a:p>
        </p:txBody>
      </p:sp>
      <p:grpSp>
        <p:nvGrpSpPr>
          <p:cNvPr id="53269" name="Group 21"/>
          <p:cNvGrpSpPr>
            <a:grpSpLocks/>
          </p:cNvGrpSpPr>
          <p:nvPr/>
        </p:nvGrpSpPr>
        <p:grpSpPr bwMode="auto">
          <a:xfrm>
            <a:off x="7258050" y="3387725"/>
            <a:ext cx="1206500" cy="1395413"/>
            <a:chOff x="0" y="0"/>
            <a:chExt cx="760" cy="879"/>
          </a:xfrm>
        </p:grpSpPr>
        <p:grpSp>
          <p:nvGrpSpPr>
            <p:cNvPr id="53267" name="Group 1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3265" name="Oval 1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3266" name="AutoShape 1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3268" name="AutoShape 2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3270" name="Line 22"/>
          <p:cNvSpPr>
            <a:spLocks noChangeShapeType="1"/>
          </p:cNvSpPr>
          <p:nvPr/>
        </p:nvSpPr>
        <p:spPr bwMode="auto">
          <a:xfrm>
            <a:off x="5583238" y="40798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3275" name="Group 27"/>
          <p:cNvGrpSpPr>
            <a:grpSpLocks/>
          </p:cNvGrpSpPr>
          <p:nvPr/>
        </p:nvGrpSpPr>
        <p:grpSpPr bwMode="auto">
          <a:xfrm>
            <a:off x="3003550" y="2901950"/>
            <a:ext cx="2355850" cy="2349500"/>
            <a:chOff x="0" y="0"/>
            <a:chExt cx="1484" cy="1480"/>
          </a:xfrm>
        </p:grpSpPr>
        <p:sp>
          <p:nvSpPr>
            <p:cNvPr id="53271" name="Oval 23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3272" name="Rectangle 24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300 000 K</a:t>
              </a:r>
            </a:p>
          </p:txBody>
        </p:sp>
        <p:sp>
          <p:nvSpPr>
            <p:cNvPr id="53273" name="Rectangle 25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3274" name="AutoShape 26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DF553-FED9-6044-8747-1198963B9A90}" type="slidenum">
              <a:rPr lang="en-US"/>
              <a:pPr/>
              <a:t>48</a:t>
            </a:fld>
            <a:endParaRPr lang="en-US"/>
          </a:p>
        </p:txBody>
      </p:sp>
      <p:sp>
        <p:nvSpPr>
          <p:cNvPr id="54273" name="AutoShape 1"/>
          <p:cNvSpPr>
            <a:spLocks/>
          </p:cNvSpPr>
          <p:nvPr/>
        </p:nvSpPr>
        <p:spPr bwMode="auto">
          <a:xfrm>
            <a:off x="2679700" y="774700"/>
            <a:ext cx="9588500" cy="12471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2208"/>
                </a:moveTo>
                <a:lnTo>
                  <a:pt x="0" y="12447"/>
                </a:lnTo>
                <a:lnTo>
                  <a:pt x="335" y="12704"/>
                </a:lnTo>
                <a:lnTo>
                  <a:pt x="670" y="12961"/>
                </a:lnTo>
                <a:lnTo>
                  <a:pt x="670" y="13219"/>
                </a:lnTo>
                <a:lnTo>
                  <a:pt x="670" y="13476"/>
                </a:lnTo>
                <a:lnTo>
                  <a:pt x="670" y="13734"/>
                </a:lnTo>
                <a:lnTo>
                  <a:pt x="670" y="13976"/>
                </a:lnTo>
                <a:lnTo>
                  <a:pt x="335" y="13976"/>
                </a:lnTo>
                <a:lnTo>
                  <a:pt x="670" y="14472"/>
                </a:lnTo>
                <a:lnTo>
                  <a:pt x="1010" y="14991"/>
                </a:lnTo>
                <a:lnTo>
                  <a:pt x="1345" y="15247"/>
                </a:lnTo>
                <a:lnTo>
                  <a:pt x="1991" y="15505"/>
                </a:lnTo>
                <a:lnTo>
                  <a:pt x="2686" y="15505"/>
                </a:lnTo>
                <a:lnTo>
                  <a:pt x="2997" y="15743"/>
                </a:lnTo>
                <a:lnTo>
                  <a:pt x="3357" y="15743"/>
                </a:lnTo>
                <a:lnTo>
                  <a:pt x="3667" y="15743"/>
                </a:lnTo>
                <a:lnTo>
                  <a:pt x="4002" y="16020"/>
                </a:lnTo>
                <a:lnTo>
                  <a:pt x="3357" y="16516"/>
                </a:lnTo>
                <a:lnTo>
                  <a:pt x="2997" y="16773"/>
                </a:lnTo>
                <a:lnTo>
                  <a:pt x="2686" y="17288"/>
                </a:lnTo>
                <a:lnTo>
                  <a:pt x="2686" y="17530"/>
                </a:lnTo>
                <a:lnTo>
                  <a:pt x="2326" y="17788"/>
                </a:lnTo>
                <a:lnTo>
                  <a:pt x="2326" y="18045"/>
                </a:lnTo>
                <a:lnTo>
                  <a:pt x="2326" y="18541"/>
                </a:lnTo>
                <a:lnTo>
                  <a:pt x="2326" y="18799"/>
                </a:lnTo>
                <a:lnTo>
                  <a:pt x="1991" y="19056"/>
                </a:lnTo>
                <a:lnTo>
                  <a:pt x="1991" y="19609"/>
                </a:lnTo>
                <a:lnTo>
                  <a:pt x="1991" y="19571"/>
                </a:lnTo>
                <a:lnTo>
                  <a:pt x="2326" y="19813"/>
                </a:lnTo>
                <a:lnTo>
                  <a:pt x="2326" y="19571"/>
                </a:lnTo>
                <a:lnTo>
                  <a:pt x="2997" y="19813"/>
                </a:lnTo>
                <a:lnTo>
                  <a:pt x="3357" y="19813"/>
                </a:lnTo>
                <a:lnTo>
                  <a:pt x="3667" y="19813"/>
                </a:lnTo>
                <a:lnTo>
                  <a:pt x="4002" y="19813"/>
                </a:lnTo>
                <a:lnTo>
                  <a:pt x="4318" y="19813"/>
                </a:lnTo>
                <a:lnTo>
                  <a:pt x="4653" y="19813"/>
                </a:lnTo>
                <a:lnTo>
                  <a:pt x="4988" y="19813"/>
                </a:lnTo>
                <a:lnTo>
                  <a:pt x="5678" y="19813"/>
                </a:lnTo>
                <a:lnTo>
                  <a:pt x="5678" y="20089"/>
                </a:lnTo>
                <a:lnTo>
                  <a:pt x="5994" y="20089"/>
                </a:lnTo>
                <a:lnTo>
                  <a:pt x="6329" y="20089"/>
                </a:lnTo>
                <a:lnTo>
                  <a:pt x="6329" y="20328"/>
                </a:lnTo>
                <a:lnTo>
                  <a:pt x="6999" y="20585"/>
                </a:lnTo>
                <a:lnTo>
                  <a:pt x="7315" y="20328"/>
                </a:lnTo>
                <a:lnTo>
                  <a:pt x="7650" y="20328"/>
                </a:lnTo>
                <a:lnTo>
                  <a:pt x="7985" y="20585"/>
                </a:lnTo>
                <a:lnTo>
                  <a:pt x="8320" y="20843"/>
                </a:lnTo>
                <a:lnTo>
                  <a:pt x="8656" y="20843"/>
                </a:lnTo>
                <a:lnTo>
                  <a:pt x="8966" y="21085"/>
                </a:lnTo>
                <a:lnTo>
                  <a:pt x="9326" y="20843"/>
                </a:lnTo>
                <a:lnTo>
                  <a:pt x="9637" y="20843"/>
                </a:lnTo>
                <a:lnTo>
                  <a:pt x="9996" y="20328"/>
                </a:lnTo>
                <a:lnTo>
                  <a:pt x="10622" y="20585"/>
                </a:lnTo>
                <a:lnTo>
                  <a:pt x="10622" y="20843"/>
                </a:lnTo>
                <a:lnTo>
                  <a:pt x="10958" y="20843"/>
                </a:lnTo>
                <a:lnTo>
                  <a:pt x="11293" y="20843"/>
                </a:lnTo>
                <a:lnTo>
                  <a:pt x="11648" y="20585"/>
                </a:lnTo>
                <a:lnTo>
                  <a:pt x="11963" y="20843"/>
                </a:lnTo>
                <a:lnTo>
                  <a:pt x="12318" y="20843"/>
                </a:lnTo>
                <a:lnTo>
                  <a:pt x="12634" y="20843"/>
                </a:lnTo>
                <a:lnTo>
                  <a:pt x="12969" y="20585"/>
                </a:lnTo>
                <a:lnTo>
                  <a:pt x="13280" y="20585"/>
                </a:lnTo>
                <a:lnTo>
                  <a:pt x="13955" y="20585"/>
                </a:lnTo>
                <a:lnTo>
                  <a:pt x="14290" y="20585"/>
                </a:lnTo>
                <a:lnTo>
                  <a:pt x="14645" y="20843"/>
                </a:lnTo>
                <a:lnTo>
                  <a:pt x="14645" y="20585"/>
                </a:lnTo>
                <a:lnTo>
                  <a:pt x="14960" y="20585"/>
                </a:lnTo>
                <a:lnTo>
                  <a:pt x="15606" y="20843"/>
                </a:lnTo>
                <a:lnTo>
                  <a:pt x="15606" y="21085"/>
                </a:lnTo>
                <a:lnTo>
                  <a:pt x="15606" y="21358"/>
                </a:lnTo>
                <a:lnTo>
                  <a:pt x="15966" y="21600"/>
                </a:lnTo>
                <a:lnTo>
                  <a:pt x="15966" y="21358"/>
                </a:lnTo>
                <a:lnTo>
                  <a:pt x="16277" y="21358"/>
                </a:lnTo>
                <a:lnTo>
                  <a:pt x="16277" y="21085"/>
                </a:lnTo>
                <a:lnTo>
                  <a:pt x="16277" y="20843"/>
                </a:lnTo>
                <a:lnTo>
                  <a:pt x="15966" y="20585"/>
                </a:lnTo>
                <a:lnTo>
                  <a:pt x="15966" y="20328"/>
                </a:lnTo>
                <a:lnTo>
                  <a:pt x="15966" y="20089"/>
                </a:lnTo>
                <a:lnTo>
                  <a:pt x="15606" y="19813"/>
                </a:lnTo>
                <a:lnTo>
                  <a:pt x="15606" y="19571"/>
                </a:lnTo>
                <a:lnTo>
                  <a:pt x="15606" y="19056"/>
                </a:lnTo>
                <a:lnTo>
                  <a:pt x="16636" y="19056"/>
                </a:lnTo>
                <a:lnTo>
                  <a:pt x="16947" y="18799"/>
                </a:lnTo>
                <a:lnTo>
                  <a:pt x="17262" y="18541"/>
                </a:lnTo>
                <a:lnTo>
                  <a:pt x="17262" y="18303"/>
                </a:lnTo>
                <a:lnTo>
                  <a:pt x="17617" y="18303"/>
                </a:lnTo>
                <a:lnTo>
                  <a:pt x="17933" y="18303"/>
                </a:lnTo>
                <a:lnTo>
                  <a:pt x="18288" y="18303"/>
                </a:lnTo>
                <a:lnTo>
                  <a:pt x="18288" y="18045"/>
                </a:lnTo>
                <a:lnTo>
                  <a:pt x="18288" y="17788"/>
                </a:lnTo>
                <a:lnTo>
                  <a:pt x="17933" y="17530"/>
                </a:lnTo>
                <a:lnTo>
                  <a:pt x="17617" y="17288"/>
                </a:lnTo>
                <a:lnTo>
                  <a:pt x="17262" y="17031"/>
                </a:lnTo>
                <a:lnTo>
                  <a:pt x="16947" y="17031"/>
                </a:lnTo>
                <a:lnTo>
                  <a:pt x="16636" y="16773"/>
                </a:lnTo>
                <a:lnTo>
                  <a:pt x="16277" y="16258"/>
                </a:lnTo>
                <a:lnTo>
                  <a:pt x="15966" y="15743"/>
                </a:lnTo>
                <a:lnTo>
                  <a:pt x="15606" y="15505"/>
                </a:lnTo>
                <a:lnTo>
                  <a:pt x="15606" y="15247"/>
                </a:lnTo>
                <a:lnTo>
                  <a:pt x="15606" y="14748"/>
                </a:lnTo>
                <a:lnTo>
                  <a:pt x="15295" y="14472"/>
                </a:lnTo>
                <a:lnTo>
                  <a:pt x="14960" y="14233"/>
                </a:lnTo>
                <a:lnTo>
                  <a:pt x="14960" y="13734"/>
                </a:lnTo>
                <a:lnTo>
                  <a:pt x="14645" y="13734"/>
                </a:lnTo>
                <a:lnTo>
                  <a:pt x="14290" y="13219"/>
                </a:lnTo>
                <a:lnTo>
                  <a:pt x="14290" y="12704"/>
                </a:lnTo>
                <a:lnTo>
                  <a:pt x="14645" y="12961"/>
                </a:lnTo>
                <a:lnTo>
                  <a:pt x="14645" y="13219"/>
                </a:lnTo>
                <a:lnTo>
                  <a:pt x="15295" y="12961"/>
                </a:lnTo>
                <a:lnTo>
                  <a:pt x="15606" y="13219"/>
                </a:lnTo>
                <a:lnTo>
                  <a:pt x="16277" y="13219"/>
                </a:lnTo>
                <a:lnTo>
                  <a:pt x="16947" y="12961"/>
                </a:lnTo>
                <a:lnTo>
                  <a:pt x="17262" y="12961"/>
                </a:lnTo>
                <a:lnTo>
                  <a:pt x="17617" y="12704"/>
                </a:lnTo>
                <a:lnTo>
                  <a:pt x="17933" y="12704"/>
                </a:lnTo>
                <a:lnTo>
                  <a:pt x="18958" y="12208"/>
                </a:lnTo>
                <a:lnTo>
                  <a:pt x="19274" y="11951"/>
                </a:lnTo>
                <a:lnTo>
                  <a:pt x="19609" y="11693"/>
                </a:lnTo>
                <a:lnTo>
                  <a:pt x="20279" y="11451"/>
                </a:lnTo>
                <a:lnTo>
                  <a:pt x="20614" y="11693"/>
                </a:lnTo>
                <a:lnTo>
                  <a:pt x="20614" y="11951"/>
                </a:lnTo>
                <a:lnTo>
                  <a:pt x="20930" y="11951"/>
                </a:lnTo>
                <a:lnTo>
                  <a:pt x="21284" y="11693"/>
                </a:lnTo>
                <a:lnTo>
                  <a:pt x="21284" y="11451"/>
                </a:lnTo>
                <a:lnTo>
                  <a:pt x="21284" y="10679"/>
                </a:lnTo>
                <a:lnTo>
                  <a:pt x="21600" y="10421"/>
                </a:lnTo>
                <a:lnTo>
                  <a:pt x="21284" y="10421"/>
                </a:lnTo>
                <a:lnTo>
                  <a:pt x="21284" y="10183"/>
                </a:lnTo>
                <a:lnTo>
                  <a:pt x="21284" y="9906"/>
                </a:lnTo>
                <a:lnTo>
                  <a:pt x="21284" y="9149"/>
                </a:lnTo>
                <a:lnTo>
                  <a:pt x="21284" y="8911"/>
                </a:lnTo>
                <a:lnTo>
                  <a:pt x="20930" y="8396"/>
                </a:lnTo>
                <a:lnTo>
                  <a:pt x="20930" y="8138"/>
                </a:lnTo>
                <a:lnTo>
                  <a:pt x="20930" y="7881"/>
                </a:lnTo>
                <a:lnTo>
                  <a:pt x="21284" y="7624"/>
                </a:lnTo>
                <a:lnTo>
                  <a:pt x="20930" y="7624"/>
                </a:lnTo>
                <a:lnTo>
                  <a:pt x="20614" y="7366"/>
                </a:lnTo>
                <a:lnTo>
                  <a:pt x="20614" y="7124"/>
                </a:lnTo>
                <a:lnTo>
                  <a:pt x="20279" y="6866"/>
                </a:lnTo>
                <a:lnTo>
                  <a:pt x="19944" y="6352"/>
                </a:lnTo>
                <a:lnTo>
                  <a:pt x="20279" y="6113"/>
                </a:lnTo>
                <a:lnTo>
                  <a:pt x="20614" y="5837"/>
                </a:lnTo>
                <a:lnTo>
                  <a:pt x="20614" y="5614"/>
                </a:lnTo>
                <a:lnTo>
                  <a:pt x="20614" y="5341"/>
                </a:lnTo>
                <a:lnTo>
                  <a:pt x="20614" y="5084"/>
                </a:lnTo>
                <a:lnTo>
                  <a:pt x="20614" y="4841"/>
                </a:lnTo>
                <a:lnTo>
                  <a:pt x="20614" y="4088"/>
                </a:lnTo>
                <a:lnTo>
                  <a:pt x="19609" y="4088"/>
                </a:lnTo>
                <a:lnTo>
                  <a:pt x="19609" y="3569"/>
                </a:lnTo>
                <a:lnTo>
                  <a:pt x="19609" y="3055"/>
                </a:lnTo>
                <a:lnTo>
                  <a:pt x="18958" y="3055"/>
                </a:lnTo>
                <a:lnTo>
                  <a:pt x="18603" y="3055"/>
                </a:lnTo>
                <a:lnTo>
                  <a:pt x="18603" y="2797"/>
                </a:lnTo>
                <a:lnTo>
                  <a:pt x="18288" y="2559"/>
                </a:lnTo>
                <a:lnTo>
                  <a:pt x="18288" y="2301"/>
                </a:lnTo>
                <a:lnTo>
                  <a:pt x="17933" y="2301"/>
                </a:lnTo>
                <a:lnTo>
                  <a:pt x="17617" y="2559"/>
                </a:lnTo>
                <a:lnTo>
                  <a:pt x="17262" y="2559"/>
                </a:lnTo>
                <a:lnTo>
                  <a:pt x="16947" y="2559"/>
                </a:lnTo>
                <a:lnTo>
                  <a:pt x="16277" y="2797"/>
                </a:lnTo>
                <a:lnTo>
                  <a:pt x="15606" y="3055"/>
                </a:lnTo>
                <a:lnTo>
                  <a:pt x="15295" y="2797"/>
                </a:lnTo>
                <a:lnTo>
                  <a:pt x="15295" y="3055"/>
                </a:lnTo>
                <a:lnTo>
                  <a:pt x="14960" y="3055"/>
                </a:lnTo>
                <a:lnTo>
                  <a:pt x="14290" y="3055"/>
                </a:lnTo>
                <a:lnTo>
                  <a:pt x="13955" y="3055"/>
                </a:lnTo>
                <a:lnTo>
                  <a:pt x="13280" y="2797"/>
                </a:lnTo>
                <a:lnTo>
                  <a:pt x="13639" y="2797"/>
                </a:lnTo>
                <a:lnTo>
                  <a:pt x="13639" y="2559"/>
                </a:lnTo>
                <a:lnTo>
                  <a:pt x="13955" y="2559"/>
                </a:lnTo>
                <a:lnTo>
                  <a:pt x="13955" y="2301"/>
                </a:lnTo>
                <a:lnTo>
                  <a:pt x="13955" y="2025"/>
                </a:lnTo>
                <a:lnTo>
                  <a:pt x="13639" y="2025"/>
                </a:lnTo>
                <a:lnTo>
                  <a:pt x="13280" y="2025"/>
                </a:lnTo>
                <a:lnTo>
                  <a:pt x="12969" y="2301"/>
                </a:lnTo>
                <a:lnTo>
                  <a:pt x="12634" y="1786"/>
                </a:lnTo>
                <a:lnTo>
                  <a:pt x="12318" y="1786"/>
                </a:lnTo>
                <a:lnTo>
                  <a:pt x="11963" y="1786"/>
                </a:lnTo>
                <a:lnTo>
                  <a:pt x="11963" y="1529"/>
                </a:lnTo>
                <a:lnTo>
                  <a:pt x="11648" y="1529"/>
                </a:lnTo>
                <a:lnTo>
                  <a:pt x="11293" y="1529"/>
                </a:lnTo>
                <a:lnTo>
                  <a:pt x="11293" y="1272"/>
                </a:lnTo>
                <a:lnTo>
                  <a:pt x="11648" y="1014"/>
                </a:lnTo>
                <a:lnTo>
                  <a:pt x="11293" y="772"/>
                </a:lnTo>
                <a:lnTo>
                  <a:pt x="10958" y="515"/>
                </a:lnTo>
                <a:lnTo>
                  <a:pt x="10622" y="276"/>
                </a:lnTo>
                <a:lnTo>
                  <a:pt x="9996" y="276"/>
                </a:lnTo>
                <a:lnTo>
                  <a:pt x="9637" y="0"/>
                </a:lnTo>
                <a:lnTo>
                  <a:pt x="9326" y="0"/>
                </a:lnTo>
                <a:lnTo>
                  <a:pt x="9326" y="515"/>
                </a:lnTo>
                <a:lnTo>
                  <a:pt x="9326" y="772"/>
                </a:lnTo>
                <a:lnTo>
                  <a:pt x="9637" y="1014"/>
                </a:lnTo>
                <a:lnTo>
                  <a:pt x="9637" y="1272"/>
                </a:lnTo>
                <a:lnTo>
                  <a:pt x="8966" y="1529"/>
                </a:lnTo>
                <a:lnTo>
                  <a:pt x="8656" y="1529"/>
                </a:lnTo>
                <a:lnTo>
                  <a:pt x="8656" y="1786"/>
                </a:lnTo>
                <a:lnTo>
                  <a:pt x="8966" y="1786"/>
                </a:lnTo>
                <a:lnTo>
                  <a:pt x="8966" y="2025"/>
                </a:lnTo>
                <a:lnTo>
                  <a:pt x="8966" y="2301"/>
                </a:lnTo>
                <a:lnTo>
                  <a:pt x="9637" y="2559"/>
                </a:lnTo>
                <a:lnTo>
                  <a:pt x="9326" y="2797"/>
                </a:lnTo>
                <a:lnTo>
                  <a:pt x="9637" y="3055"/>
                </a:lnTo>
                <a:lnTo>
                  <a:pt x="10307" y="3312"/>
                </a:lnTo>
                <a:lnTo>
                  <a:pt x="10307" y="3827"/>
                </a:lnTo>
                <a:lnTo>
                  <a:pt x="9996" y="3312"/>
                </a:lnTo>
                <a:lnTo>
                  <a:pt x="9637" y="3055"/>
                </a:lnTo>
                <a:lnTo>
                  <a:pt x="8966" y="3055"/>
                </a:lnTo>
                <a:lnTo>
                  <a:pt x="8320" y="3055"/>
                </a:lnTo>
                <a:lnTo>
                  <a:pt x="8320" y="3312"/>
                </a:lnTo>
                <a:lnTo>
                  <a:pt x="8320" y="3827"/>
                </a:lnTo>
                <a:lnTo>
                  <a:pt x="8320" y="4088"/>
                </a:lnTo>
                <a:lnTo>
                  <a:pt x="7985" y="4327"/>
                </a:lnTo>
                <a:lnTo>
                  <a:pt x="7985" y="4565"/>
                </a:lnTo>
                <a:lnTo>
                  <a:pt x="7650" y="4088"/>
                </a:lnTo>
                <a:lnTo>
                  <a:pt x="7650" y="3827"/>
                </a:lnTo>
                <a:lnTo>
                  <a:pt x="7650" y="3569"/>
                </a:lnTo>
                <a:lnTo>
                  <a:pt x="7315" y="3569"/>
                </a:lnTo>
                <a:lnTo>
                  <a:pt x="7315" y="3827"/>
                </a:lnTo>
                <a:lnTo>
                  <a:pt x="6999" y="3827"/>
                </a:lnTo>
                <a:lnTo>
                  <a:pt x="6999" y="3569"/>
                </a:lnTo>
                <a:lnTo>
                  <a:pt x="7315" y="3312"/>
                </a:lnTo>
                <a:lnTo>
                  <a:pt x="6640" y="3055"/>
                </a:lnTo>
                <a:lnTo>
                  <a:pt x="5994" y="3055"/>
                </a:lnTo>
                <a:lnTo>
                  <a:pt x="5323" y="3055"/>
                </a:lnTo>
                <a:lnTo>
                  <a:pt x="4988" y="3055"/>
                </a:lnTo>
                <a:lnTo>
                  <a:pt x="4988" y="3312"/>
                </a:lnTo>
                <a:lnTo>
                  <a:pt x="4653" y="3569"/>
                </a:lnTo>
                <a:lnTo>
                  <a:pt x="4653" y="3827"/>
                </a:lnTo>
                <a:lnTo>
                  <a:pt x="4988" y="3827"/>
                </a:lnTo>
                <a:lnTo>
                  <a:pt x="4988" y="4088"/>
                </a:lnTo>
                <a:lnTo>
                  <a:pt x="5323" y="4327"/>
                </a:lnTo>
                <a:lnTo>
                  <a:pt x="4988" y="4565"/>
                </a:lnTo>
                <a:lnTo>
                  <a:pt x="4988" y="4841"/>
                </a:lnTo>
                <a:lnTo>
                  <a:pt x="4988" y="5084"/>
                </a:lnTo>
                <a:lnTo>
                  <a:pt x="4988" y="5341"/>
                </a:lnTo>
                <a:lnTo>
                  <a:pt x="4653" y="5341"/>
                </a:lnTo>
                <a:lnTo>
                  <a:pt x="4653" y="5614"/>
                </a:lnTo>
                <a:lnTo>
                  <a:pt x="4653" y="6113"/>
                </a:lnTo>
                <a:lnTo>
                  <a:pt x="4653" y="6352"/>
                </a:lnTo>
                <a:lnTo>
                  <a:pt x="4318" y="6609"/>
                </a:lnTo>
                <a:lnTo>
                  <a:pt x="4653" y="6866"/>
                </a:lnTo>
                <a:lnTo>
                  <a:pt x="4653" y="7124"/>
                </a:lnTo>
                <a:lnTo>
                  <a:pt x="4318" y="7881"/>
                </a:lnTo>
                <a:lnTo>
                  <a:pt x="4002" y="7881"/>
                </a:lnTo>
                <a:lnTo>
                  <a:pt x="3667" y="7881"/>
                </a:lnTo>
                <a:lnTo>
                  <a:pt x="3357" y="7881"/>
                </a:lnTo>
                <a:lnTo>
                  <a:pt x="2997" y="7881"/>
                </a:lnTo>
                <a:lnTo>
                  <a:pt x="2686" y="7624"/>
                </a:lnTo>
                <a:lnTo>
                  <a:pt x="1680" y="7881"/>
                </a:lnTo>
                <a:lnTo>
                  <a:pt x="1010" y="8138"/>
                </a:lnTo>
                <a:lnTo>
                  <a:pt x="1010" y="8396"/>
                </a:lnTo>
                <a:lnTo>
                  <a:pt x="1010" y="8635"/>
                </a:lnTo>
                <a:lnTo>
                  <a:pt x="1010" y="9149"/>
                </a:lnTo>
                <a:lnTo>
                  <a:pt x="1010" y="9407"/>
                </a:lnTo>
                <a:lnTo>
                  <a:pt x="335" y="9668"/>
                </a:lnTo>
                <a:lnTo>
                  <a:pt x="335" y="9906"/>
                </a:lnTo>
                <a:lnTo>
                  <a:pt x="335" y="10183"/>
                </a:lnTo>
                <a:lnTo>
                  <a:pt x="335" y="10421"/>
                </a:lnTo>
                <a:lnTo>
                  <a:pt x="0" y="10936"/>
                </a:lnTo>
                <a:lnTo>
                  <a:pt x="335" y="10936"/>
                </a:lnTo>
                <a:lnTo>
                  <a:pt x="335" y="11178"/>
                </a:lnTo>
                <a:lnTo>
                  <a:pt x="335" y="11451"/>
                </a:lnTo>
                <a:lnTo>
                  <a:pt x="0" y="11451"/>
                </a:lnTo>
                <a:lnTo>
                  <a:pt x="0" y="11693"/>
                </a:lnTo>
                <a:lnTo>
                  <a:pt x="0" y="11951"/>
                </a:lnTo>
                <a:cubicBezTo>
                  <a:pt x="0" y="11951"/>
                  <a:pt x="0" y="12208"/>
                  <a:pt x="0" y="12208"/>
                </a:cubicBezTo>
                <a:close/>
                <a:moveTo>
                  <a:pt x="0" y="12208"/>
                </a:moveTo>
              </a:path>
            </a:pathLst>
          </a:custGeom>
          <a:solidFill>
            <a:srgbClr val="E2E4E3"/>
          </a:solidFill>
          <a:ln w="3175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4274" name="Rectangle 2"/>
          <p:cNvSpPr>
            <a:spLocks/>
          </p:cNvSpPr>
          <p:nvPr/>
        </p:nvSpPr>
        <p:spPr bwMode="auto">
          <a:xfrm>
            <a:off x="889000" y="430252"/>
            <a:ext cx="32188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Germany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4275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4283" name="Rectangle 11"/>
          <p:cNvSpPr>
            <a:spLocks/>
          </p:cNvSpPr>
          <p:nvPr/>
        </p:nvSpPr>
        <p:spPr bwMode="auto">
          <a:xfrm>
            <a:off x="6130925" y="11125200"/>
            <a:ext cx="24511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Munich</a:t>
            </a:r>
          </a:p>
        </p:txBody>
      </p:sp>
      <p:grpSp>
        <p:nvGrpSpPr>
          <p:cNvPr id="54288" name="Group 16"/>
          <p:cNvGrpSpPr>
            <a:grpSpLocks/>
          </p:cNvGrpSpPr>
          <p:nvPr/>
        </p:nvGrpSpPr>
        <p:grpSpPr bwMode="auto">
          <a:xfrm>
            <a:off x="6750050" y="9686925"/>
            <a:ext cx="1206500" cy="1397000"/>
            <a:chOff x="0" y="0"/>
            <a:chExt cx="760" cy="879"/>
          </a:xfrm>
        </p:grpSpPr>
        <p:grpSp>
          <p:nvGrpSpPr>
            <p:cNvPr id="54286" name="Group 14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4284" name="Oval 12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4285" name="AutoShape 13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4287" name="AutoShape 15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4289" name="Line 17"/>
          <p:cNvSpPr>
            <a:spLocks noChangeShapeType="1"/>
          </p:cNvSpPr>
          <p:nvPr/>
        </p:nvSpPr>
        <p:spPr bwMode="auto">
          <a:xfrm>
            <a:off x="8186738" y="102774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4294" name="Group 22"/>
          <p:cNvGrpSpPr>
            <a:grpSpLocks/>
          </p:cNvGrpSpPr>
          <p:nvPr/>
        </p:nvGrpSpPr>
        <p:grpSpPr bwMode="auto">
          <a:xfrm>
            <a:off x="9785350" y="9099550"/>
            <a:ext cx="2355850" cy="2349500"/>
            <a:chOff x="0" y="0"/>
            <a:chExt cx="1484" cy="1480"/>
          </a:xfrm>
        </p:grpSpPr>
        <p:sp>
          <p:nvSpPr>
            <p:cNvPr id="54290" name="Oval 18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4291" name="Rectangle 19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900 000 K</a:t>
              </a:r>
            </a:p>
          </p:txBody>
        </p:sp>
        <p:sp>
          <p:nvSpPr>
            <p:cNvPr id="54292" name="Rectangle 20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4293" name="AutoShape 21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4295" name="Rectangle 23"/>
          <p:cNvSpPr>
            <a:spLocks/>
          </p:cNvSpPr>
          <p:nvPr/>
        </p:nvSpPr>
        <p:spPr bwMode="auto">
          <a:xfrm>
            <a:off x="9598025" y="47752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Berlin</a:t>
            </a:r>
          </a:p>
        </p:txBody>
      </p:sp>
      <p:grpSp>
        <p:nvGrpSpPr>
          <p:cNvPr id="54300" name="Group 28"/>
          <p:cNvGrpSpPr>
            <a:grpSpLocks/>
          </p:cNvGrpSpPr>
          <p:nvPr/>
        </p:nvGrpSpPr>
        <p:grpSpPr bwMode="auto">
          <a:xfrm>
            <a:off x="10140950" y="3451225"/>
            <a:ext cx="1206500" cy="1395413"/>
            <a:chOff x="0" y="0"/>
            <a:chExt cx="760" cy="879"/>
          </a:xfrm>
        </p:grpSpPr>
        <p:grpSp>
          <p:nvGrpSpPr>
            <p:cNvPr id="54298" name="Group 26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4296" name="Oval 24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4297" name="AutoShape 25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4299" name="AutoShape 27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4301" name="Line 29"/>
          <p:cNvSpPr>
            <a:spLocks noChangeShapeType="1"/>
          </p:cNvSpPr>
          <p:nvPr/>
        </p:nvSpPr>
        <p:spPr bwMode="auto">
          <a:xfrm>
            <a:off x="8415338" y="39401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4306" name="Group 34"/>
          <p:cNvGrpSpPr>
            <a:grpSpLocks/>
          </p:cNvGrpSpPr>
          <p:nvPr/>
        </p:nvGrpSpPr>
        <p:grpSpPr bwMode="auto">
          <a:xfrm>
            <a:off x="5835650" y="2762250"/>
            <a:ext cx="2355850" cy="2349500"/>
            <a:chOff x="0" y="0"/>
            <a:chExt cx="1484" cy="1480"/>
          </a:xfrm>
        </p:grpSpPr>
        <p:sp>
          <p:nvSpPr>
            <p:cNvPr id="54302" name="Oval 30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4303" name="Rectangle 31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700 000 K</a:t>
              </a:r>
            </a:p>
          </p:txBody>
        </p:sp>
        <p:sp>
          <p:nvSpPr>
            <p:cNvPr id="54304" name="Rectangle 32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4305" name="AutoShape 33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37" name="Rectangle 67"/>
          <p:cNvSpPr>
            <a:spLocks/>
          </p:cNvSpPr>
          <p:nvPr/>
        </p:nvSpPr>
        <p:spPr bwMode="auto">
          <a:xfrm>
            <a:off x="1730375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38" name="Rectangle 68"/>
          <p:cNvSpPr>
            <a:spLocks/>
          </p:cNvSpPr>
          <p:nvPr/>
        </p:nvSpPr>
        <p:spPr bwMode="auto">
          <a:xfrm>
            <a:off x="17297400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graphicFrame>
        <p:nvGraphicFramePr>
          <p:cNvPr id="40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2761344"/>
              </p:ext>
            </p:extLst>
          </p:nvPr>
        </p:nvGraphicFramePr>
        <p:xfrm>
          <a:off x="17595850" y="7785100"/>
          <a:ext cx="4894262" cy="4894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" name="AutoShape 2"/>
          <p:cNvSpPr>
            <a:spLocks/>
          </p:cNvSpPr>
          <p:nvPr/>
        </p:nvSpPr>
        <p:spPr bwMode="auto">
          <a:xfrm>
            <a:off x="18129250" y="82057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2" name="Rectangle 7"/>
          <p:cNvSpPr>
            <a:spLocks/>
          </p:cNvSpPr>
          <p:nvPr/>
        </p:nvSpPr>
        <p:spPr bwMode="auto">
          <a:xfrm>
            <a:off x="17443450" y="98107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43" name="Oval 13"/>
          <p:cNvSpPr>
            <a:spLocks/>
          </p:cNvSpPr>
          <p:nvPr/>
        </p:nvSpPr>
        <p:spPr bwMode="auto">
          <a:xfrm>
            <a:off x="20731162" y="73152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" name="Rectangle 16"/>
          <p:cNvSpPr>
            <a:spLocks/>
          </p:cNvSpPr>
          <p:nvPr/>
        </p:nvSpPr>
        <p:spPr bwMode="auto">
          <a:xfrm>
            <a:off x="20961350" y="79692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 smtClean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60</a:t>
            </a: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AD7E6-5D99-A345-91E0-7BA6EB71A363}" type="slidenum">
              <a:rPr lang="en-US"/>
              <a:pPr/>
              <a:t>49</a:t>
            </a:fld>
            <a:endParaRPr lang="en-US"/>
          </a:p>
        </p:txBody>
      </p:sp>
      <p:sp>
        <p:nvSpPr>
          <p:cNvPr id="55297" name="AutoShape 1"/>
          <p:cNvSpPr>
            <a:spLocks/>
          </p:cNvSpPr>
          <p:nvPr/>
        </p:nvSpPr>
        <p:spPr bwMode="auto">
          <a:xfrm>
            <a:off x="430213" y="2316163"/>
            <a:ext cx="15138400" cy="1051083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44" y="13698"/>
                </a:moveTo>
                <a:lnTo>
                  <a:pt x="317" y="13758"/>
                </a:lnTo>
                <a:lnTo>
                  <a:pt x="397" y="13761"/>
                </a:lnTo>
                <a:lnTo>
                  <a:pt x="622" y="13976"/>
                </a:lnTo>
                <a:lnTo>
                  <a:pt x="618" y="14054"/>
                </a:lnTo>
                <a:lnTo>
                  <a:pt x="659" y="14099"/>
                </a:lnTo>
                <a:lnTo>
                  <a:pt x="775" y="14117"/>
                </a:lnTo>
                <a:lnTo>
                  <a:pt x="828" y="14177"/>
                </a:lnTo>
                <a:lnTo>
                  <a:pt x="980" y="14199"/>
                </a:lnTo>
                <a:lnTo>
                  <a:pt x="1040" y="14189"/>
                </a:lnTo>
                <a:lnTo>
                  <a:pt x="1073" y="14230"/>
                </a:lnTo>
                <a:lnTo>
                  <a:pt x="1189" y="14245"/>
                </a:lnTo>
                <a:lnTo>
                  <a:pt x="1326" y="14218"/>
                </a:lnTo>
                <a:lnTo>
                  <a:pt x="1362" y="14290"/>
                </a:lnTo>
                <a:lnTo>
                  <a:pt x="1423" y="14245"/>
                </a:lnTo>
                <a:lnTo>
                  <a:pt x="1454" y="14268"/>
                </a:lnTo>
                <a:lnTo>
                  <a:pt x="1607" y="14241"/>
                </a:lnTo>
                <a:lnTo>
                  <a:pt x="1740" y="14230"/>
                </a:lnTo>
                <a:lnTo>
                  <a:pt x="1756" y="14170"/>
                </a:lnTo>
                <a:lnTo>
                  <a:pt x="1838" y="14154"/>
                </a:lnTo>
                <a:lnTo>
                  <a:pt x="1924" y="14031"/>
                </a:lnTo>
                <a:lnTo>
                  <a:pt x="2082" y="14050"/>
                </a:lnTo>
                <a:lnTo>
                  <a:pt x="2082" y="13963"/>
                </a:lnTo>
                <a:lnTo>
                  <a:pt x="2183" y="13911"/>
                </a:lnTo>
                <a:lnTo>
                  <a:pt x="2262" y="13911"/>
                </a:lnTo>
                <a:lnTo>
                  <a:pt x="2343" y="13989"/>
                </a:lnTo>
                <a:lnTo>
                  <a:pt x="2427" y="13881"/>
                </a:lnTo>
                <a:lnTo>
                  <a:pt x="2471" y="13901"/>
                </a:lnTo>
                <a:lnTo>
                  <a:pt x="2524" y="13874"/>
                </a:lnTo>
                <a:lnTo>
                  <a:pt x="2552" y="13754"/>
                </a:lnTo>
                <a:lnTo>
                  <a:pt x="2845" y="13585"/>
                </a:lnTo>
                <a:lnTo>
                  <a:pt x="2959" y="13600"/>
                </a:lnTo>
                <a:lnTo>
                  <a:pt x="3030" y="13642"/>
                </a:lnTo>
                <a:lnTo>
                  <a:pt x="3127" y="13581"/>
                </a:lnTo>
                <a:lnTo>
                  <a:pt x="3408" y="13525"/>
                </a:lnTo>
                <a:lnTo>
                  <a:pt x="3445" y="13578"/>
                </a:lnTo>
                <a:lnTo>
                  <a:pt x="3626" y="13541"/>
                </a:lnTo>
                <a:lnTo>
                  <a:pt x="3678" y="13574"/>
                </a:lnTo>
                <a:lnTo>
                  <a:pt x="3762" y="13581"/>
                </a:lnTo>
                <a:lnTo>
                  <a:pt x="3871" y="13544"/>
                </a:lnTo>
                <a:lnTo>
                  <a:pt x="3910" y="13648"/>
                </a:lnTo>
                <a:lnTo>
                  <a:pt x="3975" y="13648"/>
                </a:lnTo>
                <a:lnTo>
                  <a:pt x="4059" y="13608"/>
                </a:lnTo>
                <a:lnTo>
                  <a:pt x="4107" y="13661"/>
                </a:lnTo>
                <a:lnTo>
                  <a:pt x="4192" y="13608"/>
                </a:lnTo>
                <a:lnTo>
                  <a:pt x="4401" y="13608"/>
                </a:lnTo>
                <a:lnTo>
                  <a:pt x="4389" y="13690"/>
                </a:lnTo>
                <a:lnTo>
                  <a:pt x="4426" y="13705"/>
                </a:lnTo>
                <a:lnTo>
                  <a:pt x="4542" y="13600"/>
                </a:lnTo>
                <a:lnTo>
                  <a:pt x="4658" y="13630"/>
                </a:lnTo>
                <a:lnTo>
                  <a:pt x="4799" y="13541"/>
                </a:lnTo>
                <a:lnTo>
                  <a:pt x="4851" y="13421"/>
                </a:lnTo>
                <a:lnTo>
                  <a:pt x="4904" y="13406"/>
                </a:lnTo>
                <a:lnTo>
                  <a:pt x="5016" y="13301"/>
                </a:lnTo>
                <a:lnTo>
                  <a:pt x="5080" y="13125"/>
                </a:lnTo>
                <a:lnTo>
                  <a:pt x="5210" y="13031"/>
                </a:lnTo>
                <a:lnTo>
                  <a:pt x="5362" y="12990"/>
                </a:lnTo>
                <a:lnTo>
                  <a:pt x="5419" y="13023"/>
                </a:lnTo>
                <a:lnTo>
                  <a:pt x="5638" y="12952"/>
                </a:lnTo>
                <a:lnTo>
                  <a:pt x="5920" y="12791"/>
                </a:lnTo>
                <a:lnTo>
                  <a:pt x="6094" y="12642"/>
                </a:lnTo>
                <a:lnTo>
                  <a:pt x="6174" y="12611"/>
                </a:lnTo>
                <a:lnTo>
                  <a:pt x="6251" y="12615"/>
                </a:lnTo>
                <a:lnTo>
                  <a:pt x="6342" y="12611"/>
                </a:lnTo>
                <a:lnTo>
                  <a:pt x="6500" y="12675"/>
                </a:lnTo>
                <a:lnTo>
                  <a:pt x="6645" y="12682"/>
                </a:lnTo>
                <a:lnTo>
                  <a:pt x="6745" y="12649"/>
                </a:lnTo>
                <a:lnTo>
                  <a:pt x="6958" y="12660"/>
                </a:lnTo>
                <a:lnTo>
                  <a:pt x="7251" y="12563"/>
                </a:lnTo>
                <a:lnTo>
                  <a:pt x="7424" y="12525"/>
                </a:lnTo>
                <a:lnTo>
                  <a:pt x="7553" y="12439"/>
                </a:lnTo>
                <a:lnTo>
                  <a:pt x="7634" y="12439"/>
                </a:lnTo>
                <a:lnTo>
                  <a:pt x="7782" y="12338"/>
                </a:lnTo>
                <a:lnTo>
                  <a:pt x="8003" y="12323"/>
                </a:lnTo>
                <a:lnTo>
                  <a:pt x="8586" y="12282"/>
                </a:lnTo>
                <a:lnTo>
                  <a:pt x="8776" y="12330"/>
                </a:lnTo>
                <a:lnTo>
                  <a:pt x="8903" y="12334"/>
                </a:lnTo>
                <a:lnTo>
                  <a:pt x="9064" y="12282"/>
                </a:lnTo>
                <a:lnTo>
                  <a:pt x="9193" y="12297"/>
                </a:lnTo>
                <a:lnTo>
                  <a:pt x="9354" y="12439"/>
                </a:lnTo>
                <a:lnTo>
                  <a:pt x="9479" y="12638"/>
                </a:lnTo>
                <a:lnTo>
                  <a:pt x="9575" y="12668"/>
                </a:lnTo>
                <a:lnTo>
                  <a:pt x="9644" y="12615"/>
                </a:lnTo>
                <a:lnTo>
                  <a:pt x="9708" y="12592"/>
                </a:lnTo>
                <a:lnTo>
                  <a:pt x="9756" y="12642"/>
                </a:lnTo>
                <a:lnTo>
                  <a:pt x="9817" y="12615"/>
                </a:lnTo>
                <a:lnTo>
                  <a:pt x="9929" y="12642"/>
                </a:lnTo>
                <a:lnTo>
                  <a:pt x="10029" y="12765"/>
                </a:lnTo>
                <a:lnTo>
                  <a:pt x="10165" y="12788"/>
                </a:lnTo>
                <a:lnTo>
                  <a:pt x="10222" y="12754"/>
                </a:lnTo>
                <a:lnTo>
                  <a:pt x="10455" y="12906"/>
                </a:lnTo>
                <a:lnTo>
                  <a:pt x="10435" y="13001"/>
                </a:lnTo>
                <a:lnTo>
                  <a:pt x="10508" y="13005"/>
                </a:lnTo>
                <a:lnTo>
                  <a:pt x="10587" y="13084"/>
                </a:lnTo>
                <a:lnTo>
                  <a:pt x="10556" y="13154"/>
                </a:lnTo>
                <a:lnTo>
                  <a:pt x="10468" y="13154"/>
                </a:lnTo>
                <a:lnTo>
                  <a:pt x="10447" y="13222"/>
                </a:lnTo>
                <a:lnTo>
                  <a:pt x="10539" y="13413"/>
                </a:lnTo>
                <a:lnTo>
                  <a:pt x="10637" y="13421"/>
                </a:lnTo>
                <a:lnTo>
                  <a:pt x="10744" y="13529"/>
                </a:lnTo>
                <a:lnTo>
                  <a:pt x="10782" y="13668"/>
                </a:lnTo>
                <a:lnTo>
                  <a:pt x="10761" y="13773"/>
                </a:lnTo>
                <a:lnTo>
                  <a:pt x="10878" y="14013"/>
                </a:lnTo>
                <a:lnTo>
                  <a:pt x="10838" y="14121"/>
                </a:lnTo>
                <a:lnTo>
                  <a:pt x="10886" y="14181"/>
                </a:lnTo>
                <a:lnTo>
                  <a:pt x="10866" y="14308"/>
                </a:lnTo>
                <a:lnTo>
                  <a:pt x="10821" y="14384"/>
                </a:lnTo>
                <a:lnTo>
                  <a:pt x="10757" y="14346"/>
                </a:lnTo>
                <a:lnTo>
                  <a:pt x="10725" y="14376"/>
                </a:lnTo>
                <a:lnTo>
                  <a:pt x="10809" y="14478"/>
                </a:lnTo>
                <a:lnTo>
                  <a:pt x="10889" y="14518"/>
                </a:lnTo>
                <a:lnTo>
                  <a:pt x="10930" y="14619"/>
                </a:lnTo>
                <a:lnTo>
                  <a:pt x="11018" y="14590"/>
                </a:lnTo>
                <a:lnTo>
                  <a:pt x="11111" y="14656"/>
                </a:lnTo>
                <a:lnTo>
                  <a:pt x="11115" y="14571"/>
                </a:lnTo>
                <a:lnTo>
                  <a:pt x="11062" y="14492"/>
                </a:lnTo>
                <a:lnTo>
                  <a:pt x="11122" y="14432"/>
                </a:lnTo>
                <a:lnTo>
                  <a:pt x="11175" y="14334"/>
                </a:lnTo>
                <a:lnTo>
                  <a:pt x="11259" y="14319"/>
                </a:lnTo>
                <a:lnTo>
                  <a:pt x="11308" y="14238"/>
                </a:lnTo>
                <a:lnTo>
                  <a:pt x="11400" y="14199"/>
                </a:lnTo>
                <a:lnTo>
                  <a:pt x="11429" y="14114"/>
                </a:lnTo>
                <a:lnTo>
                  <a:pt x="11525" y="13998"/>
                </a:lnTo>
                <a:lnTo>
                  <a:pt x="11750" y="13893"/>
                </a:lnTo>
                <a:lnTo>
                  <a:pt x="11774" y="13829"/>
                </a:lnTo>
                <a:lnTo>
                  <a:pt x="11819" y="13829"/>
                </a:lnTo>
                <a:lnTo>
                  <a:pt x="11995" y="13750"/>
                </a:lnTo>
                <a:lnTo>
                  <a:pt x="12040" y="13612"/>
                </a:lnTo>
                <a:lnTo>
                  <a:pt x="12181" y="13409"/>
                </a:lnTo>
                <a:lnTo>
                  <a:pt x="12333" y="13379"/>
                </a:lnTo>
                <a:lnTo>
                  <a:pt x="12393" y="13297"/>
                </a:lnTo>
                <a:lnTo>
                  <a:pt x="12353" y="13192"/>
                </a:lnTo>
                <a:lnTo>
                  <a:pt x="12377" y="13072"/>
                </a:lnTo>
                <a:lnTo>
                  <a:pt x="12442" y="13211"/>
                </a:lnTo>
                <a:lnTo>
                  <a:pt x="12446" y="13338"/>
                </a:lnTo>
                <a:lnTo>
                  <a:pt x="12446" y="13462"/>
                </a:lnTo>
                <a:lnTo>
                  <a:pt x="12381" y="13541"/>
                </a:lnTo>
                <a:lnTo>
                  <a:pt x="12349" y="13791"/>
                </a:lnTo>
                <a:lnTo>
                  <a:pt x="12128" y="13926"/>
                </a:lnTo>
                <a:lnTo>
                  <a:pt x="12096" y="14035"/>
                </a:lnTo>
                <a:lnTo>
                  <a:pt x="12031" y="14114"/>
                </a:lnTo>
                <a:lnTo>
                  <a:pt x="12040" y="14225"/>
                </a:lnTo>
                <a:lnTo>
                  <a:pt x="11911" y="14394"/>
                </a:lnTo>
                <a:lnTo>
                  <a:pt x="11951" y="14443"/>
                </a:lnTo>
                <a:lnTo>
                  <a:pt x="11858" y="14682"/>
                </a:lnTo>
                <a:lnTo>
                  <a:pt x="11605" y="14656"/>
                </a:lnTo>
                <a:lnTo>
                  <a:pt x="11553" y="14788"/>
                </a:lnTo>
                <a:lnTo>
                  <a:pt x="11488" y="14892"/>
                </a:lnTo>
                <a:lnTo>
                  <a:pt x="11488" y="14931"/>
                </a:lnTo>
                <a:lnTo>
                  <a:pt x="11646" y="14892"/>
                </a:lnTo>
                <a:lnTo>
                  <a:pt x="11798" y="14829"/>
                </a:lnTo>
                <a:lnTo>
                  <a:pt x="11979" y="14889"/>
                </a:lnTo>
                <a:lnTo>
                  <a:pt x="12156" y="14612"/>
                </a:lnTo>
                <a:lnTo>
                  <a:pt x="12204" y="14358"/>
                </a:lnTo>
                <a:lnTo>
                  <a:pt x="12353" y="14215"/>
                </a:lnTo>
                <a:lnTo>
                  <a:pt x="12393" y="14260"/>
                </a:lnTo>
                <a:lnTo>
                  <a:pt x="12397" y="14496"/>
                </a:lnTo>
                <a:lnTo>
                  <a:pt x="12454" y="14634"/>
                </a:lnTo>
                <a:lnTo>
                  <a:pt x="12406" y="14649"/>
                </a:lnTo>
                <a:lnTo>
                  <a:pt x="12421" y="14885"/>
                </a:lnTo>
                <a:lnTo>
                  <a:pt x="12305" y="15088"/>
                </a:lnTo>
                <a:lnTo>
                  <a:pt x="12103" y="15163"/>
                </a:lnTo>
                <a:lnTo>
                  <a:pt x="12137" y="15230"/>
                </a:lnTo>
                <a:lnTo>
                  <a:pt x="12264" y="15215"/>
                </a:lnTo>
                <a:lnTo>
                  <a:pt x="12403" y="15218"/>
                </a:lnTo>
                <a:lnTo>
                  <a:pt x="12462" y="15160"/>
                </a:lnTo>
                <a:lnTo>
                  <a:pt x="12555" y="15139"/>
                </a:lnTo>
                <a:lnTo>
                  <a:pt x="12667" y="15054"/>
                </a:lnTo>
                <a:lnTo>
                  <a:pt x="12757" y="15078"/>
                </a:lnTo>
                <a:lnTo>
                  <a:pt x="12825" y="15068"/>
                </a:lnTo>
                <a:lnTo>
                  <a:pt x="12772" y="15155"/>
                </a:lnTo>
                <a:lnTo>
                  <a:pt x="12720" y="15235"/>
                </a:lnTo>
                <a:lnTo>
                  <a:pt x="12622" y="15229"/>
                </a:lnTo>
                <a:lnTo>
                  <a:pt x="12596" y="15282"/>
                </a:lnTo>
                <a:lnTo>
                  <a:pt x="12691" y="15410"/>
                </a:lnTo>
                <a:lnTo>
                  <a:pt x="12730" y="15518"/>
                </a:lnTo>
                <a:lnTo>
                  <a:pt x="12800" y="15677"/>
                </a:lnTo>
                <a:lnTo>
                  <a:pt x="12807" y="15860"/>
                </a:lnTo>
                <a:lnTo>
                  <a:pt x="12787" y="16087"/>
                </a:lnTo>
                <a:lnTo>
                  <a:pt x="12655" y="16219"/>
                </a:lnTo>
                <a:lnTo>
                  <a:pt x="12678" y="16283"/>
                </a:lnTo>
                <a:lnTo>
                  <a:pt x="12659" y="16455"/>
                </a:lnTo>
                <a:lnTo>
                  <a:pt x="12750" y="16531"/>
                </a:lnTo>
                <a:lnTo>
                  <a:pt x="12832" y="16661"/>
                </a:lnTo>
                <a:lnTo>
                  <a:pt x="12856" y="16823"/>
                </a:lnTo>
                <a:lnTo>
                  <a:pt x="13044" y="17059"/>
                </a:lnTo>
                <a:lnTo>
                  <a:pt x="13190" y="17092"/>
                </a:lnTo>
                <a:lnTo>
                  <a:pt x="13289" y="17160"/>
                </a:lnTo>
                <a:lnTo>
                  <a:pt x="13337" y="17279"/>
                </a:lnTo>
                <a:lnTo>
                  <a:pt x="13446" y="17287"/>
                </a:lnTo>
                <a:lnTo>
                  <a:pt x="13471" y="17242"/>
                </a:lnTo>
                <a:lnTo>
                  <a:pt x="13539" y="17220"/>
                </a:lnTo>
                <a:lnTo>
                  <a:pt x="13675" y="17260"/>
                </a:lnTo>
                <a:lnTo>
                  <a:pt x="13788" y="17388"/>
                </a:lnTo>
                <a:lnTo>
                  <a:pt x="13909" y="17399"/>
                </a:lnTo>
                <a:lnTo>
                  <a:pt x="14041" y="17515"/>
                </a:lnTo>
                <a:lnTo>
                  <a:pt x="14057" y="17617"/>
                </a:lnTo>
                <a:lnTo>
                  <a:pt x="14161" y="17650"/>
                </a:lnTo>
                <a:lnTo>
                  <a:pt x="14271" y="17770"/>
                </a:lnTo>
                <a:lnTo>
                  <a:pt x="14350" y="17770"/>
                </a:lnTo>
                <a:lnTo>
                  <a:pt x="14388" y="17703"/>
                </a:lnTo>
                <a:lnTo>
                  <a:pt x="14593" y="17614"/>
                </a:lnTo>
                <a:lnTo>
                  <a:pt x="14655" y="17527"/>
                </a:lnTo>
                <a:lnTo>
                  <a:pt x="14784" y="17524"/>
                </a:lnTo>
                <a:lnTo>
                  <a:pt x="14920" y="17397"/>
                </a:lnTo>
                <a:lnTo>
                  <a:pt x="15018" y="17415"/>
                </a:lnTo>
                <a:lnTo>
                  <a:pt x="15062" y="17367"/>
                </a:lnTo>
                <a:lnTo>
                  <a:pt x="15036" y="17316"/>
                </a:lnTo>
                <a:lnTo>
                  <a:pt x="14920" y="17286"/>
                </a:lnTo>
                <a:lnTo>
                  <a:pt x="14958" y="17221"/>
                </a:lnTo>
                <a:lnTo>
                  <a:pt x="15167" y="17092"/>
                </a:lnTo>
                <a:lnTo>
                  <a:pt x="15342" y="17206"/>
                </a:lnTo>
                <a:lnTo>
                  <a:pt x="15336" y="17314"/>
                </a:lnTo>
                <a:lnTo>
                  <a:pt x="15123" y="17423"/>
                </a:lnTo>
                <a:lnTo>
                  <a:pt x="15173" y="17516"/>
                </a:lnTo>
                <a:lnTo>
                  <a:pt x="15239" y="17531"/>
                </a:lnTo>
                <a:lnTo>
                  <a:pt x="15317" y="17454"/>
                </a:lnTo>
                <a:lnTo>
                  <a:pt x="15403" y="17393"/>
                </a:lnTo>
                <a:lnTo>
                  <a:pt x="15511" y="17449"/>
                </a:lnTo>
                <a:lnTo>
                  <a:pt x="15502" y="17543"/>
                </a:lnTo>
                <a:lnTo>
                  <a:pt x="15437" y="17542"/>
                </a:lnTo>
                <a:lnTo>
                  <a:pt x="15352" y="17621"/>
                </a:lnTo>
                <a:lnTo>
                  <a:pt x="15493" y="17774"/>
                </a:lnTo>
                <a:lnTo>
                  <a:pt x="15521" y="17942"/>
                </a:lnTo>
                <a:lnTo>
                  <a:pt x="15572" y="17913"/>
                </a:lnTo>
                <a:lnTo>
                  <a:pt x="15645" y="17920"/>
                </a:lnTo>
                <a:lnTo>
                  <a:pt x="15653" y="18021"/>
                </a:lnTo>
                <a:lnTo>
                  <a:pt x="15730" y="18126"/>
                </a:lnTo>
                <a:lnTo>
                  <a:pt x="15807" y="18003"/>
                </a:lnTo>
                <a:lnTo>
                  <a:pt x="15798" y="17868"/>
                </a:lnTo>
                <a:lnTo>
                  <a:pt x="15713" y="17927"/>
                </a:lnTo>
                <a:lnTo>
                  <a:pt x="15694" y="17871"/>
                </a:lnTo>
                <a:lnTo>
                  <a:pt x="15758" y="17803"/>
                </a:lnTo>
                <a:lnTo>
                  <a:pt x="16019" y="17811"/>
                </a:lnTo>
                <a:lnTo>
                  <a:pt x="16052" y="17860"/>
                </a:lnTo>
                <a:lnTo>
                  <a:pt x="16087" y="17803"/>
                </a:lnTo>
                <a:lnTo>
                  <a:pt x="16220" y="17635"/>
                </a:lnTo>
                <a:lnTo>
                  <a:pt x="16494" y="17483"/>
                </a:lnTo>
                <a:lnTo>
                  <a:pt x="16647" y="17354"/>
                </a:lnTo>
                <a:lnTo>
                  <a:pt x="16566" y="17354"/>
                </a:lnTo>
                <a:lnTo>
                  <a:pt x="16506" y="17388"/>
                </a:lnTo>
                <a:lnTo>
                  <a:pt x="16530" y="17359"/>
                </a:lnTo>
                <a:lnTo>
                  <a:pt x="16437" y="17328"/>
                </a:lnTo>
                <a:lnTo>
                  <a:pt x="16539" y="17321"/>
                </a:lnTo>
                <a:lnTo>
                  <a:pt x="16674" y="17321"/>
                </a:lnTo>
                <a:lnTo>
                  <a:pt x="16876" y="17265"/>
                </a:lnTo>
                <a:lnTo>
                  <a:pt x="17285" y="17189"/>
                </a:lnTo>
                <a:lnTo>
                  <a:pt x="17615" y="17250"/>
                </a:lnTo>
                <a:lnTo>
                  <a:pt x="17752" y="17174"/>
                </a:lnTo>
                <a:lnTo>
                  <a:pt x="17752" y="17092"/>
                </a:lnTo>
                <a:lnTo>
                  <a:pt x="17849" y="17092"/>
                </a:lnTo>
                <a:lnTo>
                  <a:pt x="17949" y="17028"/>
                </a:lnTo>
                <a:lnTo>
                  <a:pt x="18041" y="16853"/>
                </a:lnTo>
                <a:lnTo>
                  <a:pt x="18000" y="16657"/>
                </a:lnTo>
                <a:lnTo>
                  <a:pt x="17997" y="16553"/>
                </a:lnTo>
                <a:lnTo>
                  <a:pt x="18178" y="16384"/>
                </a:lnTo>
                <a:lnTo>
                  <a:pt x="18178" y="16092"/>
                </a:lnTo>
                <a:lnTo>
                  <a:pt x="18263" y="15980"/>
                </a:lnTo>
                <a:lnTo>
                  <a:pt x="18299" y="15782"/>
                </a:lnTo>
                <a:lnTo>
                  <a:pt x="18404" y="15737"/>
                </a:lnTo>
                <a:lnTo>
                  <a:pt x="18395" y="15638"/>
                </a:lnTo>
                <a:lnTo>
                  <a:pt x="18718" y="15264"/>
                </a:lnTo>
                <a:lnTo>
                  <a:pt x="18806" y="15249"/>
                </a:lnTo>
                <a:lnTo>
                  <a:pt x="18863" y="15047"/>
                </a:lnTo>
                <a:lnTo>
                  <a:pt x="18992" y="14889"/>
                </a:lnTo>
                <a:lnTo>
                  <a:pt x="19072" y="14679"/>
                </a:lnTo>
                <a:lnTo>
                  <a:pt x="19201" y="14559"/>
                </a:lnTo>
                <a:lnTo>
                  <a:pt x="19187" y="14451"/>
                </a:lnTo>
                <a:lnTo>
                  <a:pt x="19279" y="14406"/>
                </a:lnTo>
                <a:lnTo>
                  <a:pt x="19364" y="14215"/>
                </a:lnTo>
                <a:lnTo>
                  <a:pt x="19296" y="14154"/>
                </a:lnTo>
                <a:lnTo>
                  <a:pt x="19460" y="14084"/>
                </a:lnTo>
                <a:lnTo>
                  <a:pt x="19573" y="13926"/>
                </a:lnTo>
                <a:lnTo>
                  <a:pt x="19641" y="13862"/>
                </a:lnTo>
                <a:lnTo>
                  <a:pt x="19722" y="13701"/>
                </a:lnTo>
                <a:lnTo>
                  <a:pt x="19879" y="13657"/>
                </a:lnTo>
                <a:lnTo>
                  <a:pt x="19975" y="13612"/>
                </a:lnTo>
                <a:lnTo>
                  <a:pt x="19814" y="13612"/>
                </a:lnTo>
                <a:lnTo>
                  <a:pt x="19854" y="13563"/>
                </a:lnTo>
                <a:lnTo>
                  <a:pt x="20044" y="13552"/>
                </a:lnTo>
                <a:lnTo>
                  <a:pt x="20213" y="13440"/>
                </a:lnTo>
                <a:lnTo>
                  <a:pt x="20249" y="13323"/>
                </a:lnTo>
                <a:lnTo>
                  <a:pt x="20224" y="13263"/>
                </a:lnTo>
                <a:lnTo>
                  <a:pt x="20249" y="13162"/>
                </a:lnTo>
                <a:lnTo>
                  <a:pt x="20421" y="13038"/>
                </a:lnTo>
                <a:lnTo>
                  <a:pt x="20426" y="12934"/>
                </a:lnTo>
                <a:lnTo>
                  <a:pt x="20546" y="12889"/>
                </a:lnTo>
                <a:lnTo>
                  <a:pt x="20663" y="12705"/>
                </a:lnTo>
                <a:lnTo>
                  <a:pt x="20646" y="12611"/>
                </a:lnTo>
                <a:lnTo>
                  <a:pt x="20706" y="12462"/>
                </a:lnTo>
                <a:lnTo>
                  <a:pt x="20663" y="12412"/>
                </a:lnTo>
                <a:lnTo>
                  <a:pt x="20679" y="12334"/>
                </a:lnTo>
                <a:lnTo>
                  <a:pt x="20827" y="12012"/>
                </a:lnTo>
                <a:lnTo>
                  <a:pt x="20864" y="11839"/>
                </a:lnTo>
                <a:lnTo>
                  <a:pt x="21056" y="11517"/>
                </a:lnTo>
                <a:lnTo>
                  <a:pt x="21049" y="11397"/>
                </a:lnTo>
                <a:lnTo>
                  <a:pt x="21149" y="11165"/>
                </a:lnTo>
                <a:lnTo>
                  <a:pt x="21293" y="11053"/>
                </a:lnTo>
                <a:lnTo>
                  <a:pt x="21346" y="10918"/>
                </a:lnTo>
                <a:lnTo>
                  <a:pt x="21306" y="10772"/>
                </a:lnTo>
                <a:lnTo>
                  <a:pt x="21395" y="10671"/>
                </a:lnTo>
                <a:lnTo>
                  <a:pt x="21314" y="10445"/>
                </a:lnTo>
                <a:lnTo>
                  <a:pt x="21326" y="10326"/>
                </a:lnTo>
                <a:lnTo>
                  <a:pt x="21249" y="10139"/>
                </a:lnTo>
                <a:lnTo>
                  <a:pt x="21217" y="10079"/>
                </a:lnTo>
                <a:lnTo>
                  <a:pt x="21213" y="9978"/>
                </a:lnTo>
                <a:lnTo>
                  <a:pt x="21249" y="9932"/>
                </a:lnTo>
                <a:lnTo>
                  <a:pt x="21253" y="9816"/>
                </a:lnTo>
                <a:lnTo>
                  <a:pt x="21346" y="9666"/>
                </a:lnTo>
                <a:lnTo>
                  <a:pt x="21338" y="9622"/>
                </a:lnTo>
                <a:lnTo>
                  <a:pt x="21329" y="9333"/>
                </a:lnTo>
                <a:lnTo>
                  <a:pt x="21390" y="9236"/>
                </a:lnTo>
                <a:lnTo>
                  <a:pt x="21346" y="9180"/>
                </a:lnTo>
                <a:lnTo>
                  <a:pt x="21317" y="9079"/>
                </a:lnTo>
                <a:lnTo>
                  <a:pt x="21321" y="8884"/>
                </a:lnTo>
                <a:lnTo>
                  <a:pt x="21278" y="8869"/>
                </a:lnTo>
                <a:lnTo>
                  <a:pt x="21334" y="8759"/>
                </a:lnTo>
                <a:lnTo>
                  <a:pt x="21229" y="8719"/>
                </a:lnTo>
                <a:lnTo>
                  <a:pt x="21176" y="8622"/>
                </a:lnTo>
                <a:lnTo>
                  <a:pt x="21182" y="8509"/>
                </a:lnTo>
                <a:lnTo>
                  <a:pt x="21060" y="8411"/>
                </a:lnTo>
                <a:lnTo>
                  <a:pt x="20984" y="8270"/>
                </a:lnTo>
                <a:lnTo>
                  <a:pt x="20952" y="8130"/>
                </a:lnTo>
                <a:lnTo>
                  <a:pt x="20883" y="8010"/>
                </a:lnTo>
                <a:lnTo>
                  <a:pt x="20815" y="8006"/>
                </a:lnTo>
                <a:lnTo>
                  <a:pt x="20735" y="8040"/>
                </a:lnTo>
                <a:lnTo>
                  <a:pt x="20663" y="7977"/>
                </a:lnTo>
                <a:lnTo>
                  <a:pt x="20646" y="7850"/>
                </a:lnTo>
                <a:lnTo>
                  <a:pt x="20594" y="7827"/>
                </a:lnTo>
                <a:lnTo>
                  <a:pt x="20582" y="7756"/>
                </a:lnTo>
                <a:lnTo>
                  <a:pt x="20453" y="7651"/>
                </a:lnTo>
                <a:lnTo>
                  <a:pt x="20393" y="7599"/>
                </a:lnTo>
                <a:lnTo>
                  <a:pt x="20421" y="7523"/>
                </a:lnTo>
                <a:lnTo>
                  <a:pt x="20349" y="7404"/>
                </a:lnTo>
                <a:lnTo>
                  <a:pt x="20449" y="7284"/>
                </a:lnTo>
                <a:lnTo>
                  <a:pt x="20473" y="7134"/>
                </a:lnTo>
                <a:lnTo>
                  <a:pt x="20442" y="7063"/>
                </a:lnTo>
                <a:lnTo>
                  <a:pt x="20458" y="6966"/>
                </a:lnTo>
                <a:lnTo>
                  <a:pt x="20385" y="6928"/>
                </a:lnTo>
                <a:lnTo>
                  <a:pt x="20365" y="6980"/>
                </a:lnTo>
                <a:lnTo>
                  <a:pt x="20397" y="7025"/>
                </a:lnTo>
                <a:lnTo>
                  <a:pt x="20357" y="7078"/>
                </a:lnTo>
                <a:lnTo>
                  <a:pt x="20120" y="6876"/>
                </a:lnTo>
                <a:lnTo>
                  <a:pt x="20067" y="6759"/>
                </a:lnTo>
                <a:lnTo>
                  <a:pt x="20024" y="6782"/>
                </a:lnTo>
                <a:lnTo>
                  <a:pt x="20024" y="6849"/>
                </a:lnTo>
                <a:lnTo>
                  <a:pt x="19994" y="6924"/>
                </a:lnTo>
                <a:lnTo>
                  <a:pt x="20051" y="7078"/>
                </a:lnTo>
                <a:lnTo>
                  <a:pt x="19936" y="6947"/>
                </a:lnTo>
                <a:lnTo>
                  <a:pt x="19879" y="7007"/>
                </a:lnTo>
                <a:lnTo>
                  <a:pt x="19879" y="6912"/>
                </a:lnTo>
                <a:lnTo>
                  <a:pt x="19834" y="6834"/>
                </a:lnTo>
                <a:lnTo>
                  <a:pt x="19814" y="6556"/>
                </a:lnTo>
                <a:lnTo>
                  <a:pt x="19846" y="6527"/>
                </a:lnTo>
                <a:lnTo>
                  <a:pt x="19846" y="6460"/>
                </a:lnTo>
                <a:lnTo>
                  <a:pt x="19746" y="6399"/>
                </a:lnTo>
                <a:lnTo>
                  <a:pt x="19786" y="6317"/>
                </a:lnTo>
                <a:lnTo>
                  <a:pt x="19710" y="6261"/>
                </a:lnTo>
                <a:lnTo>
                  <a:pt x="19733" y="6175"/>
                </a:lnTo>
                <a:lnTo>
                  <a:pt x="19561" y="6036"/>
                </a:lnTo>
                <a:lnTo>
                  <a:pt x="19514" y="5939"/>
                </a:lnTo>
                <a:lnTo>
                  <a:pt x="19504" y="5823"/>
                </a:lnTo>
                <a:lnTo>
                  <a:pt x="19601" y="5844"/>
                </a:lnTo>
                <a:lnTo>
                  <a:pt x="19601" y="5748"/>
                </a:lnTo>
                <a:lnTo>
                  <a:pt x="19517" y="5605"/>
                </a:lnTo>
                <a:lnTo>
                  <a:pt x="19473" y="5627"/>
                </a:lnTo>
                <a:lnTo>
                  <a:pt x="19380" y="5616"/>
                </a:lnTo>
                <a:lnTo>
                  <a:pt x="19274" y="5478"/>
                </a:lnTo>
                <a:lnTo>
                  <a:pt x="19196" y="5474"/>
                </a:lnTo>
                <a:lnTo>
                  <a:pt x="19099" y="5395"/>
                </a:lnTo>
                <a:lnTo>
                  <a:pt x="19042" y="5451"/>
                </a:lnTo>
                <a:lnTo>
                  <a:pt x="18998" y="5395"/>
                </a:lnTo>
                <a:lnTo>
                  <a:pt x="18881" y="5357"/>
                </a:lnTo>
                <a:lnTo>
                  <a:pt x="18810" y="5422"/>
                </a:lnTo>
                <a:lnTo>
                  <a:pt x="18870" y="5332"/>
                </a:lnTo>
                <a:lnTo>
                  <a:pt x="18974" y="5306"/>
                </a:lnTo>
                <a:lnTo>
                  <a:pt x="18982" y="5234"/>
                </a:lnTo>
                <a:lnTo>
                  <a:pt x="18949" y="5178"/>
                </a:lnTo>
                <a:lnTo>
                  <a:pt x="18830" y="5189"/>
                </a:lnTo>
                <a:lnTo>
                  <a:pt x="18736" y="5181"/>
                </a:lnTo>
                <a:lnTo>
                  <a:pt x="18708" y="5122"/>
                </a:lnTo>
                <a:lnTo>
                  <a:pt x="18657" y="5122"/>
                </a:lnTo>
                <a:lnTo>
                  <a:pt x="18435" y="5005"/>
                </a:lnTo>
                <a:lnTo>
                  <a:pt x="18339" y="4826"/>
                </a:lnTo>
                <a:lnTo>
                  <a:pt x="18318" y="4646"/>
                </a:lnTo>
                <a:lnTo>
                  <a:pt x="18255" y="4530"/>
                </a:lnTo>
                <a:lnTo>
                  <a:pt x="18258" y="4437"/>
                </a:lnTo>
                <a:lnTo>
                  <a:pt x="18311" y="4417"/>
                </a:lnTo>
                <a:lnTo>
                  <a:pt x="18355" y="4219"/>
                </a:lnTo>
                <a:lnTo>
                  <a:pt x="18294" y="3957"/>
                </a:lnTo>
                <a:lnTo>
                  <a:pt x="18231" y="3837"/>
                </a:lnTo>
                <a:lnTo>
                  <a:pt x="18287" y="3810"/>
                </a:lnTo>
                <a:lnTo>
                  <a:pt x="18219" y="3750"/>
                </a:lnTo>
                <a:lnTo>
                  <a:pt x="18138" y="3750"/>
                </a:lnTo>
                <a:lnTo>
                  <a:pt x="18038" y="3556"/>
                </a:lnTo>
                <a:lnTo>
                  <a:pt x="18033" y="3312"/>
                </a:lnTo>
                <a:lnTo>
                  <a:pt x="18073" y="3282"/>
                </a:lnTo>
                <a:lnTo>
                  <a:pt x="18077" y="3230"/>
                </a:lnTo>
                <a:lnTo>
                  <a:pt x="18029" y="3174"/>
                </a:lnTo>
                <a:lnTo>
                  <a:pt x="18005" y="2867"/>
                </a:lnTo>
                <a:lnTo>
                  <a:pt x="18033" y="2784"/>
                </a:lnTo>
                <a:lnTo>
                  <a:pt x="18005" y="2686"/>
                </a:lnTo>
                <a:lnTo>
                  <a:pt x="18041" y="2657"/>
                </a:lnTo>
                <a:lnTo>
                  <a:pt x="18054" y="2586"/>
                </a:lnTo>
                <a:lnTo>
                  <a:pt x="17869" y="2421"/>
                </a:lnTo>
                <a:lnTo>
                  <a:pt x="17756" y="2357"/>
                </a:lnTo>
                <a:lnTo>
                  <a:pt x="17788" y="2311"/>
                </a:lnTo>
                <a:lnTo>
                  <a:pt x="17667" y="2200"/>
                </a:lnTo>
                <a:lnTo>
                  <a:pt x="17559" y="2267"/>
                </a:lnTo>
                <a:lnTo>
                  <a:pt x="17506" y="2233"/>
                </a:lnTo>
                <a:lnTo>
                  <a:pt x="17446" y="2342"/>
                </a:lnTo>
                <a:lnTo>
                  <a:pt x="17357" y="2345"/>
                </a:lnTo>
                <a:lnTo>
                  <a:pt x="17249" y="2192"/>
                </a:lnTo>
                <a:lnTo>
                  <a:pt x="17261" y="2109"/>
                </a:lnTo>
                <a:lnTo>
                  <a:pt x="17193" y="1971"/>
                </a:lnTo>
                <a:lnTo>
                  <a:pt x="17234" y="1787"/>
                </a:lnTo>
                <a:lnTo>
                  <a:pt x="17209" y="1566"/>
                </a:lnTo>
                <a:lnTo>
                  <a:pt x="17165" y="1585"/>
                </a:lnTo>
                <a:lnTo>
                  <a:pt x="17125" y="1495"/>
                </a:lnTo>
                <a:lnTo>
                  <a:pt x="17173" y="1409"/>
                </a:lnTo>
                <a:lnTo>
                  <a:pt x="17093" y="1308"/>
                </a:lnTo>
                <a:lnTo>
                  <a:pt x="17088" y="1222"/>
                </a:lnTo>
                <a:lnTo>
                  <a:pt x="17032" y="1188"/>
                </a:lnTo>
                <a:lnTo>
                  <a:pt x="17036" y="1064"/>
                </a:lnTo>
                <a:lnTo>
                  <a:pt x="17100" y="1004"/>
                </a:lnTo>
                <a:lnTo>
                  <a:pt x="17029" y="967"/>
                </a:lnTo>
                <a:lnTo>
                  <a:pt x="16940" y="985"/>
                </a:lnTo>
                <a:lnTo>
                  <a:pt x="16871" y="925"/>
                </a:lnTo>
                <a:lnTo>
                  <a:pt x="16912" y="689"/>
                </a:lnTo>
                <a:lnTo>
                  <a:pt x="16879" y="637"/>
                </a:lnTo>
                <a:lnTo>
                  <a:pt x="16848" y="498"/>
                </a:lnTo>
                <a:lnTo>
                  <a:pt x="16735" y="476"/>
                </a:lnTo>
                <a:lnTo>
                  <a:pt x="16739" y="412"/>
                </a:lnTo>
                <a:lnTo>
                  <a:pt x="16614" y="457"/>
                </a:lnTo>
                <a:lnTo>
                  <a:pt x="16554" y="536"/>
                </a:lnTo>
                <a:lnTo>
                  <a:pt x="16554" y="712"/>
                </a:lnTo>
                <a:lnTo>
                  <a:pt x="16498" y="862"/>
                </a:lnTo>
                <a:lnTo>
                  <a:pt x="16498" y="903"/>
                </a:lnTo>
                <a:lnTo>
                  <a:pt x="16474" y="1004"/>
                </a:lnTo>
                <a:lnTo>
                  <a:pt x="16414" y="997"/>
                </a:lnTo>
                <a:lnTo>
                  <a:pt x="16345" y="1158"/>
                </a:lnTo>
                <a:lnTo>
                  <a:pt x="16252" y="1278"/>
                </a:lnTo>
                <a:lnTo>
                  <a:pt x="16333" y="1349"/>
                </a:lnTo>
                <a:lnTo>
                  <a:pt x="16434" y="1424"/>
                </a:lnTo>
                <a:lnTo>
                  <a:pt x="16369" y="1465"/>
                </a:lnTo>
                <a:lnTo>
                  <a:pt x="16300" y="1454"/>
                </a:lnTo>
                <a:lnTo>
                  <a:pt x="16256" y="1552"/>
                </a:lnTo>
                <a:lnTo>
                  <a:pt x="16200" y="1649"/>
                </a:lnTo>
                <a:lnTo>
                  <a:pt x="16277" y="1765"/>
                </a:lnTo>
                <a:lnTo>
                  <a:pt x="16288" y="1847"/>
                </a:lnTo>
                <a:lnTo>
                  <a:pt x="16208" y="1817"/>
                </a:lnTo>
                <a:lnTo>
                  <a:pt x="16147" y="1859"/>
                </a:lnTo>
                <a:lnTo>
                  <a:pt x="16099" y="2102"/>
                </a:lnTo>
                <a:lnTo>
                  <a:pt x="16147" y="2267"/>
                </a:lnTo>
                <a:lnTo>
                  <a:pt x="16112" y="2447"/>
                </a:lnTo>
                <a:lnTo>
                  <a:pt x="16164" y="2574"/>
                </a:lnTo>
                <a:lnTo>
                  <a:pt x="16152" y="2721"/>
                </a:lnTo>
                <a:lnTo>
                  <a:pt x="16052" y="2807"/>
                </a:lnTo>
                <a:lnTo>
                  <a:pt x="16052" y="2889"/>
                </a:lnTo>
                <a:lnTo>
                  <a:pt x="15943" y="3080"/>
                </a:lnTo>
                <a:lnTo>
                  <a:pt x="15923" y="3361"/>
                </a:lnTo>
                <a:lnTo>
                  <a:pt x="15830" y="3458"/>
                </a:lnTo>
                <a:lnTo>
                  <a:pt x="15863" y="3560"/>
                </a:lnTo>
                <a:lnTo>
                  <a:pt x="15802" y="3713"/>
                </a:lnTo>
                <a:lnTo>
                  <a:pt x="15706" y="3803"/>
                </a:lnTo>
                <a:lnTo>
                  <a:pt x="15694" y="3991"/>
                </a:lnTo>
                <a:lnTo>
                  <a:pt x="15529" y="4106"/>
                </a:lnTo>
                <a:lnTo>
                  <a:pt x="15191" y="4230"/>
                </a:lnTo>
                <a:lnTo>
                  <a:pt x="15054" y="4140"/>
                </a:lnTo>
                <a:lnTo>
                  <a:pt x="14914" y="4130"/>
                </a:lnTo>
                <a:lnTo>
                  <a:pt x="14845" y="4043"/>
                </a:lnTo>
                <a:lnTo>
                  <a:pt x="14712" y="3945"/>
                </a:lnTo>
                <a:lnTo>
                  <a:pt x="14708" y="3885"/>
                </a:lnTo>
                <a:lnTo>
                  <a:pt x="14672" y="3840"/>
                </a:lnTo>
                <a:lnTo>
                  <a:pt x="14641" y="3732"/>
                </a:lnTo>
                <a:lnTo>
                  <a:pt x="14516" y="3713"/>
                </a:lnTo>
                <a:lnTo>
                  <a:pt x="14412" y="3671"/>
                </a:lnTo>
                <a:lnTo>
                  <a:pt x="14246" y="3660"/>
                </a:lnTo>
                <a:lnTo>
                  <a:pt x="14094" y="3571"/>
                </a:lnTo>
                <a:lnTo>
                  <a:pt x="14066" y="3488"/>
                </a:lnTo>
                <a:lnTo>
                  <a:pt x="13949" y="3350"/>
                </a:lnTo>
                <a:lnTo>
                  <a:pt x="13809" y="3338"/>
                </a:lnTo>
                <a:lnTo>
                  <a:pt x="13684" y="3264"/>
                </a:lnTo>
                <a:lnTo>
                  <a:pt x="13675" y="3201"/>
                </a:lnTo>
                <a:lnTo>
                  <a:pt x="13607" y="3192"/>
                </a:lnTo>
                <a:lnTo>
                  <a:pt x="13547" y="3147"/>
                </a:lnTo>
                <a:lnTo>
                  <a:pt x="13431" y="3151"/>
                </a:lnTo>
                <a:lnTo>
                  <a:pt x="13334" y="3128"/>
                </a:lnTo>
                <a:lnTo>
                  <a:pt x="13362" y="3088"/>
                </a:lnTo>
                <a:lnTo>
                  <a:pt x="13229" y="2986"/>
                </a:lnTo>
                <a:lnTo>
                  <a:pt x="13205" y="2889"/>
                </a:lnTo>
                <a:lnTo>
                  <a:pt x="13069" y="2758"/>
                </a:lnTo>
                <a:lnTo>
                  <a:pt x="12980" y="2746"/>
                </a:lnTo>
                <a:lnTo>
                  <a:pt x="12864" y="2619"/>
                </a:lnTo>
                <a:lnTo>
                  <a:pt x="12860" y="2495"/>
                </a:lnTo>
                <a:lnTo>
                  <a:pt x="12960" y="2345"/>
                </a:lnTo>
                <a:lnTo>
                  <a:pt x="12984" y="2226"/>
                </a:lnTo>
                <a:lnTo>
                  <a:pt x="13088" y="2158"/>
                </a:lnTo>
                <a:lnTo>
                  <a:pt x="13121" y="2020"/>
                </a:lnTo>
                <a:lnTo>
                  <a:pt x="13166" y="1930"/>
                </a:lnTo>
                <a:lnTo>
                  <a:pt x="13073" y="1993"/>
                </a:lnTo>
                <a:lnTo>
                  <a:pt x="12995" y="1859"/>
                </a:lnTo>
                <a:lnTo>
                  <a:pt x="13105" y="1791"/>
                </a:lnTo>
                <a:lnTo>
                  <a:pt x="13085" y="1686"/>
                </a:lnTo>
                <a:lnTo>
                  <a:pt x="13141" y="1690"/>
                </a:lnTo>
                <a:lnTo>
                  <a:pt x="13205" y="1663"/>
                </a:lnTo>
                <a:lnTo>
                  <a:pt x="13233" y="1701"/>
                </a:lnTo>
                <a:lnTo>
                  <a:pt x="13329" y="1720"/>
                </a:lnTo>
                <a:lnTo>
                  <a:pt x="13463" y="1663"/>
                </a:lnTo>
                <a:lnTo>
                  <a:pt x="13506" y="1552"/>
                </a:lnTo>
                <a:lnTo>
                  <a:pt x="13415" y="1481"/>
                </a:lnTo>
                <a:lnTo>
                  <a:pt x="13486" y="1428"/>
                </a:lnTo>
                <a:lnTo>
                  <a:pt x="13563" y="1447"/>
                </a:lnTo>
                <a:lnTo>
                  <a:pt x="13615" y="1278"/>
                </a:lnTo>
                <a:lnTo>
                  <a:pt x="13684" y="1245"/>
                </a:lnTo>
                <a:lnTo>
                  <a:pt x="13756" y="1154"/>
                </a:lnTo>
                <a:lnTo>
                  <a:pt x="13760" y="1105"/>
                </a:lnTo>
                <a:lnTo>
                  <a:pt x="13651" y="1057"/>
                </a:lnTo>
                <a:lnTo>
                  <a:pt x="13583" y="1132"/>
                </a:lnTo>
                <a:lnTo>
                  <a:pt x="13514" y="1105"/>
                </a:lnTo>
                <a:lnTo>
                  <a:pt x="13499" y="937"/>
                </a:lnTo>
                <a:lnTo>
                  <a:pt x="13410" y="975"/>
                </a:lnTo>
                <a:lnTo>
                  <a:pt x="13285" y="1113"/>
                </a:lnTo>
                <a:lnTo>
                  <a:pt x="13350" y="1140"/>
                </a:lnTo>
                <a:lnTo>
                  <a:pt x="13350" y="1207"/>
                </a:lnTo>
                <a:lnTo>
                  <a:pt x="13262" y="1248"/>
                </a:lnTo>
                <a:lnTo>
                  <a:pt x="13178" y="1199"/>
                </a:lnTo>
                <a:lnTo>
                  <a:pt x="13157" y="1140"/>
                </a:lnTo>
                <a:lnTo>
                  <a:pt x="13113" y="1083"/>
                </a:lnTo>
                <a:lnTo>
                  <a:pt x="13076" y="1147"/>
                </a:lnTo>
                <a:lnTo>
                  <a:pt x="13004" y="1166"/>
                </a:lnTo>
                <a:lnTo>
                  <a:pt x="13008" y="1102"/>
                </a:lnTo>
                <a:lnTo>
                  <a:pt x="13069" y="1041"/>
                </a:lnTo>
                <a:lnTo>
                  <a:pt x="13092" y="993"/>
                </a:lnTo>
                <a:lnTo>
                  <a:pt x="13016" y="1022"/>
                </a:lnTo>
                <a:lnTo>
                  <a:pt x="12960" y="1083"/>
                </a:lnTo>
                <a:lnTo>
                  <a:pt x="12839" y="1121"/>
                </a:lnTo>
                <a:lnTo>
                  <a:pt x="12823" y="1162"/>
                </a:lnTo>
                <a:lnTo>
                  <a:pt x="12759" y="1173"/>
                </a:lnTo>
                <a:lnTo>
                  <a:pt x="12727" y="1132"/>
                </a:lnTo>
                <a:lnTo>
                  <a:pt x="12626" y="1124"/>
                </a:lnTo>
                <a:lnTo>
                  <a:pt x="12622" y="1080"/>
                </a:lnTo>
                <a:lnTo>
                  <a:pt x="12541" y="975"/>
                </a:lnTo>
                <a:lnTo>
                  <a:pt x="12498" y="963"/>
                </a:lnTo>
                <a:lnTo>
                  <a:pt x="12373" y="1027"/>
                </a:lnTo>
                <a:lnTo>
                  <a:pt x="12285" y="993"/>
                </a:lnTo>
                <a:lnTo>
                  <a:pt x="12233" y="1022"/>
                </a:lnTo>
                <a:lnTo>
                  <a:pt x="12192" y="952"/>
                </a:lnTo>
                <a:lnTo>
                  <a:pt x="12144" y="941"/>
                </a:lnTo>
                <a:lnTo>
                  <a:pt x="12083" y="836"/>
                </a:lnTo>
                <a:lnTo>
                  <a:pt x="11963" y="888"/>
                </a:lnTo>
                <a:lnTo>
                  <a:pt x="11835" y="870"/>
                </a:lnTo>
                <a:lnTo>
                  <a:pt x="11718" y="821"/>
                </a:lnTo>
                <a:lnTo>
                  <a:pt x="11726" y="749"/>
                </a:lnTo>
                <a:lnTo>
                  <a:pt x="11646" y="656"/>
                </a:lnTo>
                <a:lnTo>
                  <a:pt x="11598" y="667"/>
                </a:lnTo>
                <a:lnTo>
                  <a:pt x="11609" y="708"/>
                </a:lnTo>
                <a:lnTo>
                  <a:pt x="11448" y="754"/>
                </a:lnTo>
                <a:lnTo>
                  <a:pt x="11408" y="663"/>
                </a:lnTo>
                <a:lnTo>
                  <a:pt x="11319" y="633"/>
                </a:lnTo>
                <a:lnTo>
                  <a:pt x="11179" y="558"/>
                </a:lnTo>
                <a:lnTo>
                  <a:pt x="11159" y="596"/>
                </a:lnTo>
                <a:lnTo>
                  <a:pt x="11087" y="548"/>
                </a:lnTo>
                <a:lnTo>
                  <a:pt x="10998" y="611"/>
                </a:lnTo>
                <a:lnTo>
                  <a:pt x="11102" y="686"/>
                </a:lnTo>
                <a:lnTo>
                  <a:pt x="11071" y="712"/>
                </a:lnTo>
                <a:lnTo>
                  <a:pt x="11171" y="735"/>
                </a:lnTo>
                <a:lnTo>
                  <a:pt x="11259" y="697"/>
                </a:lnTo>
                <a:lnTo>
                  <a:pt x="11413" y="817"/>
                </a:lnTo>
                <a:lnTo>
                  <a:pt x="11400" y="885"/>
                </a:lnTo>
                <a:lnTo>
                  <a:pt x="11432" y="1041"/>
                </a:lnTo>
                <a:lnTo>
                  <a:pt x="11324" y="1049"/>
                </a:lnTo>
                <a:lnTo>
                  <a:pt x="11284" y="1162"/>
                </a:lnTo>
                <a:lnTo>
                  <a:pt x="11248" y="1095"/>
                </a:lnTo>
                <a:lnTo>
                  <a:pt x="11167" y="1072"/>
                </a:lnTo>
                <a:lnTo>
                  <a:pt x="11082" y="1124"/>
                </a:lnTo>
                <a:lnTo>
                  <a:pt x="10777" y="1140"/>
                </a:lnTo>
                <a:lnTo>
                  <a:pt x="10660" y="1045"/>
                </a:lnTo>
                <a:lnTo>
                  <a:pt x="10645" y="1087"/>
                </a:lnTo>
                <a:lnTo>
                  <a:pt x="10524" y="1128"/>
                </a:lnTo>
                <a:lnTo>
                  <a:pt x="10536" y="1222"/>
                </a:lnTo>
                <a:lnTo>
                  <a:pt x="10435" y="1203"/>
                </a:lnTo>
                <a:lnTo>
                  <a:pt x="10468" y="1334"/>
                </a:lnTo>
                <a:lnTo>
                  <a:pt x="10432" y="1285"/>
                </a:lnTo>
                <a:lnTo>
                  <a:pt x="10307" y="1248"/>
                </a:lnTo>
                <a:lnTo>
                  <a:pt x="10259" y="1315"/>
                </a:lnTo>
                <a:lnTo>
                  <a:pt x="10307" y="1379"/>
                </a:lnTo>
                <a:lnTo>
                  <a:pt x="10299" y="1420"/>
                </a:lnTo>
                <a:lnTo>
                  <a:pt x="10165" y="1382"/>
                </a:lnTo>
                <a:lnTo>
                  <a:pt x="10097" y="1447"/>
                </a:lnTo>
                <a:lnTo>
                  <a:pt x="10150" y="1499"/>
                </a:lnTo>
                <a:lnTo>
                  <a:pt x="10093" y="1525"/>
                </a:lnTo>
                <a:lnTo>
                  <a:pt x="10005" y="1572"/>
                </a:lnTo>
                <a:lnTo>
                  <a:pt x="10013" y="1633"/>
                </a:lnTo>
                <a:lnTo>
                  <a:pt x="10093" y="1710"/>
                </a:lnTo>
                <a:lnTo>
                  <a:pt x="10116" y="1766"/>
                </a:lnTo>
                <a:lnTo>
                  <a:pt x="10020" y="1717"/>
                </a:lnTo>
                <a:lnTo>
                  <a:pt x="9944" y="1776"/>
                </a:lnTo>
                <a:lnTo>
                  <a:pt x="9852" y="1776"/>
                </a:lnTo>
                <a:lnTo>
                  <a:pt x="9760" y="1915"/>
                </a:lnTo>
                <a:lnTo>
                  <a:pt x="9675" y="2072"/>
                </a:lnTo>
                <a:lnTo>
                  <a:pt x="9606" y="2091"/>
                </a:lnTo>
                <a:lnTo>
                  <a:pt x="9575" y="2222"/>
                </a:lnTo>
                <a:lnTo>
                  <a:pt x="9491" y="2271"/>
                </a:lnTo>
                <a:lnTo>
                  <a:pt x="9563" y="2342"/>
                </a:lnTo>
                <a:lnTo>
                  <a:pt x="9744" y="2371"/>
                </a:lnTo>
                <a:lnTo>
                  <a:pt x="9675" y="2390"/>
                </a:lnTo>
                <a:lnTo>
                  <a:pt x="9634" y="2462"/>
                </a:lnTo>
                <a:lnTo>
                  <a:pt x="9852" y="2530"/>
                </a:lnTo>
                <a:lnTo>
                  <a:pt x="9767" y="2563"/>
                </a:lnTo>
                <a:lnTo>
                  <a:pt x="9632" y="2548"/>
                </a:lnTo>
                <a:lnTo>
                  <a:pt x="9587" y="2488"/>
                </a:lnTo>
                <a:lnTo>
                  <a:pt x="9591" y="2548"/>
                </a:lnTo>
                <a:lnTo>
                  <a:pt x="9680" y="2612"/>
                </a:lnTo>
                <a:lnTo>
                  <a:pt x="9675" y="2721"/>
                </a:lnTo>
                <a:lnTo>
                  <a:pt x="9767" y="2837"/>
                </a:lnTo>
                <a:lnTo>
                  <a:pt x="9632" y="2735"/>
                </a:lnTo>
                <a:lnTo>
                  <a:pt x="9547" y="2589"/>
                </a:lnTo>
                <a:lnTo>
                  <a:pt x="9447" y="2578"/>
                </a:lnTo>
                <a:lnTo>
                  <a:pt x="9442" y="2638"/>
                </a:lnTo>
                <a:lnTo>
                  <a:pt x="9402" y="2705"/>
                </a:lnTo>
                <a:lnTo>
                  <a:pt x="9390" y="2627"/>
                </a:lnTo>
                <a:lnTo>
                  <a:pt x="9165" y="2492"/>
                </a:lnTo>
                <a:lnTo>
                  <a:pt x="9000" y="2521"/>
                </a:lnTo>
                <a:lnTo>
                  <a:pt x="9051" y="2578"/>
                </a:lnTo>
                <a:lnTo>
                  <a:pt x="8996" y="2631"/>
                </a:lnTo>
                <a:lnTo>
                  <a:pt x="8940" y="2586"/>
                </a:lnTo>
                <a:lnTo>
                  <a:pt x="8895" y="2586"/>
                </a:lnTo>
                <a:lnTo>
                  <a:pt x="8848" y="2645"/>
                </a:lnTo>
                <a:lnTo>
                  <a:pt x="8924" y="2739"/>
                </a:lnTo>
                <a:lnTo>
                  <a:pt x="8903" y="2795"/>
                </a:lnTo>
                <a:lnTo>
                  <a:pt x="8888" y="2755"/>
                </a:lnTo>
                <a:lnTo>
                  <a:pt x="8836" y="2765"/>
                </a:lnTo>
                <a:lnTo>
                  <a:pt x="8836" y="2815"/>
                </a:lnTo>
                <a:lnTo>
                  <a:pt x="8730" y="2870"/>
                </a:lnTo>
                <a:lnTo>
                  <a:pt x="8578" y="2896"/>
                </a:lnTo>
                <a:lnTo>
                  <a:pt x="8698" y="2844"/>
                </a:lnTo>
                <a:lnTo>
                  <a:pt x="8779" y="2743"/>
                </a:lnTo>
                <a:lnTo>
                  <a:pt x="8770" y="2589"/>
                </a:lnTo>
                <a:lnTo>
                  <a:pt x="8856" y="2492"/>
                </a:lnTo>
                <a:lnTo>
                  <a:pt x="8803" y="2428"/>
                </a:lnTo>
                <a:lnTo>
                  <a:pt x="8714" y="2417"/>
                </a:lnTo>
                <a:lnTo>
                  <a:pt x="8562" y="2158"/>
                </a:lnTo>
                <a:lnTo>
                  <a:pt x="8482" y="2046"/>
                </a:lnTo>
                <a:lnTo>
                  <a:pt x="8333" y="2012"/>
                </a:lnTo>
                <a:lnTo>
                  <a:pt x="8232" y="1952"/>
                </a:lnTo>
                <a:lnTo>
                  <a:pt x="8168" y="1990"/>
                </a:lnTo>
                <a:lnTo>
                  <a:pt x="8220" y="2039"/>
                </a:lnTo>
                <a:lnTo>
                  <a:pt x="8160" y="2058"/>
                </a:lnTo>
                <a:lnTo>
                  <a:pt x="8088" y="2158"/>
                </a:lnTo>
                <a:lnTo>
                  <a:pt x="8015" y="2147"/>
                </a:lnTo>
                <a:lnTo>
                  <a:pt x="8039" y="2091"/>
                </a:lnTo>
                <a:lnTo>
                  <a:pt x="7942" y="2117"/>
                </a:lnTo>
                <a:lnTo>
                  <a:pt x="7919" y="2177"/>
                </a:lnTo>
                <a:lnTo>
                  <a:pt x="7846" y="2035"/>
                </a:lnTo>
                <a:lnTo>
                  <a:pt x="7786" y="2020"/>
                </a:lnTo>
                <a:lnTo>
                  <a:pt x="7770" y="2102"/>
                </a:lnTo>
                <a:lnTo>
                  <a:pt x="7846" y="2143"/>
                </a:lnTo>
                <a:lnTo>
                  <a:pt x="7742" y="2215"/>
                </a:lnTo>
                <a:lnTo>
                  <a:pt x="7706" y="2316"/>
                </a:lnTo>
                <a:lnTo>
                  <a:pt x="7742" y="2376"/>
                </a:lnTo>
                <a:lnTo>
                  <a:pt x="7634" y="2436"/>
                </a:lnTo>
                <a:lnTo>
                  <a:pt x="7585" y="2364"/>
                </a:lnTo>
                <a:lnTo>
                  <a:pt x="7525" y="2361"/>
                </a:lnTo>
                <a:lnTo>
                  <a:pt x="7505" y="2308"/>
                </a:lnTo>
                <a:lnTo>
                  <a:pt x="7581" y="2226"/>
                </a:lnTo>
                <a:lnTo>
                  <a:pt x="7500" y="2229"/>
                </a:lnTo>
                <a:lnTo>
                  <a:pt x="7460" y="2334"/>
                </a:lnTo>
                <a:lnTo>
                  <a:pt x="7348" y="2361"/>
                </a:lnTo>
                <a:lnTo>
                  <a:pt x="7302" y="2421"/>
                </a:lnTo>
                <a:lnTo>
                  <a:pt x="7282" y="2529"/>
                </a:lnTo>
                <a:lnTo>
                  <a:pt x="7444" y="2571"/>
                </a:lnTo>
                <a:lnTo>
                  <a:pt x="7307" y="2679"/>
                </a:lnTo>
                <a:lnTo>
                  <a:pt x="7203" y="2627"/>
                </a:lnTo>
                <a:lnTo>
                  <a:pt x="7078" y="2705"/>
                </a:lnTo>
                <a:lnTo>
                  <a:pt x="7102" y="2777"/>
                </a:lnTo>
                <a:lnTo>
                  <a:pt x="7251" y="2795"/>
                </a:lnTo>
                <a:lnTo>
                  <a:pt x="7199" y="2874"/>
                </a:lnTo>
                <a:lnTo>
                  <a:pt x="7127" y="2889"/>
                </a:lnTo>
                <a:lnTo>
                  <a:pt x="7022" y="2773"/>
                </a:lnTo>
                <a:lnTo>
                  <a:pt x="6934" y="2867"/>
                </a:lnTo>
                <a:lnTo>
                  <a:pt x="6828" y="2882"/>
                </a:lnTo>
                <a:lnTo>
                  <a:pt x="6851" y="2955"/>
                </a:lnTo>
                <a:lnTo>
                  <a:pt x="6870" y="3023"/>
                </a:lnTo>
                <a:lnTo>
                  <a:pt x="6879" y="3085"/>
                </a:lnTo>
                <a:lnTo>
                  <a:pt x="6942" y="3065"/>
                </a:lnTo>
                <a:lnTo>
                  <a:pt x="6865" y="3163"/>
                </a:lnTo>
                <a:lnTo>
                  <a:pt x="6918" y="3234"/>
                </a:lnTo>
                <a:lnTo>
                  <a:pt x="6829" y="3275"/>
                </a:lnTo>
                <a:lnTo>
                  <a:pt x="6773" y="3342"/>
                </a:lnTo>
                <a:lnTo>
                  <a:pt x="6958" y="3372"/>
                </a:lnTo>
                <a:lnTo>
                  <a:pt x="6842" y="3428"/>
                </a:lnTo>
                <a:lnTo>
                  <a:pt x="6817" y="3474"/>
                </a:lnTo>
                <a:lnTo>
                  <a:pt x="6716" y="3451"/>
                </a:lnTo>
                <a:lnTo>
                  <a:pt x="6660" y="3379"/>
                </a:lnTo>
                <a:lnTo>
                  <a:pt x="6577" y="3327"/>
                </a:lnTo>
                <a:lnTo>
                  <a:pt x="6496" y="3391"/>
                </a:lnTo>
                <a:lnTo>
                  <a:pt x="6459" y="3319"/>
                </a:lnTo>
                <a:lnTo>
                  <a:pt x="6359" y="3259"/>
                </a:lnTo>
                <a:lnTo>
                  <a:pt x="6286" y="3316"/>
                </a:lnTo>
                <a:lnTo>
                  <a:pt x="6419" y="3402"/>
                </a:lnTo>
                <a:lnTo>
                  <a:pt x="6371" y="3424"/>
                </a:lnTo>
                <a:lnTo>
                  <a:pt x="6315" y="3522"/>
                </a:lnTo>
                <a:lnTo>
                  <a:pt x="6423" y="3611"/>
                </a:lnTo>
                <a:lnTo>
                  <a:pt x="6532" y="3608"/>
                </a:lnTo>
                <a:lnTo>
                  <a:pt x="6483" y="3690"/>
                </a:lnTo>
                <a:lnTo>
                  <a:pt x="6479" y="3780"/>
                </a:lnTo>
                <a:lnTo>
                  <a:pt x="6435" y="3742"/>
                </a:lnTo>
                <a:lnTo>
                  <a:pt x="6379" y="3742"/>
                </a:lnTo>
                <a:lnTo>
                  <a:pt x="6399" y="3848"/>
                </a:lnTo>
                <a:lnTo>
                  <a:pt x="6355" y="3960"/>
                </a:lnTo>
                <a:lnTo>
                  <a:pt x="6339" y="4084"/>
                </a:lnTo>
                <a:lnTo>
                  <a:pt x="6170" y="3747"/>
                </a:lnTo>
                <a:lnTo>
                  <a:pt x="6058" y="3541"/>
                </a:lnTo>
                <a:lnTo>
                  <a:pt x="5997" y="3462"/>
                </a:lnTo>
                <a:lnTo>
                  <a:pt x="6025" y="3342"/>
                </a:lnTo>
                <a:lnTo>
                  <a:pt x="5985" y="3398"/>
                </a:lnTo>
                <a:lnTo>
                  <a:pt x="5873" y="3477"/>
                </a:lnTo>
                <a:lnTo>
                  <a:pt x="5845" y="3608"/>
                </a:lnTo>
                <a:lnTo>
                  <a:pt x="5760" y="3627"/>
                </a:lnTo>
                <a:lnTo>
                  <a:pt x="5749" y="3684"/>
                </a:lnTo>
                <a:lnTo>
                  <a:pt x="5643" y="3675"/>
                </a:lnTo>
                <a:lnTo>
                  <a:pt x="5584" y="3750"/>
                </a:lnTo>
                <a:lnTo>
                  <a:pt x="5495" y="3822"/>
                </a:lnTo>
                <a:lnTo>
                  <a:pt x="5514" y="3949"/>
                </a:lnTo>
                <a:lnTo>
                  <a:pt x="5514" y="4208"/>
                </a:lnTo>
                <a:lnTo>
                  <a:pt x="5568" y="4235"/>
                </a:lnTo>
                <a:lnTo>
                  <a:pt x="5568" y="4324"/>
                </a:lnTo>
                <a:lnTo>
                  <a:pt x="5471" y="4372"/>
                </a:lnTo>
                <a:lnTo>
                  <a:pt x="5414" y="4470"/>
                </a:lnTo>
                <a:lnTo>
                  <a:pt x="5270" y="4508"/>
                </a:lnTo>
                <a:lnTo>
                  <a:pt x="5281" y="4564"/>
                </a:lnTo>
                <a:lnTo>
                  <a:pt x="5157" y="4639"/>
                </a:lnTo>
                <a:lnTo>
                  <a:pt x="5161" y="4766"/>
                </a:lnTo>
                <a:lnTo>
                  <a:pt x="5093" y="4826"/>
                </a:lnTo>
                <a:lnTo>
                  <a:pt x="4928" y="5040"/>
                </a:lnTo>
                <a:lnTo>
                  <a:pt x="4610" y="5215"/>
                </a:lnTo>
                <a:lnTo>
                  <a:pt x="4333" y="5238"/>
                </a:lnTo>
                <a:lnTo>
                  <a:pt x="4224" y="5275"/>
                </a:lnTo>
                <a:lnTo>
                  <a:pt x="4063" y="5287"/>
                </a:lnTo>
                <a:lnTo>
                  <a:pt x="3935" y="5317"/>
                </a:lnTo>
                <a:lnTo>
                  <a:pt x="3806" y="5287"/>
                </a:lnTo>
                <a:lnTo>
                  <a:pt x="3641" y="5347"/>
                </a:lnTo>
                <a:lnTo>
                  <a:pt x="3621" y="5437"/>
                </a:lnTo>
                <a:lnTo>
                  <a:pt x="3513" y="5485"/>
                </a:lnTo>
                <a:lnTo>
                  <a:pt x="3167" y="5474"/>
                </a:lnTo>
                <a:lnTo>
                  <a:pt x="3079" y="5523"/>
                </a:lnTo>
                <a:lnTo>
                  <a:pt x="3050" y="5608"/>
                </a:lnTo>
                <a:lnTo>
                  <a:pt x="2834" y="5691"/>
                </a:lnTo>
                <a:lnTo>
                  <a:pt x="2669" y="5691"/>
                </a:lnTo>
                <a:lnTo>
                  <a:pt x="2580" y="5658"/>
                </a:lnTo>
                <a:lnTo>
                  <a:pt x="2496" y="5666"/>
                </a:lnTo>
                <a:lnTo>
                  <a:pt x="2464" y="5608"/>
                </a:lnTo>
                <a:lnTo>
                  <a:pt x="2375" y="5650"/>
                </a:lnTo>
                <a:lnTo>
                  <a:pt x="2290" y="5770"/>
                </a:lnTo>
                <a:lnTo>
                  <a:pt x="2066" y="5808"/>
                </a:lnTo>
                <a:lnTo>
                  <a:pt x="2045" y="5852"/>
                </a:lnTo>
                <a:lnTo>
                  <a:pt x="1984" y="5852"/>
                </a:lnTo>
                <a:lnTo>
                  <a:pt x="1809" y="5999"/>
                </a:lnTo>
                <a:lnTo>
                  <a:pt x="1579" y="6100"/>
                </a:lnTo>
                <a:lnTo>
                  <a:pt x="1278" y="6186"/>
                </a:lnTo>
                <a:lnTo>
                  <a:pt x="1144" y="6359"/>
                </a:lnTo>
                <a:lnTo>
                  <a:pt x="1141" y="6515"/>
                </a:lnTo>
                <a:lnTo>
                  <a:pt x="1020" y="6613"/>
                </a:lnTo>
                <a:lnTo>
                  <a:pt x="935" y="6561"/>
                </a:lnTo>
                <a:lnTo>
                  <a:pt x="976" y="6504"/>
                </a:lnTo>
                <a:lnTo>
                  <a:pt x="960" y="6426"/>
                </a:lnTo>
                <a:lnTo>
                  <a:pt x="1017" y="6302"/>
                </a:lnTo>
                <a:lnTo>
                  <a:pt x="1012" y="6212"/>
                </a:lnTo>
                <a:lnTo>
                  <a:pt x="843" y="6332"/>
                </a:lnTo>
                <a:lnTo>
                  <a:pt x="803" y="6477"/>
                </a:lnTo>
                <a:lnTo>
                  <a:pt x="682" y="6692"/>
                </a:lnTo>
                <a:lnTo>
                  <a:pt x="763" y="6842"/>
                </a:lnTo>
                <a:lnTo>
                  <a:pt x="707" y="6966"/>
                </a:lnTo>
                <a:lnTo>
                  <a:pt x="715" y="7194"/>
                </a:lnTo>
                <a:lnTo>
                  <a:pt x="510" y="7433"/>
                </a:lnTo>
                <a:lnTo>
                  <a:pt x="430" y="7759"/>
                </a:lnTo>
                <a:lnTo>
                  <a:pt x="486" y="7929"/>
                </a:lnTo>
                <a:lnTo>
                  <a:pt x="458" y="8165"/>
                </a:lnTo>
                <a:lnTo>
                  <a:pt x="642" y="8457"/>
                </a:lnTo>
                <a:lnTo>
                  <a:pt x="650" y="8568"/>
                </a:lnTo>
                <a:lnTo>
                  <a:pt x="727" y="8651"/>
                </a:lnTo>
                <a:lnTo>
                  <a:pt x="659" y="8798"/>
                </a:lnTo>
                <a:lnTo>
                  <a:pt x="699" y="8928"/>
                </a:lnTo>
                <a:lnTo>
                  <a:pt x="586" y="8970"/>
                </a:lnTo>
                <a:lnTo>
                  <a:pt x="538" y="8891"/>
                </a:lnTo>
                <a:lnTo>
                  <a:pt x="530" y="8719"/>
                </a:lnTo>
                <a:lnTo>
                  <a:pt x="462" y="8812"/>
                </a:lnTo>
                <a:lnTo>
                  <a:pt x="430" y="8779"/>
                </a:lnTo>
                <a:lnTo>
                  <a:pt x="437" y="8622"/>
                </a:lnTo>
                <a:lnTo>
                  <a:pt x="329" y="8404"/>
                </a:lnTo>
                <a:lnTo>
                  <a:pt x="261" y="8513"/>
                </a:lnTo>
                <a:lnTo>
                  <a:pt x="285" y="8730"/>
                </a:lnTo>
                <a:lnTo>
                  <a:pt x="430" y="8865"/>
                </a:lnTo>
                <a:lnTo>
                  <a:pt x="530" y="9052"/>
                </a:lnTo>
                <a:lnTo>
                  <a:pt x="381" y="9074"/>
                </a:lnTo>
                <a:lnTo>
                  <a:pt x="261" y="8924"/>
                </a:lnTo>
                <a:lnTo>
                  <a:pt x="232" y="8749"/>
                </a:lnTo>
                <a:lnTo>
                  <a:pt x="183" y="8823"/>
                </a:lnTo>
                <a:lnTo>
                  <a:pt x="124" y="8854"/>
                </a:lnTo>
                <a:lnTo>
                  <a:pt x="217" y="9018"/>
                </a:lnTo>
                <a:lnTo>
                  <a:pt x="402" y="9232"/>
                </a:lnTo>
                <a:lnTo>
                  <a:pt x="510" y="9513"/>
                </a:lnTo>
                <a:lnTo>
                  <a:pt x="490" y="10015"/>
                </a:lnTo>
                <a:lnTo>
                  <a:pt x="566" y="10109"/>
                </a:lnTo>
                <a:lnTo>
                  <a:pt x="622" y="10389"/>
                </a:lnTo>
                <a:lnTo>
                  <a:pt x="783" y="10760"/>
                </a:lnTo>
                <a:lnTo>
                  <a:pt x="727" y="10892"/>
                </a:lnTo>
                <a:lnTo>
                  <a:pt x="742" y="11446"/>
                </a:lnTo>
                <a:lnTo>
                  <a:pt x="719" y="11521"/>
                </a:lnTo>
                <a:lnTo>
                  <a:pt x="775" y="11674"/>
                </a:lnTo>
                <a:lnTo>
                  <a:pt x="771" y="11847"/>
                </a:lnTo>
                <a:lnTo>
                  <a:pt x="883" y="12091"/>
                </a:lnTo>
                <a:lnTo>
                  <a:pt x="887" y="12211"/>
                </a:lnTo>
                <a:lnTo>
                  <a:pt x="788" y="12278"/>
                </a:lnTo>
                <a:lnTo>
                  <a:pt x="839" y="12330"/>
                </a:lnTo>
                <a:lnTo>
                  <a:pt x="803" y="12462"/>
                </a:lnTo>
                <a:lnTo>
                  <a:pt x="783" y="12679"/>
                </a:lnTo>
                <a:lnTo>
                  <a:pt x="690" y="12757"/>
                </a:lnTo>
                <a:lnTo>
                  <a:pt x="719" y="12821"/>
                </a:lnTo>
                <a:lnTo>
                  <a:pt x="690" y="12952"/>
                </a:lnTo>
                <a:lnTo>
                  <a:pt x="597" y="13016"/>
                </a:lnTo>
                <a:lnTo>
                  <a:pt x="618" y="13143"/>
                </a:lnTo>
                <a:lnTo>
                  <a:pt x="446" y="13267"/>
                </a:lnTo>
                <a:lnTo>
                  <a:pt x="369" y="13203"/>
                </a:lnTo>
                <a:lnTo>
                  <a:pt x="236" y="13390"/>
                </a:lnTo>
                <a:cubicBezTo>
                  <a:pt x="236" y="13390"/>
                  <a:pt x="244" y="13698"/>
                  <a:pt x="244" y="13698"/>
                </a:cubicBezTo>
                <a:close/>
                <a:moveTo>
                  <a:pt x="14435" y="21464"/>
                </a:moveTo>
                <a:lnTo>
                  <a:pt x="14435" y="21360"/>
                </a:lnTo>
                <a:lnTo>
                  <a:pt x="14496" y="21296"/>
                </a:lnTo>
                <a:lnTo>
                  <a:pt x="14395" y="21262"/>
                </a:lnTo>
                <a:lnTo>
                  <a:pt x="14370" y="21135"/>
                </a:lnTo>
                <a:lnTo>
                  <a:pt x="14395" y="21093"/>
                </a:lnTo>
                <a:lnTo>
                  <a:pt x="14339" y="21052"/>
                </a:lnTo>
                <a:lnTo>
                  <a:pt x="14335" y="20775"/>
                </a:lnTo>
                <a:lnTo>
                  <a:pt x="14359" y="20723"/>
                </a:lnTo>
                <a:lnTo>
                  <a:pt x="14287" y="20666"/>
                </a:lnTo>
                <a:lnTo>
                  <a:pt x="14279" y="20494"/>
                </a:lnTo>
                <a:lnTo>
                  <a:pt x="14322" y="20396"/>
                </a:lnTo>
                <a:lnTo>
                  <a:pt x="14412" y="20491"/>
                </a:lnTo>
                <a:lnTo>
                  <a:pt x="14523" y="20498"/>
                </a:lnTo>
                <a:lnTo>
                  <a:pt x="14427" y="20408"/>
                </a:lnTo>
                <a:lnTo>
                  <a:pt x="14423" y="20344"/>
                </a:lnTo>
                <a:lnTo>
                  <a:pt x="14375" y="20314"/>
                </a:lnTo>
                <a:lnTo>
                  <a:pt x="14403" y="20176"/>
                </a:lnTo>
                <a:lnTo>
                  <a:pt x="14379" y="19999"/>
                </a:lnTo>
                <a:lnTo>
                  <a:pt x="14366" y="19782"/>
                </a:lnTo>
                <a:lnTo>
                  <a:pt x="14392" y="19656"/>
                </a:lnTo>
                <a:lnTo>
                  <a:pt x="14369" y="19463"/>
                </a:lnTo>
                <a:lnTo>
                  <a:pt x="14369" y="19361"/>
                </a:lnTo>
                <a:lnTo>
                  <a:pt x="14401" y="19338"/>
                </a:lnTo>
                <a:lnTo>
                  <a:pt x="14409" y="19223"/>
                </a:lnTo>
                <a:lnTo>
                  <a:pt x="14443" y="19177"/>
                </a:lnTo>
                <a:lnTo>
                  <a:pt x="14547" y="19246"/>
                </a:lnTo>
                <a:lnTo>
                  <a:pt x="14645" y="19292"/>
                </a:lnTo>
                <a:lnTo>
                  <a:pt x="14725" y="19351"/>
                </a:lnTo>
                <a:lnTo>
                  <a:pt x="14741" y="19300"/>
                </a:lnTo>
                <a:lnTo>
                  <a:pt x="14785" y="19250"/>
                </a:lnTo>
                <a:lnTo>
                  <a:pt x="14781" y="19396"/>
                </a:lnTo>
                <a:lnTo>
                  <a:pt x="14966" y="19491"/>
                </a:lnTo>
                <a:lnTo>
                  <a:pt x="15111" y="19613"/>
                </a:lnTo>
                <a:lnTo>
                  <a:pt x="15211" y="19680"/>
                </a:lnTo>
                <a:lnTo>
                  <a:pt x="15280" y="19633"/>
                </a:lnTo>
                <a:lnTo>
                  <a:pt x="15384" y="19628"/>
                </a:lnTo>
                <a:lnTo>
                  <a:pt x="15465" y="19700"/>
                </a:lnTo>
                <a:lnTo>
                  <a:pt x="15460" y="19610"/>
                </a:lnTo>
                <a:lnTo>
                  <a:pt x="15529" y="19569"/>
                </a:lnTo>
                <a:lnTo>
                  <a:pt x="15846" y="19588"/>
                </a:lnTo>
                <a:lnTo>
                  <a:pt x="15903" y="19554"/>
                </a:lnTo>
                <a:lnTo>
                  <a:pt x="15975" y="19501"/>
                </a:lnTo>
                <a:lnTo>
                  <a:pt x="16035" y="19505"/>
                </a:lnTo>
                <a:lnTo>
                  <a:pt x="16064" y="19523"/>
                </a:lnTo>
                <a:lnTo>
                  <a:pt x="16124" y="19434"/>
                </a:lnTo>
                <a:lnTo>
                  <a:pt x="16173" y="19434"/>
                </a:lnTo>
                <a:lnTo>
                  <a:pt x="16297" y="19517"/>
                </a:lnTo>
                <a:lnTo>
                  <a:pt x="16260" y="19603"/>
                </a:lnTo>
                <a:lnTo>
                  <a:pt x="16212" y="19857"/>
                </a:lnTo>
                <a:lnTo>
                  <a:pt x="16119" y="19963"/>
                </a:lnTo>
                <a:lnTo>
                  <a:pt x="16112" y="20145"/>
                </a:lnTo>
                <a:lnTo>
                  <a:pt x="16035" y="20250"/>
                </a:lnTo>
                <a:lnTo>
                  <a:pt x="16064" y="20374"/>
                </a:lnTo>
                <a:lnTo>
                  <a:pt x="16035" y="20420"/>
                </a:lnTo>
                <a:lnTo>
                  <a:pt x="16039" y="20509"/>
                </a:lnTo>
                <a:lnTo>
                  <a:pt x="15987" y="20618"/>
                </a:lnTo>
                <a:lnTo>
                  <a:pt x="15967" y="20546"/>
                </a:lnTo>
                <a:lnTo>
                  <a:pt x="15935" y="20405"/>
                </a:lnTo>
                <a:lnTo>
                  <a:pt x="15878" y="20498"/>
                </a:lnTo>
                <a:lnTo>
                  <a:pt x="15811" y="20543"/>
                </a:lnTo>
                <a:lnTo>
                  <a:pt x="15798" y="20756"/>
                </a:lnTo>
                <a:lnTo>
                  <a:pt x="15754" y="20797"/>
                </a:lnTo>
                <a:lnTo>
                  <a:pt x="15669" y="20797"/>
                </a:lnTo>
                <a:lnTo>
                  <a:pt x="15674" y="20910"/>
                </a:lnTo>
                <a:lnTo>
                  <a:pt x="15597" y="21000"/>
                </a:lnTo>
                <a:lnTo>
                  <a:pt x="15681" y="21052"/>
                </a:lnTo>
                <a:lnTo>
                  <a:pt x="15681" y="21112"/>
                </a:lnTo>
                <a:lnTo>
                  <a:pt x="15562" y="21274"/>
                </a:lnTo>
                <a:lnTo>
                  <a:pt x="15518" y="21260"/>
                </a:lnTo>
                <a:lnTo>
                  <a:pt x="15424" y="21303"/>
                </a:lnTo>
                <a:lnTo>
                  <a:pt x="15418" y="21158"/>
                </a:lnTo>
                <a:lnTo>
                  <a:pt x="15526" y="21199"/>
                </a:lnTo>
                <a:lnTo>
                  <a:pt x="15540" y="21116"/>
                </a:lnTo>
                <a:lnTo>
                  <a:pt x="15481" y="21067"/>
                </a:lnTo>
                <a:lnTo>
                  <a:pt x="15392" y="21082"/>
                </a:lnTo>
                <a:lnTo>
                  <a:pt x="15341" y="21169"/>
                </a:lnTo>
                <a:lnTo>
                  <a:pt x="15271" y="21145"/>
                </a:lnTo>
                <a:lnTo>
                  <a:pt x="15271" y="21042"/>
                </a:lnTo>
                <a:lnTo>
                  <a:pt x="15232" y="21145"/>
                </a:lnTo>
                <a:lnTo>
                  <a:pt x="15135" y="21217"/>
                </a:lnTo>
                <a:lnTo>
                  <a:pt x="15102" y="21270"/>
                </a:lnTo>
                <a:lnTo>
                  <a:pt x="15031" y="21206"/>
                </a:lnTo>
                <a:lnTo>
                  <a:pt x="14982" y="21367"/>
                </a:lnTo>
                <a:lnTo>
                  <a:pt x="14970" y="21457"/>
                </a:lnTo>
                <a:lnTo>
                  <a:pt x="14870" y="21600"/>
                </a:lnTo>
                <a:lnTo>
                  <a:pt x="14785" y="21600"/>
                </a:lnTo>
                <a:lnTo>
                  <a:pt x="14733" y="21509"/>
                </a:lnTo>
                <a:lnTo>
                  <a:pt x="14733" y="21426"/>
                </a:lnTo>
                <a:lnTo>
                  <a:pt x="14648" y="21531"/>
                </a:lnTo>
                <a:lnTo>
                  <a:pt x="14575" y="21464"/>
                </a:lnTo>
                <a:lnTo>
                  <a:pt x="14480" y="21483"/>
                </a:lnTo>
                <a:cubicBezTo>
                  <a:pt x="14480" y="21483"/>
                  <a:pt x="14427" y="21461"/>
                  <a:pt x="14435" y="21464"/>
                </a:cubicBezTo>
                <a:cubicBezTo>
                  <a:pt x="14435" y="21464"/>
                  <a:pt x="14435" y="21464"/>
                  <a:pt x="14435" y="21464"/>
                </a:cubicBezTo>
                <a:close/>
                <a:moveTo>
                  <a:pt x="15131" y="21518"/>
                </a:moveTo>
                <a:lnTo>
                  <a:pt x="15063" y="21480"/>
                </a:lnTo>
                <a:lnTo>
                  <a:pt x="15139" y="21367"/>
                </a:lnTo>
                <a:lnTo>
                  <a:pt x="15139" y="21282"/>
                </a:lnTo>
                <a:lnTo>
                  <a:pt x="15191" y="21258"/>
                </a:lnTo>
                <a:lnTo>
                  <a:pt x="15215" y="21311"/>
                </a:lnTo>
                <a:lnTo>
                  <a:pt x="15167" y="21375"/>
                </a:lnTo>
                <a:lnTo>
                  <a:pt x="15131" y="21518"/>
                </a:lnTo>
                <a:cubicBezTo>
                  <a:pt x="15131" y="21518"/>
                  <a:pt x="15131" y="21518"/>
                  <a:pt x="15131" y="21518"/>
                </a:cubicBezTo>
                <a:close/>
                <a:moveTo>
                  <a:pt x="15742" y="20932"/>
                </a:moveTo>
                <a:lnTo>
                  <a:pt x="15742" y="20850"/>
                </a:lnTo>
                <a:lnTo>
                  <a:pt x="15802" y="20902"/>
                </a:lnTo>
                <a:lnTo>
                  <a:pt x="15742" y="20932"/>
                </a:lnTo>
                <a:cubicBezTo>
                  <a:pt x="15742" y="20932"/>
                  <a:pt x="15742" y="20932"/>
                  <a:pt x="15742" y="20932"/>
                </a:cubicBezTo>
                <a:close/>
                <a:moveTo>
                  <a:pt x="16316" y="19333"/>
                </a:moveTo>
                <a:lnTo>
                  <a:pt x="16265" y="19277"/>
                </a:lnTo>
                <a:lnTo>
                  <a:pt x="16341" y="19254"/>
                </a:lnTo>
                <a:lnTo>
                  <a:pt x="16316" y="19333"/>
                </a:lnTo>
                <a:cubicBezTo>
                  <a:pt x="16316" y="19333"/>
                  <a:pt x="16316" y="19333"/>
                  <a:pt x="16316" y="19333"/>
                </a:cubicBezTo>
                <a:close/>
                <a:moveTo>
                  <a:pt x="16217" y="19097"/>
                </a:moveTo>
                <a:lnTo>
                  <a:pt x="16249" y="19161"/>
                </a:lnTo>
                <a:lnTo>
                  <a:pt x="16409" y="19169"/>
                </a:lnTo>
                <a:lnTo>
                  <a:pt x="16490" y="19197"/>
                </a:lnTo>
                <a:lnTo>
                  <a:pt x="16506" y="19142"/>
                </a:lnTo>
                <a:lnTo>
                  <a:pt x="16397" y="19048"/>
                </a:lnTo>
                <a:lnTo>
                  <a:pt x="16277" y="19059"/>
                </a:lnTo>
                <a:lnTo>
                  <a:pt x="16217" y="19097"/>
                </a:lnTo>
                <a:cubicBezTo>
                  <a:pt x="16217" y="19097"/>
                  <a:pt x="16217" y="19097"/>
                  <a:pt x="16217" y="19097"/>
                </a:cubicBezTo>
                <a:close/>
                <a:moveTo>
                  <a:pt x="16316" y="18984"/>
                </a:moveTo>
                <a:lnTo>
                  <a:pt x="16506" y="18905"/>
                </a:lnTo>
                <a:lnTo>
                  <a:pt x="16506" y="18819"/>
                </a:lnTo>
                <a:lnTo>
                  <a:pt x="16333" y="18658"/>
                </a:lnTo>
                <a:lnTo>
                  <a:pt x="16256" y="18685"/>
                </a:lnTo>
                <a:lnTo>
                  <a:pt x="16288" y="18767"/>
                </a:lnTo>
                <a:lnTo>
                  <a:pt x="16249" y="18856"/>
                </a:lnTo>
                <a:lnTo>
                  <a:pt x="16286" y="18917"/>
                </a:lnTo>
                <a:lnTo>
                  <a:pt x="16316" y="18984"/>
                </a:lnTo>
                <a:cubicBezTo>
                  <a:pt x="16316" y="18984"/>
                  <a:pt x="16316" y="18984"/>
                  <a:pt x="16316" y="18984"/>
                </a:cubicBezTo>
                <a:close/>
                <a:moveTo>
                  <a:pt x="14202" y="18740"/>
                </a:moveTo>
                <a:lnTo>
                  <a:pt x="14215" y="18669"/>
                </a:lnTo>
                <a:lnTo>
                  <a:pt x="14190" y="18586"/>
                </a:lnTo>
                <a:lnTo>
                  <a:pt x="14260" y="18502"/>
                </a:lnTo>
                <a:lnTo>
                  <a:pt x="14246" y="18416"/>
                </a:lnTo>
                <a:lnTo>
                  <a:pt x="14319" y="18335"/>
                </a:lnTo>
                <a:lnTo>
                  <a:pt x="14379" y="18290"/>
                </a:lnTo>
                <a:lnTo>
                  <a:pt x="14441" y="18338"/>
                </a:lnTo>
                <a:lnTo>
                  <a:pt x="14417" y="18482"/>
                </a:lnTo>
                <a:lnTo>
                  <a:pt x="14453" y="18552"/>
                </a:lnTo>
                <a:lnTo>
                  <a:pt x="14383" y="18655"/>
                </a:lnTo>
                <a:lnTo>
                  <a:pt x="14363" y="18711"/>
                </a:lnTo>
                <a:lnTo>
                  <a:pt x="14276" y="18773"/>
                </a:lnTo>
                <a:lnTo>
                  <a:pt x="14202" y="18740"/>
                </a:lnTo>
                <a:cubicBezTo>
                  <a:pt x="14202" y="18740"/>
                  <a:pt x="14202" y="18740"/>
                  <a:pt x="14202" y="18740"/>
                </a:cubicBezTo>
                <a:close/>
                <a:moveTo>
                  <a:pt x="14550" y="19101"/>
                </a:moveTo>
                <a:lnTo>
                  <a:pt x="14478" y="19061"/>
                </a:lnTo>
                <a:lnTo>
                  <a:pt x="14507" y="18984"/>
                </a:lnTo>
                <a:lnTo>
                  <a:pt x="14579" y="18947"/>
                </a:lnTo>
                <a:lnTo>
                  <a:pt x="14583" y="19033"/>
                </a:lnTo>
                <a:lnTo>
                  <a:pt x="14550" y="19101"/>
                </a:lnTo>
                <a:cubicBezTo>
                  <a:pt x="14550" y="19101"/>
                  <a:pt x="14550" y="19101"/>
                  <a:pt x="14550" y="19101"/>
                </a:cubicBezTo>
                <a:close/>
                <a:moveTo>
                  <a:pt x="14627" y="18982"/>
                </a:moveTo>
                <a:lnTo>
                  <a:pt x="14631" y="19056"/>
                </a:lnTo>
                <a:lnTo>
                  <a:pt x="14692" y="19050"/>
                </a:lnTo>
                <a:lnTo>
                  <a:pt x="14681" y="18960"/>
                </a:lnTo>
                <a:lnTo>
                  <a:pt x="14627" y="18982"/>
                </a:lnTo>
                <a:cubicBezTo>
                  <a:pt x="14627" y="18982"/>
                  <a:pt x="14627" y="18982"/>
                  <a:pt x="14627" y="18982"/>
                </a:cubicBezTo>
                <a:close/>
                <a:moveTo>
                  <a:pt x="14583" y="19165"/>
                </a:moveTo>
                <a:lnTo>
                  <a:pt x="14601" y="19240"/>
                </a:lnTo>
                <a:lnTo>
                  <a:pt x="14669" y="19259"/>
                </a:lnTo>
                <a:lnTo>
                  <a:pt x="14720" y="19213"/>
                </a:lnTo>
                <a:lnTo>
                  <a:pt x="14651" y="19150"/>
                </a:lnTo>
                <a:lnTo>
                  <a:pt x="14583" y="19165"/>
                </a:lnTo>
                <a:cubicBezTo>
                  <a:pt x="14583" y="19165"/>
                  <a:pt x="14583" y="19165"/>
                  <a:pt x="14583" y="19165"/>
                </a:cubicBezTo>
                <a:close/>
                <a:moveTo>
                  <a:pt x="15850" y="17851"/>
                </a:moveTo>
                <a:lnTo>
                  <a:pt x="15906" y="17886"/>
                </a:lnTo>
                <a:lnTo>
                  <a:pt x="15943" y="17843"/>
                </a:lnTo>
                <a:lnTo>
                  <a:pt x="15850" y="17851"/>
                </a:lnTo>
                <a:cubicBezTo>
                  <a:pt x="15850" y="17851"/>
                  <a:pt x="15850" y="17851"/>
                  <a:pt x="15850" y="17851"/>
                </a:cubicBezTo>
                <a:close/>
                <a:moveTo>
                  <a:pt x="15311" y="17512"/>
                </a:moveTo>
                <a:lnTo>
                  <a:pt x="15367" y="17490"/>
                </a:lnTo>
                <a:lnTo>
                  <a:pt x="15402" y="17534"/>
                </a:lnTo>
                <a:lnTo>
                  <a:pt x="15376" y="17569"/>
                </a:lnTo>
                <a:lnTo>
                  <a:pt x="15311" y="17512"/>
                </a:lnTo>
                <a:cubicBezTo>
                  <a:pt x="15311" y="17512"/>
                  <a:pt x="15311" y="17512"/>
                  <a:pt x="15311" y="17512"/>
                </a:cubicBezTo>
                <a:close/>
                <a:moveTo>
                  <a:pt x="11847" y="15160"/>
                </a:moveTo>
                <a:lnTo>
                  <a:pt x="11829" y="15238"/>
                </a:lnTo>
                <a:lnTo>
                  <a:pt x="11851" y="15287"/>
                </a:lnTo>
                <a:lnTo>
                  <a:pt x="11917" y="15287"/>
                </a:lnTo>
                <a:lnTo>
                  <a:pt x="11881" y="15328"/>
                </a:lnTo>
                <a:lnTo>
                  <a:pt x="11978" y="15332"/>
                </a:lnTo>
                <a:lnTo>
                  <a:pt x="12032" y="15308"/>
                </a:lnTo>
                <a:lnTo>
                  <a:pt x="12105" y="15342"/>
                </a:lnTo>
                <a:lnTo>
                  <a:pt x="12037" y="15400"/>
                </a:lnTo>
                <a:lnTo>
                  <a:pt x="11847" y="15375"/>
                </a:lnTo>
                <a:lnTo>
                  <a:pt x="11810" y="15422"/>
                </a:lnTo>
                <a:lnTo>
                  <a:pt x="11754" y="15423"/>
                </a:lnTo>
                <a:lnTo>
                  <a:pt x="11743" y="15454"/>
                </a:lnTo>
                <a:lnTo>
                  <a:pt x="11691" y="15456"/>
                </a:lnTo>
                <a:lnTo>
                  <a:pt x="11651" y="15406"/>
                </a:lnTo>
                <a:lnTo>
                  <a:pt x="11585" y="15428"/>
                </a:lnTo>
                <a:lnTo>
                  <a:pt x="11490" y="15414"/>
                </a:lnTo>
                <a:lnTo>
                  <a:pt x="11453" y="15422"/>
                </a:lnTo>
                <a:lnTo>
                  <a:pt x="11330" y="15418"/>
                </a:lnTo>
                <a:lnTo>
                  <a:pt x="11254" y="15368"/>
                </a:lnTo>
                <a:lnTo>
                  <a:pt x="11259" y="15311"/>
                </a:lnTo>
                <a:lnTo>
                  <a:pt x="11386" y="15250"/>
                </a:lnTo>
                <a:lnTo>
                  <a:pt x="11670" y="15176"/>
                </a:lnTo>
                <a:lnTo>
                  <a:pt x="11764" y="15185"/>
                </a:lnTo>
                <a:lnTo>
                  <a:pt x="11847" y="15160"/>
                </a:lnTo>
                <a:cubicBezTo>
                  <a:pt x="11847" y="15160"/>
                  <a:pt x="11847" y="15160"/>
                  <a:pt x="11847" y="15160"/>
                </a:cubicBezTo>
                <a:close/>
                <a:moveTo>
                  <a:pt x="65" y="8735"/>
                </a:moveTo>
                <a:lnTo>
                  <a:pt x="0" y="8540"/>
                </a:lnTo>
                <a:lnTo>
                  <a:pt x="50" y="8426"/>
                </a:lnTo>
                <a:lnTo>
                  <a:pt x="107" y="8590"/>
                </a:lnTo>
                <a:lnTo>
                  <a:pt x="65" y="8735"/>
                </a:lnTo>
                <a:cubicBezTo>
                  <a:pt x="65" y="8735"/>
                  <a:pt x="65" y="8735"/>
                  <a:pt x="65" y="8735"/>
                </a:cubicBezTo>
                <a:close/>
                <a:moveTo>
                  <a:pt x="73" y="8354"/>
                </a:moveTo>
                <a:lnTo>
                  <a:pt x="115" y="8139"/>
                </a:lnTo>
                <a:lnTo>
                  <a:pt x="127" y="8276"/>
                </a:lnTo>
                <a:cubicBezTo>
                  <a:pt x="127" y="8276"/>
                  <a:pt x="73" y="8351"/>
                  <a:pt x="73" y="8354"/>
                </a:cubicBezTo>
                <a:cubicBezTo>
                  <a:pt x="73" y="8354"/>
                  <a:pt x="73" y="8354"/>
                  <a:pt x="73" y="8354"/>
                </a:cubicBezTo>
                <a:close/>
                <a:moveTo>
                  <a:pt x="1659" y="5780"/>
                </a:moveTo>
                <a:lnTo>
                  <a:pt x="1628" y="5731"/>
                </a:lnTo>
                <a:lnTo>
                  <a:pt x="1728" y="5602"/>
                </a:lnTo>
                <a:lnTo>
                  <a:pt x="1716" y="5713"/>
                </a:lnTo>
                <a:lnTo>
                  <a:pt x="1659" y="5780"/>
                </a:lnTo>
                <a:cubicBezTo>
                  <a:pt x="1659" y="5780"/>
                  <a:pt x="1659" y="5780"/>
                  <a:pt x="1659" y="5780"/>
                </a:cubicBezTo>
                <a:close/>
                <a:moveTo>
                  <a:pt x="7292" y="2380"/>
                </a:moveTo>
                <a:lnTo>
                  <a:pt x="7229" y="2374"/>
                </a:lnTo>
                <a:lnTo>
                  <a:pt x="7260" y="2321"/>
                </a:lnTo>
                <a:lnTo>
                  <a:pt x="7303" y="2326"/>
                </a:lnTo>
                <a:lnTo>
                  <a:pt x="7292" y="2380"/>
                </a:lnTo>
                <a:cubicBezTo>
                  <a:pt x="7292" y="2380"/>
                  <a:pt x="7292" y="2380"/>
                  <a:pt x="7292" y="2380"/>
                </a:cubicBezTo>
                <a:close/>
                <a:moveTo>
                  <a:pt x="6845" y="3107"/>
                </a:moveTo>
                <a:lnTo>
                  <a:pt x="6834" y="3001"/>
                </a:lnTo>
                <a:lnTo>
                  <a:pt x="6784" y="2928"/>
                </a:lnTo>
                <a:lnTo>
                  <a:pt x="6791" y="3073"/>
                </a:lnTo>
                <a:lnTo>
                  <a:pt x="6845" y="3107"/>
                </a:lnTo>
                <a:cubicBezTo>
                  <a:pt x="6845" y="3107"/>
                  <a:pt x="6845" y="3107"/>
                  <a:pt x="6845" y="3107"/>
                </a:cubicBezTo>
                <a:close/>
                <a:moveTo>
                  <a:pt x="6822" y="2767"/>
                </a:moveTo>
                <a:lnTo>
                  <a:pt x="6860" y="2817"/>
                </a:lnTo>
                <a:lnTo>
                  <a:pt x="6946" y="2801"/>
                </a:lnTo>
                <a:lnTo>
                  <a:pt x="6871" y="2714"/>
                </a:lnTo>
                <a:cubicBezTo>
                  <a:pt x="6871" y="2714"/>
                  <a:pt x="6816" y="2771"/>
                  <a:pt x="6822" y="2767"/>
                </a:cubicBezTo>
                <a:cubicBezTo>
                  <a:pt x="6822" y="2767"/>
                  <a:pt x="6822" y="2767"/>
                  <a:pt x="6822" y="2767"/>
                </a:cubicBezTo>
                <a:close/>
                <a:moveTo>
                  <a:pt x="10217" y="632"/>
                </a:moveTo>
                <a:lnTo>
                  <a:pt x="10262" y="809"/>
                </a:lnTo>
                <a:lnTo>
                  <a:pt x="10350" y="838"/>
                </a:lnTo>
                <a:lnTo>
                  <a:pt x="10364" y="869"/>
                </a:lnTo>
                <a:lnTo>
                  <a:pt x="10243" y="844"/>
                </a:lnTo>
                <a:lnTo>
                  <a:pt x="10199" y="847"/>
                </a:lnTo>
                <a:lnTo>
                  <a:pt x="10087" y="821"/>
                </a:lnTo>
                <a:lnTo>
                  <a:pt x="10091" y="765"/>
                </a:lnTo>
                <a:lnTo>
                  <a:pt x="10125" y="760"/>
                </a:lnTo>
                <a:lnTo>
                  <a:pt x="10177" y="774"/>
                </a:lnTo>
                <a:lnTo>
                  <a:pt x="10177" y="747"/>
                </a:lnTo>
                <a:lnTo>
                  <a:pt x="10152" y="736"/>
                </a:lnTo>
                <a:lnTo>
                  <a:pt x="10157" y="683"/>
                </a:lnTo>
                <a:lnTo>
                  <a:pt x="10143" y="666"/>
                </a:lnTo>
                <a:lnTo>
                  <a:pt x="10217" y="632"/>
                </a:lnTo>
                <a:cubicBezTo>
                  <a:pt x="10217" y="632"/>
                  <a:pt x="10217" y="632"/>
                  <a:pt x="10217" y="632"/>
                </a:cubicBezTo>
                <a:close/>
                <a:moveTo>
                  <a:pt x="10254" y="607"/>
                </a:moveTo>
                <a:lnTo>
                  <a:pt x="10267" y="726"/>
                </a:lnTo>
                <a:lnTo>
                  <a:pt x="10353" y="821"/>
                </a:lnTo>
                <a:lnTo>
                  <a:pt x="10429" y="910"/>
                </a:lnTo>
                <a:lnTo>
                  <a:pt x="10577" y="967"/>
                </a:lnTo>
                <a:lnTo>
                  <a:pt x="10756" y="790"/>
                </a:lnTo>
                <a:lnTo>
                  <a:pt x="10803" y="797"/>
                </a:lnTo>
                <a:lnTo>
                  <a:pt x="10810" y="745"/>
                </a:lnTo>
                <a:lnTo>
                  <a:pt x="10860" y="705"/>
                </a:lnTo>
                <a:lnTo>
                  <a:pt x="10819" y="673"/>
                </a:lnTo>
                <a:lnTo>
                  <a:pt x="10786" y="609"/>
                </a:lnTo>
                <a:lnTo>
                  <a:pt x="10742" y="609"/>
                </a:lnTo>
                <a:lnTo>
                  <a:pt x="10676" y="640"/>
                </a:lnTo>
                <a:lnTo>
                  <a:pt x="10532" y="641"/>
                </a:lnTo>
                <a:lnTo>
                  <a:pt x="10473" y="711"/>
                </a:lnTo>
                <a:lnTo>
                  <a:pt x="10410" y="680"/>
                </a:lnTo>
                <a:lnTo>
                  <a:pt x="10396" y="649"/>
                </a:lnTo>
                <a:lnTo>
                  <a:pt x="10332" y="640"/>
                </a:lnTo>
                <a:lnTo>
                  <a:pt x="10267" y="575"/>
                </a:lnTo>
                <a:lnTo>
                  <a:pt x="10236" y="575"/>
                </a:lnTo>
                <a:lnTo>
                  <a:pt x="10254" y="607"/>
                </a:lnTo>
                <a:cubicBezTo>
                  <a:pt x="10254" y="607"/>
                  <a:pt x="10254" y="607"/>
                  <a:pt x="10254" y="607"/>
                </a:cubicBezTo>
                <a:close/>
                <a:moveTo>
                  <a:pt x="11432" y="659"/>
                </a:moveTo>
                <a:lnTo>
                  <a:pt x="11372" y="561"/>
                </a:lnTo>
                <a:lnTo>
                  <a:pt x="11392" y="491"/>
                </a:lnTo>
                <a:lnTo>
                  <a:pt x="11472" y="476"/>
                </a:lnTo>
                <a:lnTo>
                  <a:pt x="11439" y="568"/>
                </a:lnTo>
                <a:lnTo>
                  <a:pt x="11432" y="659"/>
                </a:lnTo>
                <a:cubicBezTo>
                  <a:pt x="11432" y="659"/>
                  <a:pt x="11432" y="659"/>
                  <a:pt x="11432" y="659"/>
                </a:cubicBezTo>
                <a:close/>
                <a:moveTo>
                  <a:pt x="12783" y="1060"/>
                </a:moveTo>
                <a:lnTo>
                  <a:pt x="12825" y="1089"/>
                </a:lnTo>
                <a:lnTo>
                  <a:pt x="12919" y="1053"/>
                </a:lnTo>
                <a:lnTo>
                  <a:pt x="12912" y="1022"/>
                </a:lnTo>
                <a:lnTo>
                  <a:pt x="12783" y="1060"/>
                </a:lnTo>
                <a:cubicBezTo>
                  <a:pt x="12783" y="1060"/>
                  <a:pt x="12783" y="1060"/>
                  <a:pt x="12783" y="1060"/>
                </a:cubicBezTo>
                <a:close/>
                <a:moveTo>
                  <a:pt x="12953" y="1024"/>
                </a:moveTo>
                <a:lnTo>
                  <a:pt x="12943" y="965"/>
                </a:lnTo>
                <a:lnTo>
                  <a:pt x="13043" y="911"/>
                </a:lnTo>
                <a:lnTo>
                  <a:pt x="13132" y="908"/>
                </a:lnTo>
                <a:lnTo>
                  <a:pt x="13099" y="962"/>
                </a:lnTo>
                <a:lnTo>
                  <a:pt x="13009" y="970"/>
                </a:lnTo>
                <a:lnTo>
                  <a:pt x="12953" y="1024"/>
                </a:lnTo>
                <a:cubicBezTo>
                  <a:pt x="12953" y="1024"/>
                  <a:pt x="12953" y="1024"/>
                  <a:pt x="12953" y="1024"/>
                </a:cubicBezTo>
                <a:close/>
                <a:moveTo>
                  <a:pt x="13087" y="879"/>
                </a:moveTo>
                <a:lnTo>
                  <a:pt x="13149" y="885"/>
                </a:lnTo>
                <a:lnTo>
                  <a:pt x="13149" y="836"/>
                </a:lnTo>
                <a:lnTo>
                  <a:pt x="13087" y="879"/>
                </a:lnTo>
                <a:cubicBezTo>
                  <a:pt x="13087" y="879"/>
                  <a:pt x="13087" y="879"/>
                  <a:pt x="13087" y="879"/>
                </a:cubicBezTo>
                <a:close/>
                <a:moveTo>
                  <a:pt x="13279" y="784"/>
                </a:moveTo>
                <a:lnTo>
                  <a:pt x="13310" y="824"/>
                </a:lnTo>
                <a:lnTo>
                  <a:pt x="13343" y="784"/>
                </a:lnTo>
                <a:lnTo>
                  <a:pt x="13279" y="784"/>
                </a:lnTo>
                <a:cubicBezTo>
                  <a:pt x="13279" y="784"/>
                  <a:pt x="13279" y="784"/>
                  <a:pt x="13279" y="784"/>
                </a:cubicBezTo>
                <a:close/>
                <a:moveTo>
                  <a:pt x="13362" y="750"/>
                </a:moveTo>
                <a:lnTo>
                  <a:pt x="13422" y="779"/>
                </a:lnTo>
                <a:lnTo>
                  <a:pt x="13415" y="726"/>
                </a:lnTo>
                <a:lnTo>
                  <a:pt x="13362" y="750"/>
                </a:lnTo>
                <a:cubicBezTo>
                  <a:pt x="13362" y="750"/>
                  <a:pt x="13362" y="750"/>
                  <a:pt x="13362" y="750"/>
                </a:cubicBezTo>
                <a:close/>
                <a:moveTo>
                  <a:pt x="13476" y="666"/>
                </a:moveTo>
                <a:lnTo>
                  <a:pt x="13546" y="697"/>
                </a:lnTo>
                <a:lnTo>
                  <a:pt x="13565" y="622"/>
                </a:lnTo>
                <a:lnTo>
                  <a:pt x="13657" y="542"/>
                </a:lnTo>
                <a:lnTo>
                  <a:pt x="13615" y="496"/>
                </a:lnTo>
                <a:lnTo>
                  <a:pt x="13506" y="606"/>
                </a:lnTo>
                <a:lnTo>
                  <a:pt x="13476" y="666"/>
                </a:lnTo>
                <a:cubicBezTo>
                  <a:pt x="13476" y="666"/>
                  <a:pt x="13476" y="666"/>
                  <a:pt x="13476" y="666"/>
                </a:cubicBezTo>
                <a:close/>
                <a:moveTo>
                  <a:pt x="13403" y="2187"/>
                </a:moveTo>
                <a:lnTo>
                  <a:pt x="13347" y="2229"/>
                </a:lnTo>
                <a:lnTo>
                  <a:pt x="13386" y="2235"/>
                </a:lnTo>
                <a:lnTo>
                  <a:pt x="13469" y="2205"/>
                </a:lnTo>
                <a:lnTo>
                  <a:pt x="13610" y="2226"/>
                </a:lnTo>
                <a:lnTo>
                  <a:pt x="13640" y="2149"/>
                </a:lnTo>
                <a:lnTo>
                  <a:pt x="13602" y="2133"/>
                </a:lnTo>
                <a:lnTo>
                  <a:pt x="13558" y="2142"/>
                </a:lnTo>
                <a:lnTo>
                  <a:pt x="13535" y="2117"/>
                </a:lnTo>
                <a:lnTo>
                  <a:pt x="13623" y="2039"/>
                </a:lnTo>
                <a:lnTo>
                  <a:pt x="13612" y="2016"/>
                </a:lnTo>
                <a:lnTo>
                  <a:pt x="13523" y="2040"/>
                </a:lnTo>
                <a:lnTo>
                  <a:pt x="13521" y="1961"/>
                </a:lnTo>
                <a:lnTo>
                  <a:pt x="13461" y="1988"/>
                </a:lnTo>
                <a:lnTo>
                  <a:pt x="13444" y="2033"/>
                </a:lnTo>
                <a:lnTo>
                  <a:pt x="13362" y="2029"/>
                </a:lnTo>
                <a:lnTo>
                  <a:pt x="13386" y="2054"/>
                </a:lnTo>
                <a:lnTo>
                  <a:pt x="13366" y="2075"/>
                </a:lnTo>
                <a:lnTo>
                  <a:pt x="13403" y="2187"/>
                </a:lnTo>
                <a:cubicBezTo>
                  <a:pt x="13403" y="2187"/>
                  <a:pt x="13403" y="2187"/>
                  <a:pt x="13403" y="2187"/>
                </a:cubicBezTo>
                <a:close/>
                <a:moveTo>
                  <a:pt x="13264" y="2069"/>
                </a:moveTo>
                <a:lnTo>
                  <a:pt x="13249" y="2021"/>
                </a:lnTo>
                <a:lnTo>
                  <a:pt x="13220" y="2039"/>
                </a:lnTo>
                <a:lnTo>
                  <a:pt x="13210" y="1992"/>
                </a:lnTo>
                <a:lnTo>
                  <a:pt x="13272" y="1937"/>
                </a:lnTo>
                <a:lnTo>
                  <a:pt x="13324" y="2006"/>
                </a:lnTo>
                <a:lnTo>
                  <a:pt x="13264" y="2069"/>
                </a:lnTo>
                <a:cubicBezTo>
                  <a:pt x="13264" y="2069"/>
                  <a:pt x="13264" y="2069"/>
                  <a:pt x="13264" y="2069"/>
                </a:cubicBezTo>
                <a:close/>
                <a:moveTo>
                  <a:pt x="13610" y="3128"/>
                </a:moveTo>
                <a:lnTo>
                  <a:pt x="13571" y="3066"/>
                </a:lnTo>
                <a:lnTo>
                  <a:pt x="13605" y="2985"/>
                </a:lnTo>
                <a:lnTo>
                  <a:pt x="13666" y="3059"/>
                </a:lnTo>
                <a:lnTo>
                  <a:pt x="13610" y="3128"/>
                </a:lnTo>
                <a:cubicBezTo>
                  <a:pt x="13610" y="3128"/>
                  <a:pt x="13610" y="3128"/>
                  <a:pt x="13610" y="3128"/>
                </a:cubicBezTo>
                <a:close/>
                <a:moveTo>
                  <a:pt x="14695" y="3608"/>
                </a:moveTo>
                <a:lnTo>
                  <a:pt x="14742" y="3652"/>
                </a:lnTo>
                <a:lnTo>
                  <a:pt x="14805" y="3630"/>
                </a:lnTo>
                <a:lnTo>
                  <a:pt x="14868" y="3555"/>
                </a:lnTo>
                <a:lnTo>
                  <a:pt x="14985" y="3538"/>
                </a:lnTo>
                <a:lnTo>
                  <a:pt x="14987" y="3503"/>
                </a:lnTo>
                <a:lnTo>
                  <a:pt x="14849" y="3473"/>
                </a:lnTo>
                <a:lnTo>
                  <a:pt x="14718" y="3542"/>
                </a:lnTo>
                <a:cubicBezTo>
                  <a:pt x="14718" y="3542"/>
                  <a:pt x="14691" y="3611"/>
                  <a:pt x="14695" y="3608"/>
                </a:cubicBezTo>
                <a:cubicBezTo>
                  <a:pt x="14695" y="3608"/>
                  <a:pt x="14695" y="3608"/>
                  <a:pt x="14695" y="3608"/>
                </a:cubicBezTo>
                <a:close/>
                <a:moveTo>
                  <a:pt x="14821" y="3822"/>
                </a:moveTo>
                <a:lnTo>
                  <a:pt x="14851" y="3868"/>
                </a:lnTo>
                <a:lnTo>
                  <a:pt x="14907" y="3840"/>
                </a:lnTo>
                <a:lnTo>
                  <a:pt x="14899" y="3786"/>
                </a:lnTo>
                <a:lnTo>
                  <a:pt x="14821" y="3822"/>
                </a:lnTo>
                <a:cubicBezTo>
                  <a:pt x="14821" y="3822"/>
                  <a:pt x="14821" y="3822"/>
                  <a:pt x="14821" y="3822"/>
                </a:cubicBezTo>
                <a:close/>
                <a:moveTo>
                  <a:pt x="16530" y="254"/>
                </a:moveTo>
                <a:lnTo>
                  <a:pt x="16532" y="376"/>
                </a:lnTo>
                <a:lnTo>
                  <a:pt x="16581" y="349"/>
                </a:lnTo>
                <a:lnTo>
                  <a:pt x="16635" y="345"/>
                </a:lnTo>
                <a:lnTo>
                  <a:pt x="16597" y="266"/>
                </a:lnTo>
                <a:lnTo>
                  <a:pt x="16530" y="254"/>
                </a:lnTo>
                <a:cubicBezTo>
                  <a:pt x="16530" y="254"/>
                  <a:pt x="16530" y="254"/>
                  <a:pt x="16530" y="254"/>
                </a:cubicBezTo>
                <a:close/>
                <a:moveTo>
                  <a:pt x="16604" y="0"/>
                </a:moveTo>
                <a:lnTo>
                  <a:pt x="16633" y="64"/>
                </a:lnTo>
                <a:lnTo>
                  <a:pt x="16678" y="11"/>
                </a:lnTo>
                <a:lnTo>
                  <a:pt x="16604" y="0"/>
                </a:lnTo>
                <a:cubicBezTo>
                  <a:pt x="16604" y="0"/>
                  <a:pt x="16604" y="0"/>
                  <a:pt x="16604" y="0"/>
                </a:cubicBezTo>
                <a:close/>
                <a:moveTo>
                  <a:pt x="18348" y="4703"/>
                </a:moveTo>
                <a:lnTo>
                  <a:pt x="18385" y="4622"/>
                </a:lnTo>
                <a:lnTo>
                  <a:pt x="18306" y="4540"/>
                </a:lnTo>
                <a:lnTo>
                  <a:pt x="18393" y="4518"/>
                </a:lnTo>
                <a:lnTo>
                  <a:pt x="18430" y="4501"/>
                </a:lnTo>
                <a:lnTo>
                  <a:pt x="18443" y="4664"/>
                </a:lnTo>
                <a:lnTo>
                  <a:pt x="18398" y="4762"/>
                </a:lnTo>
                <a:lnTo>
                  <a:pt x="18348" y="4703"/>
                </a:lnTo>
                <a:cubicBezTo>
                  <a:pt x="18348" y="4703"/>
                  <a:pt x="18348" y="4703"/>
                  <a:pt x="18348" y="4703"/>
                </a:cubicBezTo>
                <a:close/>
                <a:moveTo>
                  <a:pt x="20372" y="6893"/>
                </a:moveTo>
                <a:lnTo>
                  <a:pt x="20362" y="6838"/>
                </a:lnTo>
                <a:lnTo>
                  <a:pt x="20317" y="6879"/>
                </a:lnTo>
                <a:lnTo>
                  <a:pt x="20372" y="6893"/>
                </a:lnTo>
                <a:cubicBezTo>
                  <a:pt x="20372" y="6893"/>
                  <a:pt x="20372" y="6893"/>
                  <a:pt x="20372" y="6893"/>
                </a:cubicBezTo>
                <a:close/>
                <a:moveTo>
                  <a:pt x="20511" y="7595"/>
                </a:moveTo>
                <a:lnTo>
                  <a:pt x="20607" y="7719"/>
                </a:lnTo>
                <a:lnTo>
                  <a:pt x="20659" y="7806"/>
                </a:lnTo>
                <a:lnTo>
                  <a:pt x="20680" y="7719"/>
                </a:lnTo>
                <a:lnTo>
                  <a:pt x="20642" y="7673"/>
                </a:lnTo>
                <a:lnTo>
                  <a:pt x="20649" y="7609"/>
                </a:lnTo>
                <a:lnTo>
                  <a:pt x="20584" y="7602"/>
                </a:lnTo>
                <a:lnTo>
                  <a:pt x="20534" y="7570"/>
                </a:lnTo>
                <a:lnTo>
                  <a:pt x="20511" y="7595"/>
                </a:lnTo>
                <a:cubicBezTo>
                  <a:pt x="20511" y="7595"/>
                  <a:pt x="20511" y="7595"/>
                  <a:pt x="20511" y="7595"/>
                </a:cubicBezTo>
                <a:close/>
                <a:moveTo>
                  <a:pt x="21400" y="9064"/>
                </a:moveTo>
                <a:lnTo>
                  <a:pt x="21351" y="8918"/>
                </a:lnTo>
                <a:lnTo>
                  <a:pt x="21369" y="8819"/>
                </a:lnTo>
                <a:lnTo>
                  <a:pt x="21382" y="8728"/>
                </a:lnTo>
                <a:lnTo>
                  <a:pt x="21473" y="8629"/>
                </a:lnTo>
                <a:lnTo>
                  <a:pt x="21531" y="8521"/>
                </a:lnTo>
                <a:lnTo>
                  <a:pt x="21500" y="8454"/>
                </a:lnTo>
                <a:lnTo>
                  <a:pt x="21531" y="8376"/>
                </a:lnTo>
                <a:lnTo>
                  <a:pt x="21581" y="8383"/>
                </a:lnTo>
                <a:lnTo>
                  <a:pt x="21600" y="8496"/>
                </a:lnTo>
                <a:lnTo>
                  <a:pt x="21576" y="8636"/>
                </a:lnTo>
                <a:lnTo>
                  <a:pt x="21458" y="8786"/>
                </a:lnTo>
                <a:lnTo>
                  <a:pt x="21430" y="8986"/>
                </a:lnTo>
                <a:lnTo>
                  <a:pt x="21461" y="9082"/>
                </a:lnTo>
                <a:lnTo>
                  <a:pt x="21400" y="9064"/>
                </a:lnTo>
                <a:cubicBezTo>
                  <a:pt x="21400" y="9064"/>
                  <a:pt x="21400" y="9064"/>
                  <a:pt x="21400" y="9064"/>
                </a:cubicBezTo>
                <a:close/>
                <a:moveTo>
                  <a:pt x="21351" y="10305"/>
                </a:moveTo>
                <a:lnTo>
                  <a:pt x="21388" y="10124"/>
                </a:lnTo>
                <a:lnTo>
                  <a:pt x="21413" y="10235"/>
                </a:lnTo>
                <a:lnTo>
                  <a:pt x="21351" y="10305"/>
                </a:lnTo>
                <a:cubicBezTo>
                  <a:pt x="21351" y="10305"/>
                  <a:pt x="21351" y="10305"/>
                  <a:pt x="21351" y="10305"/>
                </a:cubicBezTo>
                <a:close/>
                <a:moveTo>
                  <a:pt x="21351" y="10305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5298" name="Rectangle 2"/>
          <p:cNvSpPr>
            <a:spLocks/>
          </p:cNvSpPr>
          <p:nvPr/>
        </p:nvSpPr>
        <p:spPr bwMode="auto">
          <a:xfrm>
            <a:off x="889000" y="430252"/>
            <a:ext cx="347531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Australia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5299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5300" name="Rectangle 4"/>
          <p:cNvSpPr>
            <a:spLocks/>
          </p:cNvSpPr>
          <p:nvPr/>
        </p:nvSpPr>
        <p:spPr bwMode="auto">
          <a:xfrm>
            <a:off x="1731010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5301" name="Rectangle 5"/>
          <p:cNvSpPr>
            <a:spLocks/>
          </p:cNvSpPr>
          <p:nvPr/>
        </p:nvSpPr>
        <p:spPr bwMode="auto">
          <a:xfrm>
            <a:off x="17305338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5302" name="Rectangle 6"/>
          <p:cNvSpPr>
            <a:spLocks/>
          </p:cNvSpPr>
          <p:nvPr/>
        </p:nvSpPr>
        <p:spPr bwMode="auto">
          <a:xfrm>
            <a:off x="17272000" y="10795000"/>
            <a:ext cx="57277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grpSp>
        <p:nvGrpSpPr>
          <p:cNvPr id="55318" name="Group 22"/>
          <p:cNvGrpSpPr>
            <a:grpSpLocks/>
          </p:cNvGrpSpPr>
          <p:nvPr/>
        </p:nvGrpSpPr>
        <p:grpSpPr bwMode="auto">
          <a:xfrm>
            <a:off x="16913225" y="7386638"/>
            <a:ext cx="6450013" cy="2590800"/>
            <a:chOff x="0" y="0"/>
            <a:chExt cx="4063" cy="1632"/>
          </a:xfrm>
        </p:grpSpPr>
        <p:sp>
          <p:nvSpPr>
            <p:cNvPr id="55303" name="Line 7"/>
            <p:cNvSpPr>
              <a:spLocks noChangeShapeType="1"/>
            </p:cNvSpPr>
            <p:nvPr/>
          </p:nvSpPr>
          <p:spPr bwMode="auto">
            <a:xfrm>
              <a:off x="1459" y="972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4" name="Line 8"/>
            <p:cNvSpPr>
              <a:spLocks noChangeShapeType="1"/>
            </p:cNvSpPr>
            <p:nvPr/>
          </p:nvSpPr>
          <p:spPr bwMode="auto">
            <a:xfrm>
              <a:off x="1459" y="1540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5" name="Line 9"/>
            <p:cNvSpPr>
              <a:spLocks noChangeShapeType="1"/>
            </p:cNvSpPr>
            <p:nvPr/>
          </p:nvSpPr>
          <p:spPr bwMode="auto">
            <a:xfrm>
              <a:off x="1459" y="387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6" name="Line 10"/>
            <p:cNvSpPr>
              <a:spLocks noChangeShapeType="1"/>
            </p:cNvSpPr>
            <p:nvPr/>
          </p:nvSpPr>
          <p:spPr bwMode="auto">
            <a:xfrm>
              <a:off x="203" y="387"/>
              <a:ext cx="2837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7" name="Line 11"/>
            <p:cNvSpPr>
              <a:spLocks noChangeShapeType="1"/>
            </p:cNvSpPr>
            <p:nvPr/>
          </p:nvSpPr>
          <p:spPr bwMode="auto">
            <a:xfrm>
              <a:off x="203" y="972"/>
              <a:ext cx="2466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8" name="Line 12"/>
            <p:cNvSpPr>
              <a:spLocks noChangeShapeType="1"/>
            </p:cNvSpPr>
            <p:nvPr/>
          </p:nvSpPr>
          <p:spPr bwMode="auto">
            <a:xfrm>
              <a:off x="203" y="1540"/>
              <a:ext cx="2820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9" name="Rectangle 13"/>
            <p:cNvSpPr>
              <a:spLocks/>
            </p:cNvSpPr>
            <p:nvPr/>
          </p:nvSpPr>
          <p:spPr bwMode="auto">
            <a:xfrm>
              <a:off x="218" y="0"/>
              <a:ext cx="2302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Customers avg.</a:t>
              </a:r>
            </a:p>
          </p:txBody>
        </p:sp>
        <p:sp>
          <p:nvSpPr>
            <p:cNvPr id="55310" name="Rectangle 14"/>
            <p:cNvSpPr>
              <a:spLocks/>
            </p:cNvSpPr>
            <p:nvPr/>
          </p:nvSpPr>
          <p:spPr bwMode="auto">
            <a:xfrm>
              <a:off x="218" y="608"/>
              <a:ext cx="230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Sales </a:t>
              </a:r>
            </a:p>
          </p:txBody>
        </p:sp>
        <p:sp>
          <p:nvSpPr>
            <p:cNvPr id="55311" name="Rectangle 15"/>
            <p:cNvSpPr>
              <a:spLocks/>
            </p:cNvSpPr>
            <p:nvPr/>
          </p:nvSpPr>
          <p:spPr bwMode="auto">
            <a:xfrm>
              <a:off x="218" y="1176"/>
              <a:ext cx="2302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Assets value</a:t>
              </a:r>
            </a:p>
          </p:txBody>
        </p:sp>
        <p:sp>
          <p:nvSpPr>
            <p:cNvPr id="55312" name="Rectangle 16"/>
            <p:cNvSpPr>
              <a:spLocks/>
            </p:cNvSpPr>
            <p:nvPr/>
          </p:nvSpPr>
          <p:spPr bwMode="auto">
            <a:xfrm>
              <a:off x="0" y="297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5313" name="Rectangle 17"/>
            <p:cNvSpPr>
              <a:spLocks/>
            </p:cNvSpPr>
            <p:nvPr/>
          </p:nvSpPr>
          <p:spPr bwMode="auto">
            <a:xfrm>
              <a:off x="0" y="889"/>
              <a:ext cx="106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5314" name="Rectangle 18"/>
            <p:cNvSpPr>
              <a:spLocks/>
            </p:cNvSpPr>
            <p:nvPr/>
          </p:nvSpPr>
          <p:spPr bwMode="auto">
            <a:xfrm>
              <a:off x="0" y="1456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5315" name="Rectangle 19"/>
            <p:cNvSpPr>
              <a:spLocks/>
            </p:cNvSpPr>
            <p:nvPr/>
          </p:nvSpPr>
          <p:spPr bwMode="auto">
            <a:xfrm>
              <a:off x="3687" y="281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55316" name="Rectangle 20"/>
            <p:cNvSpPr>
              <a:spLocks/>
            </p:cNvSpPr>
            <p:nvPr/>
          </p:nvSpPr>
          <p:spPr bwMode="auto">
            <a:xfrm>
              <a:off x="3687" y="872"/>
              <a:ext cx="37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55317" name="Rectangle 21"/>
            <p:cNvSpPr>
              <a:spLocks/>
            </p:cNvSpPr>
            <p:nvPr/>
          </p:nvSpPr>
          <p:spPr bwMode="auto">
            <a:xfrm>
              <a:off x="3687" y="1440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</p:grpSp>
      <p:sp>
        <p:nvSpPr>
          <p:cNvPr id="55319" name="Line 23"/>
          <p:cNvSpPr>
            <a:spLocks noChangeShapeType="1"/>
          </p:cNvSpPr>
          <p:nvPr/>
        </p:nvSpPr>
        <p:spPr bwMode="auto">
          <a:xfrm>
            <a:off x="13716000" y="6615113"/>
            <a:ext cx="0" cy="1379537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5320" name="Rectangle 24"/>
          <p:cNvSpPr>
            <a:spLocks/>
          </p:cNvSpPr>
          <p:nvPr/>
        </p:nvSpPr>
        <p:spPr bwMode="auto">
          <a:xfrm>
            <a:off x="12379325" y="96139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Sydney</a:t>
            </a:r>
          </a:p>
        </p:txBody>
      </p:sp>
      <p:grpSp>
        <p:nvGrpSpPr>
          <p:cNvPr id="55325" name="Group 29"/>
          <p:cNvGrpSpPr>
            <a:grpSpLocks/>
          </p:cNvGrpSpPr>
          <p:nvPr/>
        </p:nvGrpSpPr>
        <p:grpSpPr bwMode="auto">
          <a:xfrm>
            <a:off x="13112750" y="8175625"/>
            <a:ext cx="1206500" cy="1397000"/>
            <a:chOff x="0" y="0"/>
            <a:chExt cx="760" cy="879"/>
          </a:xfrm>
        </p:grpSpPr>
        <p:grpSp>
          <p:nvGrpSpPr>
            <p:cNvPr id="55323" name="Group 2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5321" name="Oval 2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5322" name="AutoShape 2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5324" name="AutoShape 2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55330" name="Group 34"/>
          <p:cNvGrpSpPr>
            <a:grpSpLocks/>
          </p:cNvGrpSpPr>
          <p:nvPr/>
        </p:nvGrpSpPr>
        <p:grpSpPr bwMode="auto">
          <a:xfrm>
            <a:off x="12528550" y="3968750"/>
            <a:ext cx="2355850" cy="2349500"/>
            <a:chOff x="0" y="0"/>
            <a:chExt cx="1484" cy="1480"/>
          </a:xfrm>
        </p:grpSpPr>
        <p:sp>
          <p:nvSpPr>
            <p:cNvPr id="55326" name="Oval 30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27" name="Rectangle 31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300 000 K</a:t>
              </a:r>
            </a:p>
          </p:txBody>
        </p:sp>
        <p:sp>
          <p:nvSpPr>
            <p:cNvPr id="55328" name="Rectangle 32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5329" name="AutoShape 33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5331" name="Line 35"/>
          <p:cNvSpPr>
            <a:spLocks noChangeShapeType="1"/>
          </p:cNvSpPr>
          <p:nvPr/>
        </p:nvSpPr>
        <p:spPr bwMode="auto">
          <a:xfrm>
            <a:off x="11734800" y="8510588"/>
            <a:ext cx="0" cy="842962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5332" name="Rectangle 36"/>
          <p:cNvSpPr>
            <a:spLocks/>
          </p:cNvSpPr>
          <p:nvPr/>
        </p:nvSpPr>
        <p:spPr bwMode="auto">
          <a:xfrm>
            <a:off x="10080625" y="10922000"/>
            <a:ext cx="33147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Melbourne</a:t>
            </a:r>
          </a:p>
        </p:txBody>
      </p:sp>
      <p:grpSp>
        <p:nvGrpSpPr>
          <p:cNvPr id="55337" name="Group 41"/>
          <p:cNvGrpSpPr>
            <a:grpSpLocks/>
          </p:cNvGrpSpPr>
          <p:nvPr/>
        </p:nvGrpSpPr>
        <p:grpSpPr bwMode="auto">
          <a:xfrm>
            <a:off x="11131550" y="9534525"/>
            <a:ext cx="1206500" cy="1397000"/>
            <a:chOff x="0" y="0"/>
            <a:chExt cx="760" cy="879"/>
          </a:xfrm>
        </p:grpSpPr>
        <p:grpSp>
          <p:nvGrpSpPr>
            <p:cNvPr id="55335" name="Group 3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5333" name="Oval 3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5334" name="AutoShape 3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5336" name="AutoShape 4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55342" name="Group 46"/>
          <p:cNvGrpSpPr>
            <a:grpSpLocks/>
          </p:cNvGrpSpPr>
          <p:nvPr/>
        </p:nvGrpSpPr>
        <p:grpSpPr bwMode="auto">
          <a:xfrm>
            <a:off x="10547350" y="5975350"/>
            <a:ext cx="2355850" cy="2349500"/>
            <a:chOff x="0" y="0"/>
            <a:chExt cx="1484" cy="1480"/>
          </a:xfrm>
        </p:grpSpPr>
        <p:sp>
          <p:nvSpPr>
            <p:cNvPr id="55338" name="Oval 42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39" name="Rectangle 43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100 000 K</a:t>
              </a:r>
            </a:p>
          </p:txBody>
        </p:sp>
        <p:sp>
          <p:nvSpPr>
            <p:cNvPr id="55340" name="Rectangle 44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5341" name="AutoShape 45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3B98-F0FB-0148-873A-59CDBF925DD5}" type="slidenum">
              <a:rPr lang="en-US"/>
              <a:pPr/>
              <a:t>5</a:t>
            </a:fld>
            <a:endParaRPr lang="en-US"/>
          </a:p>
        </p:txBody>
      </p:sp>
      <p:sp>
        <p:nvSpPr>
          <p:cNvPr id="10241" name="Rectangle 1"/>
          <p:cNvSpPr>
            <a:spLocks/>
          </p:cNvSpPr>
          <p:nvPr/>
        </p:nvSpPr>
        <p:spPr bwMode="auto">
          <a:xfrm>
            <a:off x="685800" y="1822450"/>
            <a:ext cx="23126700" cy="10629900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2" name="AutoShape 2"/>
          <p:cNvSpPr>
            <a:spLocks/>
          </p:cNvSpPr>
          <p:nvPr/>
        </p:nvSpPr>
        <p:spPr bwMode="auto">
          <a:xfrm>
            <a:off x="4006850" y="2790825"/>
            <a:ext cx="850900" cy="6191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7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3" name="AutoShape 3"/>
          <p:cNvSpPr>
            <a:spLocks/>
          </p:cNvSpPr>
          <p:nvPr/>
        </p:nvSpPr>
        <p:spPr bwMode="auto">
          <a:xfrm>
            <a:off x="11818938" y="2673350"/>
            <a:ext cx="852487" cy="850900"/>
          </a:xfrm>
          <a:custGeom>
            <a:avLst/>
            <a:gdLst/>
            <a:ahLst/>
            <a:cxnLst/>
            <a:rect l="0" t="0" r="r" b="b"/>
            <a:pathLst>
              <a:path w="21278" h="21600">
                <a:moveTo>
                  <a:pt x="2560" y="18308"/>
                </a:moveTo>
                <a:cubicBezTo>
                  <a:pt x="2472" y="18397"/>
                  <a:pt x="2418" y="18519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2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2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3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3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6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4"/>
                </a:cubicBezTo>
                <a:lnTo>
                  <a:pt x="850" y="16572"/>
                </a:lnTo>
                <a:cubicBezTo>
                  <a:pt x="325" y="17105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1" y="13590"/>
                  <a:pt x="15363" y="13748"/>
                  <a:pt x="15606" y="13748"/>
                </a:cubicBezTo>
                <a:cubicBezTo>
                  <a:pt x="16313" y="13748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2"/>
                  <a:pt x="20499" y="4279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4" name="AutoShape 4"/>
          <p:cNvSpPr>
            <a:spLocks/>
          </p:cNvSpPr>
          <p:nvPr/>
        </p:nvSpPr>
        <p:spPr bwMode="auto">
          <a:xfrm>
            <a:off x="18742025" y="2673350"/>
            <a:ext cx="852488" cy="850900"/>
          </a:xfrm>
          <a:custGeom>
            <a:avLst/>
            <a:gdLst/>
            <a:ahLst/>
            <a:cxnLst/>
            <a:rect l="0" t="0" r="r" b="b"/>
            <a:pathLst>
              <a:path w="21600" h="21583">
                <a:moveTo>
                  <a:pt x="12364" y="11941"/>
                </a:moveTo>
                <a:lnTo>
                  <a:pt x="13062" y="14034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4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1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8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9" y="2918"/>
                  <a:pt x="20618" y="7465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7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7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4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4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7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5" name="AutoShape 5"/>
          <p:cNvSpPr>
            <a:spLocks/>
          </p:cNvSpPr>
          <p:nvPr/>
        </p:nvSpPr>
        <p:spPr bwMode="auto">
          <a:xfrm>
            <a:off x="4016375" y="7573963"/>
            <a:ext cx="852488" cy="850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2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2"/>
                  <a:pt x="10800" y="19402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6" y="6093"/>
                </a:cubicBezTo>
                <a:lnTo>
                  <a:pt x="21502" y="6087"/>
                </a:lnTo>
                <a:lnTo>
                  <a:pt x="21471" y="6057"/>
                </a:lnTo>
                <a:cubicBezTo>
                  <a:pt x="21459" y="6043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3"/>
                  <a:pt x="129" y="6057"/>
                </a:cubicBezTo>
                <a:lnTo>
                  <a:pt x="98" y="6087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1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4" y="6601"/>
                  <a:pt x="21600" y="6499"/>
                  <a:pt x="21600" y="6382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6" name="AutoShape 6"/>
          <p:cNvSpPr>
            <a:spLocks/>
          </p:cNvSpPr>
          <p:nvPr/>
        </p:nvSpPr>
        <p:spPr bwMode="auto">
          <a:xfrm>
            <a:off x="11739563" y="7616825"/>
            <a:ext cx="852487" cy="6969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9" y="6000"/>
                  <a:pt x="5891" y="8687"/>
                  <a:pt x="5891" y="12000"/>
                </a:cubicBezTo>
                <a:cubicBezTo>
                  <a:pt x="5891" y="15314"/>
                  <a:pt x="8089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7" name="Rectangle 7"/>
          <p:cNvSpPr>
            <a:spLocks/>
          </p:cNvSpPr>
          <p:nvPr/>
        </p:nvSpPr>
        <p:spPr bwMode="auto">
          <a:xfrm>
            <a:off x="1701800" y="4737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48" name="Rectangle 8"/>
          <p:cNvSpPr>
            <a:spLocks/>
          </p:cNvSpPr>
          <p:nvPr/>
        </p:nvSpPr>
        <p:spPr bwMode="auto">
          <a:xfrm>
            <a:off x="2376488" y="3790950"/>
            <a:ext cx="38735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Web marketing</a:t>
            </a:r>
          </a:p>
        </p:txBody>
      </p:sp>
      <p:sp>
        <p:nvSpPr>
          <p:cNvPr id="10249" name="Rectangle 9"/>
          <p:cNvSpPr>
            <a:spLocks/>
          </p:cNvSpPr>
          <p:nvPr/>
        </p:nvSpPr>
        <p:spPr bwMode="auto">
          <a:xfrm>
            <a:off x="1701800" y="9563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0" name="Rectangle 10"/>
          <p:cNvSpPr>
            <a:spLocks/>
          </p:cNvSpPr>
          <p:nvPr/>
        </p:nvSpPr>
        <p:spPr bwMode="auto">
          <a:xfrm>
            <a:off x="2376488" y="8616950"/>
            <a:ext cx="38735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Online Store</a:t>
            </a:r>
          </a:p>
        </p:txBody>
      </p:sp>
      <p:sp>
        <p:nvSpPr>
          <p:cNvPr id="10251" name="Rectangle 11"/>
          <p:cNvSpPr>
            <a:spLocks/>
          </p:cNvSpPr>
          <p:nvPr/>
        </p:nvSpPr>
        <p:spPr bwMode="auto">
          <a:xfrm>
            <a:off x="9423400" y="4737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2" name="Rectangle 12"/>
          <p:cNvSpPr>
            <a:spLocks/>
          </p:cNvSpPr>
          <p:nvPr/>
        </p:nvSpPr>
        <p:spPr bwMode="auto">
          <a:xfrm>
            <a:off x="10733088" y="3790950"/>
            <a:ext cx="28702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Branding</a:t>
            </a:r>
          </a:p>
        </p:txBody>
      </p:sp>
      <p:sp>
        <p:nvSpPr>
          <p:cNvPr id="10253" name="Rectangle 13"/>
          <p:cNvSpPr>
            <a:spLocks/>
          </p:cNvSpPr>
          <p:nvPr/>
        </p:nvSpPr>
        <p:spPr bwMode="auto">
          <a:xfrm>
            <a:off x="9423400" y="9563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4" name="Rectangle 14"/>
          <p:cNvSpPr>
            <a:spLocks/>
          </p:cNvSpPr>
          <p:nvPr/>
        </p:nvSpPr>
        <p:spPr bwMode="auto">
          <a:xfrm>
            <a:off x="10733088" y="8616950"/>
            <a:ext cx="28702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Production</a:t>
            </a:r>
          </a:p>
        </p:txBody>
      </p:sp>
      <p:sp>
        <p:nvSpPr>
          <p:cNvPr id="10255" name="Rectangle 15"/>
          <p:cNvSpPr>
            <a:spLocks/>
          </p:cNvSpPr>
          <p:nvPr/>
        </p:nvSpPr>
        <p:spPr bwMode="auto">
          <a:xfrm>
            <a:off x="16433800" y="4737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6" name="Rectangle 16"/>
          <p:cNvSpPr>
            <a:spLocks/>
          </p:cNvSpPr>
          <p:nvPr/>
        </p:nvSpPr>
        <p:spPr bwMode="auto">
          <a:xfrm>
            <a:off x="17235488" y="3790950"/>
            <a:ext cx="38735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Package design</a:t>
            </a:r>
          </a:p>
        </p:txBody>
      </p:sp>
      <p:sp>
        <p:nvSpPr>
          <p:cNvPr id="10257" name="Rectangle 17"/>
          <p:cNvSpPr>
            <a:spLocks/>
          </p:cNvSpPr>
          <p:nvPr/>
        </p:nvSpPr>
        <p:spPr bwMode="auto">
          <a:xfrm>
            <a:off x="16433800" y="9563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8" name="Rectangle 18"/>
          <p:cNvSpPr>
            <a:spLocks/>
          </p:cNvSpPr>
          <p:nvPr/>
        </p:nvSpPr>
        <p:spPr bwMode="auto">
          <a:xfrm>
            <a:off x="17375188" y="8616950"/>
            <a:ext cx="35941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Ui</a:t>
            </a: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Design</a:t>
            </a:r>
          </a:p>
        </p:txBody>
      </p:sp>
      <p:sp>
        <p:nvSpPr>
          <p:cNvPr id="10259" name="AutoShape 19"/>
          <p:cNvSpPr>
            <a:spLocks/>
          </p:cNvSpPr>
          <p:nvPr/>
        </p:nvSpPr>
        <p:spPr bwMode="auto">
          <a:xfrm>
            <a:off x="18789650" y="7537450"/>
            <a:ext cx="850900" cy="850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764" y="19636"/>
                </a:moveTo>
                <a:cubicBezTo>
                  <a:pt x="12764" y="20178"/>
                  <a:pt x="12324" y="20618"/>
                  <a:pt x="11782" y="20618"/>
                </a:cubicBezTo>
                <a:lnTo>
                  <a:pt x="9818" y="20618"/>
                </a:lnTo>
                <a:cubicBezTo>
                  <a:pt x="9276" y="20618"/>
                  <a:pt x="8836" y="20178"/>
                  <a:pt x="8836" y="19636"/>
                </a:cubicBezTo>
                <a:lnTo>
                  <a:pt x="8836" y="17673"/>
                </a:lnTo>
                <a:cubicBezTo>
                  <a:pt x="8836" y="1713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7131"/>
                  <a:pt x="12764" y="17673"/>
                </a:cubicBezTo>
                <a:cubicBezTo>
                  <a:pt x="12764" y="17673"/>
                  <a:pt x="12764" y="19636"/>
                  <a:pt x="12764" y="19636"/>
                </a:cubicBezTo>
                <a:close/>
                <a:moveTo>
                  <a:pt x="11782" y="15709"/>
                </a:moveTo>
                <a:lnTo>
                  <a:pt x="9818" y="15709"/>
                </a:lnTo>
                <a:cubicBezTo>
                  <a:pt x="8734" y="15709"/>
                  <a:pt x="7855" y="16588"/>
                  <a:pt x="7855" y="17673"/>
                </a:cubicBezTo>
                <a:lnTo>
                  <a:pt x="7855" y="19636"/>
                </a:lnTo>
                <a:cubicBezTo>
                  <a:pt x="7855" y="20721"/>
                  <a:pt x="8734" y="21600"/>
                  <a:pt x="9818" y="21600"/>
                </a:cubicBezTo>
                <a:lnTo>
                  <a:pt x="11782" y="21600"/>
                </a:lnTo>
                <a:cubicBezTo>
                  <a:pt x="12866" y="21600"/>
                  <a:pt x="13745" y="20721"/>
                  <a:pt x="13745" y="19636"/>
                </a:cubicBezTo>
                <a:lnTo>
                  <a:pt x="13745" y="17673"/>
                </a:lnTo>
                <a:cubicBezTo>
                  <a:pt x="13745" y="16588"/>
                  <a:pt x="12866" y="15709"/>
                  <a:pt x="11782" y="157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cubicBezTo>
                  <a:pt x="17131" y="20618"/>
                  <a:pt x="16691" y="20178"/>
                  <a:pt x="16691" y="19636"/>
                </a:cubicBezTo>
                <a:lnTo>
                  <a:pt x="16691" y="17673"/>
                </a:lnTo>
                <a:cubicBezTo>
                  <a:pt x="16691" y="17131"/>
                  <a:pt x="17131" y="16691"/>
                  <a:pt x="17673" y="16691"/>
                </a:cubicBezTo>
                <a:lnTo>
                  <a:pt x="19636" y="16691"/>
                </a:lnTo>
                <a:cubicBezTo>
                  <a:pt x="20178" y="16691"/>
                  <a:pt x="20618" y="17131"/>
                  <a:pt x="20618" y="17673"/>
                </a:cubicBez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19636" y="15709"/>
                </a:moveTo>
                <a:lnTo>
                  <a:pt x="17673" y="15709"/>
                </a:lnTo>
                <a:cubicBezTo>
                  <a:pt x="16588" y="15709"/>
                  <a:pt x="15709" y="16588"/>
                  <a:pt x="15709" y="17673"/>
                </a:cubicBezTo>
                <a:lnTo>
                  <a:pt x="15709" y="19636"/>
                </a:lnTo>
                <a:cubicBezTo>
                  <a:pt x="15709" y="20721"/>
                  <a:pt x="16588" y="21600"/>
                  <a:pt x="17673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7673"/>
                </a:lnTo>
                <a:cubicBezTo>
                  <a:pt x="21600" y="16588"/>
                  <a:pt x="20721" y="15709"/>
                  <a:pt x="19636" y="15709"/>
                </a:cubicBezTo>
                <a:moveTo>
                  <a:pt x="4909" y="19636"/>
                </a:moveTo>
                <a:cubicBezTo>
                  <a:pt x="4909" y="20178"/>
                  <a:pt x="4469" y="20618"/>
                  <a:pt x="3927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cubicBezTo>
                  <a:pt x="982" y="17131"/>
                  <a:pt x="1422" y="16691"/>
                  <a:pt x="1964" y="16691"/>
                </a:cubicBezTo>
                <a:lnTo>
                  <a:pt x="3927" y="16691"/>
                </a:lnTo>
                <a:cubicBezTo>
                  <a:pt x="4469" y="16691"/>
                  <a:pt x="4909" y="17131"/>
                  <a:pt x="4909" y="17673"/>
                </a:cubicBezTo>
                <a:cubicBezTo>
                  <a:pt x="4909" y="17673"/>
                  <a:pt x="4909" y="19636"/>
                  <a:pt x="4909" y="19636"/>
                </a:cubicBezTo>
                <a:close/>
                <a:moveTo>
                  <a:pt x="3927" y="15709"/>
                </a:moveTo>
                <a:lnTo>
                  <a:pt x="1964" y="15709"/>
                </a:lnTo>
                <a:cubicBezTo>
                  <a:pt x="879" y="15709"/>
                  <a:pt x="0" y="16588"/>
                  <a:pt x="0" y="176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3927" y="21600"/>
                </a:lnTo>
                <a:cubicBezTo>
                  <a:pt x="5012" y="21600"/>
                  <a:pt x="5891" y="20721"/>
                  <a:pt x="5891" y="19636"/>
                </a:cubicBezTo>
                <a:lnTo>
                  <a:pt x="5891" y="17673"/>
                </a:lnTo>
                <a:cubicBezTo>
                  <a:pt x="5891" y="16588"/>
                  <a:pt x="5012" y="15709"/>
                  <a:pt x="3927" y="15709"/>
                </a:cubicBezTo>
                <a:moveTo>
                  <a:pt x="2945" y="14727"/>
                </a:moveTo>
                <a:cubicBezTo>
                  <a:pt x="3217" y="14727"/>
                  <a:pt x="3436" y="14507"/>
                  <a:pt x="3436" y="14236"/>
                </a:cubicBezTo>
                <a:lnTo>
                  <a:pt x="3436" y="10800"/>
                </a:lnTo>
                <a:lnTo>
                  <a:pt x="10309" y="10800"/>
                </a:lnTo>
                <a:lnTo>
                  <a:pt x="10309" y="14236"/>
                </a:lnTo>
                <a:cubicBezTo>
                  <a:pt x="10309" y="14507"/>
                  <a:pt x="10529" y="14727"/>
                  <a:pt x="10800" y="14727"/>
                </a:cubicBezTo>
                <a:cubicBezTo>
                  <a:pt x="11071" y="14727"/>
                  <a:pt x="11291" y="14507"/>
                  <a:pt x="11291" y="14236"/>
                </a:cubicBezTo>
                <a:lnTo>
                  <a:pt x="11291" y="10800"/>
                </a:lnTo>
                <a:lnTo>
                  <a:pt x="18164" y="10800"/>
                </a:lnTo>
                <a:lnTo>
                  <a:pt x="18164" y="14236"/>
                </a:lnTo>
                <a:cubicBezTo>
                  <a:pt x="18164" y="14507"/>
                  <a:pt x="18384" y="14727"/>
                  <a:pt x="18655" y="14727"/>
                </a:cubicBezTo>
                <a:cubicBezTo>
                  <a:pt x="18926" y="14727"/>
                  <a:pt x="19145" y="14507"/>
                  <a:pt x="19145" y="14236"/>
                </a:cubicBezTo>
                <a:lnTo>
                  <a:pt x="19145" y="10309"/>
                </a:lnTo>
                <a:cubicBezTo>
                  <a:pt x="19145" y="10038"/>
                  <a:pt x="18926" y="9818"/>
                  <a:pt x="18655" y="9818"/>
                </a:cubicBezTo>
                <a:lnTo>
                  <a:pt x="11291" y="9818"/>
                </a:lnTo>
                <a:lnTo>
                  <a:pt x="11291" y="7364"/>
                </a:lnTo>
                <a:cubicBezTo>
                  <a:pt x="11291" y="7092"/>
                  <a:pt x="11071" y="6873"/>
                  <a:pt x="10800" y="6873"/>
                </a:cubicBezTo>
                <a:cubicBezTo>
                  <a:pt x="10529" y="6873"/>
                  <a:pt x="10309" y="7092"/>
                  <a:pt x="10309" y="7364"/>
                </a:cubicBezTo>
                <a:lnTo>
                  <a:pt x="10309" y="9818"/>
                </a:lnTo>
                <a:lnTo>
                  <a:pt x="2945" y="9818"/>
                </a:lnTo>
                <a:cubicBezTo>
                  <a:pt x="2674" y="9818"/>
                  <a:pt x="2455" y="10038"/>
                  <a:pt x="2455" y="10309"/>
                </a:cubicBezTo>
                <a:lnTo>
                  <a:pt x="2455" y="14236"/>
                </a:lnTo>
                <a:cubicBezTo>
                  <a:pt x="2455" y="14507"/>
                  <a:pt x="2674" y="14727"/>
                  <a:pt x="2945" y="14727"/>
                </a:cubicBezTo>
                <a:moveTo>
                  <a:pt x="8836" y="1964"/>
                </a:moveTo>
                <a:cubicBezTo>
                  <a:pt x="8836" y="1422"/>
                  <a:pt x="9276" y="982"/>
                  <a:pt x="9818" y="982"/>
                </a:cubicBezTo>
                <a:lnTo>
                  <a:pt x="11782" y="982"/>
                </a:lnTo>
                <a:cubicBezTo>
                  <a:pt x="12324" y="982"/>
                  <a:pt x="12764" y="1422"/>
                  <a:pt x="12764" y="1964"/>
                </a:cubicBezTo>
                <a:lnTo>
                  <a:pt x="12764" y="3927"/>
                </a:lnTo>
                <a:cubicBezTo>
                  <a:pt x="12764" y="446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4469"/>
                  <a:pt x="8836" y="3927"/>
                </a:cubicBezTo>
                <a:cubicBezTo>
                  <a:pt x="8836" y="3927"/>
                  <a:pt x="8836" y="1964"/>
                  <a:pt x="8836" y="1964"/>
                </a:cubicBezTo>
                <a:close/>
                <a:moveTo>
                  <a:pt x="9818" y="5891"/>
                </a:moveTo>
                <a:lnTo>
                  <a:pt x="11782" y="5891"/>
                </a:lnTo>
                <a:cubicBezTo>
                  <a:pt x="12866" y="5891"/>
                  <a:pt x="13745" y="5012"/>
                  <a:pt x="13745" y="3927"/>
                </a:cubicBezTo>
                <a:lnTo>
                  <a:pt x="13745" y="1964"/>
                </a:lnTo>
                <a:cubicBezTo>
                  <a:pt x="13745" y="879"/>
                  <a:pt x="12866" y="0"/>
                  <a:pt x="11782" y="0"/>
                </a:cubicBezTo>
                <a:lnTo>
                  <a:pt x="9818" y="0"/>
                </a:lnTo>
                <a:cubicBezTo>
                  <a:pt x="8734" y="0"/>
                  <a:pt x="7855" y="879"/>
                  <a:pt x="7855" y="1964"/>
                </a:cubicBezTo>
                <a:lnTo>
                  <a:pt x="7855" y="3927"/>
                </a:lnTo>
                <a:cubicBezTo>
                  <a:pt x="7855" y="5012"/>
                  <a:pt x="8734" y="5891"/>
                  <a:pt x="9818" y="5891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60" name="Rectangle 20"/>
          <p:cNvSpPr>
            <a:spLocks/>
          </p:cNvSpPr>
          <p:nvPr/>
        </p:nvSpPr>
        <p:spPr bwMode="auto">
          <a:xfrm>
            <a:off x="889000" y="430252"/>
            <a:ext cx="41165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Service</a:t>
            </a:r>
          </a:p>
        </p:txBody>
      </p:sp>
      <p:sp>
        <p:nvSpPr>
          <p:cNvPr id="10261" name="Line 21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6322" name="Rectangle 2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6323" name="Rectangle 3"/>
          <p:cNvSpPr>
            <a:spLocks/>
          </p:cNvSpPr>
          <p:nvPr/>
        </p:nvSpPr>
        <p:spPr bwMode="auto">
          <a:xfrm>
            <a:off x="9036050" y="3765550"/>
            <a:ext cx="6286500" cy="6159500"/>
          </a:xfrm>
          <a:prstGeom prst="rect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6324" name="Rectangle 4"/>
          <p:cNvSpPr>
            <a:spLocks/>
          </p:cNvSpPr>
          <p:nvPr/>
        </p:nvSpPr>
        <p:spPr bwMode="auto">
          <a:xfrm>
            <a:off x="9602788" y="4216400"/>
            <a:ext cx="5092700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00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Thank You</a:t>
            </a:r>
          </a:p>
        </p:txBody>
      </p:sp>
      <p:sp>
        <p:nvSpPr>
          <p:cNvPr id="56325" name="Rectangle 5"/>
          <p:cNvSpPr>
            <a:spLocks/>
          </p:cNvSpPr>
          <p:nvPr/>
        </p:nvSpPr>
        <p:spPr bwMode="auto">
          <a:xfrm>
            <a:off x="9871075" y="6538913"/>
            <a:ext cx="4622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London </a:t>
            </a:r>
            <a:b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Gallery Rd. 21 B.2 </a:t>
            </a:r>
          </a:p>
        </p:txBody>
      </p:sp>
      <p:sp>
        <p:nvSpPr>
          <p:cNvPr id="56326" name="Rectangle 6"/>
          <p:cNvSpPr>
            <a:spLocks/>
          </p:cNvSpPr>
          <p:nvPr/>
        </p:nvSpPr>
        <p:spPr bwMode="auto">
          <a:xfrm>
            <a:off x="9871075" y="7707313"/>
            <a:ext cx="4622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+240 845 43 </a:t>
            </a:r>
            <a:r>
              <a:rPr lang="en-US" sz="2400" i="1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18</a:t>
            </a:r>
          </a:p>
          <a:p>
            <a:r>
              <a:rPr lang="en-US" sz="2400" i="1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+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240 845 45 20</a:t>
            </a:r>
          </a:p>
        </p:txBody>
      </p:sp>
      <p:sp>
        <p:nvSpPr>
          <p:cNvPr id="56327" name="Rectangle 7"/>
          <p:cNvSpPr>
            <a:spLocks/>
          </p:cNvSpPr>
          <p:nvPr/>
        </p:nvSpPr>
        <p:spPr bwMode="auto">
          <a:xfrm>
            <a:off x="9871075" y="8875713"/>
            <a:ext cx="46228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  <a:hlinkClick r:id="rId3"/>
              </a:rPr>
              <a:t>business@email.com</a:t>
            </a:r>
            <a:endParaRPr lang="en-US" sz="2400" i="1" dirty="0">
              <a:solidFill>
                <a:srgbClr val="FFFFFF"/>
              </a:solidFill>
              <a:latin typeface="Arial"/>
              <a:ea typeface="Arial"/>
              <a:cs typeface="Arial"/>
              <a:sym typeface="Helvetica Neue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2CD83-5FB6-D143-885A-B03BAAF31F2E}" type="slidenum">
              <a:rPr lang="en-US"/>
              <a:pPr/>
              <a:t>6</a:t>
            </a:fld>
            <a:endParaRPr lang="en-US"/>
          </a:p>
        </p:txBody>
      </p:sp>
      <p:sp>
        <p:nvSpPr>
          <p:cNvPr id="11265" name="Rectangle 1"/>
          <p:cNvSpPr>
            <a:spLocks/>
          </p:cNvSpPr>
          <p:nvPr/>
        </p:nvSpPr>
        <p:spPr bwMode="auto">
          <a:xfrm>
            <a:off x="12242800" y="1790700"/>
            <a:ext cx="11677650" cy="10744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66" name="Rectangle 2"/>
          <p:cNvSpPr>
            <a:spLocks/>
          </p:cNvSpPr>
          <p:nvPr/>
        </p:nvSpPr>
        <p:spPr bwMode="auto">
          <a:xfrm>
            <a:off x="565150" y="1790700"/>
            <a:ext cx="11677650" cy="10744200"/>
          </a:xfrm>
          <a:prstGeom prst="rect">
            <a:avLst/>
          </a:prstGeom>
          <a:blipFill dpi="0" rotWithShape="1">
            <a:blip r:embed="rId2">
              <a:alphaModFix amt="18000"/>
            </a:blip>
            <a:srcRect/>
            <a:stretch>
              <a:fillRect t="-4344" b="-4344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67" name="Rectangle 3"/>
          <p:cNvSpPr>
            <a:spLocks/>
          </p:cNvSpPr>
          <p:nvPr/>
        </p:nvSpPr>
        <p:spPr bwMode="auto">
          <a:xfrm>
            <a:off x="12242800" y="1790700"/>
            <a:ext cx="11677650" cy="10744200"/>
          </a:xfrm>
          <a:prstGeom prst="rect">
            <a:avLst/>
          </a:prstGeom>
          <a:blipFill dpi="0" rotWithShape="1">
            <a:blip r:embed="rId2">
              <a:alphaModFix amt="14000"/>
            </a:blip>
            <a:srcRect/>
            <a:stretch>
              <a:fillRect t="-4344" b="-4344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68" name="AutoShape 4"/>
          <p:cNvSpPr>
            <a:spLocks/>
          </p:cNvSpPr>
          <p:nvPr/>
        </p:nvSpPr>
        <p:spPr bwMode="auto">
          <a:xfrm>
            <a:off x="15255875" y="3197225"/>
            <a:ext cx="723900" cy="5270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7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69" name="AutoShape 5"/>
          <p:cNvSpPr>
            <a:spLocks/>
          </p:cNvSpPr>
          <p:nvPr/>
        </p:nvSpPr>
        <p:spPr bwMode="auto">
          <a:xfrm>
            <a:off x="20524788" y="3098800"/>
            <a:ext cx="723900" cy="722313"/>
          </a:xfrm>
          <a:custGeom>
            <a:avLst/>
            <a:gdLst/>
            <a:ahLst/>
            <a:cxnLst/>
            <a:rect l="0" t="0" r="r" b="b"/>
            <a:pathLst>
              <a:path w="21278" h="21600">
                <a:moveTo>
                  <a:pt x="2560" y="18308"/>
                </a:moveTo>
                <a:cubicBezTo>
                  <a:pt x="2472" y="18397"/>
                  <a:pt x="2418" y="18519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2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2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3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3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6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4"/>
                </a:cubicBezTo>
                <a:lnTo>
                  <a:pt x="850" y="16572"/>
                </a:lnTo>
                <a:cubicBezTo>
                  <a:pt x="325" y="17105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0" y="13590"/>
                  <a:pt x="15363" y="13748"/>
                  <a:pt x="15606" y="13748"/>
                </a:cubicBezTo>
                <a:cubicBezTo>
                  <a:pt x="16313" y="13748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2"/>
                  <a:pt x="20499" y="4279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70" name="AutoShape 6"/>
          <p:cNvSpPr>
            <a:spLocks/>
          </p:cNvSpPr>
          <p:nvPr/>
        </p:nvSpPr>
        <p:spPr bwMode="auto">
          <a:xfrm>
            <a:off x="15265400" y="7261225"/>
            <a:ext cx="723900" cy="7223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2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2"/>
                  <a:pt x="10800" y="19402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6" y="6093"/>
                </a:cubicBezTo>
                <a:lnTo>
                  <a:pt x="21502" y="6087"/>
                </a:lnTo>
                <a:lnTo>
                  <a:pt x="21471" y="6057"/>
                </a:lnTo>
                <a:cubicBezTo>
                  <a:pt x="21459" y="6043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3"/>
                  <a:pt x="129" y="6057"/>
                </a:cubicBezTo>
                <a:lnTo>
                  <a:pt x="98" y="6087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1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4" y="6601"/>
                  <a:pt x="21600" y="6499"/>
                  <a:pt x="21600" y="6382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71" name="AutoShape 7"/>
          <p:cNvSpPr>
            <a:spLocks/>
          </p:cNvSpPr>
          <p:nvPr/>
        </p:nvSpPr>
        <p:spPr bwMode="auto">
          <a:xfrm>
            <a:off x="20456525" y="7297738"/>
            <a:ext cx="725488" cy="5905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72" name="Rectangle 8"/>
          <p:cNvSpPr>
            <a:spLocks/>
          </p:cNvSpPr>
          <p:nvPr/>
        </p:nvSpPr>
        <p:spPr bwMode="auto">
          <a:xfrm>
            <a:off x="13296900" y="48514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73" name="Rectangle 9"/>
          <p:cNvSpPr>
            <a:spLocks/>
          </p:cNvSpPr>
          <p:nvPr/>
        </p:nvSpPr>
        <p:spPr bwMode="auto">
          <a:xfrm>
            <a:off x="13217525" y="3998913"/>
            <a:ext cx="48133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Marketing Strategy</a:t>
            </a:r>
          </a:p>
        </p:txBody>
      </p:sp>
      <p:sp>
        <p:nvSpPr>
          <p:cNvPr id="11274" name="Rectangle 10"/>
          <p:cNvSpPr>
            <a:spLocks/>
          </p:cNvSpPr>
          <p:nvPr/>
        </p:nvSpPr>
        <p:spPr bwMode="auto">
          <a:xfrm>
            <a:off x="14112875" y="8072438"/>
            <a:ext cx="30353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Analytics</a:t>
            </a:r>
          </a:p>
        </p:txBody>
      </p:sp>
      <p:sp>
        <p:nvSpPr>
          <p:cNvPr id="11275" name="Rectangle 11"/>
          <p:cNvSpPr>
            <a:spLocks/>
          </p:cNvSpPr>
          <p:nvPr/>
        </p:nvSpPr>
        <p:spPr bwMode="auto">
          <a:xfrm>
            <a:off x="19259550" y="3986213"/>
            <a:ext cx="31242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Development</a:t>
            </a:r>
          </a:p>
        </p:txBody>
      </p:sp>
      <p:sp>
        <p:nvSpPr>
          <p:cNvPr id="11276" name="Rectangle 12"/>
          <p:cNvSpPr>
            <a:spLocks/>
          </p:cNvSpPr>
          <p:nvPr/>
        </p:nvSpPr>
        <p:spPr bwMode="auto">
          <a:xfrm>
            <a:off x="19183350" y="8027988"/>
            <a:ext cx="32639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Photography</a:t>
            </a:r>
          </a:p>
        </p:txBody>
      </p:sp>
      <p:sp>
        <p:nvSpPr>
          <p:cNvPr id="11277" name="Rectangle 13"/>
          <p:cNvSpPr>
            <a:spLocks/>
          </p:cNvSpPr>
          <p:nvPr/>
        </p:nvSpPr>
        <p:spPr bwMode="auto">
          <a:xfrm>
            <a:off x="13296900" y="90805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78" name="Rectangle 14"/>
          <p:cNvSpPr>
            <a:spLocks/>
          </p:cNvSpPr>
          <p:nvPr/>
        </p:nvSpPr>
        <p:spPr bwMode="auto">
          <a:xfrm>
            <a:off x="18491200" y="48514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79" name="Rectangle 15"/>
          <p:cNvSpPr>
            <a:spLocks/>
          </p:cNvSpPr>
          <p:nvPr/>
        </p:nvSpPr>
        <p:spPr bwMode="auto">
          <a:xfrm>
            <a:off x="18491200" y="90805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0" name="Rectangle 16"/>
          <p:cNvSpPr>
            <a:spLocks/>
          </p:cNvSpPr>
          <p:nvPr/>
        </p:nvSpPr>
        <p:spPr bwMode="auto">
          <a:xfrm>
            <a:off x="1498600" y="48514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1" name="Rectangle 17"/>
          <p:cNvSpPr>
            <a:spLocks/>
          </p:cNvSpPr>
          <p:nvPr/>
        </p:nvSpPr>
        <p:spPr bwMode="auto">
          <a:xfrm>
            <a:off x="1139825" y="3998913"/>
            <a:ext cx="50546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Wordpress</a:t>
            </a: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Templates</a:t>
            </a:r>
          </a:p>
        </p:txBody>
      </p:sp>
      <p:sp>
        <p:nvSpPr>
          <p:cNvPr id="11282" name="Rectangle 18"/>
          <p:cNvSpPr>
            <a:spLocks/>
          </p:cNvSpPr>
          <p:nvPr/>
        </p:nvSpPr>
        <p:spPr bwMode="auto">
          <a:xfrm>
            <a:off x="2314575" y="8072438"/>
            <a:ext cx="30353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Clean code</a:t>
            </a:r>
          </a:p>
        </p:txBody>
      </p:sp>
      <p:sp>
        <p:nvSpPr>
          <p:cNvPr id="11283" name="Rectangle 19"/>
          <p:cNvSpPr>
            <a:spLocks/>
          </p:cNvSpPr>
          <p:nvPr/>
        </p:nvSpPr>
        <p:spPr bwMode="auto">
          <a:xfrm>
            <a:off x="7219950" y="3986213"/>
            <a:ext cx="35687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Free Support</a:t>
            </a:r>
          </a:p>
        </p:txBody>
      </p:sp>
      <p:sp>
        <p:nvSpPr>
          <p:cNvPr id="11284" name="Rectangle 20"/>
          <p:cNvSpPr>
            <a:spLocks/>
          </p:cNvSpPr>
          <p:nvPr/>
        </p:nvSpPr>
        <p:spPr bwMode="auto">
          <a:xfrm>
            <a:off x="7207250" y="8104188"/>
            <a:ext cx="33528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Online Store</a:t>
            </a:r>
          </a:p>
        </p:txBody>
      </p:sp>
      <p:sp>
        <p:nvSpPr>
          <p:cNvPr id="11285" name="Rectangle 21"/>
          <p:cNvSpPr>
            <a:spLocks/>
          </p:cNvSpPr>
          <p:nvPr/>
        </p:nvSpPr>
        <p:spPr bwMode="auto">
          <a:xfrm>
            <a:off x="1498600" y="90805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6" name="Rectangle 22"/>
          <p:cNvSpPr>
            <a:spLocks/>
          </p:cNvSpPr>
          <p:nvPr/>
        </p:nvSpPr>
        <p:spPr bwMode="auto">
          <a:xfrm>
            <a:off x="6692900" y="48514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7" name="Rectangle 23"/>
          <p:cNvSpPr>
            <a:spLocks/>
          </p:cNvSpPr>
          <p:nvPr/>
        </p:nvSpPr>
        <p:spPr bwMode="auto">
          <a:xfrm>
            <a:off x="6692900" y="90805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8" name="Rectangle 24"/>
          <p:cNvSpPr>
            <a:spLocks/>
          </p:cNvSpPr>
          <p:nvPr/>
        </p:nvSpPr>
        <p:spPr bwMode="auto">
          <a:xfrm>
            <a:off x="889000" y="430252"/>
            <a:ext cx="425757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What we do</a:t>
            </a:r>
          </a:p>
        </p:txBody>
      </p:sp>
      <p:sp>
        <p:nvSpPr>
          <p:cNvPr id="11289" name="Line 25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90" name="AutoShape 26"/>
          <p:cNvSpPr>
            <a:spLocks/>
          </p:cNvSpPr>
          <p:nvPr/>
        </p:nvSpPr>
        <p:spPr bwMode="auto">
          <a:xfrm>
            <a:off x="3492500" y="3165475"/>
            <a:ext cx="674688" cy="5508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91" name="AutoShape 27"/>
          <p:cNvSpPr>
            <a:spLocks/>
          </p:cNvSpPr>
          <p:nvPr/>
        </p:nvSpPr>
        <p:spPr bwMode="auto">
          <a:xfrm>
            <a:off x="8670925" y="7359650"/>
            <a:ext cx="674688" cy="6715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1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1"/>
                  <a:pt x="14727" y="21109"/>
                </a:cubicBezTo>
                <a:cubicBezTo>
                  <a:pt x="14727" y="20838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92" name="AutoShape 28"/>
          <p:cNvSpPr>
            <a:spLocks/>
          </p:cNvSpPr>
          <p:nvPr/>
        </p:nvSpPr>
        <p:spPr bwMode="auto">
          <a:xfrm>
            <a:off x="3486150" y="7321550"/>
            <a:ext cx="674688" cy="6731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255" y="15709"/>
                </a:moveTo>
                <a:lnTo>
                  <a:pt x="10309" y="15709"/>
                </a:lnTo>
                <a:cubicBezTo>
                  <a:pt x="10038" y="15709"/>
                  <a:pt x="9818" y="15929"/>
                  <a:pt x="9818" y="16200"/>
                </a:cubicBezTo>
                <a:cubicBezTo>
                  <a:pt x="9818" y="16471"/>
                  <a:pt x="10038" y="16691"/>
                  <a:pt x="10309" y="16691"/>
                </a:cubicBezTo>
                <a:lnTo>
                  <a:pt x="13255" y="16691"/>
                </a:lnTo>
                <a:cubicBezTo>
                  <a:pt x="13525" y="16691"/>
                  <a:pt x="13745" y="16471"/>
                  <a:pt x="13745" y="16200"/>
                </a:cubicBezTo>
                <a:cubicBezTo>
                  <a:pt x="13745" y="15929"/>
                  <a:pt x="13525" y="15709"/>
                  <a:pt x="13255" y="15709"/>
                </a:cubicBezTo>
                <a:moveTo>
                  <a:pt x="9818" y="12273"/>
                </a:moveTo>
                <a:cubicBezTo>
                  <a:pt x="9818" y="12112"/>
                  <a:pt x="9736" y="11976"/>
                  <a:pt x="9617" y="11887"/>
                </a:cubicBezTo>
                <a:lnTo>
                  <a:pt x="9622" y="11880"/>
                </a:lnTo>
                <a:lnTo>
                  <a:pt x="5694" y="8935"/>
                </a:lnTo>
                <a:lnTo>
                  <a:pt x="5690" y="8941"/>
                </a:lnTo>
                <a:cubicBezTo>
                  <a:pt x="5608" y="8880"/>
                  <a:pt x="5510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88"/>
                  <a:pt x="4991" y="9623"/>
                  <a:pt x="5110" y="9713"/>
                </a:cubicBezTo>
                <a:lnTo>
                  <a:pt x="5106" y="9720"/>
                </a:lnTo>
                <a:lnTo>
                  <a:pt x="8509" y="12273"/>
                </a:lnTo>
                <a:lnTo>
                  <a:pt x="5106" y="14825"/>
                </a:lnTo>
                <a:lnTo>
                  <a:pt x="5110" y="14832"/>
                </a:lnTo>
                <a:cubicBezTo>
                  <a:pt x="4991" y="14922"/>
                  <a:pt x="4909" y="15058"/>
                  <a:pt x="4909" y="15218"/>
                </a:cubicBezTo>
                <a:cubicBezTo>
                  <a:pt x="4909" y="15489"/>
                  <a:pt x="5129" y="15709"/>
                  <a:pt x="5400" y="15709"/>
                </a:cubicBezTo>
                <a:cubicBezTo>
                  <a:pt x="5510" y="15709"/>
                  <a:pt x="5607" y="15666"/>
                  <a:pt x="5690" y="15604"/>
                </a:cubicBezTo>
                <a:lnTo>
                  <a:pt x="5694" y="15611"/>
                </a:lnTo>
                <a:lnTo>
                  <a:pt x="9622" y="12666"/>
                </a:lnTo>
                <a:lnTo>
                  <a:pt x="9617" y="12659"/>
                </a:lnTo>
                <a:cubicBezTo>
                  <a:pt x="9736" y="12569"/>
                  <a:pt x="9818" y="12433"/>
                  <a:pt x="9818" y="12273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93" name="AutoShape 29"/>
          <p:cNvSpPr>
            <a:spLocks/>
          </p:cNvSpPr>
          <p:nvPr/>
        </p:nvSpPr>
        <p:spPr bwMode="auto">
          <a:xfrm>
            <a:off x="8715375" y="3130550"/>
            <a:ext cx="674688" cy="6715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5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1"/>
                  <a:pt x="17893" y="982"/>
                  <a:pt x="18164" y="982"/>
                </a:cubicBezTo>
                <a:cubicBezTo>
                  <a:pt x="18435" y="982"/>
                  <a:pt x="18655" y="1201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4"/>
                </a:lnTo>
                <a:lnTo>
                  <a:pt x="2945" y="6909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7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5" y="19636"/>
                </a:lnTo>
                <a:lnTo>
                  <a:pt x="8480" y="19636"/>
                </a:lnTo>
                <a:cubicBezTo>
                  <a:pt x="8480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0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7" y="21003"/>
                </a:lnTo>
                <a:lnTo>
                  <a:pt x="8250" y="14328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0EC39-09F9-1D4F-B3E9-3AF2F2FAF31A}" type="slidenum">
              <a:rPr lang="en-US"/>
              <a:pPr/>
              <a:t>7</a:t>
            </a:fld>
            <a:endParaRPr lang="en-US"/>
          </a:p>
        </p:txBody>
      </p:sp>
      <p:sp>
        <p:nvSpPr>
          <p:cNvPr id="12289" name="Line 1"/>
          <p:cNvSpPr>
            <a:spLocks noChangeShapeType="1"/>
          </p:cNvSpPr>
          <p:nvPr/>
        </p:nvSpPr>
        <p:spPr bwMode="auto">
          <a:xfrm flipH="1">
            <a:off x="9894888" y="8910638"/>
            <a:ext cx="5272087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5718175" y="6842125"/>
            <a:ext cx="4127500" cy="41275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 l="-7736" r="-7736"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 flipH="1">
            <a:off x="12190413" y="4103688"/>
            <a:ext cx="0" cy="9625012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2" name="Rectangle 4"/>
          <p:cNvSpPr>
            <a:spLocks/>
          </p:cNvSpPr>
          <p:nvPr/>
        </p:nvSpPr>
        <p:spPr bwMode="auto">
          <a:xfrm>
            <a:off x="10434638" y="40767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3" name="Rectangle 5"/>
          <p:cNvSpPr>
            <a:spLocks/>
          </p:cNvSpPr>
          <p:nvPr/>
        </p:nvSpPr>
        <p:spPr bwMode="auto">
          <a:xfrm>
            <a:off x="11416767" y="41870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2294" name="AutoShape 6"/>
          <p:cNvSpPr>
            <a:spLocks/>
          </p:cNvSpPr>
          <p:nvPr/>
        </p:nvSpPr>
        <p:spPr bwMode="auto">
          <a:xfrm rot="10800000" flipH="1">
            <a:off x="11953875" y="8683625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5" name="Rectangle 7"/>
          <p:cNvSpPr>
            <a:spLocks/>
          </p:cNvSpPr>
          <p:nvPr/>
        </p:nvSpPr>
        <p:spPr bwMode="auto">
          <a:xfrm>
            <a:off x="5341938" y="1238250"/>
            <a:ext cx="137033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Company TimeLine</a:t>
            </a:r>
          </a:p>
        </p:txBody>
      </p:sp>
      <p:sp>
        <p:nvSpPr>
          <p:cNvPr id="12296" name="Rectangle 8"/>
          <p:cNvSpPr>
            <a:spLocks/>
          </p:cNvSpPr>
          <p:nvPr/>
        </p:nvSpPr>
        <p:spPr bwMode="auto">
          <a:xfrm>
            <a:off x="15368588" y="70548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2297" name="Rectangle 9"/>
          <p:cNvSpPr>
            <a:spLocks/>
          </p:cNvSpPr>
          <p:nvPr/>
        </p:nvSpPr>
        <p:spPr bwMode="auto">
          <a:xfrm>
            <a:off x="15621000" y="8178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9A4DC-2687-9342-86D7-70F230075541}" type="slidenum">
              <a:rPr lang="en-US"/>
              <a:pPr/>
              <a:t>8</a:t>
            </a:fld>
            <a:endParaRPr lang="en-US"/>
          </a:p>
        </p:txBody>
      </p:sp>
      <p:sp>
        <p:nvSpPr>
          <p:cNvPr id="13313" name="Line 1"/>
          <p:cNvSpPr>
            <a:spLocks noChangeShapeType="1"/>
          </p:cNvSpPr>
          <p:nvPr/>
        </p:nvSpPr>
        <p:spPr bwMode="auto">
          <a:xfrm flipH="1">
            <a:off x="12190413" y="3175"/>
            <a:ext cx="0" cy="13725525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4" name="Line 2"/>
          <p:cNvSpPr>
            <a:spLocks noChangeShapeType="1"/>
          </p:cNvSpPr>
          <p:nvPr/>
        </p:nvSpPr>
        <p:spPr bwMode="auto">
          <a:xfrm flipH="1">
            <a:off x="9894888" y="5126038"/>
            <a:ext cx="5272087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5" name="Rectangle 3"/>
          <p:cNvSpPr>
            <a:spLocks/>
          </p:cNvSpPr>
          <p:nvPr/>
        </p:nvSpPr>
        <p:spPr bwMode="auto">
          <a:xfrm>
            <a:off x="10434638" y="12446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6" name="Rectangle 4"/>
          <p:cNvSpPr>
            <a:spLocks/>
          </p:cNvSpPr>
          <p:nvPr/>
        </p:nvSpPr>
        <p:spPr bwMode="auto">
          <a:xfrm>
            <a:off x="11416767" y="13549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3317" name="AutoShape 5"/>
          <p:cNvSpPr>
            <a:spLocks/>
          </p:cNvSpPr>
          <p:nvPr/>
        </p:nvSpPr>
        <p:spPr bwMode="auto">
          <a:xfrm rot="10800000" flipH="1">
            <a:off x="11953875" y="4899025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 flipH="1">
            <a:off x="9893300" y="11137900"/>
            <a:ext cx="5272088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9" name="AutoShape 7"/>
          <p:cNvSpPr>
            <a:spLocks/>
          </p:cNvSpPr>
          <p:nvPr/>
        </p:nvSpPr>
        <p:spPr bwMode="auto">
          <a:xfrm>
            <a:off x="6311900" y="9461500"/>
            <a:ext cx="3340100" cy="33401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20" name="Rectangle 8"/>
          <p:cNvSpPr>
            <a:spLocks/>
          </p:cNvSpPr>
          <p:nvPr/>
        </p:nvSpPr>
        <p:spPr bwMode="auto">
          <a:xfrm>
            <a:off x="10439400" y="72517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21" name="Rectangle 9"/>
          <p:cNvSpPr>
            <a:spLocks/>
          </p:cNvSpPr>
          <p:nvPr/>
        </p:nvSpPr>
        <p:spPr bwMode="auto">
          <a:xfrm>
            <a:off x="11416767" y="73620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3322" name="AutoShape 10"/>
          <p:cNvSpPr>
            <a:spLocks/>
          </p:cNvSpPr>
          <p:nvPr/>
        </p:nvSpPr>
        <p:spPr bwMode="auto">
          <a:xfrm rot="10800000" flipH="1">
            <a:off x="11950700" y="10909300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23" name="Oval 11"/>
          <p:cNvSpPr>
            <a:spLocks/>
          </p:cNvSpPr>
          <p:nvPr/>
        </p:nvSpPr>
        <p:spPr bwMode="auto">
          <a:xfrm>
            <a:off x="15595600" y="2273300"/>
            <a:ext cx="5664200" cy="56642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24" name="Rectangle 12"/>
          <p:cNvSpPr>
            <a:spLocks/>
          </p:cNvSpPr>
          <p:nvPr/>
        </p:nvSpPr>
        <p:spPr bwMode="auto">
          <a:xfrm>
            <a:off x="15368588" y="92773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3325" name="Rectangle 13"/>
          <p:cNvSpPr>
            <a:spLocks/>
          </p:cNvSpPr>
          <p:nvPr/>
        </p:nvSpPr>
        <p:spPr bwMode="auto">
          <a:xfrm>
            <a:off x="15621000" y="104013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3326" name="Rectangle 14"/>
          <p:cNvSpPr>
            <a:spLocks/>
          </p:cNvSpPr>
          <p:nvPr/>
        </p:nvSpPr>
        <p:spPr bwMode="auto">
          <a:xfrm>
            <a:off x="3862388" y="29400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3327" name="Rectangle 15"/>
          <p:cNvSpPr>
            <a:spLocks/>
          </p:cNvSpPr>
          <p:nvPr/>
        </p:nvSpPr>
        <p:spPr bwMode="auto">
          <a:xfrm>
            <a:off x="3632200" y="3987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r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A220C-C66A-CA42-94B2-89CC22D4B457}" type="slidenum">
              <a:rPr lang="en-US"/>
              <a:pPr/>
              <a:t>9</a:t>
            </a:fld>
            <a:endParaRPr lang="en-US"/>
          </a:p>
        </p:txBody>
      </p:sp>
      <p:sp>
        <p:nvSpPr>
          <p:cNvPr id="14337" name="Line 1"/>
          <p:cNvSpPr>
            <a:spLocks noChangeShapeType="1"/>
          </p:cNvSpPr>
          <p:nvPr/>
        </p:nvSpPr>
        <p:spPr bwMode="auto">
          <a:xfrm>
            <a:off x="12190413" y="3175"/>
            <a:ext cx="0" cy="368935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38" name="Rectangle 2"/>
          <p:cNvSpPr>
            <a:spLocks/>
          </p:cNvSpPr>
          <p:nvPr/>
        </p:nvSpPr>
        <p:spPr bwMode="auto">
          <a:xfrm>
            <a:off x="10434638" y="12446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39" name="Rectangle 3"/>
          <p:cNvSpPr>
            <a:spLocks/>
          </p:cNvSpPr>
          <p:nvPr/>
        </p:nvSpPr>
        <p:spPr bwMode="auto">
          <a:xfrm>
            <a:off x="11416767" y="13549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4340" name="AutoShape 4"/>
          <p:cNvSpPr>
            <a:spLocks/>
          </p:cNvSpPr>
          <p:nvPr/>
        </p:nvSpPr>
        <p:spPr bwMode="auto">
          <a:xfrm>
            <a:off x="6311900" y="9461500"/>
            <a:ext cx="3340100" cy="33401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1" name="Rectangle 5"/>
          <p:cNvSpPr>
            <a:spLocks/>
          </p:cNvSpPr>
          <p:nvPr/>
        </p:nvSpPr>
        <p:spPr bwMode="auto">
          <a:xfrm>
            <a:off x="15381288" y="91122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4342" name="Rectangle 6"/>
          <p:cNvSpPr>
            <a:spLocks/>
          </p:cNvSpPr>
          <p:nvPr/>
        </p:nvSpPr>
        <p:spPr bwMode="auto">
          <a:xfrm>
            <a:off x="15633700" y="102362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4343" name="Rectangle 7"/>
          <p:cNvSpPr>
            <a:spLocks/>
          </p:cNvSpPr>
          <p:nvPr/>
        </p:nvSpPr>
        <p:spPr bwMode="auto">
          <a:xfrm>
            <a:off x="5341938" y="4273550"/>
            <a:ext cx="137033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Contest Winner</a:t>
            </a:r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12190413" y="6416675"/>
            <a:ext cx="0" cy="7286625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 flipH="1">
            <a:off x="9893300" y="11137900"/>
            <a:ext cx="5272088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6" name="AutoShape 10"/>
          <p:cNvSpPr>
            <a:spLocks/>
          </p:cNvSpPr>
          <p:nvPr/>
        </p:nvSpPr>
        <p:spPr bwMode="auto">
          <a:xfrm rot="10800000" flipH="1">
            <a:off x="11950700" y="10909300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7" name="Rectangle 11"/>
          <p:cNvSpPr>
            <a:spLocks/>
          </p:cNvSpPr>
          <p:nvPr/>
        </p:nvSpPr>
        <p:spPr bwMode="auto">
          <a:xfrm>
            <a:off x="10439400" y="76327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8" name="Rectangle 12"/>
          <p:cNvSpPr>
            <a:spLocks/>
          </p:cNvSpPr>
          <p:nvPr/>
        </p:nvSpPr>
        <p:spPr bwMode="auto">
          <a:xfrm>
            <a:off x="11416767" y="77430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ean Page ">
  <a:themeElements>
    <a:clrScheme name="Custom 53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BD62A7"/>
      </a:accent2>
      <a:accent3>
        <a:srgbClr val="FFFFFF"/>
      </a:accent3>
      <a:accent4>
        <a:srgbClr val="000000"/>
      </a:accent4>
      <a:accent5>
        <a:srgbClr val="BD62A7"/>
      </a:accent5>
      <a:accent6>
        <a:srgbClr val="EEEEEE"/>
      </a:accent6>
      <a:hlink>
        <a:srgbClr val="BD62A7"/>
      </a:hlink>
      <a:folHlink>
        <a:srgbClr val="E2E4E3"/>
      </a:folHlink>
    </a:clrScheme>
    <a:fontScheme name="Clean Page ">
      <a:majorFont>
        <a:latin typeface="Helvetica Neue UltraLight"/>
        <a:ea typeface="ヒラギノ角ゴ ProN W3"/>
        <a:cs typeface="ヒラギノ角ゴ ProN W3"/>
      </a:majorFont>
      <a:minorFont>
        <a:latin typeface="Helvetica Neue Ultra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Clean Page 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ight">
  <a:themeElements>
    <a:clrScheme name="Custom 53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BD62A7"/>
      </a:accent2>
      <a:accent3>
        <a:srgbClr val="FFFFFF"/>
      </a:accent3>
      <a:accent4>
        <a:srgbClr val="000000"/>
      </a:accent4>
      <a:accent5>
        <a:srgbClr val="BD62A7"/>
      </a:accent5>
      <a:accent6>
        <a:srgbClr val="EEEEEE"/>
      </a:accent6>
      <a:hlink>
        <a:srgbClr val="BD62A7"/>
      </a:hlink>
      <a:folHlink>
        <a:srgbClr val="E2E4E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L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ark">
  <a:themeElements>
    <a:clrScheme name="Custom 53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BD62A7"/>
      </a:accent2>
      <a:accent3>
        <a:srgbClr val="FFFFFF"/>
      </a:accent3>
      <a:accent4>
        <a:srgbClr val="000000"/>
      </a:accent4>
      <a:accent5>
        <a:srgbClr val="BD62A7"/>
      </a:accent5>
      <a:accent6>
        <a:srgbClr val="EEEEEE"/>
      </a:accent6>
      <a:hlink>
        <a:srgbClr val="BD62A7"/>
      </a:hlink>
      <a:folHlink>
        <a:srgbClr val="E2E4E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D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Grey">
  <a:themeElements>
    <a:clrScheme name="Custom 53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BD62A7"/>
      </a:accent2>
      <a:accent3>
        <a:srgbClr val="FFFFFF"/>
      </a:accent3>
      <a:accent4>
        <a:srgbClr val="000000"/>
      </a:accent4>
      <a:accent5>
        <a:srgbClr val="BD62A7"/>
      </a:accent5>
      <a:accent6>
        <a:srgbClr val="EEEEEE"/>
      </a:accent6>
      <a:hlink>
        <a:srgbClr val="BD62A7"/>
      </a:hlink>
      <a:folHlink>
        <a:srgbClr val="E2E4E3"/>
      </a:folHlink>
    </a:clrScheme>
    <a:fontScheme name="Grey">
      <a:majorFont>
        <a:latin typeface="Helvetica Neue UltraLight"/>
        <a:ea typeface="ヒラギノ角ゴ ProN W3"/>
        <a:cs typeface="ヒラギノ角ゴ ProN W3"/>
      </a:majorFont>
      <a:minorFont>
        <a:latin typeface="Helvetica Neue Ultra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Gre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ronze">
  <a:themeElements>
    <a:clrScheme name="Custom 53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BD62A7"/>
      </a:accent2>
      <a:accent3>
        <a:srgbClr val="FFFFFF"/>
      </a:accent3>
      <a:accent4>
        <a:srgbClr val="000000"/>
      </a:accent4>
      <a:accent5>
        <a:srgbClr val="BD62A7"/>
      </a:accent5>
      <a:accent6>
        <a:srgbClr val="EEEEEE"/>
      </a:accent6>
      <a:hlink>
        <a:srgbClr val="BD62A7"/>
      </a:hlink>
      <a:folHlink>
        <a:srgbClr val="E2E4E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Bronz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ustom 47">
    <a:dk1>
      <a:srgbClr val="1A1A1A"/>
    </a:dk1>
    <a:lt1>
      <a:srgbClr val="FFFFFF"/>
    </a:lt1>
    <a:dk2>
      <a:srgbClr val="1A1A1A"/>
    </a:dk2>
    <a:lt2>
      <a:srgbClr val="FFFFFF"/>
    </a:lt2>
    <a:accent1>
      <a:srgbClr val="1A1A1A"/>
    </a:accent1>
    <a:accent2>
      <a:srgbClr val="B0A377"/>
    </a:accent2>
    <a:accent3>
      <a:srgbClr val="FFFFFF"/>
    </a:accent3>
    <a:accent4>
      <a:srgbClr val="000000"/>
    </a:accent4>
    <a:accent5>
      <a:srgbClr val="B0A377"/>
    </a:accent5>
    <a:accent6>
      <a:srgbClr val="EEEEEE"/>
    </a:accent6>
    <a:hlink>
      <a:srgbClr val="B0A377"/>
    </a:hlink>
    <a:folHlink>
      <a:srgbClr val="E2E4E3"/>
    </a:folHlink>
  </a:clrScheme>
  <a:fontScheme name="Light">
    <a:majorFont>
      <a:latin typeface="Helvetica Neue UltraLight"/>
      <a:ea typeface="ヒラギノ角ゴ ProN W3"/>
      <a:cs typeface="ヒラギノ角ゴ ProN W3"/>
    </a:majorFont>
    <a:minorFont>
      <a:latin typeface="Helvetica Neue UltraLight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47">
    <a:dk1>
      <a:srgbClr val="1A1A1A"/>
    </a:dk1>
    <a:lt1>
      <a:srgbClr val="FFFFFF"/>
    </a:lt1>
    <a:dk2>
      <a:srgbClr val="1A1A1A"/>
    </a:dk2>
    <a:lt2>
      <a:srgbClr val="FFFFFF"/>
    </a:lt2>
    <a:accent1>
      <a:srgbClr val="1A1A1A"/>
    </a:accent1>
    <a:accent2>
      <a:srgbClr val="B0A377"/>
    </a:accent2>
    <a:accent3>
      <a:srgbClr val="FFFFFF"/>
    </a:accent3>
    <a:accent4>
      <a:srgbClr val="000000"/>
    </a:accent4>
    <a:accent5>
      <a:srgbClr val="B0A377"/>
    </a:accent5>
    <a:accent6>
      <a:srgbClr val="EEEEEE"/>
    </a:accent6>
    <a:hlink>
      <a:srgbClr val="B0A377"/>
    </a:hlink>
    <a:folHlink>
      <a:srgbClr val="E2E4E3"/>
    </a:folHlink>
  </a:clrScheme>
  <a:fontScheme name="Light">
    <a:majorFont>
      <a:latin typeface="Helvetica Neue UltraLight"/>
      <a:ea typeface="ヒラギノ角ゴ ProN W3"/>
      <a:cs typeface="ヒラギノ角ゴ ProN W3"/>
    </a:majorFont>
    <a:minorFont>
      <a:latin typeface="Helvetica Neue UltraLight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47">
    <a:dk1>
      <a:srgbClr val="1A1A1A"/>
    </a:dk1>
    <a:lt1>
      <a:srgbClr val="FFFFFF"/>
    </a:lt1>
    <a:dk2>
      <a:srgbClr val="1A1A1A"/>
    </a:dk2>
    <a:lt2>
      <a:srgbClr val="FFFFFF"/>
    </a:lt2>
    <a:accent1>
      <a:srgbClr val="1A1A1A"/>
    </a:accent1>
    <a:accent2>
      <a:srgbClr val="B0A377"/>
    </a:accent2>
    <a:accent3>
      <a:srgbClr val="FFFFFF"/>
    </a:accent3>
    <a:accent4>
      <a:srgbClr val="000000"/>
    </a:accent4>
    <a:accent5>
      <a:srgbClr val="B0A377"/>
    </a:accent5>
    <a:accent6>
      <a:srgbClr val="EEEEEE"/>
    </a:accent6>
    <a:hlink>
      <a:srgbClr val="B0A377"/>
    </a:hlink>
    <a:folHlink>
      <a:srgbClr val="E2E4E3"/>
    </a:folHlink>
  </a:clrScheme>
  <a:fontScheme name="Light">
    <a:majorFont>
      <a:latin typeface="Helvetica Neue UltraLight"/>
      <a:ea typeface="ヒラギノ角ゴ ProN W3"/>
      <a:cs typeface="ヒラギノ角ゴ ProN W3"/>
    </a:majorFont>
    <a:minorFont>
      <a:latin typeface="Helvetica Neue UltraLight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Custom 47">
    <a:dk1>
      <a:srgbClr val="1A1A1A"/>
    </a:dk1>
    <a:lt1>
      <a:srgbClr val="FFFFFF"/>
    </a:lt1>
    <a:dk2>
      <a:srgbClr val="1A1A1A"/>
    </a:dk2>
    <a:lt2>
      <a:srgbClr val="FFFFFF"/>
    </a:lt2>
    <a:accent1>
      <a:srgbClr val="1A1A1A"/>
    </a:accent1>
    <a:accent2>
      <a:srgbClr val="B0A377"/>
    </a:accent2>
    <a:accent3>
      <a:srgbClr val="FFFFFF"/>
    </a:accent3>
    <a:accent4>
      <a:srgbClr val="000000"/>
    </a:accent4>
    <a:accent5>
      <a:srgbClr val="B0A377"/>
    </a:accent5>
    <a:accent6>
      <a:srgbClr val="EEEEEE"/>
    </a:accent6>
    <a:hlink>
      <a:srgbClr val="B0A377"/>
    </a:hlink>
    <a:folHlink>
      <a:srgbClr val="E2E4E3"/>
    </a:folHlink>
  </a:clrScheme>
  <a:fontScheme name="Light">
    <a:majorFont>
      <a:latin typeface="Helvetica Neue UltraLight"/>
      <a:ea typeface="ヒラギノ角ゴ ProN W3"/>
      <a:cs typeface="ヒラギノ角ゴ ProN W3"/>
    </a:majorFont>
    <a:minorFont>
      <a:latin typeface="Helvetica Neue UltraLight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5161</TotalTime>
  <Pages>0</Pages>
  <Words>3870</Words>
  <Characters>0</Characters>
  <Application>Microsoft Macintosh PowerPoint</Application>
  <PresentationFormat>Custom</PresentationFormat>
  <Lines>0</Lines>
  <Paragraphs>495</Paragraphs>
  <Slides>50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50</vt:i4>
      </vt:variant>
    </vt:vector>
  </HeadingPairs>
  <TitlesOfParts>
    <vt:vector size="55" baseType="lpstr">
      <vt:lpstr>Clean Page </vt:lpstr>
      <vt:lpstr>Light</vt:lpstr>
      <vt:lpstr>Dark</vt:lpstr>
      <vt:lpstr>Grey</vt:lpstr>
      <vt:lpstr>Bronze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jetz</cp:lastModifiedBy>
  <cp:revision>74</cp:revision>
  <dcterms:modified xsi:type="dcterms:W3CDTF">2016-05-03T10:28:54Z</dcterms:modified>
</cp:coreProperties>
</file>