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2"/>
  </p:notesMasterIdLst>
  <p:sldIdLst>
    <p:sldId id="256" r:id="rId2"/>
    <p:sldId id="375" r:id="rId3"/>
    <p:sldId id="376" r:id="rId4"/>
    <p:sldId id="377" r:id="rId5"/>
    <p:sldId id="260" r:id="rId6"/>
    <p:sldId id="261" r:id="rId7"/>
    <p:sldId id="262" r:id="rId8"/>
    <p:sldId id="263" r:id="rId9"/>
    <p:sldId id="264" r:id="rId10"/>
    <p:sldId id="265" r:id="rId11"/>
    <p:sldId id="266" r:id="rId12"/>
    <p:sldId id="267" r:id="rId13"/>
    <p:sldId id="268" r:id="rId14"/>
    <p:sldId id="269" r:id="rId15"/>
    <p:sldId id="378"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379" r:id="rId34"/>
    <p:sldId id="289" r:id="rId35"/>
    <p:sldId id="380" r:id="rId36"/>
    <p:sldId id="291" r:id="rId37"/>
    <p:sldId id="292" r:id="rId38"/>
    <p:sldId id="293" r:id="rId39"/>
    <p:sldId id="294" r:id="rId40"/>
    <p:sldId id="295" r:id="rId41"/>
    <p:sldId id="381"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82" r:id="rId69"/>
    <p:sldId id="324" r:id="rId70"/>
    <p:sldId id="325" r:id="rId71"/>
    <p:sldId id="326" r:id="rId72"/>
    <p:sldId id="327" r:id="rId73"/>
    <p:sldId id="328" r:id="rId74"/>
    <p:sldId id="329" r:id="rId75"/>
    <p:sldId id="330" r:id="rId76"/>
    <p:sldId id="331" r:id="rId77"/>
    <p:sldId id="332" r:id="rId78"/>
    <p:sldId id="333" r:id="rId79"/>
    <p:sldId id="383"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84" r:id="rId99"/>
    <p:sldId id="354" r:id="rId100"/>
    <p:sldId id="355" r:id="rId101"/>
    <p:sldId id="356" r:id="rId102"/>
    <p:sldId id="385" r:id="rId103"/>
    <p:sldId id="358" r:id="rId104"/>
    <p:sldId id="386" r:id="rId105"/>
    <p:sldId id="360" r:id="rId106"/>
    <p:sldId id="361" r:id="rId107"/>
    <p:sldId id="362" r:id="rId108"/>
    <p:sldId id="363" r:id="rId109"/>
    <p:sldId id="364" r:id="rId110"/>
    <p:sldId id="365" r:id="rId111"/>
    <p:sldId id="366" r:id="rId112"/>
    <p:sldId id="367" r:id="rId113"/>
    <p:sldId id="368" r:id="rId114"/>
    <p:sldId id="387" r:id="rId115"/>
    <p:sldId id="369" r:id="rId116"/>
    <p:sldId id="370" r:id="rId117"/>
    <p:sldId id="371" r:id="rId118"/>
    <p:sldId id="372" r:id="rId119"/>
    <p:sldId id="373" r:id="rId120"/>
    <p:sldId id="374" r:id="rId1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1pPr>
    <a:lvl2pPr marL="0" marR="0" indent="2286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2pPr>
    <a:lvl3pPr marL="0" marR="0" indent="4572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3pPr>
    <a:lvl4pPr marL="0" marR="0" indent="6858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4pPr>
    <a:lvl5pPr marL="0" marR="0" indent="9144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5pPr>
    <a:lvl6pPr marL="0" marR="0" indent="11430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6pPr>
    <a:lvl7pPr marL="0" marR="0" indent="13716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7pPr>
    <a:lvl8pPr marL="0" marR="0" indent="16002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8pPr>
    <a:lvl9pPr marL="0" marR="0" indent="182880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1"/>
    <p:restoredTop sz="94473"/>
  </p:normalViewPr>
  <p:slideViewPr>
    <p:cSldViewPr snapToGrid="0" snapToObjects="1">
      <p:cViewPr varScale="1">
        <p:scale>
          <a:sx n="46" d="100"/>
          <a:sy n="46" d="100"/>
        </p:scale>
        <p:origin x="944"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Arbeitsblat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Arbeitsblat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Arbeitsblat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Arbeitsblat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Arbeitsblat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Arbeitsblat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Arbeitsblat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Arbeitsblat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2F2F2"/>
            </a:solidFill>
            <a:ln w="12700" cap="flat">
              <a:noFill/>
              <a:miter lim="400000"/>
            </a:ln>
            <a:effectLst/>
          </c:spPr>
          <c:dPt>
            <c:idx val="0"/>
            <c:bubble3D val="0"/>
            <c:extLst>
              <c:ext xmlns:c16="http://schemas.microsoft.com/office/drawing/2014/chart" uri="{C3380CC4-5D6E-409C-BE32-E72D297353CC}">
                <c16:uniqueId val="{00000001-A468-A34C-9F01-B00B3118BFBE}"/>
              </c:ext>
            </c:extLst>
          </c:dPt>
          <c:dPt>
            <c:idx val="1"/>
            <c:bubble3D val="0"/>
            <c:spPr>
              <a:solidFill>
                <a:srgbClr val="304FFE"/>
              </a:solidFill>
              <a:ln w="12700" cap="flat">
                <a:noFill/>
                <a:miter lim="400000"/>
              </a:ln>
              <a:effectLst/>
            </c:spPr>
            <c:extLst>
              <c:ext xmlns:c16="http://schemas.microsoft.com/office/drawing/2014/chart" uri="{C3380CC4-5D6E-409C-BE32-E72D297353CC}">
                <c16:uniqueId val="{00000003-A468-A34C-9F01-B00B3118BFBE}"/>
              </c:ext>
            </c:extLst>
          </c:dPt>
          <c:cat>
            <c:strRef>
              <c:f>Sheet1!$B$1:$C$1</c:f>
              <c:strCache>
                <c:ptCount val="2"/>
                <c:pt idx="0">
                  <c:v>Ohne Titel 1</c:v>
                </c:pt>
                <c:pt idx="1">
                  <c:v>Ohne Titel 2</c:v>
                </c:pt>
              </c:strCache>
            </c:strRef>
          </c:cat>
          <c:val>
            <c:numRef>
              <c:f>Sheet1!$B$2:$C$2</c:f>
              <c:numCache>
                <c:formatCode>General</c:formatCode>
                <c:ptCount val="2"/>
                <c:pt idx="0">
                  <c:v>62</c:v>
                </c:pt>
                <c:pt idx="1">
                  <c:v>38</c:v>
                </c:pt>
              </c:numCache>
            </c:numRef>
          </c:val>
          <c:extLst>
            <c:ext xmlns:c16="http://schemas.microsoft.com/office/drawing/2014/chart" uri="{C3380CC4-5D6E-409C-BE32-E72D297353CC}">
              <c16:uniqueId val="{00000004-A468-A34C-9F01-B00B3118BFBE}"/>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4.1749500000000002E-2"/>
          <c:y val="7.7383300000000002E-2"/>
          <c:w val="0.95325000000000004"/>
          <c:h val="0.80594699999999997"/>
        </c:manualLayout>
      </c:layout>
      <c:barChart>
        <c:barDir val="col"/>
        <c:grouping val="stacked"/>
        <c:varyColors val="0"/>
        <c:ser>
          <c:idx val="0"/>
          <c:order val="0"/>
          <c:tx>
            <c:strRef>
              <c:f>Sheet1!$A$2</c:f>
              <c:strCache>
                <c:ptCount val="1"/>
                <c:pt idx="0">
                  <c:v>Onre</c:v>
                </c:pt>
              </c:strCache>
            </c:strRef>
          </c:tx>
          <c:spPr>
            <a:solidFill>
              <a:srgbClr val="24282B"/>
            </a:solidFill>
            <a:ln w="12700" cap="flat">
              <a:noFill/>
              <a:miter lim="400000"/>
            </a:ln>
            <a:effectLst/>
          </c:spPr>
          <c:invertIfNegative val="0"/>
          <c:cat>
            <c:strRef>
              <c:f>Sheet1!$B$1:$E$1</c:f>
              <c:strCache>
                <c:ptCount val="4"/>
                <c:pt idx="0">
                  <c:v>2018</c:v>
                </c:pt>
                <c:pt idx="1">
                  <c:v>2019</c:v>
                </c:pt>
                <c:pt idx="2">
                  <c:v>2021</c:v>
                </c:pt>
                <c:pt idx="3">
                  <c:v>2022</c:v>
                </c:pt>
              </c:strCache>
            </c:strRef>
          </c:cat>
          <c:val>
            <c:numRef>
              <c:f>Sheet1!$B$2:$E$2</c:f>
              <c:numCache>
                <c:formatCode>General</c:formatCode>
                <c:ptCount val="4"/>
                <c:pt idx="0">
                  <c:v>27</c:v>
                </c:pt>
                <c:pt idx="1">
                  <c:v>56</c:v>
                </c:pt>
                <c:pt idx="2">
                  <c:v>53</c:v>
                </c:pt>
                <c:pt idx="3">
                  <c:v>96</c:v>
                </c:pt>
              </c:numCache>
            </c:numRef>
          </c:val>
          <c:extLst>
            <c:ext xmlns:c16="http://schemas.microsoft.com/office/drawing/2014/chart" uri="{C3380CC4-5D6E-409C-BE32-E72D297353CC}">
              <c16:uniqueId val="{00000000-CEC7-B041-8015-6E6A3C3538C2}"/>
            </c:ext>
          </c:extLst>
        </c:ser>
        <c:ser>
          <c:idx val="1"/>
          <c:order val="1"/>
          <c:tx>
            <c:strRef>
              <c:f>Sheet1!$A$3</c:f>
              <c:strCache>
                <c:ptCount val="1"/>
                <c:pt idx="0">
                  <c:v>Two</c:v>
                </c:pt>
              </c:strCache>
            </c:strRef>
          </c:tx>
          <c:spPr>
            <a:solidFill>
              <a:srgbClr val="D3D3D3"/>
            </a:solidFill>
            <a:ln w="12700" cap="flat">
              <a:noFill/>
              <a:miter lim="400000"/>
            </a:ln>
            <a:effectLst/>
          </c:spPr>
          <c:invertIfNegative val="0"/>
          <c:cat>
            <c:strRef>
              <c:f>Sheet1!$B$1:$E$1</c:f>
              <c:strCache>
                <c:ptCount val="4"/>
                <c:pt idx="0">
                  <c:v>2018</c:v>
                </c:pt>
                <c:pt idx="1">
                  <c:v>2019</c:v>
                </c:pt>
                <c:pt idx="2">
                  <c:v>2021</c:v>
                </c:pt>
                <c:pt idx="3">
                  <c:v>2022</c:v>
                </c:pt>
              </c:strCache>
            </c:strRef>
          </c:cat>
          <c:val>
            <c:numRef>
              <c:f>Sheet1!$B$3:$E$3</c:f>
              <c:numCache>
                <c:formatCode>General</c:formatCode>
                <c:ptCount val="4"/>
                <c:pt idx="0">
                  <c:v>55</c:v>
                </c:pt>
                <c:pt idx="1">
                  <c:v>32</c:v>
                </c:pt>
                <c:pt idx="2">
                  <c:v>70</c:v>
                </c:pt>
                <c:pt idx="3">
                  <c:v>58</c:v>
                </c:pt>
              </c:numCache>
            </c:numRef>
          </c:val>
          <c:extLst>
            <c:ext xmlns:c16="http://schemas.microsoft.com/office/drawing/2014/chart" uri="{C3380CC4-5D6E-409C-BE32-E72D297353CC}">
              <c16:uniqueId val="{00000001-CEC7-B041-8015-6E6A3C3538C2}"/>
            </c:ext>
          </c:extLst>
        </c:ser>
        <c:dLbls>
          <c:showLegendKey val="0"/>
          <c:showVal val="0"/>
          <c:showCatName val="0"/>
          <c:showSerName val="0"/>
          <c:showPercent val="0"/>
          <c:showBubbleSize val="0"/>
        </c:dLbls>
        <c:gapWidth val="300"/>
        <c:overlap val="10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2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91"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C7C7C7"/>
            </a:solidFill>
            <a:ln w="12700" cap="flat">
              <a:noFill/>
              <a:miter lim="400000"/>
            </a:ln>
            <a:effectLst/>
          </c:spPr>
          <c:explosion val="4"/>
          <c:dPt>
            <c:idx val="0"/>
            <c:bubble3D val="0"/>
            <c:extLst>
              <c:ext xmlns:c16="http://schemas.microsoft.com/office/drawing/2014/chart" uri="{C3380CC4-5D6E-409C-BE32-E72D297353CC}">
                <c16:uniqueId val="{00000001-E067-C740-8899-BFA32B8230BD}"/>
              </c:ext>
            </c:extLst>
          </c:dPt>
          <c:dPt>
            <c:idx val="1"/>
            <c:bubble3D val="0"/>
            <c:spPr>
              <a:solidFill>
                <a:srgbClr val="111111"/>
              </a:solidFill>
              <a:ln w="12700" cap="flat">
                <a:noFill/>
                <a:miter lim="400000"/>
              </a:ln>
              <a:effectLst/>
            </c:spPr>
            <c:extLst>
              <c:ext xmlns:c16="http://schemas.microsoft.com/office/drawing/2014/chart" uri="{C3380CC4-5D6E-409C-BE32-E72D297353CC}">
                <c16:uniqueId val="{00000003-E067-C740-8899-BFA32B8230BD}"/>
              </c:ext>
            </c:extLst>
          </c:dPt>
          <c:dLbls>
            <c:dLbl>
              <c:idx val="0"/>
              <c:numFmt formatCode="#,##0%" sourceLinked="0"/>
              <c:spPr/>
              <c:txPr>
                <a:bodyPr/>
                <a:lstStyle/>
                <a:p>
                  <a:pPr>
                    <a:defRPr sz="2400" b="0" i="0" u="none" strike="noStrike">
                      <a:solidFill>
                        <a:srgbClr val="FFFFFF"/>
                      </a:solidFill>
                      <a:latin typeface="Montserrat"/>
                    </a:defRPr>
                  </a:pPr>
                  <a:endParaRPr lang="de-DE"/>
                </a:p>
              </c:txPr>
              <c:dLblPos val="ctr"/>
              <c:showLegendKey val="0"/>
              <c:showVal val="0"/>
              <c:showCatName val="0"/>
              <c:showSerName val="0"/>
              <c:showPercent val="1"/>
              <c:showBubbleSize val="0"/>
              <c:extLst>
                <c:ext xmlns:c16="http://schemas.microsoft.com/office/drawing/2014/chart" uri="{C3380CC4-5D6E-409C-BE32-E72D297353CC}">
                  <c16:uniqueId val="{00000001-E067-C740-8899-BFA32B8230BD}"/>
                </c:ext>
              </c:extLst>
            </c:dLbl>
            <c:dLbl>
              <c:idx val="1"/>
              <c:numFmt formatCode="#,##0%" sourceLinked="0"/>
              <c:spPr/>
              <c:txPr>
                <a:bodyPr/>
                <a:lstStyle/>
                <a:p>
                  <a:pPr>
                    <a:defRPr sz="2400" b="0" i="0" u="none" strike="noStrike">
                      <a:solidFill>
                        <a:srgbClr val="FFFFFF"/>
                      </a:solidFill>
                      <a:latin typeface="Montserrat"/>
                    </a:defRPr>
                  </a:pPr>
                  <a:endParaRPr lang="de-DE"/>
                </a:p>
              </c:txPr>
              <c:dLblPos val="ctr"/>
              <c:showLegendKey val="0"/>
              <c:showVal val="0"/>
              <c:showCatName val="0"/>
              <c:showSerName val="0"/>
              <c:showPercent val="1"/>
              <c:showBubbleSize val="0"/>
              <c:extLst>
                <c:ext xmlns:c16="http://schemas.microsoft.com/office/drawing/2014/chart" uri="{C3380CC4-5D6E-409C-BE32-E72D297353CC}">
                  <c16:uniqueId val="{00000003-E067-C740-8899-BFA32B8230BD}"/>
                </c:ext>
              </c:extLst>
            </c:dLbl>
            <c:numFmt formatCode="#,##0%" sourceLinked="0"/>
            <c:spPr>
              <a:noFill/>
              <a:ln>
                <a:noFill/>
              </a:ln>
              <a:effectLst/>
            </c:spPr>
            <c:txPr>
              <a:bodyPr/>
              <a:lstStyle/>
              <a:p>
                <a:pPr>
                  <a:defRPr sz="2400" b="0" i="0" u="none" strike="noStrike">
                    <a:solidFill>
                      <a:srgbClr val="FFFFFF"/>
                    </a:solidFill>
                    <a:latin typeface="Montserrat"/>
                  </a:defRPr>
                </a:pPr>
                <a:endParaRPr lang="de-DE"/>
              </a:p>
            </c:txPr>
            <c:dLblPos val="ctr"/>
            <c:showLegendKey val="0"/>
            <c:showVal val="0"/>
            <c:showCatName val="0"/>
            <c:showSerName val="0"/>
            <c:showPercent val="1"/>
            <c:showBubbleSize val="0"/>
            <c:showLeaderLines val="0"/>
            <c:extLst>
              <c:ext xmlns:c15="http://schemas.microsoft.com/office/drawing/2012/chart" uri="{CE6537A1-D6FC-4f65-9D91-7224C49458BB}"/>
            </c:extLst>
          </c:dLbls>
          <c:cat>
            <c:strRef>
              <c:f>Sheet1!$B$1:$C$1</c:f>
              <c:strCache>
                <c:ptCount val="2"/>
                <c:pt idx="0">
                  <c:v>One</c:v>
                </c:pt>
                <c:pt idx="1">
                  <c:v>Two</c:v>
                </c:pt>
              </c:strCache>
            </c:strRef>
          </c:cat>
          <c:val>
            <c:numRef>
              <c:f>Sheet1!$B$2:$C$2</c:f>
              <c:numCache>
                <c:formatCode>General</c:formatCode>
                <c:ptCount val="2"/>
                <c:pt idx="0">
                  <c:v>69</c:v>
                </c:pt>
                <c:pt idx="1">
                  <c:v>41</c:v>
                </c:pt>
              </c:numCache>
            </c:numRef>
          </c:val>
          <c:extLst>
            <c:ext xmlns:c16="http://schemas.microsoft.com/office/drawing/2014/chart" uri="{C3380CC4-5D6E-409C-BE32-E72D297353CC}">
              <c16:uniqueId val="{00000004-E067-C740-8899-BFA32B8230BD}"/>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0.115852"/>
          <c:y val="0.12989800000000001"/>
          <c:w val="0.87914800000000004"/>
          <c:h val="0.810145"/>
        </c:manualLayout>
      </c:layout>
      <c:barChart>
        <c:barDir val="bar"/>
        <c:grouping val="stacked"/>
        <c:varyColors val="0"/>
        <c:ser>
          <c:idx val="0"/>
          <c:order val="0"/>
          <c:tx>
            <c:strRef>
              <c:f>Sheet1!$A$2</c:f>
              <c:strCache>
                <c:ptCount val="1"/>
                <c:pt idx="0">
                  <c:v>Onre</c:v>
                </c:pt>
              </c:strCache>
            </c:strRef>
          </c:tx>
          <c:spPr>
            <a:solidFill>
              <a:srgbClr val="D3D3D3"/>
            </a:solidFill>
            <a:ln w="12700" cap="flat">
              <a:noFill/>
              <a:miter lim="400000"/>
            </a:ln>
            <a:effectLst/>
          </c:spPr>
          <c:invertIfNegative val="0"/>
          <c:cat>
            <c:strRef>
              <c:f>Sheet1!$B$1:$D$1</c:f>
              <c:strCache>
                <c:ptCount val="3"/>
                <c:pt idx="0">
                  <c:v>2018</c:v>
                </c:pt>
                <c:pt idx="1">
                  <c:v>2019</c:v>
                </c:pt>
                <c:pt idx="2">
                  <c:v>2020</c:v>
                </c:pt>
              </c:strCache>
            </c:strRef>
          </c:cat>
          <c:val>
            <c:numRef>
              <c:f>Sheet1!$B$2:$D$2</c:f>
              <c:numCache>
                <c:formatCode>General</c:formatCode>
                <c:ptCount val="3"/>
                <c:pt idx="0">
                  <c:v>27</c:v>
                </c:pt>
                <c:pt idx="1">
                  <c:v>26</c:v>
                </c:pt>
                <c:pt idx="2">
                  <c:v>53</c:v>
                </c:pt>
              </c:numCache>
            </c:numRef>
          </c:val>
          <c:extLst>
            <c:ext xmlns:c16="http://schemas.microsoft.com/office/drawing/2014/chart" uri="{C3380CC4-5D6E-409C-BE32-E72D297353CC}">
              <c16:uniqueId val="{00000000-821D-DF49-B4A0-AE65B7A5FBA3}"/>
            </c:ext>
          </c:extLst>
        </c:ser>
        <c:ser>
          <c:idx val="1"/>
          <c:order val="1"/>
          <c:tx>
            <c:strRef>
              <c:f>Sheet1!$A$3</c:f>
              <c:strCache>
                <c:ptCount val="1"/>
                <c:pt idx="0">
                  <c:v>Two</c:v>
                </c:pt>
              </c:strCache>
            </c:strRef>
          </c:tx>
          <c:spPr>
            <a:solidFill>
              <a:srgbClr val="151314"/>
            </a:solidFill>
            <a:ln w="12700" cap="flat">
              <a:noFill/>
              <a:miter lim="400000"/>
            </a:ln>
            <a:effectLst/>
          </c:spPr>
          <c:invertIfNegative val="0"/>
          <c:cat>
            <c:strRef>
              <c:f>Sheet1!$B$1:$D$1</c:f>
              <c:strCache>
                <c:ptCount val="3"/>
                <c:pt idx="0">
                  <c:v>2018</c:v>
                </c:pt>
                <c:pt idx="1">
                  <c:v>2019</c:v>
                </c:pt>
                <c:pt idx="2">
                  <c:v>2020</c:v>
                </c:pt>
              </c:strCache>
            </c:strRef>
          </c:cat>
          <c:val>
            <c:numRef>
              <c:f>Sheet1!$B$3:$D$3</c:f>
              <c:numCache>
                <c:formatCode>General</c:formatCode>
                <c:ptCount val="3"/>
                <c:pt idx="0">
                  <c:v>55</c:v>
                </c:pt>
                <c:pt idx="1">
                  <c:v>32</c:v>
                </c:pt>
                <c:pt idx="2">
                  <c:v>70</c:v>
                </c:pt>
              </c:numCache>
            </c:numRef>
          </c:val>
          <c:extLst>
            <c:ext xmlns:c16="http://schemas.microsoft.com/office/drawing/2014/chart" uri="{C3380CC4-5D6E-409C-BE32-E72D297353CC}">
              <c16:uniqueId val="{00000001-821D-DF49-B4A0-AE65B7A5FBA3}"/>
            </c:ext>
          </c:extLst>
        </c:ser>
        <c:dLbls>
          <c:showLegendKey val="0"/>
          <c:showVal val="0"/>
          <c:showCatName val="0"/>
          <c:showSerName val="0"/>
          <c:showPercent val="0"/>
          <c:showBubbleSize val="0"/>
        </c:dLbls>
        <c:gapWidth val="30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22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t"/>
        <c:numFmt formatCode="General" sourceLinked="0"/>
        <c:majorTickMark val="none"/>
        <c:minorTickMark val="none"/>
        <c:tickLblPos val="none"/>
        <c:spPr>
          <a:ln w="12700" cap="flat">
            <a:noFill/>
            <a:miter lim="400000"/>
          </a:ln>
        </c:spPr>
        <c:txPr>
          <a:bodyPr rot="0"/>
          <a:lstStyle/>
          <a:p>
            <a:pPr>
              <a:defRPr sz="2591" b="0" i="0" u="none" strike="noStrike">
                <a:solidFill>
                  <a:srgbClr val="151314"/>
                </a:solidFill>
                <a:latin typeface="Proxima Nova"/>
              </a:defRPr>
            </a:pPr>
            <a:endParaRPr lang="de-DE"/>
          </a:p>
        </c:txPr>
        <c:crossAx val="2094734552"/>
        <c:crosses val="autoZero"/>
        <c:crossBetween val="between"/>
        <c:majorUnit val="35"/>
        <c:minorUnit val="1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111111"/>
            </a:solidFill>
            <a:ln w="12700" cap="flat">
              <a:noFill/>
              <a:miter lim="400000"/>
            </a:ln>
            <a:effectLst/>
          </c:spPr>
          <c:dPt>
            <c:idx val="0"/>
            <c:bubble3D val="0"/>
            <c:extLst>
              <c:ext xmlns:c16="http://schemas.microsoft.com/office/drawing/2014/chart" uri="{C3380CC4-5D6E-409C-BE32-E72D297353CC}">
                <c16:uniqueId val="{00000001-B0F2-5047-AE09-59D2EC30793B}"/>
              </c:ext>
            </c:extLst>
          </c:dPt>
          <c:dPt>
            <c:idx val="1"/>
            <c:bubble3D val="0"/>
            <c:spPr>
              <a:solidFill>
                <a:srgbClr val="C7C7C7"/>
              </a:solidFill>
              <a:ln w="12700" cap="flat">
                <a:noFill/>
                <a:miter lim="400000"/>
              </a:ln>
              <a:effectLst/>
            </c:spPr>
            <c:extLst>
              <c:ext xmlns:c16="http://schemas.microsoft.com/office/drawing/2014/chart" uri="{C3380CC4-5D6E-409C-BE32-E72D297353CC}">
                <c16:uniqueId val="{00000003-B0F2-5047-AE09-59D2EC30793B}"/>
              </c:ext>
            </c:extLst>
          </c:dPt>
          <c:cat>
            <c:strRef>
              <c:f>Sheet1!$B$1:$C$1</c:f>
              <c:strCache>
                <c:ptCount val="2"/>
                <c:pt idx="0">
                  <c:v>One</c:v>
                </c:pt>
                <c:pt idx="1">
                  <c:v>Two</c:v>
                </c:pt>
              </c:strCache>
            </c:strRef>
          </c:cat>
          <c:val>
            <c:numRef>
              <c:f>Sheet1!$B$2:$C$2</c:f>
              <c:numCache>
                <c:formatCode>General</c:formatCode>
                <c:ptCount val="2"/>
                <c:pt idx="0">
                  <c:v>32</c:v>
                </c:pt>
                <c:pt idx="1">
                  <c:v>21</c:v>
                </c:pt>
              </c:numCache>
            </c:numRef>
          </c:val>
          <c:extLst>
            <c:ext xmlns:c16="http://schemas.microsoft.com/office/drawing/2014/chart" uri="{C3380CC4-5D6E-409C-BE32-E72D297353CC}">
              <c16:uniqueId val="{00000004-B0F2-5047-AE09-59D2EC30793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2F2F2"/>
            </a:solidFill>
            <a:ln w="12700" cap="flat">
              <a:noFill/>
              <a:miter lim="400000"/>
            </a:ln>
            <a:effectLst/>
          </c:spPr>
          <c:dPt>
            <c:idx val="0"/>
            <c:bubble3D val="0"/>
            <c:extLst>
              <c:ext xmlns:c16="http://schemas.microsoft.com/office/drawing/2014/chart" uri="{C3380CC4-5D6E-409C-BE32-E72D297353CC}">
                <c16:uniqueId val="{00000001-E360-5E4D-AA82-0E2BCCF32213}"/>
              </c:ext>
            </c:extLst>
          </c:dPt>
          <c:dPt>
            <c:idx val="1"/>
            <c:bubble3D val="0"/>
            <c:spPr>
              <a:solidFill>
                <a:srgbClr val="304FFE"/>
              </a:solidFill>
              <a:ln w="12700" cap="flat">
                <a:noFill/>
                <a:miter lim="400000"/>
              </a:ln>
              <a:effectLst/>
            </c:spPr>
            <c:extLst>
              <c:ext xmlns:c16="http://schemas.microsoft.com/office/drawing/2014/chart" uri="{C3380CC4-5D6E-409C-BE32-E72D297353CC}">
                <c16:uniqueId val="{00000003-E360-5E4D-AA82-0E2BCCF32213}"/>
              </c:ext>
            </c:extLst>
          </c:dPt>
          <c:cat>
            <c:strRef>
              <c:f>Sheet1!$B$1:$C$1</c:f>
              <c:strCache>
                <c:ptCount val="2"/>
                <c:pt idx="0">
                  <c:v>Ohne Titel 1</c:v>
                </c:pt>
                <c:pt idx="1">
                  <c:v>Ohne Titel 2</c:v>
                </c:pt>
              </c:strCache>
            </c:strRef>
          </c:cat>
          <c:val>
            <c:numRef>
              <c:f>Sheet1!$B$2:$C$2</c:f>
              <c:numCache>
                <c:formatCode>General</c:formatCode>
                <c:ptCount val="2"/>
                <c:pt idx="0">
                  <c:v>34</c:v>
                </c:pt>
                <c:pt idx="1">
                  <c:v>67</c:v>
                </c:pt>
              </c:numCache>
            </c:numRef>
          </c:val>
          <c:extLst>
            <c:ext xmlns:c16="http://schemas.microsoft.com/office/drawing/2014/chart" uri="{C3380CC4-5D6E-409C-BE32-E72D297353CC}">
              <c16:uniqueId val="{00000004-E360-5E4D-AA82-0E2BCCF32213}"/>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2F2F2"/>
            </a:solidFill>
            <a:ln w="12700" cap="flat">
              <a:noFill/>
              <a:miter lim="400000"/>
            </a:ln>
            <a:effectLst/>
          </c:spPr>
          <c:dPt>
            <c:idx val="0"/>
            <c:bubble3D val="0"/>
            <c:extLst>
              <c:ext xmlns:c16="http://schemas.microsoft.com/office/drawing/2014/chart" uri="{C3380CC4-5D6E-409C-BE32-E72D297353CC}">
                <c16:uniqueId val="{00000001-0641-154A-A321-0E788AE671DB}"/>
              </c:ext>
            </c:extLst>
          </c:dPt>
          <c:dPt>
            <c:idx val="1"/>
            <c:bubble3D val="0"/>
            <c:spPr>
              <a:solidFill>
                <a:srgbClr val="304FFE"/>
              </a:solidFill>
              <a:ln w="12700" cap="flat">
                <a:noFill/>
                <a:miter lim="400000"/>
              </a:ln>
              <a:effectLst/>
            </c:spPr>
            <c:extLst>
              <c:ext xmlns:c16="http://schemas.microsoft.com/office/drawing/2014/chart" uri="{C3380CC4-5D6E-409C-BE32-E72D297353CC}">
                <c16:uniqueId val="{00000003-0641-154A-A321-0E788AE671DB}"/>
              </c:ext>
            </c:extLst>
          </c:dPt>
          <c:cat>
            <c:strRef>
              <c:f>Sheet1!$B$1:$C$1</c:f>
              <c:strCache>
                <c:ptCount val="2"/>
                <c:pt idx="0">
                  <c:v>Ohne Titel 1</c:v>
                </c:pt>
                <c:pt idx="1">
                  <c:v>Ohne Titel 2</c:v>
                </c:pt>
              </c:strCache>
            </c:strRef>
          </c:cat>
          <c:val>
            <c:numRef>
              <c:f>Sheet1!$B$2:$C$2</c:f>
              <c:numCache>
                <c:formatCode>General</c:formatCode>
                <c:ptCount val="2"/>
                <c:pt idx="0">
                  <c:v>24</c:v>
                </c:pt>
                <c:pt idx="1">
                  <c:v>76</c:v>
                </c:pt>
              </c:numCache>
            </c:numRef>
          </c:val>
          <c:extLst>
            <c:ext xmlns:c16="http://schemas.microsoft.com/office/drawing/2014/chart" uri="{C3380CC4-5D6E-409C-BE32-E72D297353CC}">
              <c16:uniqueId val="{00000004-0641-154A-A321-0E788AE671DB}"/>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9.9696999999999994E-2"/>
          <c:y val="6.6086599999999995E-2"/>
          <c:w val="0.89530299999999996"/>
          <c:h val="0.89727000000000001"/>
        </c:manualLayout>
      </c:layout>
      <c:barChart>
        <c:barDir val="bar"/>
        <c:grouping val="stacked"/>
        <c:varyColors val="0"/>
        <c:ser>
          <c:idx val="0"/>
          <c:order val="0"/>
          <c:tx>
            <c:strRef>
              <c:f>Sheet1!$A$2</c:f>
              <c:strCache>
                <c:ptCount val="1"/>
                <c:pt idx="0">
                  <c:v>Onre</c:v>
                </c:pt>
              </c:strCache>
            </c:strRef>
          </c:tx>
          <c:spPr>
            <a:solidFill>
              <a:srgbClr val="F2F2F2"/>
            </a:solidFill>
            <a:ln w="12700" cap="flat">
              <a:noFill/>
              <a:miter lim="400000"/>
            </a:ln>
            <a:effectLst/>
          </c:spPr>
          <c:invertIfNegative val="0"/>
          <c:cat>
            <c:strRef>
              <c:f>Sheet1!$B$1:$E$1</c:f>
              <c:strCache>
                <c:ptCount val="4"/>
                <c:pt idx="0">
                  <c:v>2018</c:v>
                </c:pt>
                <c:pt idx="1">
                  <c:v>2019</c:v>
                </c:pt>
                <c:pt idx="2">
                  <c:v>2020</c:v>
                </c:pt>
                <c:pt idx="3">
                  <c:v>2021</c:v>
                </c:pt>
              </c:strCache>
            </c:strRef>
          </c:cat>
          <c:val>
            <c:numRef>
              <c:f>Sheet1!$B$2:$E$2</c:f>
              <c:numCache>
                <c:formatCode>General</c:formatCode>
                <c:ptCount val="4"/>
                <c:pt idx="0">
                  <c:v>27</c:v>
                </c:pt>
                <c:pt idx="1">
                  <c:v>36</c:v>
                </c:pt>
                <c:pt idx="2">
                  <c:v>53</c:v>
                </c:pt>
                <c:pt idx="3">
                  <c:v>96</c:v>
                </c:pt>
              </c:numCache>
            </c:numRef>
          </c:val>
          <c:extLst>
            <c:ext xmlns:c16="http://schemas.microsoft.com/office/drawing/2014/chart" uri="{C3380CC4-5D6E-409C-BE32-E72D297353CC}">
              <c16:uniqueId val="{00000000-030F-B642-971F-E0B3F650CD96}"/>
            </c:ext>
          </c:extLst>
        </c:ser>
        <c:ser>
          <c:idx val="1"/>
          <c:order val="1"/>
          <c:tx>
            <c:strRef>
              <c:f>Sheet1!$A$3</c:f>
              <c:strCache>
                <c:ptCount val="1"/>
                <c:pt idx="0">
                  <c:v>Two</c:v>
                </c:pt>
              </c:strCache>
            </c:strRef>
          </c:tx>
          <c:spPr>
            <a:solidFill>
              <a:srgbClr val="151314"/>
            </a:solidFill>
            <a:ln w="12700" cap="flat">
              <a:noFill/>
              <a:miter lim="400000"/>
            </a:ln>
            <a:effectLst/>
          </c:spPr>
          <c:invertIfNegative val="0"/>
          <c:cat>
            <c:strRef>
              <c:f>Sheet1!$B$1:$E$1</c:f>
              <c:strCache>
                <c:ptCount val="4"/>
                <c:pt idx="0">
                  <c:v>2018</c:v>
                </c:pt>
                <c:pt idx="1">
                  <c:v>2019</c:v>
                </c:pt>
                <c:pt idx="2">
                  <c:v>2020</c:v>
                </c:pt>
                <c:pt idx="3">
                  <c:v>2021</c:v>
                </c:pt>
              </c:strCache>
            </c:strRef>
          </c:cat>
          <c:val>
            <c:numRef>
              <c:f>Sheet1!$B$3:$E$3</c:f>
              <c:numCache>
                <c:formatCode>General</c:formatCode>
                <c:ptCount val="4"/>
                <c:pt idx="0">
                  <c:v>55</c:v>
                </c:pt>
                <c:pt idx="1">
                  <c:v>43</c:v>
                </c:pt>
                <c:pt idx="2">
                  <c:v>70</c:v>
                </c:pt>
                <c:pt idx="3">
                  <c:v>58</c:v>
                </c:pt>
              </c:numCache>
            </c:numRef>
          </c:val>
          <c:extLst>
            <c:ext xmlns:c16="http://schemas.microsoft.com/office/drawing/2014/chart" uri="{C3380CC4-5D6E-409C-BE32-E72D297353CC}">
              <c16:uniqueId val="{00000001-030F-B642-971F-E0B3F650CD96}"/>
            </c:ext>
          </c:extLst>
        </c:ser>
        <c:dLbls>
          <c:showLegendKey val="0"/>
          <c:showVal val="0"/>
          <c:showCatName val="0"/>
          <c:showSerName val="0"/>
          <c:showPercent val="0"/>
          <c:showBubbleSize val="0"/>
        </c:dLbls>
        <c:gapWidth val="30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22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t"/>
        <c:numFmt formatCode="General" sourceLinked="0"/>
        <c:majorTickMark val="none"/>
        <c:minorTickMark val="none"/>
        <c:tickLblPos val="none"/>
        <c:spPr>
          <a:ln w="12700" cap="flat">
            <a:noFill/>
            <a:miter lim="400000"/>
          </a:ln>
        </c:spPr>
        <c:txPr>
          <a:bodyPr rot="0"/>
          <a:lstStyle/>
          <a:p>
            <a:pPr>
              <a:defRPr sz="2591"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F2F2F2"/>
            </a:solidFill>
            <a:ln w="12700" cap="flat">
              <a:noFill/>
              <a:miter lim="400000"/>
            </a:ln>
            <a:effectLst/>
          </c:spPr>
          <c:dPt>
            <c:idx val="0"/>
            <c:bubble3D val="0"/>
            <c:extLst>
              <c:ext xmlns:c16="http://schemas.microsoft.com/office/drawing/2014/chart" uri="{C3380CC4-5D6E-409C-BE32-E72D297353CC}">
                <c16:uniqueId val="{00000001-2979-4545-B9BB-2DB0566DC122}"/>
              </c:ext>
            </c:extLst>
          </c:dPt>
          <c:dPt>
            <c:idx val="1"/>
            <c:bubble3D val="0"/>
            <c:spPr>
              <a:solidFill>
                <a:srgbClr val="111111"/>
              </a:solidFill>
              <a:ln w="12700" cap="flat">
                <a:noFill/>
                <a:miter lim="400000"/>
              </a:ln>
              <a:effectLst/>
            </c:spPr>
            <c:extLst>
              <c:ext xmlns:c16="http://schemas.microsoft.com/office/drawing/2014/chart" uri="{C3380CC4-5D6E-409C-BE32-E72D297353CC}">
                <c16:uniqueId val="{00000003-2979-4545-B9BB-2DB0566DC122}"/>
              </c:ext>
            </c:extLst>
          </c:dPt>
          <c:cat>
            <c:strRef>
              <c:f>Sheet1!$B$1:$C$1</c:f>
              <c:strCache>
                <c:ptCount val="2"/>
                <c:pt idx="0">
                  <c:v>Ohne Titel 1</c:v>
                </c:pt>
                <c:pt idx="1">
                  <c:v>Ohne Titel 2</c:v>
                </c:pt>
              </c:strCache>
            </c:strRef>
          </c:cat>
          <c:val>
            <c:numRef>
              <c:f>Sheet1!$B$2:$C$2</c:f>
              <c:numCache>
                <c:formatCode>General</c:formatCode>
                <c:ptCount val="2"/>
                <c:pt idx="0">
                  <c:v>34</c:v>
                </c:pt>
                <c:pt idx="1">
                  <c:v>67</c:v>
                </c:pt>
              </c:numCache>
            </c:numRef>
          </c:val>
          <c:extLst>
            <c:ext xmlns:c16="http://schemas.microsoft.com/office/drawing/2014/chart" uri="{C3380CC4-5D6E-409C-BE32-E72D297353CC}">
              <c16:uniqueId val="{00000004-2979-4545-B9BB-2DB0566DC122}"/>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0.167438"/>
          <c:y val="7.4969800000000003E-2"/>
          <c:w val="0.82756200000000002"/>
          <c:h val="0.80974900000000005"/>
        </c:manualLayout>
      </c:layout>
      <c:barChart>
        <c:barDir val="col"/>
        <c:grouping val="clustered"/>
        <c:varyColors val="0"/>
        <c:ser>
          <c:idx val="0"/>
          <c:order val="0"/>
          <c:tx>
            <c:strRef>
              <c:f>Sheet1!$A$2</c:f>
              <c:strCache>
                <c:ptCount val="1"/>
                <c:pt idx="0">
                  <c:v>Onre</c:v>
                </c:pt>
              </c:strCache>
            </c:strRef>
          </c:tx>
          <c:spPr>
            <a:solidFill>
              <a:srgbClr val="D6D6D6"/>
            </a:solidFill>
            <a:ln w="12700" cap="flat">
              <a:noFill/>
              <a:miter lim="400000"/>
            </a:ln>
            <a:effectLst/>
          </c:spPr>
          <c:invertIfNegative val="0"/>
          <c:cat>
            <c:strRef>
              <c:f>Sheet1!$B$1:$D$1</c:f>
              <c:strCache>
                <c:ptCount val="3"/>
                <c:pt idx="0">
                  <c:v>1</c:v>
                </c:pt>
                <c:pt idx="1">
                  <c:v>2</c:v>
                </c:pt>
                <c:pt idx="2">
                  <c:v>3</c:v>
                </c:pt>
              </c:strCache>
            </c:strRef>
          </c:cat>
          <c:val>
            <c:numRef>
              <c:f>Sheet1!$B$2:$D$2</c:f>
              <c:numCache>
                <c:formatCode>General</c:formatCode>
                <c:ptCount val="3"/>
                <c:pt idx="0">
                  <c:v>17</c:v>
                </c:pt>
                <c:pt idx="1">
                  <c:v>26</c:v>
                </c:pt>
                <c:pt idx="2">
                  <c:v>53</c:v>
                </c:pt>
              </c:numCache>
            </c:numRef>
          </c:val>
          <c:extLst>
            <c:ext xmlns:c16="http://schemas.microsoft.com/office/drawing/2014/chart" uri="{C3380CC4-5D6E-409C-BE32-E72D297353CC}">
              <c16:uniqueId val="{00000000-9667-2A42-BDBB-404D2D87BBD8}"/>
            </c:ext>
          </c:extLst>
        </c:ser>
        <c:dLbls>
          <c:showLegendKey val="0"/>
          <c:showVal val="0"/>
          <c:showCatName val="0"/>
          <c:showSerName val="0"/>
          <c:showPercent val="0"/>
          <c:showBubbleSize val="0"/>
        </c:dLbls>
        <c:gapWidth val="180"/>
        <c:overlap val="-20"/>
        <c:axId val="2094734552"/>
        <c:axId val="2094734553"/>
      </c:barChart>
      <c:catAx>
        <c:axId val="2094734552"/>
        <c:scaling>
          <c:orientation val="minMax"/>
        </c:scaling>
        <c:delete val="0"/>
        <c:axPos val="b"/>
        <c:numFmt formatCode="General" sourceLinked="0"/>
        <c:majorTickMark val="none"/>
        <c:minorTickMark val="none"/>
        <c:tickLblPos val="low"/>
        <c:spPr>
          <a:ln w="12700" cap="flat">
            <a:solidFill>
              <a:srgbClr val="304FFE"/>
            </a:solidFill>
            <a:custDash>
              <a:ds d="100000" sp="200000"/>
            </a:custDash>
            <a:miter lim="400000"/>
          </a:ln>
        </c:spPr>
        <c:txPr>
          <a:bodyPr rot="0"/>
          <a:lstStyle/>
          <a:p>
            <a:pPr>
              <a:defRPr sz="26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151314"/>
              </a:solidFill>
              <a:custDash>
                <a:ds d="200000" sp="200000"/>
              </a:custDash>
              <a:miter lim="400000"/>
            </a:ln>
          </c:spPr>
        </c:majorGridlines>
        <c:numFmt formatCode="General" sourceLinked="0"/>
        <c:majorTickMark val="none"/>
        <c:minorTickMark val="none"/>
        <c:tickLblPos val="nextTo"/>
        <c:spPr>
          <a:ln w="12700" cap="flat">
            <a:noFill/>
            <a:custDash>
              <a:ds d="100000" sp="200000"/>
            </a:custDash>
            <a:miter lim="400000"/>
          </a:ln>
        </c:spPr>
        <c:txPr>
          <a:bodyPr rot="0"/>
          <a:lstStyle/>
          <a:p>
            <a:pPr>
              <a:defRPr sz="2600" b="0" i="0" u="none" strike="noStrike">
                <a:solidFill>
                  <a:srgbClr val="151314"/>
                </a:solidFill>
                <a:latin typeface="Proxima Nova"/>
              </a:defRPr>
            </a:pPr>
            <a:endParaRPr lang="de-DE"/>
          </a:p>
        </c:txPr>
        <c:crossAx val="2094734552"/>
        <c:crosses val="autoZero"/>
        <c:crossBetween val="between"/>
        <c:majorUnit val="10"/>
        <c:minorUnit val="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0.167438"/>
          <c:y val="7.4969800000000003E-2"/>
          <c:w val="0.82756200000000002"/>
          <c:h val="0.80974900000000005"/>
        </c:manualLayout>
      </c:layout>
      <c:barChart>
        <c:barDir val="col"/>
        <c:grouping val="clustered"/>
        <c:varyColors val="0"/>
        <c:ser>
          <c:idx val="0"/>
          <c:order val="0"/>
          <c:tx>
            <c:strRef>
              <c:f>Sheet1!$A$2</c:f>
              <c:strCache>
                <c:ptCount val="1"/>
                <c:pt idx="0">
                  <c:v>Onre</c:v>
                </c:pt>
              </c:strCache>
            </c:strRef>
          </c:tx>
          <c:spPr>
            <a:solidFill>
              <a:srgbClr val="D6D6D6"/>
            </a:solidFill>
            <a:ln w="12700" cap="flat">
              <a:noFill/>
              <a:miter lim="400000"/>
            </a:ln>
            <a:effectLst/>
          </c:spPr>
          <c:invertIfNegative val="0"/>
          <c:cat>
            <c:strRef>
              <c:f>Sheet1!$B$1:$D$1</c:f>
              <c:strCache>
                <c:ptCount val="3"/>
                <c:pt idx="0">
                  <c:v>1</c:v>
                </c:pt>
                <c:pt idx="1">
                  <c:v>2</c:v>
                </c:pt>
                <c:pt idx="2">
                  <c:v>3</c:v>
                </c:pt>
              </c:strCache>
            </c:strRef>
          </c:cat>
          <c:val>
            <c:numRef>
              <c:f>Sheet1!$B$2:$D$2</c:f>
              <c:numCache>
                <c:formatCode>General</c:formatCode>
                <c:ptCount val="3"/>
                <c:pt idx="0">
                  <c:v>43</c:v>
                </c:pt>
                <c:pt idx="1">
                  <c:v>32</c:v>
                </c:pt>
                <c:pt idx="2">
                  <c:v>53</c:v>
                </c:pt>
              </c:numCache>
            </c:numRef>
          </c:val>
          <c:extLst>
            <c:ext xmlns:c16="http://schemas.microsoft.com/office/drawing/2014/chart" uri="{C3380CC4-5D6E-409C-BE32-E72D297353CC}">
              <c16:uniqueId val="{00000000-AD62-5B41-95CB-C47A13C753F4}"/>
            </c:ext>
          </c:extLst>
        </c:ser>
        <c:dLbls>
          <c:showLegendKey val="0"/>
          <c:showVal val="0"/>
          <c:showCatName val="0"/>
          <c:showSerName val="0"/>
          <c:showPercent val="0"/>
          <c:showBubbleSize val="0"/>
        </c:dLbls>
        <c:gapWidth val="180"/>
        <c:overlap val="-20"/>
        <c:axId val="2094734552"/>
        <c:axId val="2094734553"/>
      </c:barChart>
      <c:catAx>
        <c:axId val="2094734552"/>
        <c:scaling>
          <c:orientation val="minMax"/>
        </c:scaling>
        <c:delete val="0"/>
        <c:axPos val="b"/>
        <c:numFmt formatCode="General" sourceLinked="0"/>
        <c:majorTickMark val="none"/>
        <c:minorTickMark val="none"/>
        <c:tickLblPos val="low"/>
        <c:spPr>
          <a:ln w="12700" cap="flat">
            <a:solidFill>
              <a:srgbClr val="304FFE"/>
            </a:solidFill>
            <a:custDash>
              <a:ds d="100000" sp="200000"/>
            </a:custDash>
            <a:miter lim="400000"/>
          </a:ln>
        </c:spPr>
        <c:txPr>
          <a:bodyPr rot="0"/>
          <a:lstStyle/>
          <a:p>
            <a:pPr>
              <a:defRPr sz="26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151314"/>
              </a:solidFill>
              <a:custDash>
                <a:ds d="200000" sp="200000"/>
              </a:custDash>
              <a:miter lim="400000"/>
            </a:ln>
          </c:spPr>
        </c:majorGridlines>
        <c:numFmt formatCode="General" sourceLinked="0"/>
        <c:majorTickMark val="none"/>
        <c:minorTickMark val="none"/>
        <c:tickLblPos val="nextTo"/>
        <c:spPr>
          <a:ln w="12700" cap="flat">
            <a:noFill/>
            <a:custDash>
              <a:ds d="100000" sp="200000"/>
            </a:custDash>
            <a:miter lim="400000"/>
          </a:ln>
        </c:spPr>
        <c:txPr>
          <a:bodyPr rot="0"/>
          <a:lstStyle/>
          <a:p>
            <a:pPr>
              <a:defRPr sz="2600" b="0" i="0" u="none" strike="noStrike">
                <a:solidFill>
                  <a:srgbClr val="151314"/>
                </a:solidFill>
                <a:latin typeface="Proxima Nova"/>
              </a:defRPr>
            </a:pPr>
            <a:endParaRPr lang="de-DE"/>
          </a:p>
        </c:txPr>
        <c:crossAx val="2094734552"/>
        <c:crosses val="autoZero"/>
        <c:crossBetween val="between"/>
        <c:majorUnit val="10"/>
        <c:minorUnit val="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3.0927400000000001E-2"/>
          <c:y val="5.1554700000000002E-2"/>
          <c:w val="0.41695700000000002"/>
          <c:h val="0.86469700000000005"/>
        </c:manualLayout>
      </c:layout>
      <c:lineChart>
        <c:grouping val="standard"/>
        <c:varyColors val="0"/>
        <c:ser>
          <c:idx val="0"/>
          <c:order val="0"/>
          <c:tx>
            <c:strRef>
              <c:f>Sheet1!$A$2</c:f>
              <c:strCache>
                <c:ptCount val="1"/>
                <c:pt idx="0">
                  <c:v>One</c:v>
                </c:pt>
              </c:strCache>
            </c:strRef>
          </c:tx>
          <c:spPr>
            <a:ln w="25400" cap="flat">
              <a:solidFill>
                <a:srgbClr val="304FFE"/>
              </a:solidFill>
              <a:prstDash val="solid"/>
              <a:miter lim="400000"/>
            </a:ln>
            <a:effectLst/>
          </c:spPr>
          <c:marker>
            <c:symbol val="circle"/>
            <c:size val="10"/>
            <c:spPr>
              <a:solidFill>
                <a:srgbClr val="FFFFFF"/>
              </a:solidFill>
              <a:ln w="25400" cap="flat">
                <a:solidFill>
                  <a:srgbClr val="304FFE"/>
                </a:solidFill>
                <a:prstDash val="solid"/>
                <a:miter lim="400000"/>
              </a:ln>
              <a:effectLst/>
            </c:spPr>
          </c:marker>
          <c:cat>
            <c:strRef>
              <c:f>Sheet1!$B$1:$E$1</c:f>
              <c:strCache>
                <c:ptCount val="4"/>
                <c:pt idx="0">
                  <c:v>2018</c:v>
                </c:pt>
                <c:pt idx="1">
                  <c:v>2019</c:v>
                </c:pt>
                <c:pt idx="2">
                  <c:v>2020</c:v>
                </c:pt>
                <c:pt idx="3">
                  <c:v>2021</c:v>
                </c:pt>
              </c:strCache>
            </c:strRef>
          </c:cat>
          <c:val>
            <c:numRef>
              <c:f>Sheet1!$B$2:$E$2</c:f>
              <c:numCache>
                <c:formatCode>General</c:formatCode>
                <c:ptCount val="4"/>
                <c:pt idx="0">
                  <c:v>9</c:v>
                </c:pt>
                <c:pt idx="1">
                  <c:v>17</c:v>
                </c:pt>
                <c:pt idx="2">
                  <c:v>34</c:v>
                </c:pt>
                <c:pt idx="3">
                  <c:v>75</c:v>
                </c:pt>
              </c:numCache>
            </c:numRef>
          </c:val>
          <c:smooth val="0"/>
          <c:extLst>
            <c:ext xmlns:c16="http://schemas.microsoft.com/office/drawing/2014/chart" uri="{C3380CC4-5D6E-409C-BE32-E72D297353CC}">
              <c16:uniqueId val="{00000000-5719-AE47-A6E6-48B81C68ED18}"/>
            </c:ext>
          </c:extLst>
        </c:ser>
        <c:ser>
          <c:idx val="1"/>
          <c:order val="1"/>
          <c:tx>
            <c:strRef>
              <c:f>Sheet1!$A$3</c:f>
              <c:strCache>
                <c:ptCount val="1"/>
                <c:pt idx="0">
                  <c:v>Two</c:v>
                </c:pt>
              </c:strCache>
            </c:strRef>
          </c:tx>
          <c:spPr>
            <a:ln w="25400" cap="flat">
              <a:solidFill>
                <a:srgbClr val="24282B"/>
              </a:solidFill>
              <a:prstDash val="solid"/>
              <a:miter lim="400000"/>
            </a:ln>
            <a:effectLst/>
          </c:spPr>
          <c:marker>
            <c:symbol val="circle"/>
            <c:size val="10"/>
            <c:spPr>
              <a:solidFill>
                <a:srgbClr val="FFFFFF"/>
              </a:solidFill>
              <a:ln w="25400" cap="flat">
                <a:solidFill>
                  <a:srgbClr val="24282B"/>
                </a:solidFill>
                <a:prstDash val="solid"/>
                <a:miter lim="400000"/>
              </a:ln>
              <a:effectLst/>
            </c:spPr>
          </c:marker>
          <c:cat>
            <c:strRef>
              <c:f>Sheet1!$B$1:$E$1</c:f>
              <c:strCache>
                <c:ptCount val="4"/>
                <c:pt idx="0">
                  <c:v>2018</c:v>
                </c:pt>
                <c:pt idx="1">
                  <c:v>2019</c:v>
                </c:pt>
                <c:pt idx="2">
                  <c:v>2020</c:v>
                </c:pt>
                <c:pt idx="3">
                  <c:v>2021</c:v>
                </c:pt>
              </c:strCache>
            </c:strRef>
          </c:cat>
          <c:val>
            <c:numRef>
              <c:f>Sheet1!$B$3:$E$3</c:f>
              <c:numCache>
                <c:formatCode>General</c:formatCode>
                <c:ptCount val="4"/>
                <c:pt idx="0">
                  <c:v>32</c:v>
                </c:pt>
                <c:pt idx="1">
                  <c:v>23</c:v>
                </c:pt>
                <c:pt idx="2">
                  <c:v>47</c:v>
                </c:pt>
                <c:pt idx="3">
                  <c:v>58</c:v>
                </c:pt>
              </c:numCache>
            </c:numRef>
          </c:val>
          <c:smooth val="0"/>
          <c:extLst>
            <c:ext xmlns:c16="http://schemas.microsoft.com/office/drawing/2014/chart" uri="{C3380CC4-5D6E-409C-BE32-E72D297353CC}">
              <c16:uniqueId val="{00000001-5719-AE47-A6E6-48B81C68ED18}"/>
            </c:ext>
          </c:extLst>
        </c:ser>
        <c:ser>
          <c:idx val="2"/>
          <c:order val="2"/>
          <c:tx>
            <c:strRef>
              <c:f>Sheet1!$A$4</c:f>
              <c:strCache>
                <c:ptCount val="1"/>
                <c:pt idx="0">
                  <c:v>Three</c:v>
                </c:pt>
              </c:strCache>
            </c:strRef>
          </c:tx>
          <c:spPr>
            <a:ln w="25400" cap="flat">
              <a:solidFill>
                <a:srgbClr val="24282B"/>
              </a:solidFill>
              <a:prstDash val="solid"/>
              <a:miter lim="400000"/>
            </a:ln>
            <a:effectLst/>
          </c:spPr>
          <c:marker>
            <c:symbol val="circle"/>
            <c:size val="10"/>
            <c:spPr>
              <a:solidFill>
                <a:srgbClr val="FFFFFF"/>
              </a:solidFill>
              <a:ln w="25400" cap="flat">
                <a:solidFill>
                  <a:srgbClr val="24282B"/>
                </a:solidFill>
                <a:prstDash val="solid"/>
                <a:miter lim="400000"/>
              </a:ln>
              <a:effectLst/>
            </c:spPr>
          </c:marker>
          <c:cat>
            <c:strRef>
              <c:f>Sheet1!$B$1:$E$1</c:f>
              <c:strCache>
                <c:ptCount val="4"/>
                <c:pt idx="0">
                  <c:v>2018</c:v>
                </c:pt>
                <c:pt idx="1">
                  <c:v>2019</c:v>
                </c:pt>
                <c:pt idx="2">
                  <c:v>2020</c:v>
                </c:pt>
                <c:pt idx="3">
                  <c:v>2021</c:v>
                </c:pt>
              </c:strCache>
            </c:strRef>
          </c:cat>
          <c:val>
            <c:numRef>
              <c:f>Sheet1!$B$4:$E$4</c:f>
              <c:numCache>
                <c:formatCode>General</c:formatCode>
                <c:ptCount val="4"/>
                <c:pt idx="0">
                  <c:v>12</c:v>
                </c:pt>
                <c:pt idx="1">
                  <c:v>54</c:v>
                </c:pt>
                <c:pt idx="2">
                  <c:v>22</c:v>
                </c:pt>
                <c:pt idx="3">
                  <c:v>18</c:v>
                </c:pt>
              </c:numCache>
            </c:numRef>
          </c:val>
          <c:smooth val="0"/>
          <c:extLst>
            <c:ext xmlns:c16="http://schemas.microsoft.com/office/drawing/2014/chart" uri="{C3380CC4-5D6E-409C-BE32-E72D297353CC}">
              <c16:uniqueId val="{00000002-5719-AE47-A6E6-48B81C68ED18}"/>
            </c:ext>
          </c:extLst>
        </c:ser>
        <c:dLbls>
          <c:showLegendKey val="0"/>
          <c:showVal val="0"/>
          <c:showCatName val="0"/>
          <c:showSerName val="0"/>
          <c:showPercent val="0"/>
          <c:showBubbleSize val="0"/>
        </c:dLbls>
        <c:marker val="1"/>
        <c:smooth val="0"/>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212121"/>
            </a:solidFill>
            <a:prstDash val="solid"/>
            <a:miter lim="400000"/>
          </a:ln>
        </c:spPr>
        <c:txPr>
          <a:bodyPr rot="0"/>
          <a:lstStyle/>
          <a:p>
            <a:pPr>
              <a:defRPr sz="2591"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2591" b="0" i="0" u="none" strike="noStrike">
                <a:solidFill>
                  <a:srgbClr val="151314"/>
                </a:solidFill>
                <a:latin typeface="Proxima Nova"/>
              </a:defRPr>
            </a:pPr>
            <a:endParaRPr lang="de-DE"/>
          </a:p>
        </c:txPr>
        <c:crossAx val="2094734552"/>
        <c:crosses val="autoZero"/>
        <c:crossBetween val="midCat"/>
        <c:majorUnit val="20"/>
        <c:minorUnit val="10"/>
      </c:valAx>
      <c:spPr>
        <a:noFill/>
        <a:ln w="12700" cap="flat">
          <a:noFill/>
          <a:miter lim="400000"/>
        </a:ln>
        <a:effectLst/>
      </c:spPr>
    </c:plotArea>
    <c:legend>
      <c:legendPos val="r"/>
      <c:layout>
        <c:manualLayout>
          <c:xMode val="edge"/>
          <c:yMode val="edge"/>
          <c:x val="0.58155299999999999"/>
          <c:y val="0.91625100000000004"/>
          <c:w val="0.41844700000000001"/>
          <c:h val="8.3748600000000006E-2"/>
        </c:manualLayout>
      </c:layout>
      <c:overlay val="1"/>
      <c:spPr>
        <a:noFill/>
        <a:ln w="12700" cap="flat">
          <a:noFill/>
          <a:miter lim="400000"/>
        </a:ln>
        <a:effectLst/>
      </c:spPr>
      <c:txPr>
        <a:bodyPr rot="0"/>
        <a:lstStyle/>
        <a:p>
          <a:pPr>
            <a:defRPr sz="3078" b="0" i="0" u="none" strike="noStrike">
              <a:solidFill>
                <a:srgbClr val="000000"/>
              </a:solidFill>
              <a:latin typeface="Montserrat Light"/>
            </a:defRPr>
          </a:pPr>
          <a:endParaRPr lang="de-DE"/>
        </a:p>
      </c:txPr>
    </c:legend>
    <c:plotVisOnly val="1"/>
    <c:dispBlanksAs val="gap"/>
    <c:showDLblsOverMax val="1"/>
  </c:chart>
  <c:spPr>
    <a:noFill/>
    <a:ln>
      <a:noFill/>
    </a:ln>
    <a:effec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5.0000000000000001E-3"/>
          <c:y val="5.0000000000000001E-3"/>
          <c:w val="0.42608600000000002"/>
          <c:h val="0.98750000000000004"/>
        </c:manualLayout>
      </c:layout>
      <c:pieChart>
        <c:varyColors val="0"/>
        <c:ser>
          <c:idx val="0"/>
          <c:order val="0"/>
          <c:tx>
            <c:strRef>
              <c:f>Sheet1!$A$2</c:f>
              <c:strCache>
                <c:ptCount val="1"/>
                <c:pt idx="0">
                  <c:v>Region 1</c:v>
                </c:pt>
              </c:strCache>
            </c:strRef>
          </c:tx>
          <c:spPr>
            <a:solidFill>
              <a:srgbClr val="C7C7C7"/>
            </a:solidFill>
            <a:ln w="12700" cap="flat">
              <a:noFill/>
              <a:miter lim="400000"/>
            </a:ln>
            <a:effectLst/>
          </c:spPr>
          <c:explosion val="4"/>
          <c:dPt>
            <c:idx val="0"/>
            <c:bubble3D val="0"/>
            <c:extLst>
              <c:ext xmlns:c16="http://schemas.microsoft.com/office/drawing/2014/chart" uri="{C3380CC4-5D6E-409C-BE32-E72D297353CC}">
                <c16:uniqueId val="{00000001-D18F-A846-BCA3-48D3C42F7115}"/>
              </c:ext>
            </c:extLst>
          </c:dPt>
          <c:dPt>
            <c:idx val="1"/>
            <c:bubble3D val="0"/>
            <c:spPr>
              <a:solidFill>
                <a:srgbClr val="111111"/>
              </a:solidFill>
              <a:ln w="12700" cap="flat">
                <a:noFill/>
                <a:miter lim="400000"/>
              </a:ln>
              <a:effectLst/>
            </c:spPr>
            <c:extLst>
              <c:ext xmlns:c16="http://schemas.microsoft.com/office/drawing/2014/chart" uri="{C3380CC4-5D6E-409C-BE32-E72D297353CC}">
                <c16:uniqueId val="{00000003-D18F-A846-BCA3-48D3C42F7115}"/>
              </c:ext>
            </c:extLst>
          </c:dPt>
          <c:dLbls>
            <c:dLbl>
              <c:idx val="0"/>
              <c:numFmt formatCode="[$$-409]#,##0.00" sourceLinked="0"/>
              <c:spPr/>
              <c:txPr>
                <a:bodyPr/>
                <a:lstStyle/>
                <a:p>
                  <a:pPr>
                    <a:defRPr sz="2400" b="0" i="0" u="none" strike="noStrike">
                      <a:solidFill>
                        <a:srgbClr val="FFFFFF"/>
                      </a:solidFill>
                      <a:latin typeface="Montserrat"/>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D18F-A846-BCA3-48D3C42F7115}"/>
                </c:ext>
              </c:extLst>
            </c:dLbl>
            <c:dLbl>
              <c:idx val="1"/>
              <c:numFmt formatCode="[$$-409]#,##0.00" sourceLinked="0"/>
              <c:spPr/>
              <c:txPr>
                <a:bodyPr/>
                <a:lstStyle/>
                <a:p>
                  <a:pPr>
                    <a:defRPr sz="2400" b="0" i="0" u="none" strike="noStrike">
                      <a:solidFill>
                        <a:srgbClr val="FFFFFF"/>
                      </a:solidFill>
                      <a:latin typeface="Montserrat"/>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3-D18F-A846-BCA3-48D3C42F7115}"/>
                </c:ext>
              </c:extLst>
            </c:dLbl>
            <c:numFmt formatCode="[$$-409]#,##0.00" sourceLinked="0"/>
            <c:spPr>
              <a:noFill/>
              <a:ln>
                <a:noFill/>
              </a:ln>
              <a:effectLst/>
            </c:spPr>
            <c:txPr>
              <a:bodyPr/>
              <a:lstStyle/>
              <a:p>
                <a:pPr>
                  <a:defRPr sz="2400" b="0" i="0" u="none" strike="noStrike">
                    <a:solidFill>
                      <a:srgbClr val="FFFFFF"/>
                    </a:solidFill>
                    <a:latin typeface="Montserrat"/>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extLst>
          </c:dLbls>
          <c:cat>
            <c:strRef>
              <c:f>Sheet1!$B$1:$C$1</c:f>
              <c:strCache>
                <c:ptCount val="2"/>
                <c:pt idx="0">
                  <c:v>One</c:v>
                </c:pt>
                <c:pt idx="1">
                  <c:v>Two</c:v>
                </c:pt>
              </c:strCache>
            </c:strRef>
          </c:cat>
          <c:val>
            <c:numRef>
              <c:f>Sheet1!$B$2:$C$2</c:f>
              <c:numCache>
                <c:formatCode>General</c:formatCode>
                <c:ptCount val="2"/>
                <c:pt idx="0">
                  <c:v>32</c:v>
                </c:pt>
                <c:pt idx="1">
                  <c:v>68</c:v>
                </c:pt>
              </c:numCache>
            </c:numRef>
          </c:val>
          <c:extLst>
            <c:ext xmlns:c16="http://schemas.microsoft.com/office/drawing/2014/chart" uri="{C3380CC4-5D6E-409C-BE32-E72D297353CC}">
              <c16:uniqueId val="{00000004-D18F-A846-BCA3-48D3C42F7115}"/>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legend>
      <c:legendPos val="r"/>
      <c:layout>
        <c:manualLayout>
          <c:xMode val="edge"/>
          <c:yMode val="edge"/>
          <c:x val="0.499191"/>
          <c:y val="8.9450500000000002E-2"/>
          <c:w val="0.50080899999999995"/>
          <c:h val="0.13201099999999999"/>
        </c:manualLayout>
      </c:layout>
      <c:overlay val="1"/>
      <c:spPr>
        <a:noFill/>
        <a:ln w="12700" cap="flat">
          <a:noFill/>
          <a:miter lim="400000"/>
        </a:ln>
        <a:effectLst/>
      </c:spPr>
      <c:txPr>
        <a:bodyPr rot="0"/>
        <a:lstStyle/>
        <a:p>
          <a:pPr>
            <a:defRPr sz="2400" b="0" i="0" u="none" strike="noStrike">
              <a:solidFill>
                <a:srgbClr val="595457"/>
              </a:solidFill>
              <a:latin typeface="Montserrat Light"/>
            </a:defRPr>
          </a:pPr>
          <a:endParaRPr lang="de-DE"/>
        </a:p>
      </c:txPr>
    </c:legend>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76" name="Shape 676"/>
          <p:cNvSpPr>
            <a:spLocks noGrp="1" noRot="1" noChangeAspect="1"/>
          </p:cNvSpPr>
          <p:nvPr>
            <p:ph type="sldImg"/>
          </p:nvPr>
        </p:nvSpPr>
        <p:spPr>
          <a:xfrm>
            <a:off x="1143000" y="685800"/>
            <a:ext cx="4572000" cy="3429000"/>
          </a:xfrm>
          <a:prstGeom prst="rect">
            <a:avLst/>
          </a:prstGeom>
        </p:spPr>
        <p:txBody>
          <a:bodyPr/>
          <a:lstStyle/>
          <a:p>
            <a:endParaRPr/>
          </a:p>
        </p:txBody>
      </p:sp>
      <p:sp>
        <p:nvSpPr>
          <p:cNvPr id="677" name="Shape 67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aster_Empty">
    <p:spTree>
      <p:nvGrpSpPr>
        <p:cNvPr id="1" name=""/>
        <p:cNvGrpSpPr/>
        <p:nvPr/>
      </p:nvGrpSpPr>
      <p:grpSpPr>
        <a:xfrm>
          <a:off x="0" y="0"/>
          <a:ext cx="0" cy="0"/>
          <a:chOff x="0" y="0"/>
          <a:chExt cx="0" cy="0"/>
        </a:xfrm>
      </p:grpSpPr>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009">
    <p:spTree>
      <p:nvGrpSpPr>
        <p:cNvPr id="1" name=""/>
        <p:cNvGrpSpPr/>
        <p:nvPr/>
      </p:nvGrpSpPr>
      <p:grpSpPr>
        <a:xfrm>
          <a:off x="0" y="0"/>
          <a:ext cx="0" cy="0"/>
          <a:chOff x="0" y="0"/>
          <a:chExt cx="0" cy="0"/>
        </a:xfrm>
      </p:grpSpPr>
      <p:sp>
        <p:nvSpPr>
          <p:cNvPr id="85" name="placeholder.jpg"/>
          <p:cNvSpPr>
            <a:spLocks noGrp="1"/>
          </p:cNvSpPr>
          <p:nvPr>
            <p:ph type="pic" sz="quarter" idx="13"/>
          </p:nvPr>
        </p:nvSpPr>
        <p:spPr>
          <a:xfrm>
            <a:off x="-1" y="8849359"/>
            <a:ext cx="12192001" cy="486649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010">
    <p:spTree>
      <p:nvGrpSpPr>
        <p:cNvPr id="1" name=""/>
        <p:cNvGrpSpPr/>
        <p:nvPr/>
      </p:nvGrpSpPr>
      <p:grpSpPr>
        <a:xfrm>
          <a:off x="0" y="0"/>
          <a:ext cx="0" cy="0"/>
          <a:chOff x="0" y="0"/>
          <a:chExt cx="0" cy="0"/>
        </a:xfrm>
      </p:grpSpPr>
      <p:sp>
        <p:nvSpPr>
          <p:cNvPr id="93" name="placeholder.jpg"/>
          <p:cNvSpPr>
            <a:spLocks noGrp="1"/>
          </p:cNvSpPr>
          <p:nvPr>
            <p:ph type="pic" sz="quarter" idx="13"/>
          </p:nvPr>
        </p:nvSpPr>
        <p:spPr>
          <a:xfrm>
            <a:off x="1905000" y="1905000"/>
            <a:ext cx="4698754" cy="4698753"/>
          </a:xfrm>
          <a:prstGeom prst="rect">
            <a:avLst/>
          </a:prstGeom>
          <a:blipFill>
            <a:blip r:embed="rId2"/>
            <a:stretch>
              <a:fillRect/>
            </a:stretch>
          </a:blipFill>
        </p:spPr>
        <p:txBody>
          <a:bodyPr lIns="91439" tIns="45719" rIns="91439" bIns="45719">
            <a:noAutofit/>
          </a:bodyPr>
          <a:lstStyle/>
          <a:p>
            <a:endParaRPr/>
          </a:p>
        </p:txBody>
      </p:sp>
      <p:sp>
        <p:nvSpPr>
          <p:cNvPr id="94" name="placeholder.jpg"/>
          <p:cNvSpPr>
            <a:spLocks noGrp="1"/>
          </p:cNvSpPr>
          <p:nvPr>
            <p:ph type="pic" sz="quarter" idx="14"/>
          </p:nvPr>
        </p:nvSpPr>
        <p:spPr>
          <a:xfrm>
            <a:off x="7493396" y="1905000"/>
            <a:ext cx="4698754" cy="4698753"/>
          </a:xfrm>
          <a:prstGeom prst="rect">
            <a:avLst/>
          </a:prstGeom>
          <a:blipFill>
            <a:blip r:embed="rId2"/>
            <a:stretch>
              <a:fillRect/>
            </a:stretch>
          </a:blipFill>
        </p:spPr>
        <p:txBody>
          <a:bodyPr lIns="91439" tIns="45719" rIns="91439" bIns="45719">
            <a:noAutofit/>
          </a:bodyPr>
          <a:lstStyle/>
          <a:p>
            <a:endParaRPr/>
          </a:p>
        </p:txBody>
      </p:sp>
      <p:sp>
        <p:nvSpPr>
          <p:cNvPr id="95" name="placeholder.jpg"/>
          <p:cNvSpPr>
            <a:spLocks noGrp="1"/>
          </p:cNvSpPr>
          <p:nvPr>
            <p:ph type="pic" sz="quarter" idx="15"/>
          </p:nvPr>
        </p:nvSpPr>
        <p:spPr>
          <a:xfrm>
            <a:off x="14858900" y="7873999"/>
            <a:ext cx="7620151" cy="396108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011">
    <p:spTree>
      <p:nvGrpSpPr>
        <p:cNvPr id="1" name=""/>
        <p:cNvGrpSpPr/>
        <p:nvPr/>
      </p:nvGrpSpPr>
      <p:grpSpPr>
        <a:xfrm>
          <a:off x="0" y="0"/>
          <a:ext cx="0" cy="0"/>
          <a:chOff x="0" y="0"/>
          <a:chExt cx="0" cy="0"/>
        </a:xfrm>
      </p:grpSpPr>
      <p:sp>
        <p:nvSpPr>
          <p:cNvPr id="7" name="Shape 20">
            <a:extLst>
              <a:ext uri="{FF2B5EF4-FFF2-40B4-BE49-F238E27FC236}">
                <a16:creationId xmlns:a16="http://schemas.microsoft.com/office/drawing/2014/main" id="{167791E9-F211-7D4A-AE65-E0F91BB9F8AC}"/>
              </a:ext>
            </a:extLst>
          </p:cNvPr>
          <p:cNvSpPr>
            <a:spLocks noGrp="1"/>
          </p:cNvSpPr>
          <p:nvPr>
            <p:ph type="pic" idx="17"/>
          </p:nvPr>
        </p:nvSpPr>
        <p:spPr>
          <a:xfrm flipH="1">
            <a:off x="2427369" y="6465557"/>
            <a:ext cx="7333003" cy="15650373"/>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6" name="Shape 20">
            <a:extLst>
              <a:ext uri="{FF2B5EF4-FFF2-40B4-BE49-F238E27FC236}">
                <a16:creationId xmlns:a16="http://schemas.microsoft.com/office/drawing/2014/main" id="{60AC6F71-BF3E-AE49-89EC-5FC968C6CD2F}"/>
              </a:ext>
            </a:extLst>
          </p:cNvPr>
          <p:cNvSpPr>
            <a:spLocks noGrp="1"/>
          </p:cNvSpPr>
          <p:nvPr>
            <p:ph type="pic" idx="16"/>
          </p:nvPr>
        </p:nvSpPr>
        <p:spPr>
          <a:xfrm flipH="1">
            <a:off x="14764149" y="-8039995"/>
            <a:ext cx="7333003" cy="15650373"/>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012">
    <p:spTree>
      <p:nvGrpSpPr>
        <p:cNvPr id="1" name=""/>
        <p:cNvGrpSpPr/>
        <p:nvPr/>
      </p:nvGrpSpPr>
      <p:grpSpPr>
        <a:xfrm>
          <a:off x="0" y="0"/>
          <a:ext cx="0" cy="0"/>
          <a:chOff x="0" y="0"/>
          <a:chExt cx="0" cy="0"/>
        </a:xfrm>
      </p:grpSpPr>
      <p:sp>
        <p:nvSpPr>
          <p:cNvPr id="112" name="placeholder.jpg"/>
          <p:cNvSpPr>
            <a:spLocks noGrp="1"/>
          </p:cNvSpPr>
          <p:nvPr>
            <p:ph type="pic" sz="half" idx="13"/>
          </p:nvPr>
        </p:nvSpPr>
        <p:spPr>
          <a:xfrm>
            <a:off x="14215336" y="4622799"/>
            <a:ext cx="10168603" cy="718802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013">
    <p:spTree>
      <p:nvGrpSpPr>
        <p:cNvPr id="1" name=""/>
        <p:cNvGrpSpPr/>
        <p:nvPr/>
      </p:nvGrpSpPr>
      <p:grpSpPr>
        <a:xfrm>
          <a:off x="0" y="0"/>
          <a:ext cx="0" cy="0"/>
          <a:chOff x="0" y="0"/>
          <a:chExt cx="0" cy="0"/>
        </a:xfrm>
      </p:grpSpPr>
      <p:sp>
        <p:nvSpPr>
          <p:cNvPr id="120" name="placeholder.jpg"/>
          <p:cNvSpPr>
            <a:spLocks noGrp="1"/>
          </p:cNvSpPr>
          <p:nvPr>
            <p:ph type="pic" sz="quarter" idx="13"/>
          </p:nvPr>
        </p:nvSpPr>
        <p:spPr>
          <a:xfrm>
            <a:off x="18038663" y="1905000"/>
            <a:ext cx="4445002" cy="7162751"/>
          </a:xfrm>
          <a:prstGeom prst="rect">
            <a:avLst/>
          </a:prstGeom>
          <a:blipFill>
            <a:blip r:embed="rId2"/>
            <a:stretch>
              <a:fillRect/>
            </a:stretch>
          </a:blipFill>
        </p:spPr>
        <p:txBody>
          <a:bodyPr lIns="91439" tIns="45719" rIns="91439" bIns="45719">
            <a:noAutofit/>
          </a:bodyPr>
          <a:lstStyle/>
          <a:p>
            <a:endParaRPr/>
          </a:p>
        </p:txBody>
      </p:sp>
      <p:sp>
        <p:nvSpPr>
          <p:cNvPr id="121" name="placeholder.jpg"/>
          <p:cNvSpPr>
            <a:spLocks noGrp="1"/>
          </p:cNvSpPr>
          <p:nvPr>
            <p:ph type="pic" sz="quarter" idx="14"/>
          </p:nvPr>
        </p:nvSpPr>
        <p:spPr>
          <a:xfrm>
            <a:off x="12403667" y="7366000"/>
            <a:ext cx="4445002" cy="4444902"/>
          </a:xfrm>
          <a:prstGeom prst="rect">
            <a:avLst/>
          </a:prstGeom>
          <a:blipFill>
            <a:blip r:embed="rId2"/>
            <a:stretch>
              <a:fillRect/>
            </a:stretch>
          </a:blipFill>
        </p:spPr>
        <p:txBody>
          <a:bodyPr lIns="91439" tIns="45719" rIns="91439" bIns="45719">
            <a:noAutofit/>
          </a:bodyPr>
          <a:lstStyle/>
          <a:p>
            <a:endParaRPr/>
          </a:p>
        </p:txBody>
      </p:sp>
      <p:sp>
        <p:nvSpPr>
          <p:cNvPr id="122" name="placeholder.jpg"/>
          <p:cNvSpPr>
            <a:spLocks noGrp="1"/>
          </p:cNvSpPr>
          <p:nvPr>
            <p:ph type="pic" sz="quarter" idx="15"/>
          </p:nvPr>
        </p:nvSpPr>
        <p:spPr>
          <a:xfrm>
            <a:off x="12403667" y="1905000"/>
            <a:ext cx="4445002" cy="444490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014">
    <p:spTree>
      <p:nvGrpSpPr>
        <p:cNvPr id="1" name=""/>
        <p:cNvGrpSpPr/>
        <p:nvPr/>
      </p:nvGrpSpPr>
      <p:grpSpPr>
        <a:xfrm>
          <a:off x="0" y="0"/>
          <a:ext cx="0" cy="0"/>
          <a:chOff x="0" y="0"/>
          <a:chExt cx="0" cy="0"/>
        </a:xfrm>
      </p:grpSpPr>
      <p:sp>
        <p:nvSpPr>
          <p:cNvPr id="130" name="placeholder.jpg"/>
          <p:cNvSpPr>
            <a:spLocks noGrp="1"/>
          </p:cNvSpPr>
          <p:nvPr>
            <p:ph type="pic" sz="quarter" idx="13"/>
          </p:nvPr>
        </p:nvSpPr>
        <p:spPr>
          <a:xfrm>
            <a:off x="7747000" y="1881981"/>
            <a:ext cx="5468877" cy="992913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015">
    <p:spTree>
      <p:nvGrpSpPr>
        <p:cNvPr id="1" name=""/>
        <p:cNvGrpSpPr/>
        <p:nvPr/>
      </p:nvGrpSpPr>
      <p:grpSpPr>
        <a:xfrm>
          <a:off x="0" y="0"/>
          <a:ext cx="0" cy="0"/>
          <a:chOff x="0" y="0"/>
          <a:chExt cx="0" cy="0"/>
        </a:xfrm>
      </p:grpSpPr>
      <p:sp>
        <p:nvSpPr>
          <p:cNvPr id="138" name="placeholder.jpg"/>
          <p:cNvSpPr>
            <a:spLocks noGrp="1"/>
          </p:cNvSpPr>
          <p:nvPr>
            <p:ph type="pic" sz="quarter" idx="13"/>
          </p:nvPr>
        </p:nvSpPr>
        <p:spPr>
          <a:xfrm>
            <a:off x="3633831" y="4636095"/>
            <a:ext cx="4445001" cy="4445001"/>
          </a:xfrm>
          <a:prstGeom prst="ellipse">
            <a:avLst/>
          </a:prstGeom>
          <a:blipFill>
            <a:blip r:embed="rId2"/>
            <a:stretch>
              <a:fillRect/>
            </a:stretch>
          </a:blipFill>
        </p:spPr>
        <p:txBody>
          <a:bodyPr lIns="91439" tIns="45719" rIns="91439" bIns="45719">
            <a:noAutofit/>
          </a:bodyPr>
          <a:lstStyle/>
          <a:p>
            <a:endParaRPr/>
          </a:p>
        </p:txBody>
      </p:sp>
      <p:sp>
        <p:nvSpPr>
          <p:cNvPr id="139" name="placeholder.jpg"/>
          <p:cNvSpPr>
            <a:spLocks noGrp="1"/>
          </p:cNvSpPr>
          <p:nvPr>
            <p:ph type="pic" sz="quarter" idx="14"/>
          </p:nvPr>
        </p:nvSpPr>
        <p:spPr>
          <a:xfrm>
            <a:off x="9967248" y="4636095"/>
            <a:ext cx="4445001" cy="4445001"/>
          </a:xfrm>
          <a:prstGeom prst="ellipse">
            <a:avLst/>
          </a:prstGeom>
          <a:blipFill>
            <a:blip r:embed="rId2"/>
            <a:stretch>
              <a:fillRect/>
            </a:stretch>
          </a:blipFill>
        </p:spPr>
        <p:txBody>
          <a:bodyPr lIns="91439" tIns="45719" rIns="91439" bIns="45719">
            <a:noAutofit/>
          </a:bodyPr>
          <a:lstStyle/>
          <a:p>
            <a:endParaRPr/>
          </a:p>
        </p:txBody>
      </p:sp>
      <p:sp>
        <p:nvSpPr>
          <p:cNvPr id="140" name="placeholder.jpg"/>
          <p:cNvSpPr>
            <a:spLocks noGrp="1"/>
          </p:cNvSpPr>
          <p:nvPr>
            <p:ph type="pic" sz="quarter" idx="15"/>
          </p:nvPr>
        </p:nvSpPr>
        <p:spPr>
          <a:xfrm>
            <a:off x="16300665" y="4636095"/>
            <a:ext cx="4445001" cy="4445001"/>
          </a:xfrm>
          <a:prstGeom prst="ellipse">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016">
    <p:spTree>
      <p:nvGrpSpPr>
        <p:cNvPr id="1" name=""/>
        <p:cNvGrpSpPr/>
        <p:nvPr/>
      </p:nvGrpSpPr>
      <p:grpSpPr>
        <a:xfrm>
          <a:off x="0" y="0"/>
          <a:ext cx="0" cy="0"/>
          <a:chOff x="0" y="0"/>
          <a:chExt cx="0" cy="0"/>
        </a:xfrm>
      </p:grpSpPr>
      <p:sp>
        <p:nvSpPr>
          <p:cNvPr id="148" name="placeholder.jpg"/>
          <p:cNvSpPr>
            <a:spLocks noGrp="1"/>
          </p:cNvSpPr>
          <p:nvPr>
            <p:ph type="pic" sz="quarter" idx="13"/>
          </p:nvPr>
        </p:nvSpPr>
        <p:spPr>
          <a:xfrm>
            <a:off x="1905000" y="3479800"/>
            <a:ext cx="4445001" cy="4444902"/>
          </a:xfrm>
          <a:prstGeom prst="rect">
            <a:avLst/>
          </a:prstGeom>
          <a:blipFill>
            <a:blip r:embed="rId2"/>
            <a:stretch>
              <a:fillRect/>
            </a:stretch>
          </a:blipFill>
        </p:spPr>
        <p:txBody>
          <a:bodyPr lIns="91439" tIns="45719" rIns="91439" bIns="45719">
            <a:noAutofit/>
          </a:bodyPr>
          <a:lstStyle/>
          <a:p>
            <a:endParaRPr/>
          </a:p>
        </p:txBody>
      </p:sp>
      <p:sp>
        <p:nvSpPr>
          <p:cNvPr id="149" name="placeholder.jpg"/>
          <p:cNvSpPr>
            <a:spLocks noGrp="1"/>
          </p:cNvSpPr>
          <p:nvPr>
            <p:ph type="pic" sz="quarter" idx="14"/>
          </p:nvPr>
        </p:nvSpPr>
        <p:spPr>
          <a:xfrm>
            <a:off x="18038663" y="3479849"/>
            <a:ext cx="4445001" cy="4444902"/>
          </a:xfrm>
          <a:prstGeom prst="rect">
            <a:avLst/>
          </a:prstGeom>
          <a:blipFill>
            <a:blip r:embed="rId2"/>
            <a:stretch>
              <a:fillRect/>
            </a:stretch>
          </a:blipFill>
        </p:spPr>
        <p:txBody>
          <a:bodyPr lIns="91439" tIns="45719" rIns="91439" bIns="45719">
            <a:noAutofit/>
          </a:bodyPr>
          <a:lstStyle/>
          <a:p>
            <a:endParaRPr/>
          </a:p>
        </p:txBody>
      </p:sp>
      <p:sp>
        <p:nvSpPr>
          <p:cNvPr id="150" name="placeholder.jpg"/>
          <p:cNvSpPr>
            <a:spLocks noGrp="1"/>
          </p:cNvSpPr>
          <p:nvPr>
            <p:ph type="pic" sz="quarter" idx="15"/>
          </p:nvPr>
        </p:nvSpPr>
        <p:spPr>
          <a:xfrm>
            <a:off x="7281333" y="3479849"/>
            <a:ext cx="4445001" cy="4444902"/>
          </a:xfrm>
          <a:prstGeom prst="rect">
            <a:avLst/>
          </a:prstGeom>
          <a:blipFill>
            <a:blip r:embed="rId2"/>
            <a:stretch>
              <a:fillRect/>
            </a:stretch>
          </a:blipFill>
        </p:spPr>
        <p:txBody>
          <a:bodyPr lIns="91439" tIns="45719" rIns="91439" bIns="45719">
            <a:noAutofit/>
          </a:bodyPr>
          <a:lstStyle/>
          <a:p>
            <a:endParaRPr/>
          </a:p>
        </p:txBody>
      </p:sp>
      <p:sp>
        <p:nvSpPr>
          <p:cNvPr id="151" name="placeholder.jpg"/>
          <p:cNvSpPr>
            <a:spLocks noGrp="1"/>
          </p:cNvSpPr>
          <p:nvPr>
            <p:ph type="pic" sz="quarter" idx="16"/>
          </p:nvPr>
        </p:nvSpPr>
        <p:spPr>
          <a:xfrm>
            <a:off x="12657667" y="3479849"/>
            <a:ext cx="4445002" cy="444490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017">
    <p:spTree>
      <p:nvGrpSpPr>
        <p:cNvPr id="1" name=""/>
        <p:cNvGrpSpPr/>
        <p:nvPr/>
      </p:nvGrpSpPr>
      <p:grpSpPr>
        <a:xfrm>
          <a:off x="0" y="0"/>
          <a:ext cx="0" cy="0"/>
          <a:chOff x="0" y="0"/>
          <a:chExt cx="0" cy="0"/>
        </a:xfrm>
      </p:grpSpPr>
      <p:sp>
        <p:nvSpPr>
          <p:cNvPr id="159" name="placeholder.jpg"/>
          <p:cNvSpPr>
            <a:spLocks noGrp="1"/>
          </p:cNvSpPr>
          <p:nvPr>
            <p:ph type="pic" sz="quarter" idx="13"/>
          </p:nvPr>
        </p:nvSpPr>
        <p:spPr>
          <a:xfrm>
            <a:off x="1905000" y="4622800"/>
            <a:ext cx="5255484" cy="718821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018">
    <p:spTree>
      <p:nvGrpSpPr>
        <p:cNvPr id="1" name=""/>
        <p:cNvGrpSpPr/>
        <p:nvPr/>
      </p:nvGrpSpPr>
      <p:grpSpPr>
        <a:xfrm>
          <a:off x="0" y="0"/>
          <a:ext cx="0" cy="0"/>
          <a:chOff x="0" y="0"/>
          <a:chExt cx="0" cy="0"/>
        </a:xfrm>
      </p:grpSpPr>
      <p:sp>
        <p:nvSpPr>
          <p:cNvPr id="167" name="placeholder.jpg"/>
          <p:cNvSpPr>
            <a:spLocks noGrp="1"/>
          </p:cNvSpPr>
          <p:nvPr>
            <p:ph type="pic" sz="quarter" idx="13"/>
          </p:nvPr>
        </p:nvSpPr>
        <p:spPr>
          <a:xfrm>
            <a:off x="1905000" y="4622800"/>
            <a:ext cx="4445001" cy="4444902"/>
          </a:xfrm>
          <a:prstGeom prst="rect">
            <a:avLst/>
          </a:prstGeom>
          <a:blipFill>
            <a:blip r:embed="rId2"/>
            <a:stretch>
              <a:fillRect/>
            </a:stretch>
          </a:blipFill>
        </p:spPr>
        <p:txBody>
          <a:bodyPr lIns="91439" tIns="45719" rIns="91439" bIns="45719">
            <a:noAutofit/>
          </a:bodyPr>
          <a:lstStyle/>
          <a:p>
            <a:endParaRPr/>
          </a:p>
        </p:txBody>
      </p:sp>
      <p:sp>
        <p:nvSpPr>
          <p:cNvPr id="168" name="placeholder.jpg"/>
          <p:cNvSpPr>
            <a:spLocks noGrp="1"/>
          </p:cNvSpPr>
          <p:nvPr>
            <p:ph type="pic" sz="quarter" idx="14"/>
          </p:nvPr>
        </p:nvSpPr>
        <p:spPr>
          <a:xfrm>
            <a:off x="18038663" y="4622849"/>
            <a:ext cx="4445001" cy="4444902"/>
          </a:xfrm>
          <a:prstGeom prst="rect">
            <a:avLst/>
          </a:prstGeom>
          <a:blipFill>
            <a:blip r:embed="rId2"/>
            <a:stretch>
              <a:fillRect/>
            </a:stretch>
          </a:blipFill>
        </p:spPr>
        <p:txBody>
          <a:bodyPr lIns="91439" tIns="45719" rIns="91439" bIns="45719">
            <a:noAutofit/>
          </a:bodyPr>
          <a:lstStyle/>
          <a:p>
            <a:endParaRPr/>
          </a:p>
        </p:txBody>
      </p:sp>
      <p:sp>
        <p:nvSpPr>
          <p:cNvPr id="169" name="placeholder.jpg"/>
          <p:cNvSpPr>
            <a:spLocks noGrp="1"/>
          </p:cNvSpPr>
          <p:nvPr>
            <p:ph type="pic" sz="quarter" idx="15"/>
          </p:nvPr>
        </p:nvSpPr>
        <p:spPr>
          <a:xfrm>
            <a:off x="7281333" y="4622849"/>
            <a:ext cx="4445001" cy="4444902"/>
          </a:xfrm>
          <a:prstGeom prst="rect">
            <a:avLst/>
          </a:prstGeom>
          <a:blipFill>
            <a:blip r:embed="rId2"/>
            <a:stretch>
              <a:fillRect/>
            </a:stretch>
          </a:blipFill>
        </p:spPr>
        <p:txBody>
          <a:bodyPr lIns="91439" tIns="45719" rIns="91439" bIns="45719">
            <a:noAutofit/>
          </a:bodyPr>
          <a:lstStyle/>
          <a:p>
            <a:endParaRPr/>
          </a:p>
        </p:txBody>
      </p:sp>
      <p:sp>
        <p:nvSpPr>
          <p:cNvPr id="170" name="placeholder.jpg"/>
          <p:cNvSpPr>
            <a:spLocks noGrp="1"/>
          </p:cNvSpPr>
          <p:nvPr>
            <p:ph type="pic" sz="quarter" idx="16"/>
          </p:nvPr>
        </p:nvSpPr>
        <p:spPr>
          <a:xfrm>
            <a:off x="12657667" y="4622849"/>
            <a:ext cx="4445002" cy="444490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001">
    <p:spTree>
      <p:nvGrpSpPr>
        <p:cNvPr id="1" name=""/>
        <p:cNvGrpSpPr/>
        <p:nvPr/>
      </p:nvGrpSpPr>
      <p:grpSpPr>
        <a:xfrm>
          <a:off x="0" y="0"/>
          <a:ext cx="0" cy="0"/>
          <a:chOff x="0" y="0"/>
          <a:chExt cx="0" cy="0"/>
        </a:xfrm>
      </p:grpSpPr>
      <p:sp>
        <p:nvSpPr>
          <p:cNvPr id="19" name="placeholder.jpg"/>
          <p:cNvSpPr>
            <a:spLocks noGrp="1"/>
          </p:cNvSpPr>
          <p:nvPr>
            <p:ph type="pic" idx="13"/>
          </p:nvPr>
        </p:nvSpPr>
        <p:spPr>
          <a:xfrm>
            <a:off x="9782968" y="1905000"/>
            <a:ext cx="14600964" cy="990597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019">
    <p:spTree>
      <p:nvGrpSpPr>
        <p:cNvPr id="1" name=""/>
        <p:cNvGrpSpPr/>
        <p:nvPr/>
      </p:nvGrpSpPr>
      <p:grpSpPr>
        <a:xfrm>
          <a:off x="0" y="0"/>
          <a:ext cx="0" cy="0"/>
          <a:chOff x="0" y="0"/>
          <a:chExt cx="0" cy="0"/>
        </a:xfrm>
      </p:grpSpPr>
      <p:sp>
        <p:nvSpPr>
          <p:cNvPr id="178" name="placeholder.jpg"/>
          <p:cNvSpPr>
            <a:spLocks noGrp="1"/>
          </p:cNvSpPr>
          <p:nvPr>
            <p:ph type="pic" sz="quarter" idx="13"/>
          </p:nvPr>
        </p:nvSpPr>
        <p:spPr>
          <a:xfrm>
            <a:off x="15744427" y="1905000"/>
            <a:ext cx="6734387" cy="99060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020">
    <p:spTree>
      <p:nvGrpSpPr>
        <p:cNvPr id="1" name=""/>
        <p:cNvGrpSpPr/>
        <p:nvPr/>
      </p:nvGrpSpPr>
      <p:grpSpPr>
        <a:xfrm>
          <a:off x="0" y="0"/>
          <a:ext cx="0" cy="0"/>
          <a:chOff x="0" y="0"/>
          <a:chExt cx="0" cy="0"/>
        </a:xfrm>
      </p:grpSpPr>
      <p:sp>
        <p:nvSpPr>
          <p:cNvPr id="186" name="placeholder.jpg"/>
          <p:cNvSpPr>
            <a:spLocks noGrp="1"/>
          </p:cNvSpPr>
          <p:nvPr>
            <p:ph type="pic" sz="quarter" idx="13"/>
          </p:nvPr>
        </p:nvSpPr>
        <p:spPr>
          <a:xfrm>
            <a:off x="18359789" y="4625141"/>
            <a:ext cx="4420185" cy="4420185"/>
          </a:xfrm>
          <a:prstGeom prst="pentagon">
            <a:avLst/>
          </a:prstGeom>
          <a:blipFill>
            <a:blip r:embed="rId2"/>
            <a:stretch>
              <a:fillRect/>
            </a:stretch>
          </a:blipFill>
        </p:spPr>
        <p:txBody>
          <a:bodyPr lIns="91439" tIns="45719" rIns="91439" bIns="45719">
            <a:noAutofit/>
          </a:bodyPr>
          <a:lstStyle/>
          <a:p>
            <a:endParaRPr/>
          </a:p>
        </p:txBody>
      </p:sp>
      <p:sp>
        <p:nvSpPr>
          <p:cNvPr id="187" name="placeholder.jpg"/>
          <p:cNvSpPr>
            <a:spLocks noGrp="1"/>
          </p:cNvSpPr>
          <p:nvPr>
            <p:ph type="pic" sz="quarter" idx="14"/>
          </p:nvPr>
        </p:nvSpPr>
        <p:spPr>
          <a:xfrm>
            <a:off x="7191016" y="4619308"/>
            <a:ext cx="4420185" cy="4420186"/>
          </a:xfrm>
          <a:prstGeom prst="pentagon">
            <a:avLst/>
          </a:prstGeom>
          <a:blipFill>
            <a:blip r:embed="rId2"/>
            <a:stretch>
              <a:fillRect/>
            </a:stretch>
          </a:blipFill>
        </p:spPr>
        <p:txBody>
          <a:bodyPr lIns="91439" tIns="45719" rIns="91439" bIns="45719">
            <a:noAutofit/>
          </a:bodyPr>
          <a:lstStyle/>
          <a:p>
            <a:endParaRPr/>
          </a:p>
        </p:txBody>
      </p:sp>
      <p:sp>
        <p:nvSpPr>
          <p:cNvPr id="188" name="placeholder.jpg"/>
          <p:cNvSpPr>
            <a:spLocks noGrp="1"/>
          </p:cNvSpPr>
          <p:nvPr>
            <p:ph type="pic" sz="quarter" idx="15"/>
          </p:nvPr>
        </p:nvSpPr>
        <p:spPr>
          <a:xfrm>
            <a:off x="1608903" y="4628951"/>
            <a:ext cx="4420185" cy="4420185"/>
          </a:xfrm>
          <a:prstGeom prst="pentagon">
            <a:avLst/>
          </a:prstGeom>
          <a:blipFill>
            <a:blip r:embed="rId2"/>
            <a:stretch>
              <a:fillRect/>
            </a:stretch>
          </a:blipFill>
        </p:spPr>
        <p:txBody>
          <a:bodyPr lIns="91439" tIns="45719" rIns="91439" bIns="45719">
            <a:noAutofit/>
          </a:bodyPr>
          <a:lstStyle/>
          <a:p>
            <a:endParaRPr/>
          </a:p>
        </p:txBody>
      </p:sp>
      <p:sp>
        <p:nvSpPr>
          <p:cNvPr id="189" name="placeholder.jpg"/>
          <p:cNvSpPr>
            <a:spLocks noGrp="1"/>
          </p:cNvSpPr>
          <p:nvPr>
            <p:ph type="pic" sz="quarter" idx="16"/>
          </p:nvPr>
        </p:nvSpPr>
        <p:spPr>
          <a:xfrm>
            <a:off x="12773062" y="4634971"/>
            <a:ext cx="4420186" cy="4420186"/>
          </a:xfrm>
          <a:prstGeom prst="pentagon">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021">
    <p:spTree>
      <p:nvGrpSpPr>
        <p:cNvPr id="1" name=""/>
        <p:cNvGrpSpPr/>
        <p:nvPr/>
      </p:nvGrpSpPr>
      <p:grpSpPr>
        <a:xfrm>
          <a:off x="0" y="0"/>
          <a:ext cx="0" cy="0"/>
          <a:chOff x="0" y="0"/>
          <a:chExt cx="0" cy="0"/>
        </a:xfrm>
      </p:grpSpPr>
      <p:sp>
        <p:nvSpPr>
          <p:cNvPr id="197" name="placeholder.jpg"/>
          <p:cNvSpPr>
            <a:spLocks noGrp="1"/>
          </p:cNvSpPr>
          <p:nvPr>
            <p:ph type="pic" sz="half" idx="13"/>
          </p:nvPr>
        </p:nvSpPr>
        <p:spPr>
          <a:xfrm>
            <a:off x="15191580" y="1905066"/>
            <a:ext cx="7287291" cy="996722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022">
    <p:spTree>
      <p:nvGrpSpPr>
        <p:cNvPr id="1" name=""/>
        <p:cNvGrpSpPr/>
        <p:nvPr/>
      </p:nvGrpSpPr>
      <p:grpSpPr>
        <a:xfrm>
          <a:off x="0" y="0"/>
          <a:ext cx="0" cy="0"/>
          <a:chOff x="0" y="0"/>
          <a:chExt cx="0" cy="0"/>
        </a:xfrm>
      </p:grpSpPr>
      <p:sp>
        <p:nvSpPr>
          <p:cNvPr id="205" name="placeholder.jpg"/>
          <p:cNvSpPr>
            <a:spLocks noGrp="1"/>
          </p:cNvSpPr>
          <p:nvPr>
            <p:ph type="pic" idx="13"/>
          </p:nvPr>
        </p:nvSpPr>
        <p:spPr>
          <a:xfrm>
            <a:off x="0" y="0"/>
            <a:ext cx="24384002"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023">
    <p:spTree>
      <p:nvGrpSpPr>
        <p:cNvPr id="1" name=""/>
        <p:cNvGrpSpPr/>
        <p:nvPr/>
      </p:nvGrpSpPr>
      <p:grpSpPr>
        <a:xfrm>
          <a:off x="0" y="0"/>
          <a:ext cx="0" cy="0"/>
          <a:chOff x="0" y="0"/>
          <a:chExt cx="0" cy="0"/>
        </a:xfrm>
      </p:grpSpPr>
      <p:sp>
        <p:nvSpPr>
          <p:cNvPr id="213" name="placeholder.jpg"/>
          <p:cNvSpPr>
            <a:spLocks noGrp="1"/>
          </p:cNvSpPr>
          <p:nvPr>
            <p:ph type="pic" sz="quarter" idx="13"/>
          </p:nvPr>
        </p:nvSpPr>
        <p:spPr>
          <a:xfrm>
            <a:off x="9721690" y="1905000"/>
            <a:ext cx="6248452" cy="9906000"/>
          </a:xfrm>
          <a:prstGeom prst="rect">
            <a:avLst/>
          </a:prstGeom>
          <a:blipFill>
            <a:blip r:embed="rId2"/>
            <a:stretch>
              <a:fillRect/>
            </a:stretch>
          </a:blipFill>
        </p:spPr>
        <p:txBody>
          <a:bodyPr lIns="91439" tIns="45719" rIns="91439" bIns="45719">
            <a:noAutofit/>
          </a:bodyPr>
          <a:lstStyle/>
          <a:p>
            <a:endParaRPr/>
          </a:p>
        </p:txBody>
      </p:sp>
      <p:sp>
        <p:nvSpPr>
          <p:cNvPr id="214" name="placeholder.jpg"/>
          <p:cNvSpPr>
            <a:spLocks noGrp="1"/>
          </p:cNvSpPr>
          <p:nvPr>
            <p:ph type="pic" sz="quarter" idx="14"/>
          </p:nvPr>
        </p:nvSpPr>
        <p:spPr>
          <a:xfrm>
            <a:off x="16230600" y="1905000"/>
            <a:ext cx="6248452" cy="4816441"/>
          </a:xfrm>
          <a:prstGeom prst="rect">
            <a:avLst/>
          </a:prstGeom>
          <a:blipFill>
            <a:blip r:embed="rId2"/>
            <a:stretch>
              <a:fillRect/>
            </a:stretch>
          </a:blipFill>
        </p:spPr>
        <p:txBody>
          <a:bodyPr lIns="91439" tIns="45719" rIns="91439" bIns="45719">
            <a:noAutofit/>
          </a:bodyPr>
          <a:lstStyle/>
          <a:p>
            <a:endParaRPr/>
          </a:p>
        </p:txBody>
      </p:sp>
      <p:sp>
        <p:nvSpPr>
          <p:cNvPr id="215" name="placeholder.jpg"/>
          <p:cNvSpPr>
            <a:spLocks noGrp="1"/>
          </p:cNvSpPr>
          <p:nvPr>
            <p:ph type="pic" sz="quarter" idx="15"/>
          </p:nvPr>
        </p:nvSpPr>
        <p:spPr>
          <a:xfrm>
            <a:off x="16230600" y="6987237"/>
            <a:ext cx="6248452" cy="48164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024">
    <p:spTree>
      <p:nvGrpSpPr>
        <p:cNvPr id="1" name=""/>
        <p:cNvGrpSpPr/>
        <p:nvPr/>
      </p:nvGrpSpPr>
      <p:grpSpPr>
        <a:xfrm>
          <a:off x="0" y="0"/>
          <a:ext cx="0" cy="0"/>
          <a:chOff x="0" y="0"/>
          <a:chExt cx="0" cy="0"/>
        </a:xfrm>
      </p:grpSpPr>
      <p:sp>
        <p:nvSpPr>
          <p:cNvPr id="8" name="Shape 20">
            <a:extLst>
              <a:ext uri="{FF2B5EF4-FFF2-40B4-BE49-F238E27FC236}">
                <a16:creationId xmlns:a16="http://schemas.microsoft.com/office/drawing/2014/main" id="{FCCA3E0A-377A-F547-AE58-94B24C4E9A8F}"/>
              </a:ext>
            </a:extLst>
          </p:cNvPr>
          <p:cNvSpPr>
            <a:spLocks noGrp="1"/>
          </p:cNvSpPr>
          <p:nvPr>
            <p:ph type="pic" idx="18"/>
          </p:nvPr>
        </p:nvSpPr>
        <p:spPr>
          <a:xfrm flipH="1">
            <a:off x="12377577" y="3387569"/>
            <a:ext cx="3413520" cy="72852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9" name="Shape 20">
            <a:extLst>
              <a:ext uri="{FF2B5EF4-FFF2-40B4-BE49-F238E27FC236}">
                <a16:creationId xmlns:a16="http://schemas.microsoft.com/office/drawing/2014/main" id="{9F39D27F-03DB-2B49-BE8D-96BA78EC217C}"/>
              </a:ext>
            </a:extLst>
          </p:cNvPr>
          <p:cNvSpPr>
            <a:spLocks noGrp="1"/>
          </p:cNvSpPr>
          <p:nvPr>
            <p:ph type="pic" idx="19"/>
          </p:nvPr>
        </p:nvSpPr>
        <p:spPr>
          <a:xfrm flipH="1">
            <a:off x="17652528" y="7708526"/>
            <a:ext cx="3413520" cy="72852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0" name="Shape 20">
            <a:extLst>
              <a:ext uri="{FF2B5EF4-FFF2-40B4-BE49-F238E27FC236}">
                <a16:creationId xmlns:a16="http://schemas.microsoft.com/office/drawing/2014/main" id="{503A7C1F-D06D-2842-8ED7-03C61F42A508}"/>
              </a:ext>
            </a:extLst>
          </p:cNvPr>
          <p:cNvSpPr>
            <a:spLocks noGrp="1"/>
          </p:cNvSpPr>
          <p:nvPr>
            <p:ph type="pic" idx="20"/>
          </p:nvPr>
        </p:nvSpPr>
        <p:spPr>
          <a:xfrm flipH="1">
            <a:off x="12377577" y="11975726"/>
            <a:ext cx="3413520" cy="72852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1" name="Shape 20">
            <a:extLst>
              <a:ext uri="{FF2B5EF4-FFF2-40B4-BE49-F238E27FC236}">
                <a16:creationId xmlns:a16="http://schemas.microsoft.com/office/drawing/2014/main" id="{01080426-A31A-9D49-B421-596434D4E336}"/>
              </a:ext>
            </a:extLst>
          </p:cNvPr>
          <p:cNvSpPr>
            <a:spLocks noGrp="1"/>
          </p:cNvSpPr>
          <p:nvPr>
            <p:ph type="pic" idx="21"/>
          </p:nvPr>
        </p:nvSpPr>
        <p:spPr>
          <a:xfrm flipH="1">
            <a:off x="17652528" y="-927474"/>
            <a:ext cx="3413520" cy="72852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2" name="Shape 20">
            <a:extLst>
              <a:ext uri="{FF2B5EF4-FFF2-40B4-BE49-F238E27FC236}">
                <a16:creationId xmlns:a16="http://schemas.microsoft.com/office/drawing/2014/main" id="{AD02A2AF-FC73-4D48-BE6F-9090C7223D8C}"/>
              </a:ext>
            </a:extLst>
          </p:cNvPr>
          <p:cNvSpPr>
            <a:spLocks noGrp="1"/>
          </p:cNvSpPr>
          <p:nvPr>
            <p:ph type="pic" idx="22"/>
          </p:nvPr>
        </p:nvSpPr>
        <p:spPr>
          <a:xfrm flipH="1">
            <a:off x="12377577" y="-5553231"/>
            <a:ext cx="3413520" cy="72852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025">
    <p:spTree>
      <p:nvGrpSpPr>
        <p:cNvPr id="1" name=""/>
        <p:cNvGrpSpPr/>
        <p:nvPr/>
      </p:nvGrpSpPr>
      <p:grpSpPr>
        <a:xfrm>
          <a:off x="0" y="0"/>
          <a:ext cx="0" cy="0"/>
          <a:chOff x="0" y="0"/>
          <a:chExt cx="0" cy="0"/>
        </a:xfrm>
      </p:grpSpPr>
      <p:sp>
        <p:nvSpPr>
          <p:cNvPr id="235" name="placeholder.jpg"/>
          <p:cNvSpPr>
            <a:spLocks noGrp="1"/>
          </p:cNvSpPr>
          <p:nvPr>
            <p:ph type="pic" sz="half" idx="13"/>
          </p:nvPr>
        </p:nvSpPr>
        <p:spPr>
          <a:xfrm>
            <a:off x="14859000" y="0"/>
            <a:ext cx="9525000"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026">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22BB895C-6AA4-484B-B947-BA49EC8F4299}"/>
              </a:ext>
            </a:extLst>
          </p:cNvPr>
          <p:cNvSpPr>
            <a:spLocks noGrp="1"/>
          </p:cNvSpPr>
          <p:nvPr>
            <p:ph type="pic" idx="18"/>
          </p:nvPr>
        </p:nvSpPr>
        <p:spPr>
          <a:xfrm flipH="1">
            <a:off x="17713025" y="2123607"/>
            <a:ext cx="4530083" cy="9668275"/>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027">
    <p:spTree>
      <p:nvGrpSpPr>
        <p:cNvPr id="1" name=""/>
        <p:cNvGrpSpPr/>
        <p:nvPr/>
      </p:nvGrpSpPr>
      <p:grpSpPr>
        <a:xfrm>
          <a:off x="0" y="0"/>
          <a:ext cx="0" cy="0"/>
          <a:chOff x="0" y="0"/>
          <a:chExt cx="0" cy="0"/>
        </a:xfrm>
      </p:grpSpPr>
      <p:sp>
        <p:nvSpPr>
          <p:cNvPr id="251" name="placeholder.jpg"/>
          <p:cNvSpPr>
            <a:spLocks noGrp="1"/>
          </p:cNvSpPr>
          <p:nvPr>
            <p:ph type="pic" sz="quarter" idx="13"/>
          </p:nvPr>
        </p:nvSpPr>
        <p:spPr>
          <a:xfrm>
            <a:off x="1904999" y="4635499"/>
            <a:ext cx="4445001" cy="4445001"/>
          </a:xfrm>
          <a:prstGeom prst="rect">
            <a:avLst/>
          </a:prstGeom>
          <a:blipFill>
            <a:blip r:embed="rId2"/>
            <a:stretch>
              <a:fillRect/>
            </a:stretch>
          </a:blipFill>
        </p:spPr>
        <p:txBody>
          <a:bodyPr lIns="91439" tIns="45719" rIns="91439" bIns="45719">
            <a:noAutofit/>
          </a:bodyPr>
          <a:lstStyle/>
          <a:p>
            <a:endParaRPr/>
          </a:p>
        </p:txBody>
      </p:sp>
      <p:sp>
        <p:nvSpPr>
          <p:cNvPr id="252" name="placeholder.jpg"/>
          <p:cNvSpPr>
            <a:spLocks noGrp="1"/>
          </p:cNvSpPr>
          <p:nvPr>
            <p:ph type="pic" sz="quarter" idx="14"/>
          </p:nvPr>
        </p:nvSpPr>
        <p:spPr>
          <a:xfrm>
            <a:off x="18034000" y="4635500"/>
            <a:ext cx="4445001" cy="4445001"/>
          </a:xfrm>
          <a:prstGeom prst="rect">
            <a:avLst/>
          </a:prstGeom>
          <a:blipFill>
            <a:blip r:embed="rId2"/>
            <a:stretch>
              <a:fillRect/>
            </a:stretch>
          </a:blipFill>
        </p:spPr>
        <p:txBody>
          <a:bodyPr lIns="91439" tIns="45719" rIns="91439" bIns="45719">
            <a:noAutofit/>
          </a:bodyPr>
          <a:lstStyle/>
          <a:p>
            <a:endParaRPr/>
          </a:p>
        </p:txBody>
      </p:sp>
      <p:sp>
        <p:nvSpPr>
          <p:cNvPr id="253" name="placeholder.jpg"/>
          <p:cNvSpPr>
            <a:spLocks noGrp="1"/>
          </p:cNvSpPr>
          <p:nvPr>
            <p:ph type="pic" sz="quarter" idx="15"/>
          </p:nvPr>
        </p:nvSpPr>
        <p:spPr>
          <a:xfrm>
            <a:off x="7281332" y="4635499"/>
            <a:ext cx="4445001" cy="4445001"/>
          </a:xfrm>
          <a:prstGeom prst="rect">
            <a:avLst/>
          </a:prstGeom>
          <a:blipFill>
            <a:blip r:embed="rId2"/>
            <a:stretch>
              <a:fillRect/>
            </a:stretch>
          </a:blipFill>
        </p:spPr>
        <p:txBody>
          <a:bodyPr lIns="91439" tIns="45719" rIns="91439" bIns="45719">
            <a:noAutofit/>
          </a:bodyPr>
          <a:lstStyle/>
          <a:p>
            <a:endParaRPr/>
          </a:p>
        </p:txBody>
      </p:sp>
      <p:sp>
        <p:nvSpPr>
          <p:cNvPr id="254" name="placeholder.jpg"/>
          <p:cNvSpPr>
            <a:spLocks noGrp="1"/>
          </p:cNvSpPr>
          <p:nvPr>
            <p:ph type="pic" sz="quarter" idx="16"/>
          </p:nvPr>
        </p:nvSpPr>
        <p:spPr>
          <a:xfrm>
            <a:off x="12657665" y="4635500"/>
            <a:ext cx="4445001" cy="44450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028">
    <p:spTree>
      <p:nvGrpSpPr>
        <p:cNvPr id="1" name=""/>
        <p:cNvGrpSpPr/>
        <p:nvPr/>
      </p:nvGrpSpPr>
      <p:grpSpPr>
        <a:xfrm>
          <a:off x="0" y="0"/>
          <a:ext cx="0" cy="0"/>
          <a:chOff x="0" y="0"/>
          <a:chExt cx="0" cy="0"/>
        </a:xfrm>
      </p:grpSpPr>
      <p:sp>
        <p:nvSpPr>
          <p:cNvPr id="262" name="placeholder.jpg"/>
          <p:cNvSpPr>
            <a:spLocks noGrp="1"/>
          </p:cNvSpPr>
          <p:nvPr>
            <p:ph type="pic" idx="13"/>
          </p:nvPr>
        </p:nvSpPr>
        <p:spPr>
          <a:xfrm>
            <a:off x="24" y="0"/>
            <a:ext cx="24383976" cy="608370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002">
    <p:spTree>
      <p:nvGrpSpPr>
        <p:cNvPr id="1" name=""/>
        <p:cNvGrpSpPr/>
        <p:nvPr/>
      </p:nvGrpSpPr>
      <p:grpSpPr>
        <a:xfrm>
          <a:off x="0" y="0"/>
          <a:ext cx="0" cy="0"/>
          <a:chOff x="0" y="0"/>
          <a:chExt cx="0" cy="0"/>
        </a:xfrm>
      </p:grpSpPr>
      <p:sp>
        <p:nvSpPr>
          <p:cNvPr id="27" name="placeholder.jpg"/>
          <p:cNvSpPr>
            <a:spLocks noGrp="1"/>
          </p:cNvSpPr>
          <p:nvPr>
            <p:ph type="pic" sz="quarter" idx="13"/>
          </p:nvPr>
        </p:nvSpPr>
        <p:spPr>
          <a:xfrm>
            <a:off x="1904999" y="4635499"/>
            <a:ext cx="4698754" cy="469875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029">
    <p:spTree>
      <p:nvGrpSpPr>
        <p:cNvPr id="1" name=""/>
        <p:cNvGrpSpPr/>
        <p:nvPr/>
      </p:nvGrpSpPr>
      <p:grpSpPr>
        <a:xfrm>
          <a:off x="0" y="0"/>
          <a:ext cx="0" cy="0"/>
          <a:chOff x="0" y="0"/>
          <a:chExt cx="0" cy="0"/>
        </a:xfrm>
      </p:grpSpPr>
      <p:sp>
        <p:nvSpPr>
          <p:cNvPr id="270" name="placeholder.jpg"/>
          <p:cNvSpPr>
            <a:spLocks noGrp="1"/>
          </p:cNvSpPr>
          <p:nvPr>
            <p:ph type="pic" sz="half" idx="13"/>
          </p:nvPr>
        </p:nvSpPr>
        <p:spPr>
          <a:xfrm>
            <a:off x="12192000" y="2311399"/>
            <a:ext cx="12191809" cy="909307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030">
    <p:spTree>
      <p:nvGrpSpPr>
        <p:cNvPr id="1" name=""/>
        <p:cNvGrpSpPr/>
        <p:nvPr/>
      </p:nvGrpSpPr>
      <p:grpSpPr>
        <a:xfrm>
          <a:off x="0" y="0"/>
          <a:ext cx="0" cy="0"/>
          <a:chOff x="0" y="0"/>
          <a:chExt cx="0" cy="0"/>
        </a:xfrm>
      </p:grpSpPr>
      <p:sp>
        <p:nvSpPr>
          <p:cNvPr id="278" name="placeholder.jpg"/>
          <p:cNvSpPr>
            <a:spLocks noGrp="1"/>
          </p:cNvSpPr>
          <p:nvPr>
            <p:ph type="pic" idx="13"/>
          </p:nvPr>
        </p:nvSpPr>
        <p:spPr>
          <a:xfrm>
            <a:off x="0" y="0"/>
            <a:ext cx="10028120" cy="137160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031">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CBB32C0F-77D7-C14B-86DA-8AFE461095BE}"/>
              </a:ext>
            </a:extLst>
          </p:cNvPr>
          <p:cNvSpPr>
            <a:spLocks noGrp="1"/>
          </p:cNvSpPr>
          <p:nvPr>
            <p:ph type="pic" idx="18"/>
          </p:nvPr>
        </p:nvSpPr>
        <p:spPr>
          <a:xfrm flipH="1">
            <a:off x="15391755" y="2142775"/>
            <a:ext cx="4530083" cy="9668275"/>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032">
    <p:spTree>
      <p:nvGrpSpPr>
        <p:cNvPr id="1" name=""/>
        <p:cNvGrpSpPr/>
        <p:nvPr/>
      </p:nvGrpSpPr>
      <p:grpSpPr>
        <a:xfrm>
          <a:off x="0" y="0"/>
          <a:ext cx="0" cy="0"/>
          <a:chOff x="0" y="0"/>
          <a:chExt cx="0" cy="0"/>
        </a:xfrm>
      </p:grpSpPr>
      <p:sp>
        <p:nvSpPr>
          <p:cNvPr id="294" name="placeholder.jpg"/>
          <p:cNvSpPr>
            <a:spLocks noGrp="1"/>
          </p:cNvSpPr>
          <p:nvPr>
            <p:ph type="pic" idx="13"/>
          </p:nvPr>
        </p:nvSpPr>
        <p:spPr>
          <a:xfrm>
            <a:off x="0" y="-1"/>
            <a:ext cx="13271888" cy="1371585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033">
    <p:spTree>
      <p:nvGrpSpPr>
        <p:cNvPr id="1" name=""/>
        <p:cNvGrpSpPr/>
        <p:nvPr/>
      </p:nvGrpSpPr>
      <p:grpSpPr>
        <a:xfrm>
          <a:off x="0" y="0"/>
          <a:ext cx="0" cy="0"/>
          <a:chOff x="0" y="0"/>
          <a:chExt cx="0" cy="0"/>
        </a:xfrm>
      </p:grpSpPr>
      <p:sp>
        <p:nvSpPr>
          <p:cNvPr id="302" name="placeholder.jpg"/>
          <p:cNvSpPr>
            <a:spLocks noGrp="1"/>
          </p:cNvSpPr>
          <p:nvPr>
            <p:ph type="pic" sz="quarter" idx="13"/>
          </p:nvPr>
        </p:nvSpPr>
        <p:spPr>
          <a:xfrm>
            <a:off x="18034000" y="3428999"/>
            <a:ext cx="4445001" cy="4445001"/>
          </a:xfrm>
          <a:prstGeom prst="rect">
            <a:avLst/>
          </a:prstGeom>
          <a:blipFill>
            <a:blip r:embed="rId2"/>
            <a:stretch>
              <a:fillRect/>
            </a:stretch>
          </a:blipFill>
        </p:spPr>
        <p:txBody>
          <a:bodyPr lIns="91439" tIns="45719" rIns="91439" bIns="45719">
            <a:noAutofit/>
          </a:bodyPr>
          <a:lstStyle/>
          <a:p>
            <a:endParaRPr/>
          </a:p>
        </p:txBody>
      </p:sp>
      <p:sp>
        <p:nvSpPr>
          <p:cNvPr id="303" name="placeholder.jpg"/>
          <p:cNvSpPr>
            <a:spLocks noGrp="1"/>
          </p:cNvSpPr>
          <p:nvPr>
            <p:ph type="pic" sz="quarter" idx="14"/>
          </p:nvPr>
        </p:nvSpPr>
        <p:spPr>
          <a:xfrm>
            <a:off x="12192000" y="3428999"/>
            <a:ext cx="4445001" cy="44450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034">
    <p:spTree>
      <p:nvGrpSpPr>
        <p:cNvPr id="1" name=""/>
        <p:cNvGrpSpPr/>
        <p:nvPr/>
      </p:nvGrpSpPr>
      <p:grpSpPr>
        <a:xfrm>
          <a:off x="0" y="0"/>
          <a:ext cx="0" cy="0"/>
          <a:chOff x="0" y="0"/>
          <a:chExt cx="0" cy="0"/>
        </a:xfrm>
      </p:grpSpPr>
      <p:sp>
        <p:nvSpPr>
          <p:cNvPr id="311" name="placeholder.jpg"/>
          <p:cNvSpPr>
            <a:spLocks noGrp="1"/>
          </p:cNvSpPr>
          <p:nvPr>
            <p:ph type="pic" idx="13"/>
          </p:nvPr>
        </p:nvSpPr>
        <p:spPr>
          <a:xfrm>
            <a:off x="0" y="0"/>
            <a:ext cx="24384002"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035">
    <p:spTree>
      <p:nvGrpSpPr>
        <p:cNvPr id="1" name=""/>
        <p:cNvGrpSpPr/>
        <p:nvPr/>
      </p:nvGrpSpPr>
      <p:grpSpPr>
        <a:xfrm>
          <a:off x="0" y="0"/>
          <a:ext cx="0" cy="0"/>
          <a:chOff x="0" y="0"/>
          <a:chExt cx="0" cy="0"/>
        </a:xfrm>
      </p:grpSpPr>
      <p:sp>
        <p:nvSpPr>
          <p:cNvPr id="319" name="placeholder.jpg"/>
          <p:cNvSpPr>
            <a:spLocks noGrp="1"/>
          </p:cNvSpPr>
          <p:nvPr>
            <p:ph type="pic" sz="half" idx="13"/>
          </p:nvPr>
        </p:nvSpPr>
        <p:spPr>
          <a:xfrm>
            <a:off x="13588998" y="1905003"/>
            <a:ext cx="9525002" cy="990596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036">
    <p:spTree>
      <p:nvGrpSpPr>
        <p:cNvPr id="1" name=""/>
        <p:cNvGrpSpPr/>
        <p:nvPr/>
      </p:nvGrpSpPr>
      <p:grpSpPr>
        <a:xfrm>
          <a:off x="0" y="0"/>
          <a:ext cx="0" cy="0"/>
          <a:chOff x="0" y="0"/>
          <a:chExt cx="0" cy="0"/>
        </a:xfrm>
      </p:grpSpPr>
      <p:sp>
        <p:nvSpPr>
          <p:cNvPr id="327" name="placeholder.jpg"/>
          <p:cNvSpPr>
            <a:spLocks noGrp="1"/>
          </p:cNvSpPr>
          <p:nvPr>
            <p:ph type="pic" idx="13"/>
          </p:nvPr>
        </p:nvSpPr>
        <p:spPr>
          <a:xfrm>
            <a:off x="24" y="0"/>
            <a:ext cx="24383976"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037">
    <p:spTree>
      <p:nvGrpSpPr>
        <p:cNvPr id="1" name=""/>
        <p:cNvGrpSpPr/>
        <p:nvPr/>
      </p:nvGrpSpPr>
      <p:grpSpPr>
        <a:xfrm>
          <a:off x="0" y="0"/>
          <a:ext cx="0" cy="0"/>
          <a:chOff x="0" y="0"/>
          <a:chExt cx="0" cy="0"/>
        </a:xfrm>
      </p:grpSpPr>
      <p:sp>
        <p:nvSpPr>
          <p:cNvPr id="335" name="placeholder.jpg"/>
          <p:cNvSpPr>
            <a:spLocks noGrp="1"/>
          </p:cNvSpPr>
          <p:nvPr>
            <p:ph type="pic" sz="half" idx="13"/>
          </p:nvPr>
        </p:nvSpPr>
        <p:spPr>
          <a:xfrm>
            <a:off x="-1" y="4622800"/>
            <a:ext cx="16078077" cy="608370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038">
    <p:spTree>
      <p:nvGrpSpPr>
        <p:cNvPr id="1" name=""/>
        <p:cNvGrpSpPr/>
        <p:nvPr/>
      </p:nvGrpSpPr>
      <p:grpSpPr>
        <a:xfrm>
          <a:off x="0" y="0"/>
          <a:ext cx="0" cy="0"/>
          <a:chOff x="0" y="0"/>
          <a:chExt cx="0" cy="0"/>
        </a:xfrm>
      </p:grpSpPr>
      <p:sp>
        <p:nvSpPr>
          <p:cNvPr id="343" name="placeholder.jpg"/>
          <p:cNvSpPr>
            <a:spLocks noGrp="1"/>
          </p:cNvSpPr>
          <p:nvPr>
            <p:ph type="pic" sz="quarter" idx="13"/>
          </p:nvPr>
        </p:nvSpPr>
        <p:spPr>
          <a:xfrm>
            <a:off x="8468042" y="6455992"/>
            <a:ext cx="2362877" cy="299538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003">
    <p:spTree>
      <p:nvGrpSpPr>
        <p:cNvPr id="1" name=""/>
        <p:cNvGrpSpPr/>
        <p:nvPr/>
      </p:nvGrpSpPr>
      <p:grpSpPr>
        <a:xfrm>
          <a:off x="0" y="0"/>
          <a:ext cx="0" cy="0"/>
          <a:chOff x="0" y="0"/>
          <a:chExt cx="0" cy="0"/>
        </a:xfrm>
      </p:grpSpPr>
      <p:sp>
        <p:nvSpPr>
          <p:cNvPr id="35" name="placeholder.jpg"/>
          <p:cNvSpPr>
            <a:spLocks noGrp="1"/>
          </p:cNvSpPr>
          <p:nvPr>
            <p:ph type="pic" sz="quarter" idx="13"/>
          </p:nvPr>
        </p:nvSpPr>
        <p:spPr>
          <a:xfrm>
            <a:off x="9271000" y="8026320"/>
            <a:ext cx="5842151" cy="368823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039">
    <p:spTree>
      <p:nvGrpSpPr>
        <p:cNvPr id="1" name=""/>
        <p:cNvGrpSpPr/>
        <p:nvPr/>
      </p:nvGrpSpPr>
      <p:grpSpPr>
        <a:xfrm>
          <a:off x="0" y="0"/>
          <a:ext cx="0" cy="0"/>
          <a:chOff x="0" y="0"/>
          <a:chExt cx="0" cy="0"/>
        </a:xfrm>
      </p:grpSpPr>
      <p:sp>
        <p:nvSpPr>
          <p:cNvPr id="351" name="placeholder.jpg"/>
          <p:cNvSpPr>
            <a:spLocks noGrp="1"/>
          </p:cNvSpPr>
          <p:nvPr>
            <p:ph type="pic" sz="quarter" idx="13"/>
          </p:nvPr>
        </p:nvSpPr>
        <p:spPr>
          <a:xfrm>
            <a:off x="9728200" y="1905000"/>
            <a:ext cx="6248452" cy="9891422"/>
          </a:xfrm>
          <a:prstGeom prst="rect">
            <a:avLst/>
          </a:prstGeom>
          <a:blipFill>
            <a:blip r:embed="rId2"/>
            <a:stretch>
              <a:fillRect/>
            </a:stretch>
          </a:blipFill>
        </p:spPr>
        <p:txBody>
          <a:bodyPr lIns="91439" tIns="45719" rIns="91439" bIns="45719">
            <a:noAutofit/>
          </a:bodyPr>
          <a:lstStyle/>
          <a:p>
            <a:endParaRPr/>
          </a:p>
        </p:txBody>
      </p:sp>
      <p:sp>
        <p:nvSpPr>
          <p:cNvPr id="352" name="placeholder.jpg"/>
          <p:cNvSpPr>
            <a:spLocks noGrp="1"/>
          </p:cNvSpPr>
          <p:nvPr>
            <p:ph type="pic" sz="quarter" idx="14"/>
          </p:nvPr>
        </p:nvSpPr>
        <p:spPr>
          <a:xfrm>
            <a:off x="1905000" y="6994525"/>
            <a:ext cx="7569249" cy="4816441"/>
          </a:xfrm>
          <a:prstGeom prst="rect">
            <a:avLst/>
          </a:prstGeom>
          <a:blipFill>
            <a:blip r:embed="rId2"/>
            <a:stretch>
              <a:fillRect/>
            </a:stretch>
          </a:blipFill>
        </p:spPr>
        <p:txBody>
          <a:bodyPr lIns="91439" tIns="45719" rIns="91439" bIns="45719">
            <a:noAutofit/>
          </a:bodyPr>
          <a:lstStyle/>
          <a:p>
            <a:endParaRPr/>
          </a:p>
        </p:txBody>
      </p:sp>
      <p:sp>
        <p:nvSpPr>
          <p:cNvPr id="353" name="placeholder.jpg"/>
          <p:cNvSpPr>
            <a:spLocks noGrp="1"/>
          </p:cNvSpPr>
          <p:nvPr>
            <p:ph type="pic" sz="quarter" idx="15"/>
          </p:nvPr>
        </p:nvSpPr>
        <p:spPr>
          <a:xfrm>
            <a:off x="16230600" y="1919684"/>
            <a:ext cx="6248452" cy="989142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040">
    <p:spTree>
      <p:nvGrpSpPr>
        <p:cNvPr id="1" name=""/>
        <p:cNvGrpSpPr/>
        <p:nvPr/>
      </p:nvGrpSpPr>
      <p:grpSpPr>
        <a:xfrm>
          <a:off x="0" y="0"/>
          <a:ext cx="0" cy="0"/>
          <a:chOff x="0" y="0"/>
          <a:chExt cx="0" cy="0"/>
        </a:xfrm>
      </p:grpSpPr>
      <p:sp>
        <p:nvSpPr>
          <p:cNvPr id="361" name="placeholder.jpg"/>
          <p:cNvSpPr>
            <a:spLocks noGrp="1"/>
          </p:cNvSpPr>
          <p:nvPr>
            <p:ph type="pic" sz="quarter" idx="13"/>
          </p:nvPr>
        </p:nvSpPr>
        <p:spPr>
          <a:xfrm>
            <a:off x="1905000" y="1912289"/>
            <a:ext cx="6248452" cy="4801894"/>
          </a:xfrm>
          <a:prstGeom prst="rect">
            <a:avLst/>
          </a:prstGeom>
          <a:blipFill>
            <a:blip r:embed="rId2"/>
            <a:stretch>
              <a:fillRect/>
            </a:stretch>
          </a:blipFill>
        </p:spPr>
        <p:txBody>
          <a:bodyPr lIns="91439" tIns="45719" rIns="91439" bIns="45719">
            <a:noAutofit/>
          </a:bodyPr>
          <a:lstStyle/>
          <a:p>
            <a:endParaRPr/>
          </a:p>
        </p:txBody>
      </p:sp>
      <p:sp>
        <p:nvSpPr>
          <p:cNvPr id="362" name="placeholder.jpg"/>
          <p:cNvSpPr>
            <a:spLocks noGrp="1"/>
          </p:cNvSpPr>
          <p:nvPr>
            <p:ph type="pic" sz="quarter" idx="14"/>
          </p:nvPr>
        </p:nvSpPr>
        <p:spPr>
          <a:xfrm>
            <a:off x="8407400" y="1905000"/>
            <a:ext cx="7569249" cy="4816441"/>
          </a:xfrm>
          <a:prstGeom prst="rect">
            <a:avLst/>
          </a:prstGeom>
          <a:blipFill>
            <a:blip r:embed="rId2"/>
            <a:stretch>
              <a:fillRect/>
            </a:stretch>
          </a:blipFill>
        </p:spPr>
        <p:txBody>
          <a:bodyPr lIns="91439" tIns="45719" rIns="91439" bIns="45719">
            <a:noAutofit/>
          </a:bodyPr>
          <a:lstStyle/>
          <a:p>
            <a:endParaRPr/>
          </a:p>
        </p:txBody>
      </p:sp>
      <p:sp>
        <p:nvSpPr>
          <p:cNvPr id="363" name="placeholder.jpg"/>
          <p:cNvSpPr>
            <a:spLocks noGrp="1"/>
          </p:cNvSpPr>
          <p:nvPr>
            <p:ph type="pic" sz="half" idx="15"/>
          </p:nvPr>
        </p:nvSpPr>
        <p:spPr>
          <a:xfrm>
            <a:off x="8407400" y="6994524"/>
            <a:ext cx="14071453" cy="48164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041">
    <p:spTree>
      <p:nvGrpSpPr>
        <p:cNvPr id="1" name=""/>
        <p:cNvGrpSpPr/>
        <p:nvPr/>
      </p:nvGrpSpPr>
      <p:grpSpPr>
        <a:xfrm>
          <a:off x="0" y="0"/>
          <a:ext cx="0" cy="0"/>
          <a:chOff x="0" y="0"/>
          <a:chExt cx="0" cy="0"/>
        </a:xfrm>
      </p:grpSpPr>
      <p:sp>
        <p:nvSpPr>
          <p:cNvPr id="371" name="placeholder.jpg"/>
          <p:cNvSpPr>
            <a:spLocks noGrp="1"/>
          </p:cNvSpPr>
          <p:nvPr>
            <p:ph type="pic" sz="quarter" idx="13"/>
          </p:nvPr>
        </p:nvSpPr>
        <p:spPr>
          <a:xfrm>
            <a:off x="2984386" y="6270949"/>
            <a:ext cx="7026334" cy="443228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042">
    <p:spTree>
      <p:nvGrpSpPr>
        <p:cNvPr id="1" name=""/>
        <p:cNvGrpSpPr/>
        <p:nvPr/>
      </p:nvGrpSpPr>
      <p:grpSpPr>
        <a:xfrm>
          <a:off x="0" y="0"/>
          <a:ext cx="0" cy="0"/>
          <a:chOff x="0" y="0"/>
          <a:chExt cx="0" cy="0"/>
        </a:xfrm>
      </p:grpSpPr>
      <p:sp>
        <p:nvSpPr>
          <p:cNvPr id="379" name="placeholder.jpg"/>
          <p:cNvSpPr>
            <a:spLocks noGrp="1"/>
          </p:cNvSpPr>
          <p:nvPr>
            <p:ph type="pic" sz="quarter" idx="13"/>
          </p:nvPr>
        </p:nvSpPr>
        <p:spPr>
          <a:xfrm>
            <a:off x="1905000" y="1905000"/>
            <a:ext cx="6248452" cy="9906000"/>
          </a:xfrm>
          <a:prstGeom prst="rect">
            <a:avLst/>
          </a:prstGeom>
          <a:blipFill>
            <a:blip r:embed="rId2"/>
            <a:stretch>
              <a:fillRect/>
            </a:stretch>
          </a:blipFill>
        </p:spPr>
        <p:txBody>
          <a:bodyPr lIns="91439" tIns="45719" rIns="91439" bIns="45719">
            <a:noAutofit/>
          </a:bodyPr>
          <a:lstStyle/>
          <a:p>
            <a:endParaRPr/>
          </a:p>
        </p:txBody>
      </p:sp>
      <p:sp>
        <p:nvSpPr>
          <p:cNvPr id="380" name="placeholder.jpg"/>
          <p:cNvSpPr>
            <a:spLocks noGrp="1"/>
          </p:cNvSpPr>
          <p:nvPr>
            <p:ph type="pic" sz="quarter" idx="14"/>
          </p:nvPr>
        </p:nvSpPr>
        <p:spPr>
          <a:xfrm>
            <a:off x="8413908" y="1905000"/>
            <a:ext cx="6248453" cy="4816441"/>
          </a:xfrm>
          <a:prstGeom prst="rect">
            <a:avLst/>
          </a:prstGeom>
          <a:blipFill>
            <a:blip r:embed="rId2"/>
            <a:stretch>
              <a:fillRect/>
            </a:stretch>
          </a:blipFill>
        </p:spPr>
        <p:txBody>
          <a:bodyPr lIns="91439" tIns="45719" rIns="91439" bIns="45719">
            <a:noAutofit/>
          </a:bodyPr>
          <a:lstStyle/>
          <a:p>
            <a:endParaRPr/>
          </a:p>
        </p:txBody>
      </p:sp>
      <p:sp>
        <p:nvSpPr>
          <p:cNvPr id="381" name="placeholder.jpg"/>
          <p:cNvSpPr>
            <a:spLocks noGrp="1"/>
          </p:cNvSpPr>
          <p:nvPr>
            <p:ph type="pic" sz="quarter" idx="15"/>
          </p:nvPr>
        </p:nvSpPr>
        <p:spPr>
          <a:xfrm>
            <a:off x="8413908" y="6987236"/>
            <a:ext cx="6248453" cy="48164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043">
    <p:spTree>
      <p:nvGrpSpPr>
        <p:cNvPr id="1" name=""/>
        <p:cNvGrpSpPr/>
        <p:nvPr/>
      </p:nvGrpSpPr>
      <p:grpSpPr>
        <a:xfrm>
          <a:off x="0" y="0"/>
          <a:ext cx="0" cy="0"/>
          <a:chOff x="0" y="0"/>
          <a:chExt cx="0" cy="0"/>
        </a:xfrm>
      </p:grpSpPr>
      <p:sp>
        <p:nvSpPr>
          <p:cNvPr id="389" name="placeholder.jpg"/>
          <p:cNvSpPr>
            <a:spLocks noGrp="1"/>
          </p:cNvSpPr>
          <p:nvPr>
            <p:ph type="pic" sz="quarter" idx="13"/>
          </p:nvPr>
        </p:nvSpPr>
        <p:spPr>
          <a:xfrm>
            <a:off x="1905000" y="1912289"/>
            <a:ext cx="6248452" cy="4801894"/>
          </a:xfrm>
          <a:prstGeom prst="rect">
            <a:avLst/>
          </a:prstGeom>
          <a:blipFill>
            <a:blip r:embed="rId2"/>
            <a:stretch>
              <a:fillRect/>
            </a:stretch>
          </a:blipFill>
        </p:spPr>
        <p:txBody>
          <a:bodyPr lIns="91439" tIns="45719" rIns="91439" bIns="45719">
            <a:noAutofit/>
          </a:bodyPr>
          <a:lstStyle/>
          <a:p>
            <a:endParaRPr/>
          </a:p>
        </p:txBody>
      </p:sp>
      <p:sp>
        <p:nvSpPr>
          <p:cNvPr id="390" name="placeholder.jpg"/>
          <p:cNvSpPr>
            <a:spLocks noGrp="1"/>
          </p:cNvSpPr>
          <p:nvPr>
            <p:ph type="pic" sz="quarter" idx="14"/>
          </p:nvPr>
        </p:nvSpPr>
        <p:spPr>
          <a:xfrm>
            <a:off x="8407400" y="1905000"/>
            <a:ext cx="7569249" cy="4816441"/>
          </a:xfrm>
          <a:prstGeom prst="rect">
            <a:avLst/>
          </a:prstGeom>
          <a:blipFill>
            <a:blip r:embed="rId2"/>
            <a:stretch>
              <a:fillRect/>
            </a:stretch>
          </a:blipFill>
        </p:spPr>
        <p:txBody>
          <a:bodyPr lIns="91439" tIns="45719" rIns="91439" bIns="45719">
            <a:noAutofit/>
          </a:bodyPr>
          <a:lstStyle/>
          <a:p>
            <a:endParaRPr/>
          </a:p>
        </p:txBody>
      </p:sp>
      <p:sp>
        <p:nvSpPr>
          <p:cNvPr id="391" name="placeholder.jpg"/>
          <p:cNvSpPr>
            <a:spLocks noGrp="1"/>
          </p:cNvSpPr>
          <p:nvPr>
            <p:ph type="pic" sz="quarter" idx="15"/>
          </p:nvPr>
        </p:nvSpPr>
        <p:spPr>
          <a:xfrm>
            <a:off x="16230600" y="7009103"/>
            <a:ext cx="6248452" cy="480189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044">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409D9142-20F2-0242-BDD4-B5FDF19960E9}"/>
              </a:ext>
            </a:extLst>
          </p:cNvPr>
          <p:cNvSpPr>
            <a:spLocks noGrp="1"/>
          </p:cNvSpPr>
          <p:nvPr>
            <p:ph type="pic" idx="18"/>
          </p:nvPr>
        </p:nvSpPr>
        <p:spPr>
          <a:xfrm flipH="1">
            <a:off x="13825811" y="3232812"/>
            <a:ext cx="6691979" cy="14282275"/>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045">
    <p:spTree>
      <p:nvGrpSpPr>
        <p:cNvPr id="1" name=""/>
        <p:cNvGrpSpPr/>
        <p:nvPr/>
      </p:nvGrpSpPr>
      <p:grpSpPr>
        <a:xfrm>
          <a:off x="0" y="0"/>
          <a:ext cx="0" cy="0"/>
          <a:chOff x="0" y="0"/>
          <a:chExt cx="0" cy="0"/>
        </a:xfrm>
      </p:grpSpPr>
      <p:sp>
        <p:nvSpPr>
          <p:cNvPr id="407" name="placeholder.jpg"/>
          <p:cNvSpPr>
            <a:spLocks noGrp="1"/>
          </p:cNvSpPr>
          <p:nvPr>
            <p:ph type="pic" sz="quarter" idx="13"/>
          </p:nvPr>
        </p:nvSpPr>
        <p:spPr>
          <a:xfrm>
            <a:off x="1905000" y="1912289"/>
            <a:ext cx="6248452" cy="9891422"/>
          </a:xfrm>
          <a:prstGeom prst="rect">
            <a:avLst/>
          </a:prstGeom>
          <a:blipFill>
            <a:blip r:embed="rId2"/>
            <a:stretch>
              <a:fillRect/>
            </a:stretch>
          </a:blipFill>
        </p:spPr>
        <p:txBody>
          <a:bodyPr lIns="91439" tIns="45719" rIns="91439" bIns="45719">
            <a:noAutofit/>
          </a:bodyPr>
          <a:lstStyle/>
          <a:p>
            <a:endParaRPr/>
          </a:p>
        </p:txBody>
      </p:sp>
      <p:sp>
        <p:nvSpPr>
          <p:cNvPr id="408" name="placeholder.jpg"/>
          <p:cNvSpPr>
            <a:spLocks noGrp="1"/>
          </p:cNvSpPr>
          <p:nvPr>
            <p:ph type="pic" sz="quarter" idx="14"/>
          </p:nvPr>
        </p:nvSpPr>
        <p:spPr>
          <a:xfrm>
            <a:off x="14909800" y="1905000"/>
            <a:ext cx="7569249" cy="4816441"/>
          </a:xfrm>
          <a:prstGeom prst="rect">
            <a:avLst/>
          </a:prstGeom>
          <a:blipFill>
            <a:blip r:embed="rId2"/>
            <a:stretch>
              <a:fillRect/>
            </a:stretch>
          </a:blipFill>
        </p:spPr>
        <p:txBody>
          <a:bodyPr lIns="91439" tIns="45719" rIns="91439" bIns="45719">
            <a:noAutofit/>
          </a:bodyPr>
          <a:lstStyle/>
          <a:p>
            <a:endParaRPr/>
          </a:p>
        </p:txBody>
      </p:sp>
      <p:sp>
        <p:nvSpPr>
          <p:cNvPr id="409" name="placeholder.jpg"/>
          <p:cNvSpPr>
            <a:spLocks noGrp="1"/>
          </p:cNvSpPr>
          <p:nvPr>
            <p:ph type="pic" sz="half" idx="15"/>
          </p:nvPr>
        </p:nvSpPr>
        <p:spPr>
          <a:xfrm>
            <a:off x="8407400" y="6994525"/>
            <a:ext cx="14071453" cy="4816441"/>
          </a:xfrm>
          <a:prstGeom prst="rect">
            <a:avLst/>
          </a:prstGeom>
          <a:blipFill>
            <a:blip r:embed="rId2"/>
            <a:stretch>
              <a:fillRect/>
            </a:stretch>
          </a:blipFill>
        </p:spPr>
        <p:txBody>
          <a:bodyPr lIns="91439" tIns="45719" rIns="91439" bIns="45719">
            <a:noAutofit/>
          </a:bodyPr>
          <a:lstStyle/>
          <a:p>
            <a:endParaRPr/>
          </a:p>
        </p:txBody>
      </p:sp>
      <p:sp>
        <p:nvSpPr>
          <p:cNvPr id="410" name="placeholder.jpg"/>
          <p:cNvSpPr>
            <a:spLocks noGrp="1"/>
          </p:cNvSpPr>
          <p:nvPr>
            <p:ph type="pic" sz="quarter" idx="16"/>
          </p:nvPr>
        </p:nvSpPr>
        <p:spPr>
          <a:xfrm>
            <a:off x="8407400" y="1905000"/>
            <a:ext cx="6248452" cy="481658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046">
    <p:spTree>
      <p:nvGrpSpPr>
        <p:cNvPr id="1" name=""/>
        <p:cNvGrpSpPr/>
        <p:nvPr/>
      </p:nvGrpSpPr>
      <p:grpSpPr>
        <a:xfrm>
          <a:off x="0" y="0"/>
          <a:ext cx="0" cy="0"/>
          <a:chOff x="0" y="0"/>
          <a:chExt cx="0" cy="0"/>
        </a:xfrm>
      </p:grpSpPr>
      <p:sp>
        <p:nvSpPr>
          <p:cNvPr id="418" name="placeholder.jpg"/>
          <p:cNvSpPr>
            <a:spLocks noGrp="1"/>
          </p:cNvSpPr>
          <p:nvPr>
            <p:ph type="pic" idx="13"/>
          </p:nvPr>
        </p:nvSpPr>
        <p:spPr>
          <a:xfrm>
            <a:off x="8039100" y="1905000"/>
            <a:ext cx="14440073" cy="990610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047">
    <p:spTree>
      <p:nvGrpSpPr>
        <p:cNvPr id="1" name=""/>
        <p:cNvGrpSpPr/>
        <p:nvPr/>
      </p:nvGrpSpPr>
      <p:grpSpPr>
        <a:xfrm>
          <a:off x="0" y="0"/>
          <a:ext cx="0" cy="0"/>
          <a:chOff x="0" y="0"/>
          <a:chExt cx="0" cy="0"/>
        </a:xfrm>
      </p:grpSpPr>
      <p:sp>
        <p:nvSpPr>
          <p:cNvPr id="426" name="placeholder.jpg"/>
          <p:cNvSpPr>
            <a:spLocks noGrp="1"/>
          </p:cNvSpPr>
          <p:nvPr>
            <p:ph type="pic" sz="quarter" idx="13"/>
          </p:nvPr>
        </p:nvSpPr>
        <p:spPr>
          <a:xfrm>
            <a:off x="-1" y="7112000"/>
            <a:ext cx="7874001" cy="6604000"/>
          </a:xfrm>
          <a:prstGeom prst="rect">
            <a:avLst/>
          </a:prstGeom>
          <a:blipFill>
            <a:blip r:embed="rId2"/>
            <a:stretch>
              <a:fillRect/>
            </a:stretch>
          </a:blipFill>
        </p:spPr>
        <p:txBody>
          <a:bodyPr lIns="91439" tIns="45719" rIns="91439" bIns="45719">
            <a:noAutofit/>
          </a:bodyPr>
          <a:lstStyle/>
          <a:p>
            <a:endParaRPr/>
          </a:p>
        </p:txBody>
      </p:sp>
      <p:sp>
        <p:nvSpPr>
          <p:cNvPr id="427" name="placeholder.jpg"/>
          <p:cNvSpPr>
            <a:spLocks noGrp="1"/>
          </p:cNvSpPr>
          <p:nvPr>
            <p:ph type="pic" sz="quarter" idx="14"/>
          </p:nvPr>
        </p:nvSpPr>
        <p:spPr>
          <a:xfrm>
            <a:off x="16510000" y="7112000"/>
            <a:ext cx="7874000" cy="6604000"/>
          </a:xfrm>
          <a:prstGeom prst="rect">
            <a:avLst/>
          </a:prstGeom>
          <a:blipFill>
            <a:blip r:embed="rId2"/>
            <a:stretch>
              <a:fillRect/>
            </a:stretch>
          </a:blipFill>
        </p:spPr>
        <p:txBody>
          <a:bodyPr lIns="91439" tIns="45719" rIns="91439" bIns="45719">
            <a:noAutofit/>
          </a:bodyPr>
          <a:lstStyle/>
          <a:p>
            <a:endParaRPr/>
          </a:p>
        </p:txBody>
      </p:sp>
      <p:sp>
        <p:nvSpPr>
          <p:cNvPr id="428" name="placeholder.jpg"/>
          <p:cNvSpPr>
            <a:spLocks noGrp="1"/>
          </p:cNvSpPr>
          <p:nvPr>
            <p:ph type="pic" sz="quarter" idx="15"/>
          </p:nvPr>
        </p:nvSpPr>
        <p:spPr>
          <a:xfrm>
            <a:off x="8255000" y="7112000"/>
            <a:ext cx="7874000" cy="66040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048">
    <p:spTree>
      <p:nvGrpSpPr>
        <p:cNvPr id="1" name=""/>
        <p:cNvGrpSpPr/>
        <p:nvPr/>
      </p:nvGrpSpPr>
      <p:grpSpPr>
        <a:xfrm>
          <a:off x="0" y="0"/>
          <a:ext cx="0" cy="0"/>
          <a:chOff x="0" y="0"/>
          <a:chExt cx="0" cy="0"/>
        </a:xfrm>
      </p:grpSpPr>
      <p:sp>
        <p:nvSpPr>
          <p:cNvPr id="436" name="placeholder.jpg"/>
          <p:cNvSpPr>
            <a:spLocks noGrp="1"/>
          </p:cNvSpPr>
          <p:nvPr>
            <p:ph type="pic" sz="half" idx="13"/>
          </p:nvPr>
        </p:nvSpPr>
        <p:spPr>
          <a:xfrm>
            <a:off x="1905000" y="1904999"/>
            <a:ext cx="10287173" cy="9906110"/>
          </a:xfrm>
          <a:prstGeom prst="rect">
            <a:avLst/>
          </a:prstGeom>
          <a:blipFill>
            <a:blip r:embed="rId2"/>
            <a:stretch>
              <a:fillRect/>
            </a:stretch>
          </a:blipFill>
        </p:spPr>
        <p:txBody>
          <a:bodyPr lIns="91439" tIns="45719" rIns="91439" bIns="45719">
            <a:noAutofit/>
          </a:bodyPr>
          <a:lstStyle/>
          <a:p>
            <a:endParaRPr/>
          </a:p>
        </p:txBody>
      </p:sp>
      <p:sp>
        <p:nvSpPr>
          <p:cNvPr id="437" name="placeholder.jpg"/>
          <p:cNvSpPr>
            <a:spLocks noGrp="1"/>
          </p:cNvSpPr>
          <p:nvPr>
            <p:ph type="pic" sz="half" idx="14"/>
          </p:nvPr>
        </p:nvSpPr>
        <p:spPr>
          <a:xfrm>
            <a:off x="12192000" y="1904999"/>
            <a:ext cx="10287074" cy="990611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004">
    <p:bg>
      <p:bgPr>
        <a:blipFill dpi="0" rotWithShape="1">
          <a:blip r:embed="rId2">
            <a:lum/>
          </a:blip>
          <a:srcRect/>
          <a:stretch>
            <a:fillRect t="-41000" b="-41000"/>
          </a:stretch>
        </a:blipFill>
        <a:effectLst/>
      </p:bgPr>
    </p:bg>
    <p:spTree>
      <p:nvGrpSpPr>
        <p:cNvPr id="1" name=""/>
        <p:cNvGrpSpPr/>
        <p:nvPr/>
      </p:nvGrpSpPr>
      <p:grpSpPr>
        <a:xfrm>
          <a:off x="0" y="0"/>
          <a:ext cx="0" cy="0"/>
          <a:chOff x="0" y="0"/>
          <a:chExt cx="0" cy="0"/>
        </a:xfrm>
      </p:grpSpPr>
      <p:sp>
        <p:nvSpPr>
          <p:cNvPr id="43" name="placeholder.jpg"/>
          <p:cNvSpPr>
            <a:spLocks noGrp="1"/>
          </p:cNvSpPr>
          <p:nvPr>
            <p:ph type="pic" idx="13"/>
          </p:nvPr>
        </p:nvSpPr>
        <p:spPr>
          <a:xfrm>
            <a:off x="0" y="0"/>
            <a:ext cx="24384002" cy="13715852"/>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049">
    <p:spTree>
      <p:nvGrpSpPr>
        <p:cNvPr id="1" name=""/>
        <p:cNvGrpSpPr/>
        <p:nvPr/>
      </p:nvGrpSpPr>
      <p:grpSpPr>
        <a:xfrm>
          <a:off x="0" y="0"/>
          <a:ext cx="0" cy="0"/>
          <a:chOff x="0" y="0"/>
          <a:chExt cx="0" cy="0"/>
        </a:xfrm>
      </p:grpSpPr>
      <p:sp>
        <p:nvSpPr>
          <p:cNvPr id="445" name="placeholder.jpg"/>
          <p:cNvSpPr>
            <a:spLocks noGrp="1"/>
          </p:cNvSpPr>
          <p:nvPr>
            <p:ph type="pic" sz="quarter" idx="13"/>
          </p:nvPr>
        </p:nvSpPr>
        <p:spPr>
          <a:xfrm>
            <a:off x="1905140" y="6333473"/>
            <a:ext cx="1524001" cy="1524001"/>
          </a:xfrm>
          <a:prstGeom prst="ellipse">
            <a:avLst/>
          </a:prstGeom>
          <a:blipFill>
            <a:blip r:embed="rId2"/>
            <a:stretch>
              <a:fillRect/>
            </a:stretch>
          </a:blipFill>
        </p:spPr>
        <p:txBody>
          <a:bodyPr lIns="91439" tIns="45719" rIns="91439" bIns="45719">
            <a:noAutofit/>
          </a:bodyPr>
          <a:lstStyle/>
          <a:p>
            <a:endParaRPr/>
          </a:p>
        </p:txBody>
      </p:sp>
      <p:sp>
        <p:nvSpPr>
          <p:cNvPr id="446" name="placeholder.jpg"/>
          <p:cNvSpPr>
            <a:spLocks noGrp="1"/>
          </p:cNvSpPr>
          <p:nvPr>
            <p:ph type="pic" sz="quarter" idx="14"/>
          </p:nvPr>
        </p:nvSpPr>
        <p:spPr>
          <a:xfrm>
            <a:off x="17399240" y="6349968"/>
            <a:ext cx="1524001" cy="1524001"/>
          </a:xfrm>
          <a:prstGeom prst="ellipse">
            <a:avLst/>
          </a:prstGeom>
          <a:blipFill>
            <a:blip r:embed="rId2"/>
            <a:stretch>
              <a:fillRect/>
            </a:stretch>
          </a:blipFill>
        </p:spPr>
        <p:txBody>
          <a:bodyPr lIns="91439" tIns="45719" rIns="91439" bIns="45719">
            <a:noAutofit/>
          </a:bodyPr>
          <a:lstStyle/>
          <a:p>
            <a:endParaRPr/>
          </a:p>
        </p:txBody>
      </p:sp>
      <p:sp>
        <p:nvSpPr>
          <p:cNvPr id="447" name="placeholder.jpg"/>
          <p:cNvSpPr>
            <a:spLocks noGrp="1"/>
          </p:cNvSpPr>
          <p:nvPr>
            <p:ph type="pic" sz="quarter" idx="15"/>
          </p:nvPr>
        </p:nvSpPr>
        <p:spPr>
          <a:xfrm>
            <a:off x="9648253" y="6333473"/>
            <a:ext cx="1524001" cy="1524001"/>
          </a:xfrm>
          <a:prstGeom prst="ellipse">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050">
    <p:spTree>
      <p:nvGrpSpPr>
        <p:cNvPr id="1" name=""/>
        <p:cNvGrpSpPr/>
        <p:nvPr/>
      </p:nvGrpSpPr>
      <p:grpSpPr>
        <a:xfrm>
          <a:off x="0" y="0"/>
          <a:ext cx="0" cy="0"/>
          <a:chOff x="0" y="0"/>
          <a:chExt cx="0" cy="0"/>
        </a:xfrm>
      </p:grpSpPr>
      <p:sp>
        <p:nvSpPr>
          <p:cNvPr id="455" name="placeholder.jpg"/>
          <p:cNvSpPr>
            <a:spLocks noGrp="1"/>
          </p:cNvSpPr>
          <p:nvPr>
            <p:ph type="pic" idx="13"/>
          </p:nvPr>
        </p:nvSpPr>
        <p:spPr>
          <a:xfrm>
            <a:off x="0" y="4622800"/>
            <a:ext cx="24384173" cy="718830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051">
    <p:spTree>
      <p:nvGrpSpPr>
        <p:cNvPr id="1" name=""/>
        <p:cNvGrpSpPr/>
        <p:nvPr/>
      </p:nvGrpSpPr>
      <p:grpSpPr>
        <a:xfrm>
          <a:off x="0" y="0"/>
          <a:ext cx="0" cy="0"/>
          <a:chOff x="0" y="0"/>
          <a:chExt cx="0" cy="0"/>
        </a:xfrm>
      </p:grpSpPr>
      <p:sp>
        <p:nvSpPr>
          <p:cNvPr id="463" name="placeholder.jpg"/>
          <p:cNvSpPr>
            <a:spLocks noGrp="1"/>
          </p:cNvSpPr>
          <p:nvPr>
            <p:ph type="pic" idx="13"/>
          </p:nvPr>
        </p:nvSpPr>
        <p:spPr>
          <a:xfrm>
            <a:off x="0" y="0"/>
            <a:ext cx="24384002"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052">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631FA9DE-91D8-094D-B815-D1E93C5256EF}"/>
              </a:ext>
            </a:extLst>
          </p:cNvPr>
          <p:cNvSpPr>
            <a:spLocks noGrp="1"/>
          </p:cNvSpPr>
          <p:nvPr>
            <p:ph type="pic" idx="18"/>
          </p:nvPr>
        </p:nvSpPr>
        <p:spPr>
          <a:xfrm flipH="1">
            <a:off x="9962673" y="2120657"/>
            <a:ext cx="4468902" cy="9537700"/>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053">
    <p:spTree>
      <p:nvGrpSpPr>
        <p:cNvPr id="1" name=""/>
        <p:cNvGrpSpPr/>
        <p:nvPr/>
      </p:nvGrpSpPr>
      <p:grpSpPr>
        <a:xfrm>
          <a:off x="0" y="0"/>
          <a:ext cx="0" cy="0"/>
          <a:chOff x="0" y="0"/>
          <a:chExt cx="0" cy="0"/>
        </a:xfrm>
      </p:grpSpPr>
      <p:sp>
        <p:nvSpPr>
          <p:cNvPr id="479" name="placeholder.jpg"/>
          <p:cNvSpPr>
            <a:spLocks noGrp="1"/>
          </p:cNvSpPr>
          <p:nvPr>
            <p:ph type="pic" sz="half" idx="13"/>
          </p:nvPr>
        </p:nvSpPr>
        <p:spPr>
          <a:xfrm>
            <a:off x="14975465" y="0"/>
            <a:ext cx="9408611" cy="736601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054">
    <p:spTree>
      <p:nvGrpSpPr>
        <p:cNvPr id="1" name=""/>
        <p:cNvGrpSpPr/>
        <p:nvPr/>
      </p:nvGrpSpPr>
      <p:grpSpPr>
        <a:xfrm>
          <a:off x="0" y="0"/>
          <a:ext cx="0" cy="0"/>
          <a:chOff x="0" y="0"/>
          <a:chExt cx="0" cy="0"/>
        </a:xfrm>
      </p:grpSpPr>
      <p:sp>
        <p:nvSpPr>
          <p:cNvPr id="487" name="placeholder.jpg"/>
          <p:cNvSpPr>
            <a:spLocks noGrp="1"/>
          </p:cNvSpPr>
          <p:nvPr>
            <p:ph type="pic" sz="half" idx="13"/>
          </p:nvPr>
        </p:nvSpPr>
        <p:spPr>
          <a:xfrm>
            <a:off x="13292523" y="5605836"/>
            <a:ext cx="7100450" cy="943835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055">
    <p:spTree>
      <p:nvGrpSpPr>
        <p:cNvPr id="1" name=""/>
        <p:cNvGrpSpPr/>
        <p:nvPr/>
      </p:nvGrpSpPr>
      <p:grpSpPr>
        <a:xfrm>
          <a:off x="0" y="0"/>
          <a:ext cx="0" cy="0"/>
          <a:chOff x="0" y="0"/>
          <a:chExt cx="0" cy="0"/>
        </a:xfrm>
      </p:grpSpPr>
      <p:sp>
        <p:nvSpPr>
          <p:cNvPr id="495" name="placeholder.jpg"/>
          <p:cNvSpPr>
            <a:spLocks noGrp="1"/>
          </p:cNvSpPr>
          <p:nvPr>
            <p:ph type="pic" sz="quarter" idx="13"/>
          </p:nvPr>
        </p:nvSpPr>
        <p:spPr>
          <a:xfrm>
            <a:off x="1905000" y="4622800"/>
            <a:ext cx="6248452" cy="4816441"/>
          </a:xfrm>
          <a:prstGeom prst="rect">
            <a:avLst/>
          </a:prstGeom>
          <a:blipFill>
            <a:blip r:embed="rId2"/>
            <a:stretch>
              <a:fillRect/>
            </a:stretch>
          </a:blipFill>
        </p:spPr>
        <p:txBody>
          <a:bodyPr lIns="91439" tIns="45719" rIns="91439" bIns="45719">
            <a:noAutofit/>
          </a:bodyPr>
          <a:lstStyle/>
          <a:p>
            <a:endParaRPr/>
          </a:p>
        </p:txBody>
      </p:sp>
      <p:sp>
        <p:nvSpPr>
          <p:cNvPr id="496" name="placeholder.jpg"/>
          <p:cNvSpPr>
            <a:spLocks noGrp="1"/>
          </p:cNvSpPr>
          <p:nvPr>
            <p:ph type="pic" sz="quarter" idx="14"/>
          </p:nvPr>
        </p:nvSpPr>
        <p:spPr>
          <a:xfrm>
            <a:off x="9067800" y="4622800"/>
            <a:ext cx="6248452" cy="4816441"/>
          </a:xfrm>
          <a:prstGeom prst="rect">
            <a:avLst/>
          </a:prstGeom>
          <a:blipFill>
            <a:blip r:embed="rId2"/>
            <a:stretch>
              <a:fillRect/>
            </a:stretch>
          </a:blipFill>
        </p:spPr>
        <p:txBody>
          <a:bodyPr lIns="91439" tIns="45719" rIns="91439" bIns="45719">
            <a:noAutofit/>
          </a:bodyPr>
          <a:lstStyle/>
          <a:p>
            <a:endParaRPr/>
          </a:p>
        </p:txBody>
      </p:sp>
      <p:sp>
        <p:nvSpPr>
          <p:cNvPr id="497" name="placeholder.jpg"/>
          <p:cNvSpPr>
            <a:spLocks noGrp="1"/>
          </p:cNvSpPr>
          <p:nvPr>
            <p:ph type="pic" sz="quarter" idx="15"/>
          </p:nvPr>
        </p:nvSpPr>
        <p:spPr>
          <a:xfrm>
            <a:off x="16230600" y="1905000"/>
            <a:ext cx="6248452" cy="48164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056">
    <p:spTree>
      <p:nvGrpSpPr>
        <p:cNvPr id="1" name=""/>
        <p:cNvGrpSpPr/>
        <p:nvPr/>
      </p:nvGrpSpPr>
      <p:grpSpPr>
        <a:xfrm>
          <a:off x="0" y="0"/>
          <a:ext cx="0" cy="0"/>
          <a:chOff x="0" y="0"/>
          <a:chExt cx="0" cy="0"/>
        </a:xfrm>
      </p:grpSpPr>
      <p:sp>
        <p:nvSpPr>
          <p:cNvPr id="505" name="placeholder.jpg"/>
          <p:cNvSpPr>
            <a:spLocks noGrp="1"/>
          </p:cNvSpPr>
          <p:nvPr>
            <p:ph type="pic" sz="quarter" idx="13"/>
          </p:nvPr>
        </p:nvSpPr>
        <p:spPr>
          <a:xfrm>
            <a:off x="1905000" y="1912289"/>
            <a:ext cx="6248452" cy="4801894"/>
          </a:xfrm>
          <a:prstGeom prst="rect">
            <a:avLst/>
          </a:prstGeom>
          <a:blipFill>
            <a:blip r:embed="rId2"/>
            <a:stretch>
              <a:fillRect/>
            </a:stretch>
          </a:blipFill>
        </p:spPr>
        <p:txBody>
          <a:bodyPr lIns="91439" tIns="45719" rIns="91439" bIns="45719">
            <a:noAutofit/>
          </a:bodyPr>
          <a:lstStyle/>
          <a:p>
            <a:endParaRPr/>
          </a:p>
        </p:txBody>
      </p:sp>
      <p:sp>
        <p:nvSpPr>
          <p:cNvPr id="506" name="placeholder.jpg"/>
          <p:cNvSpPr>
            <a:spLocks noGrp="1"/>
          </p:cNvSpPr>
          <p:nvPr>
            <p:ph type="pic" sz="quarter" idx="14"/>
          </p:nvPr>
        </p:nvSpPr>
        <p:spPr>
          <a:xfrm>
            <a:off x="8407400" y="1905000"/>
            <a:ext cx="7569249" cy="4816441"/>
          </a:xfrm>
          <a:prstGeom prst="rect">
            <a:avLst/>
          </a:prstGeom>
          <a:blipFill>
            <a:blip r:embed="rId2"/>
            <a:stretch>
              <a:fillRect/>
            </a:stretch>
          </a:blipFill>
        </p:spPr>
        <p:txBody>
          <a:bodyPr lIns="91439" tIns="45719" rIns="91439" bIns="45719">
            <a:noAutofit/>
          </a:bodyPr>
          <a:lstStyle/>
          <a:p>
            <a:endParaRPr/>
          </a:p>
        </p:txBody>
      </p:sp>
      <p:sp>
        <p:nvSpPr>
          <p:cNvPr id="507" name="placeholder.jpg"/>
          <p:cNvSpPr>
            <a:spLocks noGrp="1"/>
          </p:cNvSpPr>
          <p:nvPr>
            <p:ph type="pic" sz="quarter" idx="15"/>
          </p:nvPr>
        </p:nvSpPr>
        <p:spPr>
          <a:xfrm>
            <a:off x="8407400" y="7009103"/>
            <a:ext cx="7569249" cy="4816441"/>
          </a:xfrm>
          <a:prstGeom prst="rect">
            <a:avLst/>
          </a:prstGeom>
          <a:blipFill>
            <a:blip r:embed="rId2"/>
            <a:stretch>
              <a:fillRect/>
            </a:stretch>
          </a:blipFill>
        </p:spPr>
        <p:txBody>
          <a:bodyPr lIns="91439" tIns="45719" rIns="91439" bIns="45719">
            <a:noAutofit/>
          </a:bodyPr>
          <a:lstStyle/>
          <a:p>
            <a:endParaRPr/>
          </a:p>
        </p:txBody>
      </p:sp>
      <p:sp>
        <p:nvSpPr>
          <p:cNvPr id="508" name="placeholder.jpg"/>
          <p:cNvSpPr>
            <a:spLocks noGrp="1"/>
          </p:cNvSpPr>
          <p:nvPr>
            <p:ph type="pic" sz="quarter" idx="16"/>
          </p:nvPr>
        </p:nvSpPr>
        <p:spPr>
          <a:xfrm>
            <a:off x="16230600" y="7009102"/>
            <a:ext cx="6248452" cy="480189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057">
    <p:spTree>
      <p:nvGrpSpPr>
        <p:cNvPr id="1" name=""/>
        <p:cNvGrpSpPr/>
        <p:nvPr/>
      </p:nvGrpSpPr>
      <p:grpSpPr>
        <a:xfrm>
          <a:off x="0" y="0"/>
          <a:ext cx="0" cy="0"/>
          <a:chOff x="0" y="0"/>
          <a:chExt cx="0" cy="0"/>
        </a:xfrm>
      </p:grpSpPr>
      <p:sp>
        <p:nvSpPr>
          <p:cNvPr id="516" name="placeholder.jpg"/>
          <p:cNvSpPr>
            <a:spLocks noGrp="1"/>
          </p:cNvSpPr>
          <p:nvPr>
            <p:ph type="pic" sz="quarter" idx="13"/>
          </p:nvPr>
        </p:nvSpPr>
        <p:spPr>
          <a:xfrm>
            <a:off x="16230600" y="1905000"/>
            <a:ext cx="6248452" cy="48164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058">
    <p:spTree>
      <p:nvGrpSpPr>
        <p:cNvPr id="1" name=""/>
        <p:cNvGrpSpPr/>
        <p:nvPr/>
      </p:nvGrpSpPr>
      <p:grpSpPr>
        <a:xfrm>
          <a:off x="0" y="0"/>
          <a:ext cx="0" cy="0"/>
          <a:chOff x="0" y="0"/>
          <a:chExt cx="0" cy="0"/>
        </a:xfrm>
      </p:grpSpPr>
      <p:sp>
        <p:nvSpPr>
          <p:cNvPr id="524" name="placeholder.jpg"/>
          <p:cNvSpPr>
            <a:spLocks noGrp="1"/>
          </p:cNvSpPr>
          <p:nvPr>
            <p:ph type="pic" sz="quarter" idx="13"/>
          </p:nvPr>
        </p:nvSpPr>
        <p:spPr>
          <a:xfrm>
            <a:off x="1909035" y="1917620"/>
            <a:ext cx="8889978" cy="494036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005">
    <p:spTree>
      <p:nvGrpSpPr>
        <p:cNvPr id="1" name=""/>
        <p:cNvGrpSpPr/>
        <p:nvPr/>
      </p:nvGrpSpPr>
      <p:grpSpPr>
        <a:xfrm>
          <a:off x="0" y="0"/>
          <a:ext cx="0" cy="0"/>
          <a:chOff x="0" y="0"/>
          <a:chExt cx="0" cy="0"/>
        </a:xfrm>
      </p:grpSpPr>
      <p:sp>
        <p:nvSpPr>
          <p:cNvPr id="51" name="placeholder.jpg"/>
          <p:cNvSpPr>
            <a:spLocks noGrp="1"/>
          </p:cNvSpPr>
          <p:nvPr>
            <p:ph type="pic" sz="quarter" idx="13"/>
          </p:nvPr>
        </p:nvSpPr>
        <p:spPr>
          <a:xfrm>
            <a:off x="1905000" y="1905000"/>
            <a:ext cx="4698754" cy="4698753"/>
          </a:xfrm>
          <a:prstGeom prst="rect">
            <a:avLst/>
          </a:prstGeom>
          <a:blipFill>
            <a:blip r:embed="rId2"/>
            <a:stretch>
              <a:fillRect/>
            </a:stretch>
          </a:blipFill>
        </p:spPr>
        <p:txBody>
          <a:bodyPr lIns="91439" tIns="45719" rIns="91439" bIns="45719">
            <a:noAutofit/>
          </a:bodyPr>
          <a:lstStyle/>
          <a:p>
            <a:endParaRPr/>
          </a:p>
        </p:txBody>
      </p:sp>
      <p:sp>
        <p:nvSpPr>
          <p:cNvPr id="52" name="placeholder.jpg"/>
          <p:cNvSpPr>
            <a:spLocks noGrp="1"/>
          </p:cNvSpPr>
          <p:nvPr>
            <p:ph type="pic" sz="quarter" idx="14"/>
          </p:nvPr>
        </p:nvSpPr>
        <p:spPr>
          <a:xfrm>
            <a:off x="1905000" y="7119818"/>
            <a:ext cx="4698754" cy="469875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059">
    <p:spTree>
      <p:nvGrpSpPr>
        <p:cNvPr id="1" name=""/>
        <p:cNvGrpSpPr/>
        <p:nvPr/>
      </p:nvGrpSpPr>
      <p:grpSpPr>
        <a:xfrm>
          <a:off x="0" y="0"/>
          <a:ext cx="0" cy="0"/>
          <a:chOff x="0" y="0"/>
          <a:chExt cx="0" cy="0"/>
        </a:xfrm>
      </p:grpSpPr>
      <p:sp>
        <p:nvSpPr>
          <p:cNvPr id="532" name="placeholder.jpg"/>
          <p:cNvSpPr>
            <a:spLocks noGrp="1"/>
          </p:cNvSpPr>
          <p:nvPr>
            <p:ph type="pic" sz="half" idx="13"/>
          </p:nvPr>
        </p:nvSpPr>
        <p:spPr>
          <a:xfrm>
            <a:off x="14355762" y="0"/>
            <a:ext cx="10028122" cy="6858090"/>
          </a:xfrm>
          <a:prstGeom prst="rect">
            <a:avLst/>
          </a:prstGeom>
          <a:blipFill>
            <a:blip r:embed="rId2"/>
            <a:stretch>
              <a:fillRect/>
            </a:stretch>
          </a:blipFill>
        </p:spPr>
        <p:txBody>
          <a:bodyPr lIns="91439" tIns="45719" rIns="91439" bIns="45719">
            <a:noAutofit/>
          </a:bodyPr>
          <a:lstStyle/>
          <a:p>
            <a:endParaRPr/>
          </a:p>
        </p:txBody>
      </p:sp>
      <p:sp>
        <p:nvSpPr>
          <p:cNvPr id="533" name="placeholder.jpg"/>
          <p:cNvSpPr>
            <a:spLocks noGrp="1"/>
          </p:cNvSpPr>
          <p:nvPr>
            <p:ph type="pic" sz="half" idx="14"/>
          </p:nvPr>
        </p:nvSpPr>
        <p:spPr>
          <a:xfrm>
            <a:off x="14355762" y="6858000"/>
            <a:ext cx="10028122" cy="685809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060">
    <p:spTree>
      <p:nvGrpSpPr>
        <p:cNvPr id="1" name=""/>
        <p:cNvGrpSpPr/>
        <p:nvPr/>
      </p:nvGrpSpPr>
      <p:grpSpPr>
        <a:xfrm>
          <a:off x="0" y="0"/>
          <a:ext cx="0" cy="0"/>
          <a:chOff x="0" y="0"/>
          <a:chExt cx="0" cy="0"/>
        </a:xfrm>
      </p:grpSpPr>
      <p:sp>
        <p:nvSpPr>
          <p:cNvPr id="541" name="placeholder.jpg"/>
          <p:cNvSpPr>
            <a:spLocks noGrp="1"/>
          </p:cNvSpPr>
          <p:nvPr>
            <p:ph type="pic" sz="half" idx="13"/>
          </p:nvPr>
        </p:nvSpPr>
        <p:spPr>
          <a:xfrm>
            <a:off x="5619870" y="6848419"/>
            <a:ext cx="13032288" cy="822092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061">
    <p:spTree>
      <p:nvGrpSpPr>
        <p:cNvPr id="1" name=""/>
        <p:cNvGrpSpPr/>
        <p:nvPr/>
      </p:nvGrpSpPr>
      <p:grpSpPr>
        <a:xfrm>
          <a:off x="0" y="0"/>
          <a:ext cx="0" cy="0"/>
          <a:chOff x="0" y="0"/>
          <a:chExt cx="0" cy="0"/>
        </a:xfrm>
      </p:grpSpPr>
      <p:sp>
        <p:nvSpPr>
          <p:cNvPr id="5" name="Shape 20">
            <a:extLst>
              <a:ext uri="{FF2B5EF4-FFF2-40B4-BE49-F238E27FC236}">
                <a16:creationId xmlns:a16="http://schemas.microsoft.com/office/drawing/2014/main" id="{CB76C8C2-195C-2C4B-986F-F0F0F10CB3D0}"/>
              </a:ext>
            </a:extLst>
          </p:cNvPr>
          <p:cNvSpPr>
            <a:spLocks noGrp="1"/>
          </p:cNvSpPr>
          <p:nvPr>
            <p:ph type="pic" idx="18"/>
          </p:nvPr>
        </p:nvSpPr>
        <p:spPr>
          <a:xfrm flipH="1">
            <a:off x="13013961" y="3682332"/>
            <a:ext cx="3412135" cy="7282307"/>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6" name="Shape 20">
            <a:extLst>
              <a:ext uri="{FF2B5EF4-FFF2-40B4-BE49-F238E27FC236}">
                <a16:creationId xmlns:a16="http://schemas.microsoft.com/office/drawing/2014/main" id="{B24D842D-3197-C648-8C4F-3137FD8C272A}"/>
              </a:ext>
            </a:extLst>
          </p:cNvPr>
          <p:cNvSpPr>
            <a:spLocks noGrp="1"/>
          </p:cNvSpPr>
          <p:nvPr>
            <p:ph type="pic" idx="19"/>
          </p:nvPr>
        </p:nvSpPr>
        <p:spPr>
          <a:xfrm flipH="1">
            <a:off x="17916161" y="3682331"/>
            <a:ext cx="3412135" cy="7282307"/>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062">
    <p:spTree>
      <p:nvGrpSpPr>
        <p:cNvPr id="1" name=""/>
        <p:cNvGrpSpPr/>
        <p:nvPr/>
      </p:nvGrpSpPr>
      <p:grpSpPr>
        <a:xfrm>
          <a:off x="0" y="0"/>
          <a:ext cx="0" cy="0"/>
          <a:chOff x="0" y="0"/>
          <a:chExt cx="0" cy="0"/>
        </a:xfrm>
      </p:grpSpPr>
      <p:sp>
        <p:nvSpPr>
          <p:cNvPr id="558" name="placeholder.jpg"/>
          <p:cNvSpPr>
            <a:spLocks noGrp="1"/>
          </p:cNvSpPr>
          <p:nvPr>
            <p:ph type="pic" sz="quarter" idx="13"/>
          </p:nvPr>
        </p:nvSpPr>
        <p:spPr>
          <a:xfrm>
            <a:off x="15429343" y="4027273"/>
            <a:ext cx="10161376" cy="640989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063">
    <p:spTree>
      <p:nvGrpSpPr>
        <p:cNvPr id="1" name=""/>
        <p:cNvGrpSpPr/>
        <p:nvPr/>
      </p:nvGrpSpPr>
      <p:grpSpPr>
        <a:xfrm>
          <a:off x="0" y="0"/>
          <a:ext cx="0" cy="0"/>
          <a:chOff x="0" y="0"/>
          <a:chExt cx="0" cy="0"/>
        </a:xfrm>
      </p:grpSpPr>
      <p:sp>
        <p:nvSpPr>
          <p:cNvPr id="566" name="placeholder.jpg"/>
          <p:cNvSpPr>
            <a:spLocks noGrp="1"/>
          </p:cNvSpPr>
          <p:nvPr>
            <p:ph type="pic" sz="quarter" idx="13"/>
          </p:nvPr>
        </p:nvSpPr>
        <p:spPr>
          <a:xfrm>
            <a:off x="9682323" y="6337478"/>
            <a:ext cx="1941436" cy="2463015"/>
          </a:xfrm>
          <a:prstGeom prst="rect">
            <a:avLst/>
          </a:prstGeom>
          <a:blipFill>
            <a:blip r:embed="rId2"/>
            <a:stretch>
              <a:fillRect/>
            </a:stretch>
          </a:blipFill>
        </p:spPr>
        <p:txBody>
          <a:bodyPr lIns="91439" tIns="45719" rIns="91439" bIns="45719">
            <a:noAutofit/>
          </a:bodyPr>
          <a:lstStyle/>
          <a:p>
            <a:endParaRPr/>
          </a:p>
        </p:txBody>
      </p:sp>
      <p:sp>
        <p:nvSpPr>
          <p:cNvPr id="567" name="Foliennummer"/>
          <p:cNvSpPr txBox="1">
            <a:spLocks noGrp="1"/>
          </p:cNvSpPr>
          <p:nvPr>
            <p:ph type="sldNum" sz="quarter" idx="2"/>
          </p:nvPr>
        </p:nvSpPr>
        <p:spPr>
          <a:xfrm>
            <a:off x="16033898" y="5061098"/>
            <a:ext cx="5591543" cy="4388588"/>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064">
    <p:spTree>
      <p:nvGrpSpPr>
        <p:cNvPr id="1" name=""/>
        <p:cNvGrpSpPr/>
        <p:nvPr/>
      </p:nvGrpSpPr>
      <p:grpSpPr>
        <a:xfrm>
          <a:off x="0" y="0"/>
          <a:ext cx="0" cy="0"/>
          <a:chOff x="0" y="0"/>
          <a:chExt cx="0" cy="0"/>
        </a:xfrm>
      </p:grpSpPr>
      <p:sp>
        <p:nvSpPr>
          <p:cNvPr id="574" name="placeholder.jpg"/>
          <p:cNvSpPr>
            <a:spLocks noGrp="1"/>
          </p:cNvSpPr>
          <p:nvPr>
            <p:ph type="pic" sz="half" idx="13"/>
          </p:nvPr>
        </p:nvSpPr>
        <p:spPr>
          <a:xfrm>
            <a:off x="2420566" y="7097783"/>
            <a:ext cx="7501344" cy="995977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065">
    <p:spTree>
      <p:nvGrpSpPr>
        <p:cNvPr id="1" name=""/>
        <p:cNvGrpSpPr/>
        <p:nvPr/>
      </p:nvGrpSpPr>
      <p:grpSpPr>
        <a:xfrm>
          <a:off x="0" y="0"/>
          <a:ext cx="0" cy="0"/>
          <a:chOff x="0" y="0"/>
          <a:chExt cx="0" cy="0"/>
        </a:xfrm>
      </p:grpSpPr>
      <p:sp>
        <p:nvSpPr>
          <p:cNvPr id="6" name="Shape 20">
            <a:extLst>
              <a:ext uri="{FF2B5EF4-FFF2-40B4-BE49-F238E27FC236}">
                <a16:creationId xmlns:a16="http://schemas.microsoft.com/office/drawing/2014/main" id="{9A285542-E32E-D74C-B8E1-0551A8E798F5}"/>
              </a:ext>
            </a:extLst>
          </p:cNvPr>
          <p:cNvSpPr>
            <a:spLocks noGrp="1"/>
          </p:cNvSpPr>
          <p:nvPr>
            <p:ph type="pic" idx="18"/>
          </p:nvPr>
        </p:nvSpPr>
        <p:spPr>
          <a:xfrm flipH="1">
            <a:off x="10204011" y="2300562"/>
            <a:ext cx="4323792" cy="9228000"/>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8" name="Shape 20">
            <a:extLst>
              <a:ext uri="{FF2B5EF4-FFF2-40B4-BE49-F238E27FC236}">
                <a16:creationId xmlns:a16="http://schemas.microsoft.com/office/drawing/2014/main" id="{C49C1D7B-8D1E-0349-A3D8-3B0D8871E1CC}"/>
              </a:ext>
            </a:extLst>
          </p:cNvPr>
          <p:cNvSpPr>
            <a:spLocks noGrp="1"/>
          </p:cNvSpPr>
          <p:nvPr>
            <p:ph type="pic" idx="19"/>
          </p:nvPr>
        </p:nvSpPr>
        <p:spPr>
          <a:xfrm flipH="1">
            <a:off x="16731813" y="-3126894"/>
            <a:ext cx="4323792" cy="9228000"/>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9" name="Shape 20">
            <a:extLst>
              <a:ext uri="{FF2B5EF4-FFF2-40B4-BE49-F238E27FC236}">
                <a16:creationId xmlns:a16="http://schemas.microsoft.com/office/drawing/2014/main" id="{1AFF6F2B-659D-5640-8E15-B86EF9E8D3BB}"/>
              </a:ext>
            </a:extLst>
          </p:cNvPr>
          <p:cNvSpPr>
            <a:spLocks noGrp="1"/>
          </p:cNvSpPr>
          <p:nvPr>
            <p:ph type="pic" idx="20"/>
          </p:nvPr>
        </p:nvSpPr>
        <p:spPr>
          <a:xfrm flipH="1">
            <a:off x="16731813" y="7668106"/>
            <a:ext cx="4323792" cy="9228000"/>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066">
    <p:spTree>
      <p:nvGrpSpPr>
        <p:cNvPr id="1" name=""/>
        <p:cNvGrpSpPr/>
        <p:nvPr/>
      </p:nvGrpSpPr>
      <p:grpSpPr>
        <a:xfrm>
          <a:off x="0" y="0"/>
          <a:ext cx="0" cy="0"/>
          <a:chOff x="0" y="0"/>
          <a:chExt cx="0" cy="0"/>
        </a:xfrm>
      </p:grpSpPr>
      <p:sp>
        <p:nvSpPr>
          <p:cNvPr id="592" name="placeholder.jpg"/>
          <p:cNvSpPr>
            <a:spLocks noGrp="1"/>
          </p:cNvSpPr>
          <p:nvPr>
            <p:ph type="pic" sz="quarter" idx="13"/>
          </p:nvPr>
        </p:nvSpPr>
        <p:spPr>
          <a:xfrm>
            <a:off x="3032481" y="5742774"/>
            <a:ext cx="7339414" cy="462977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067">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BCCD5580-96C3-EC42-BB9B-9D2DC1E7753F}"/>
              </a:ext>
            </a:extLst>
          </p:cNvPr>
          <p:cNvSpPr>
            <a:spLocks noGrp="1"/>
          </p:cNvSpPr>
          <p:nvPr>
            <p:ph type="pic" idx="18"/>
          </p:nvPr>
        </p:nvSpPr>
        <p:spPr>
          <a:xfrm flipH="1">
            <a:off x="14502365" y="5060702"/>
            <a:ext cx="5120279" cy="10927893"/>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068">
    <p:spTree>
      <p:nvGrpSpPr>
        <p:cNvPr id="1" name=""/>
        <p:cNvGrpSpPr/>
        <p:nvPr/>
      </p:nvGrpSpPr>
      <p:grpSpPr>
        <a:xfrm>
          <a:off x="0" y="0"/>
          <a:ext cx="0" cy="0"/>
          <a:chOff x="0" y="0"/>
          <a:chExt cx="0" cy="0"/>
        </a:xfrm>
      </p:grpSpPr>
      <p:sp>
        <p:nvSpPr>
          <p:cNvPr id="608" name="placeholder.jpg"/>
          <p:cNvSpPr>
            <a:spLocks noGrp="1"/>
          </p:cNvSpPr>
          <p:nvPr>
            <p:ph type="pic" sz="half" idx="13"/>
          </p:nvPr>
        </p:nvSpPr>
        <p:spPr>
          <a:xfrm>
            <a:off x="10541000" y="1905000"/>
            <a:ext cx="11938002" cy="596884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006">
    <p:spTree>
      <p:nvGrpSpPr>
        <p:cNvPr id="1" name=""/>
        <p:cNvGrpSpPr/>
        <p:nvPr/>
      </p:nvGrpSpPr>
      <p:grpSpPr>
        <a:xfrm>
          <a:off x="0" y="0"/>
          <a:ext cx="0" cy="0"/>
          <a:chOff x="0" y="0"/>
          <a:chExt cx="0" cy="0"/>
        </a:xfrm>
      </p:grpSpPr>
      <p:sp>
        <p:nvSpPr>
          <p:cNvPr id="60" name="placeholder.jpg"/>
          <p:cNvSpPr>
            <a:spLocks noGrp="1"/>
          </p:cNvSpPr>
          <p:nvPr>
            <p:ph type="pic" sz="half" idx="13"/>
          </p:nvPr>
        </p:nvSpPr>
        <p:spPr>
          <a:xfrm>
            <a:off x="-1" y="4622799"/>
            <a:ext cx="12192001" cy="90930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069">
    <p:spTree>
      <p:nvGrpSpPr>
        <p:cNvPr id="1" name=""/>
        <p:cNvGrpSpPr/>
        <p:nvPr/>
      </p:nvGrpSpPr>
      <p:grpSpPr>
        <a:xfrm>
          <a:off x="0" y="0"/>
          <a:ext cx="0" cy="0"/>
          <a:chOff x="0" y="0"/>
          <a:chExt cx="0" cy="0"/>
        </a:xfrm>
      </p:grpSpPr>
      <p:sp>
        <p:nvSpPr>
          <p:cNvPr id="14" name="Shape 20">
            <a:extLst>
              <a:ext uri="{FF2B5EF4-FFF2-40B4-BE49-F238E27FC236}">
                <a16:creationId xmlns:a16="http://schemas.microsoft.com/office/drawing/2014/main" id="{B168F2B1-F098-DD4E-A12C-547F331C7296}"/>
              </a:ext>
            </a:extLst>
          </p:cNvPr>
          <p:cNvSpPr>
            <a:spLocks noGrp="1"/>
          </p:cNvSpPr>
          <p:nvPr>
            <p:ph type="pic" idx="24"/>
          </p:nvPr>
        </p:nvSpPr>
        <p:spPr>
          <a:xfrm flipH="1">
            <a:off x="13228259" y="1989150"/>
            <a:ext cx="1743090" cy="3720169"/>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5" name="Shape 20">
            <a:extLst>
              <a:ext uri="{FF2B5EF4-FFF2-40B4-BE49-F238E27FC236}">
                <a16:creationId xmlns:a16="http://schemas.microsoft.com/office/drawing/2014/main" id="{FCA5C491-BDAB-5045-8618-496CFF87B1D0}"/>
              </a:ext>
            </a:extLst>
          </p:cNvPr>
          <p:cNvSpPr>
            <a:spLocks noGrp="1"/>
          </p:cNvSpPr>
          <p:nvPr>
            <p:ph type="pic" idx="25"/>
          </p:nvPr>
        </p:nvSpPr>
        <p:spPr>
          <a:xfrm flipH="1">
            <a:off x="8716273" y="3958752"/>
            <a:ext cx="3722305" cy="1739879"/>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618" name="Bild"/>
          <p:cNvSpPr>
            <a:spLocks noGrp="1"/>
          </p:cNvSpPr>
          <p:nvPr>
            <p:ph type="pic" sz="quarter" idx="15"/>
          </p:nvPr>
        </p:nvSpPr>
        <p:spPr>
          <a:xfrm>
            <a:off x="16236687" y="3381156"/>
            <a:ext cx="850901" cy="1079501"/>
          </a:xfrm>
          <a:prstGeom prst="rect">
            <a:avLst/>
          </a:prstGeom>
          <a:blipFill>
            <a:blip r:embed="rId2"/>
            <a:stretch>
              <a:fillRect/>
            </a:stretch>
          </a:blipFill>
        </p:spPr>
        <p:txBody>
          <a:bodyPr lIns="91439" tIns="45719" rIns="91439" bIns="45719">
            <a:noAutofit/>
          </a:bodyPr>
          <a:lstStyle/>
          <a:p>
            <a:endParaRPr/>
          </a:p>
        </p:txBody>
      </p:sp>
      <p:sp>
        <p:nvSpPr>
          <p:cNvPr id="619" name="Bild"/>
          <p:cNvSpPr>
            <a:spLocks noGrp="1"/>
          </p:cNvSpPr>
          <p:nvPr>
            <p:ph type="pic" sz="quarter" idx="16"/>
          </p:nvPr>
        </p:nvSpPr>
        <p:spPr>
          <a:xfrm>
            <a:off x="18094370" y="3381156"/>
            <a:ext cx="850901" cy="1079501"/>
          </a:xfrm>
          <a:prstGeom prst="rect">
            <a:avLst/>
          </a:prstGeom>
          <a:blipFill>
            <a:blip r:embed="rId2"/>
            <a:stretch>
              <a:fillRect/>
            </a:stretch>
          </a:blipFill>
        </p:spPr>
        <p:txBody>
          <a:bodyPr lIns="91439" tIns="45719" rIns="91439" bIns="45719">
            <a:noAutofit/>
          </a:bodyPr>
          <a:lstStyle/>
          <a:p>
            <a:endParaRPr/>
          </a:p>
        </p:txBody>
      </p:sp>
      <p:sp>
        <p:nvSpPr>
          <p:cNvPr id="620" name="Bild"/>
          <p:cNvSpPr>
            <a:spLocks noGrp="1"/>
          </p:cNvSpPr>
          <p:nvPr>
            <p:ph type="pic" sz="quarter" idx="17"/>
          </p:nvPr>
        </p:nvSpPr>
        <p:spPr>
          <a:xfrm>
            <a:off x="19952054" y="3381156"/>
            <a:ext cx="850901" cy="1079501"/>
          </a:xfrm>
          <a:prstGeom prst="rect">
            <a:avLst/>
          </a:prstGeom>
          <a:blipFill>
            <a:blip r:embed="rId2"/>
            <a:stretch>
              <a:fillRect/>
            </a:stretch>
          </a:blipFill>
        </p:spPr>
        <p:txBody>
          <a:bodyPr lIns="91439" tIns="45719" rIns="91439" bIns="45719">
            <a:noAutofit/>
          </a:bodyPr>
          <a:lstStyle/>
          <a:p>
            <a:endParaRPr/>
          </a:p>
        </p:txBody>
      </p:sp>
      <p:sp>
        <p:nvSpPr>
          <p:cNvPr id="621" name="Bild"/>
          <p:cNvSpPr>
            <a:spLocks noGrp="1"/>
          </p:cNvSpPr>
          <p:nvPr>
            <p:ph type="pic" sz="quarter" idx="18"/>
          </p:nvPr>
        </p:nvSpPr>
        <p:spPr>
          <a:xfrm>
            <a:off x="21762419" y="3381156"/>
            <a:ext cx="850901" cy="1079501"/>
          </a:xfrm>
          <a:prstGeom prst="rect">
            <a:avLst/>
          </a:prstGeom>
          <a:blipFill>
            <a:blip r:embed="rId2"/>
            <a:stretch>
              <a:fillRect/>
            </a:stretch>
          </a:blipFill>
        </p:spPr>
        <p:txBody>
          <a:bodyPr lIns="91439" tIns="45719" rIns="91439" bIns="45719">
            <a:noAutofit/>
          </a:bodyPr>
          <a:lstStyle/>
          <a:p>
            <a:endParaRPr/>
          </a:p>
        </p:txBody>
      </p:sp>
      <p:sp>
        <p:nvSpPr>
          <p:cNvPr id="622" name="Bild"/>
          <p:cNvSpPr>
            <a:spLocks noGrp="1"/>
          </p:cNvSpPr>
          <p:nvPr>
            <p:ph type="pic" sz="quarter" idx="19"/>
          </p:nvPr>
        </p:nvSpPr>
        <p:spPr>
          <a:xfrm>
            <a:off x="14880434" y="6855762"/>
            <a:ext cx="7084244" cy="4468814"/>
          </a:xfrm>
          <a:prstGeom prst="rect">
            <a:avLst/>
          </a:prstGeom>
          <a:blipFill>
            <a:blip r:embed="rId2"/>
            <a:stretch>
              <a:fillRect/>
            </a:stretch>
          </a:blipFill>
        </p:spPr>
        <p:txBody>
          <a:bodyPr lIns="91439" tIns="45719" rIns="91439" bIns="45719">
            <a:noAutofit/>
          </a:bodyPr>
          <a:lstStyle/>
          <a:p>
            <a:endParaRPr/>
          </a:p>
        </p:txBody>
      </p:sp>
      <p:sp>
        <p:nvSpPr>
          <p:cNvPr id="623" name="Bild"/>
          <p:cNvSpPr>
            <a:spLocks noGrp="1"/>
          </p:cNvSpPr>
          <p:nvPr>
            <p:ph type="pic" sz="quarter" idx="20"/>
          </p:nvPr>
        </p:nvSpPr>
        <p:spPr>
          <a:xfrm>
            <a:off x="11120106" y="9735699"/>
            <a:ext cx="997745" cy="1778254"/>
          </a:xfrm>
          <a:prstGeom prst="rect">
            <a:avLst/>
          </a:prstGeom>
          <a:blipFill>
            <a:blip r:embed="rId2"/>
            <a:stretch>
              <a:fillRect/>
            </a:stretch>
          </a:blipFill>
        </p:spPr>
        <p:txBody>
          <a:bodyPr lIns="91439" tIns="45719" rIns="91439" bIns="45719">
            <a:noAutofit/>
          </a:bodyPr>
          <a:lstStyle/>
          <a:p>
            <a:endParaRPr/>
          </a:p>
        </p:txBody>
      </p:sp>
      <p:sp>
        <p:nvSpPr>
          <p:cNvPr id="624" name="Bild"/>
          <p:cNvSpPr>
            <a:spLocks noGrp="1"/>
          </p:cNvSpPr>
          <p:nvPr>
            <p:ph type="pic" sz="quarter" idx="21"/>
          </p:nvPr>
        </p:nvSpPr>
        <p:spPr>
          <a:xfrm>
            <a:off x="8226669" y="8304013"/>
            <a:ext cx="2372123" cy="3153173"/>
          </a:xfrm>
          <a:prstGeom prst="rect">
            <a:avLst/>
          </a:prstGeom>
          <a:blipFill>
            <a:blip r:embed="rId2"/>
            <a:stretch>
              <a:fillRect/>
            </a:stretch>
          </a:blipFill>
        </p:spPr>
        <p:txBody>
          <a:bodyPr lIns="91439" tIns="45719" rIns="91439" bIns="45719">
            <a:noAutofit/>
          </a:bodyPr>
          <a:lstStyle/>
          <a:p>
            <a:endParaRPr/>
          </a:p>
        </p:txBody>
      </p:sp>
      <p:sp>
        <p:nvSpPr>
          <p:cNvPr id="625" name="Bild"/>
          <p:cNvSpPr>
            <a:spLocks noGrp="1"/>
          </p:cNvSpPr>
          <p:nvPr>
            <p:ph type="pic" sz="quarter" idx="22"/>
          </p:nvPr>
        </p:nvSpPr>
        <p:spPr>
          <a:xfrm>
            <a:off x="4285294" y="8316713"/>
            <a:ext cx="2372123" cy="3153173"/>
          </a:xfrm>
          <a:prstGeom prst="rect">
            <a:avLst/>
          </a:prstGeom>
          <a:blipFill>
            <a:blip r:embed="rId2"/>
            <a:stretch>
              <a:fillRect/>
            </a:stretch>
          </a:blipFill>
        </p:spPr>
        <p:txBody>
          <a:bodyPr lIns="91439" tIns="45719" rIns="91439" bIns="45719">
            <a:noAutofit/>
          </a:bodyPr>
          <a:lstStyle/>
          <a:p>
            <a:endParaRPr/>
          </a:p>
        </p:txBody>
      </p:sp>
      <p:sp>
        <p:nvSpPr>
          <p:cNvPr id="626" name="Bild"/>
          <p:cNvSpPr>
            <a:spLocks noGrp="1"/>
          </p:cNvSpPr>
          <p:nvPr>
            <p:ph type="pic" sz="quarter" idx="23"/>
          </p:nvPr>
        </p:nvSpPr>
        <p:spPr>
          <a:xfrm>
            <a:off x="2616635" y="9735699"/>
            <a:ext cx="985044" cy="176555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070">
    <p:spTree>
      <p:nvGrpSpPr>
        <p:cNvPr id="1" name=""/>
        <p:cNvGrpSpPr/>
        <p:nvPr/>
      </p:nvGrpSpPr>
      <p:grpSpPr>
        <a:xfrm>
          <a:off x="0" y="0"/>
          <a:ext cx="0" cy="0"/>
          <a:chOff x="0" y="0"/>
          <a:chExt cx="0" cy="0"/>
        </a:xfrm>
      </p:grpSpPr>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Titel &amp; Untertitel">
    <p:spTree>
      <p:nvGrpSpPr>
        <p:cNvPr id="1" name=""/>
        <p:cNvGrpSpPr/>
        <p:nvPr/>
      </p:nvGrpSpPr>
      <p:grpSpPr>
        <a:xfrm>
          <a:off x="0" y="0"/>
          <a:ext cx="0" cy="0"/>
          <a:chOff x="0" y="0"/>
          <a:chExt cx="0" cy="0"/>
        </a:xfrm>
      </p:grpSpPr>
      <p:sp>
        <p:nvSpPr>
          <p:cNvPr id="659" name="Titeltext"/>
          <p:cNvSpPr txBox="1">
            <a:spLocks noGrp="1"/>
          </p:cNvSpPr>
          <p:nvPr>
            <p:ph type="title"/>
          </p:nvPr>
        </p:nvSpPr>
        <p:spPr>
          <a:xfrm>
            <a:off x="2027039" y="2025848"/>
            <a:ext cx="20317222" cy="1782763"/>
          </a:xfrm>
          <a:prstGeom prst="rect">
            <a:avLst/>
          </a:prstGeom>
        </p:spPr>
        <p:txBody>
          <a:bodyPr lIns="0" tIns="0" rIns="0" bIns="0" anchor="t"/>
          <a:lstStyle>
            <a:lvl1pPr>
              <a:defRPr sz="11200" spc="560">
                <a:solidFill>
                  <a:srgbClr val="212121"/>
                </a:solidFill>
              </a:defRPr>
            </a:lvl1pPr>
          </a:lstStyle>
          <a:p>
            <a:r>
              <a:t>Titeltext</a:t>
            </a:r>
          </a:p>
        </p:txBody>
      </p:sp>
      <p:sp>
        <p:nvSpPr>
          <p:cNvPr id="660" name="Textebene 1…"/>
          <p:cNvSpPr txBox="1">
            <a:spLocks noGrp="1"/>
          </p:cNvSpPr>
          <p:nvPr>
            <p:ph type="body" sz="half" idx="1"/>
          </p:nvPr>
        </p:nvSpPr>
        <p:spPr>
          <a:xfrm>
            <a:off x="2027039" y="4577079"/>
            <a:ext cx="20317222" cy="5848133"/>
          </a:xfrm>
          <a:prstGeom prst="rect">
            <a:avLst/>
          </a:prstGeom>
        </p:spPr>
        <p:txBody>
          <a:bodyPr/>
          <a:lstStyle>
            <a:lvl1pPr algn="ctr">
              <a:lnSpc>
                <a:spcPct val="100000"/>
              </a:lnSpc>
              <a:defRPr sz="8400" b="1">
                <a:solidFill>
                  <a:srgbClr val="212121"/>
                </a:solidFill>
                <a:latin typeface="Helvetica"/>
                <a:ea typeface="Helvetica"/>
                <a:cs typeface="Helvetica"/>
                <a:sym typeface="Helvetica"/>
              </a:defRPr>
            </a:lvl1pPr>
            <a:lvl2pPr algn="ctr">
              <a:lnSpc>
                <a:spcPct val="100000"/>
              </a:lnSpc>
              <a:defRPr sz="2200" spc="110">
                <a:solidFill>
                  <a:srgbClr val="212121"/>
                </a:solidFill>
                <a:latin typeface="Montserrat"/>
                <a:ea typeface="Montserrat"/>
                <a:cs typeface="Montserrat"/>
                <a:sym typeface="Montserrat"/>
              </a:defRPr>
            </a:lvl2pPr>
            <a:lvl3pPr>
              <a:lnSpc>
                <a:spcPct val="100000"/>
              </a:lnSpc>
              <a:spcBef>
                <a:spcPts val="5900"/>
              </a:spcBef>
              <a:defRPr>
                <a:solidFill>
                  <a:srgbClr val="5E5E5E"/>
                </a:solidFill>
                <a:latin typeface="Montserrat Light"/>
                <a:ea typeface="Montserrat Light"/>
                <a:cs typeface="Montserrat Light"/>
                <a:sym typeface="Montserrat Light"/>
              </a:defRPr>
            </a:lvl3pPr>
            <a:lvl4pPr>
              <a:lnSpc>
                <a:spcPct val="100000"/>
              </a:lnSpc>
              <a:spcBef>
                <a:spcPts val="4500"/>
              </a:spcBef>
              <a:defRPr>
                <a:solidFill>
                  <a:srgbClr val="929292"/>
                </a:solidFill>
                <a:latin typeface="Proxima Nova Medium"/>
                <a:ea typeface="Proxima Nova Medium"/>
                <a:cs typeface="Proxima Nova Medium"/>
                <a:sym typeface="Proxima Nova Medium"/>
              </a:defRPr>
            </a:lvl4pPr>
            <a:lvl5pPr algn="ctr">
              <a:lnSpc>
                <a:spcPct val="100000"/>
              </a:lnSpc>
              <a:defRPr>
                <a:solidFill>
                  <a:srgbClr val="009193"/>
                </a:solidFill>
                <a:latin typeface="Proxima Nova Medium"/>
                <a:ea typeface="Proxima Nova Medium"/>
                <a:cs typeface="Proxima Nova Medium"/>
                <a:sym typeface="Proxima Nova Medium"/>
              </a:defRPr>
            </a:lvl5pPr>
          </a:lstStyle>
          <a:p>
            <a:r>
              <a:t>Textebene 1</a:t>
            </a:r>
          </a:p>
          <a:p>
            <a:pPr lvl="1"/>
            <a:r>
              <a:t>Textebene 2</a:t>
            </a:r>
          </a:p>
          <a:p>
            <a:pPr lvl="2"/>
            <a:r>
              <a:t>Textebene 3</a:t>
            </a:r>
          </a:p>
          <a:p>
            <a:pPr lvl="3"/>
            <a:r>
              <a:t>Textebene 4</a:t>
            </a:r>
          </a:p>
          <a:p>
            <a:pPr lvl="4"/>
            <a:r>
              <a:t>Textebene 5</a:t>
            </a:r>
          </a:p>
        </p:txBody>
      </p:sp>
      <p:sp>
        <p:nvSpPr>
          <p:cNvPr id="661" name="Foliennummer"/>
          <p:cNvSpPr txBox="1">
            <a:spLocks noGrp="1"/>
          </p:cNvSpPr>
          <p:nvPr>
            <p:ph type="sldNum" sz="quarter" idx="2"/>
          </p:nvPr>
        </p:nvSpPr>
        <p:spPr>
          <a:xfrm>
            <a:off x="21848960" y="12319000"/>
            <a:ext cx="460300" cy="533400"/>
          </a:xfrm>
          <a:prstGeom prst="rect">
            <a:avLst/>
          </a:prstGeom>
        </p:spPr>
        <p:txBody>
          <a:bodyPr wrap="none"/>
          <a:lstStyle>
            <a:lvl1pPr marL="0" indent="0" algn="l">
              <a:spcBef>
                <a:spcPts val="4500"/>
              </a:spcBef>
              <a:buSzTx/>
              <a:buNone/>
              <a:defRPr sz="2800">
                <a:solidFill>
                  <a:srgbClr val="797979"/>
                </a:solidFill>
                <a:latin typeface="Proxima Nova Medium"/>
                <a:ea typeface="Proxima Nova Medium"/>
                <a:cs typeface="Proxima Nova Medium"/>
                <a:sym typeface="Proxima Nova Medium"/>
              </a:defRPr>
            </a:lvl1pPr>
          </a:lstStyle>
          <a:p>
            <a:fld id="{86CB4B4D-7CA3-9044-876B-883B54F8677D}" type="slidenum">
              <a:t>‹Nr.›</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Titel &amp; Untertitel">
    <p:spTree>
      <p:nvGrpSpPr>
        <p:cNvPr id="1" name=""/>
        <p:cNvGrpSpPr/>
        <p:nvPr/>
      </p:nvGrpSpPr>
      <p:grpSpPr>
        <a:xfrm>
          <a:off x="0" y="0"/>
          <a:ext cx="0" cy="0"/>
          <a:chOff x="0" y="0"/>
          <a:chExt cx="0" cy="0"/>
        </a:xfrm>
      </p:grpSpPr>
      <p:sp>
        <p:nvSpPr>
          <p:cNvPr id="668" name="Titeltext"/>
          <p:cNvSpPr txBox="1">
            <a:spLocks noGrp="1"/>
          </p:cNvSpPr>
          <p:nvPr>
            <p:ph type="title"/>
          </p:nvPr>
        </p:nvSpPr>
        <p:spPr>
          <a:xfrm>
            <a:off x="2027039" y="2025848"/>
            <a:ext cx="20317222" cy="1782763"/>
          </a:xfrm>
          <a:prstGeom prst="rect">
            <a:avLst/>
          </a:prstGeom>
        </p:spPr>
        <p:txBody>
          <a:bodyPr lIns="0" tIns="0" rIns="0" bIns="0" anchor="t"/>
          <a:lstStyle>
            <a:lvl1pPr>
              <a:defRPr sz="11200" spc="560">
                <a:solidFill>
                  <a:srgbClr val="212121"/>
                </a:solidFill>
              </a:defRPr>
            </a:lvl1pPr>
          </a:lstStyle>
          <a:p>
            <a:r>
              <a:t>Titeltext</a:t>
            </a:r>
          </a:p>
        </p:txBody>
      </p:sp>
      <p:sp>
        <p:nvSpPr>
          <p:cNvPr id="669" name="Textebene 1…"/>
          <p:cNvSpPr txBox="1">
            <a:spLocks noGrp="1"/>
          </p:cNvSpPr>
          <p:nvPr>
            <p:ph type="body" sz="half" idx="1"/>
          </p:nvPr>
        </p:nvSpPr>
        <p:spPr>
          <a:xfrm>
            <a:off x="2027039" y="4577079"/>
            <a:ext cx="20317222" cy="5848133"/>
          </a:xfrm>
          <a:prstGeom prst="rect">
            <a:avLst/>
          </a:prstGeom>
        </p:spPr>
        <p:txBody>
          <a:bodyPr/>
          <a:lstStyle>
            <a:lvl1pPr algn="ctr">
              <a:lnSpc>
                <a:spcPct val="100000"/>
              </a:lnSpc>
              <a:defRPr sz="8400" b="1">
                <a:solidFill>
                  <a:srgbClr val="212121"/>
                </a:solidFill>
                <a:latin typeface="Helvetica"/>
                <a:ea typeface="Helvetica"/>
                <a:cs typeface="Helvetica"/>
                <a:sym typeface="Helvetica"/>
              </a:defRPr>
            </a:lvl1pPr>
            <a:lvl2pPr algn="ctr">
              <a:lnSpc>
                <a:spcPct val="100000"/>
              </a:lnSpc>
              <a:defRPr sz="2200" spc="110">
                <a:solidFill>
                  <a:srgbClr val="212121"/>
                </a:solidFill>
                <a:latin typeface="Montserrat"/>
                <a:ea typeface="Montserrat"/>
                <a:cs typeface="Montserrat"/>
                <a:sym typeface="Montserrat"/>
              </a:defRPr>
            </a:lvl2pPr>
            <a:lvl3pPr>
              <a:lnSpc>
                <a:spcPct val="100000"/>
              </a:lnSpc>
              <a:spcBef>
                <a:spcPts val="5900"/>
              </a:spcBef>
              <a:defRPr>
                <a:solidFill>
                  <a:srgbClr val="5E5E5E"/>
                </a:solidFill>
                <a:latin typeface="Montserrat Light"/>
                <a:ea typeface="Montserrat Light"/>
                <a:cs typeface="Montserrat Light"/>
                <a:sym typeface="Montserrat Light"/>
              </a:defRPr>
            </a:lvl3pPr>
            <a:lvl4pPr>
              <a:lnSpc>
                <a:spcPct val="100000"/>
              </a:lnSpc>
              <a:spcBef>
                <a:spcPts val="4500"/>
              </a:spcBef>
              <a:defRPr>
                <a:solidFill>
                  <a:srgbClr val="929292"/>
                </a:solidFill>
                <a:latin typeface="Proxima Nova Medium"/>
                <a:ea typeface="Proxima Nova Medium"/>
                <a:cs typeface="Proxima Nova Medium"/>
                <a:sym typeface="Proxima Nova Medium"/>
              </a:defRPr>
            </a:lvl4pPr>
            <a:lvl5pPr algn="ctr">
              <a:lnSpc>
                <a:spcPct val="100000"/>
              </a:lnSpc>
              <a:defRPr>
                <a:solidFill>
                  <a:srgbClr val="009193"/>
                </a:solidFill>
                <a:latin typeface="Proxima Nova Medium"/>
                <a:ea typeface="Proxima Nova Medium"/>
                <a:cs typeface="Proxima Nova Medium"/>
                <a:sym typeface="Proxima Nova Medium"/>
              </a:defRPr>
            </a:lvl5pPr>
          </a:lstStyle>
          <a:p>
            <a:r>
              <a:t>Textebene 1</a:t>
            </a:r>
          </a:p>
          <a:p>
            <a:pPr lvl="1"/>
            <a:r>
              <a:t>Textebene 2</a:t>
            </a:r>
          </a:p>
          <a:p>
            <a:pPr lvl="2"/>
            <a:r>
              <a:t>Textebene 3</a:t>
            </a:r>
          </a:p>
          <a:p>
            <a:pPr lvl="3"/>
            <a:r>
              <a:t>Textebene 4</a:t>
            </a:r>
          </a:p>
          <a:p>
            <a:pPr lvl="4"/>
            <a:r>
              <a:t>Textebene 5</a:t>
            </a:r>
          </a:p>
        </p:txBody>
      </p:sp>
      <p:sp>
        <p:nvSpPr>
          <p:cNvPr id="670" name="Foliennummer"/>
          <p:cNvSpPr txBox="1">
            <a:spLocks noGrp="1"/>
          </p:cNvSpPr>
          <p:nvPr>
            <p:ph type="sldNum" sz="quarter" idx="2"/>
          </p:nvPr>
        </p:nvSpPr>
        <p:spPr>
          <a:xfrm>
            <a:off x="21848960" y="12319000"/>
            <a:ext cx="460300" cy="533400"/>
          </a:xfrm>
          <a:prstGeom prst="rect">
            <a:avLst/>
          </a:prstGeom>
        </p:spPr>
        <p:txBody>
          <a:bodyPr wrap="none"/>
          <a:lstStyle>
            <a:lvl1pPr marL="0" indent="0" algn="l">
              <a:spcBef>
                <a:spcPts val="4500"/>
              </a:spcBef>
              <a:buSzTx/>
              <a:buNone/>
              <a:defRPr sz="2800">
                <a:solidFill>
                  <a:srgbClr val="797979"/>
                </a:solidFill>
                <a:latin typeface="Proxima Nova Medium"/>
                <a:ea typeface="Proxima Nova Medium"/>
                <a:cs typeface="Proxima Nova Medium"/>
                <a:sym typeface="Proxima Nova Medium"/>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007">
    <p:spTree>
      <p:nvGrpSpPr>
        <p:cNvPr id="1" name=""/>
        <p:cNvGrpSpPr/>
        <p:nvPr/>
      </p:nvGrpSpPr>
      <p:grpSpPr>
        <a:xfrm>
          <a:off x="0" y="0"/>
          <a:ext cx="0" cy="0"/>
          <a:chOff x="0" y="0"/>
          <a:chExt cx="0" cy="0"/>
        </a:xfrm>
      </p:grpSpPr>
      <p:sp>
        <p:nvSpPr>
          <p:cNvPr id="68" name="placeholder.jpg"/>
          <p:cNvSpPr>
            <a:spLocks noGrp="1"/>
          </p:cNvSpPr>
          <p:nvPr>
            <p:ph type="pic" sz="half" idx="13"/>
          </p:nvPr>
        </p:nvSpPr>
        <p:spPr>
          <a:xfrm>
            <a:off x="17018000" y="0"/>
            <a:ext cx="6095902" cy="137158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008">
    <p:spTree>
      <p:nvGrpSpPr>
        <p:cNvPr id="1" name=""/>
        <p:cNvGrpSpPr/>
        <p:nvPr/>
      </p:nvGrpSpPr>
      <p:grpSpPr>
        <a:xfrm>
          <a:off x="0" y="0"/>
          <a:ext cx="0" cy="0"/>
          <a:chOff x="0" y="0"/>
          <a:chExt cx="0" cy="0"/>
        </a:xfrm>
      </p:grpSpPr>
      <p:sp>
        <p:nvSpPr>
          <p:cNvPr id="76" name="placeholder.jpg"/>
          <p:cNvSpPr>
            <a:spLocks noGrp="1"/>
          </p:cNvSpPr>
          <p:nvPr>
            <p:ph type="pic" sz="quarter" idx="13"/>
          </p:nvPr>
        </p:nvSpPr>
        <p:spPr>
          <a:xfrm>
            <a:off x="11557496" y="3183016"/>
            <a:ext cx="4698754" cy="4698754"/>
          </a:xfrm>
          <a:prstGeom prst="rect">
            <a:avLst/>
          </a:prstGeom>
          <a:blipFill>
            <a:blip r:embed="rId2"/>
            <a:stretch>
              <a:fillRect/>
            </a:stretch>
          </a:blipFill>
        </p:spPr>
        <p:txBody>
          <a:bodyPr lIns="91439" tIns="45719" rIns="91439" bIns="45719">
            <a:noAutofit/>
          </a:bodyPr>
          <a:lstStyle/>
          <a:p>
            <a:endParaRPr/>
          </a:p>
        </p:txBody>
      </p:sp>
      <p:sp>
        <p:nvSpPr>
          <p:cNvPr id="77" name="placeholder.jpg"/>
          <p:cNvSpPr>
            <a:spLocks noGrp="1"/>
          </p:cNvSpPr>
          <p:nvPr>
            <p:ph type="pic" sz="quarter" idx="14"/>
          </p:nvPr>
        </p:nvSpPr>
        <p:spPr>
          <a:xfrm>
            <a:off x="17780396" y="3183016"/>
            <a:ext cx="4698754" cy="469875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cNvSpPr txBox="1"/>
          <p:nvPr userDrawn="1"/>
        </p:nvSpPr>
        <p:spPr>
          <a:xfrm>
            <a:off x="21243851" y="12418828"/>
            <a:ext cx="1870149"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marL="419100" indent="-292100" algn="r">
              <a:buSzPct val="100000"/>
              <a:buChar char="-"/>
              <a:defRPr sz="2400">
                <a:latin typeface="+mn-lt"/>
                <a:ea typeface="+mn-ea"/>
                <a:cs typeface="+mn-cs"/>
                <a:sym typeface="Proxima Nova"/>
              </a:defRPr>
            </a:pPr>
            <a:fld id="{86CB4B4D-7CA3-9044-876B-883B54F8677D}" type="slidenum">
              <a:t>‹Nr.›</a:t>
            </a:fld>
            <a:r>
              <a:t>￼</a:t>
            </a:r>
          </a:p>
        </p:txBody>
      </p:sp>
      <p:sp>
        <p:nvSpPr>
          <p:cNvPr id="3" name="Titeltext"/>
          <p:cNvSpPr txBox="1">
            <a:spLocks noGrp="1"/>
          </p:cNvSpPr>
          <p:nvPr>
            <p:ph type="title"/>
          </p:nvPr>
        </p:nvSpPr>
        <p:spPr>
          <a:xfrm>
            <a:off x="730250" y="4749800"/>
            <a:ext cx="20828001" cy="4648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t>Titeltext</a:t>
            </a:r>
          </a:p>
        </p:txBody>
      </p:sp>
      <p:sp>
        <p:nvSpPr>
          <p:cNvPr id="4" name="Textebene 1…"/>
          <p:cNvSpPr txBox="1">
            <a:spLocks noGrp="1"/>
          </p:cNvSpPr>
          <p:nvPr>
            <p:ph type="body" idx="1"/>
          </p:nvPr>
        </p:nvSpPr>
        <p:spPr>
          <a:xfrm>
            <a:off x="1778000" y="7073900"/>
            <a:ext cx="20828000" cy="1587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20" r:id="rId71"/>
    <p:sldLayoutId id="2147483721" r:id="rId72"/>
    <p:sldLayoutId id="2147483722" r:id="rId73"/>
  </p:sldLayoutIdLst>
  <p:transition spd="med"/>
  <p:txStyles>
    <p:titleStyle>
      <a:lvl1pPr marL="0" marR="0" indent="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1pPr>
      <a:lvl2pPr marL="0" marR="0" indent="2286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2pPr>
      <a:lvl3pPr marL="0" marR="0" indent="4572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3pPr>
      <a:lvl4pPr marL="0" marR="0" indent="6858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4pPr>
      <a:lvl5pPr marL="0" marR="0" indent="9144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5pPr>
      <a:lvl6pPr marL="0" marR="0" indent="11430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6pPr>
      <a:lvl7pPr marL="0" marR="0" indent="13716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7pPr>
      <a:lvl8pPr marL="0" marR="0" indent="16002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8pPr>
      <a:lvl9pPr marL="0" marR="0" indent="1828800" algn="l" defTabSz="825500" rtl="0" latinLnBrk="0">
        <a:lnSpc>
          <a:spcPct val="90000"/>
        </a:lnSpc>
        <a:spcBef>
          <a:spcPts val="0"/>
        </a:spcBef>
        <a:spcAft>
          <a:spcPts val="0"/>
        </a:spcAft>
        <a:buClrTx/>
        <a:buSzTx/>
        <a:buFontTx/>
        <a:buNone/>
        <a:tabLst/>
        <a:defRPr sz="7600" b="0" i="0" u="none" strike="noStrike" cap="none" spc="0" baseline="0">
          <a:ln>
            <a:noFill/>
          </a:ln>
          <a:solidFill>
            <a:srgbClr val="222222"/>
          </a:solidFill>
          <a:uFillTx/>
          <a:latin typeface="+mj-lt"/>
          <a:ea typeface="+mj-ea"/>
          <a:cs typeface="+mj-cs"/>
          <a:sym typeface="Proxima Nova Semibold"/>
        </a:defRPr>
      </a:lvl9pPr>
    </p:titleStyle>
    <p:bodyStyle>
      <a:lvl1pPr marL="0" marR="0" indent="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1pPr>
      <a:lvl2pPr marL="0" marR="0" indent="2286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2pPr>
      <a:lvl3pPr marL="0" marR="0" indent="4572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3pPr>
      <a:lvl4pPr marL="0" marR="0" indent="6858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4pPr>
      <a:lvl5pPr marL="0" marR="0" indent="9144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5pPr>
      <a:lvl6pPr marL="0" marR="0" indent="11430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6pPr>
      <a:lvl7pPr marL="0" marR="0" indent="13716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7pPr>
      <a:lvl8pPr marL="0" marR="0" indent="16002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8pPr>
      <a:lvl9pPr marL="0" marR="0" indent="1828800" algn="l" defTabSz="825500" rtl="0" latinLnBrk="0">
        <a:lnSpc>
          <a:spcPct val="120000"/>
        </a:lnSpc>
        <a:spcBef>
          <a:spcPts val="0"/>
        </a:spcBef>
        <a:spcAft>
          <a:spcPts val="0"/>
        </a:spcAft>
        <a:buClrTx/>
        <a:buSzTx/>
        <a:buFontTx/>
        <a:buNone/>
        <a:tabLst/>
        <a:defRPr sz="3000" b="0" i="0" u="none" strike="noStrike" cap="none" spc="0" baseline="0">
          <a:ln>
            <a:noFill/>
          </a:ln>
          <a:solidFill>
            <a:srgbClr val="222222"/>
          </a:solidFill>
          <a:uFillTx/>
          <a:latin typeface="+mn-lt"/>
          <a:ea typeface="+mn-ea"/>
          <a:cs typeface="+mn-cs"/>
          <a:sym typeface="Proxima Nova"/>
        </a:defRPr>
      </a:lvl9pPr>
    </p:bodyStyle>
    <p:otherStyle>
      <a:lvl1pPr marL="419100" marR="0" indent="-292100" algn="r" defTabSz="825500" rtl="0" latinLnBrk="0">
        <a:lnSpc>
          <a:spcPct val="100000"/>
        </a:lnSpc>
        <a:spcBef>
          <a:spcPts val="0"/>
        </a:spcBef>
        <a:spcAft>
          <a:spcPts val="0"/>
        </a:spcAft>
        <a:buClrTx/>
        <a:buSzPct val="100000"/>
        <a:buFontTx/>
        <a:buChar char="-"/>
        <a:tabLst/>
        <a:defRPr sz="2400" b="0" i="0" u="none" strike="noStrike" cap="none" spc="0" baseline="0">
          <a:ln>
            <a:noFill/>
          </a:ln>
          <a:solidFill>
            <a:schemeClr val="tx1"/>
          </a:solidFill>
          <a:uFillTx/>
          <a:latin typeface="+mn-lt"/>
          <a:ea typeface="+mn-ea"/>
          <a:cs typeface="+mn-cs"/>
          <a:sym typeface="Proxima Nova"/>
        </a:defRPr>
      </a:lvl1pPr>
      <a:lvl2pPr marL="928076" marR="0" indent="-293076"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2pPr>
      <a:lvl3pPr marL="1563076" marR="0" indent="-293076"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3pPr>
      <a:lvl4pPr marL="2198076" marR="0" indent="-293076"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4pPr>
      <a:lvl5pPr marL="2833076" marR="0" indent="-293076"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5pPr>
      <a:lvl6pPr marL="3468077" marR="0" indent="-293077"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6pPr>
      <a:lvl7pPr marL="4103077" marR="0" indent="-293077"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7pPr>
      <a:lvl8pPr marL="4738077" marR="0" indent="-293077"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8pPr>
      <a:lvl9pPr marL="5373077" marR="0" indent="-293077" algn="r" defTabSz="825500" rtl="0" latinLnBrk="0">
        <a:lnSpc>
          <a:spcPct val="100000"/>
        </a:lnSpc>
        <a:spcBef>
          <a:spcPts val="0"/>
        </a:spcBef>
        <a:spcAft>
          <a:spcPts val="0"/>
        </a:spcAft>
        <a:buClrTx/>
        <a:buSzPct val="75000"/>
        <a:buFontTx/>
        <a:buChar char="•"/>
        <a:tabLst/>
        <a:defRPr sz="2400" b="0" i="0" u="none" strike="noStrike" cap="none" spc="0" baseline="0">
          <a:ln>
            <a:noFill/>
          </a:ln>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unsplash.com/collections/1960807/muro-template-collection" TargetMode="External"/><Relationship Id="rId2" Type="http://schemas.openxmlformats.org/officeDocument/2006/relationships/hyperlink" Target="https://typekit.com/fonts/proxima-nov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9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For more Info please read the „Read_befor_Start“ in your download file.                                              Pixasquare says thanks!"/>
          <p:cNvSpPr txBox="1"/>
          <p:nvPr/>
        </p:nvSpPr>
        <p:spPr>
          <a:xfrm>
            <a:off x="1904999" y="10914411"/>
            <a:ext cx="21422833" cy="13817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lvl1pPr algn="l">
              <a:lnSpc>
                <a:spcPct val="120000"/>
              </a:lnSpc>
              <a:defRPr sz="3000">
                <a:solidFill>
                  <a:srgbClr val="304FFE"/>
                </a:solidFill>
                <a:latin typeface="+mn-lt"/>
                <a:ea typeface="+mn-ea"/>
                <a:cs typeface="+mn-cs"/>
                <a:sym typeface="Proxima Nova"/>
              </a:defRPr>
            </a:lvl1pPr>
          </a:lstStyle>
          <a:p>
            <a:r>
              <a:rPr dirty="0"/>
              <a:t>For more Info please read the „</a:t>
            </a:r>
            <a:r>
              <a:rPr dirty="0" err="1"/>
              <a:t>Read_befor_Start</a:t>
            </a:r>
            <a:r>
              <a:rPr dirty="0"/>
              <a:t>“ in your download file.                                              </a:t>
            </a:r>
            <a:r>
              <a:rPr dirty="0" err="1"/>
              <a:t>Pixasquare</a:t>
            </a:r>
            <a:r>
              <a:rPr dirty="0"/>
              <a:t> says thanks!</a:t>
            </a:r>
          </a:p>
        </p:txBody>
      </p:sp>
      <p:sp>
        <p:nvSpPr>
          <p:cNvPr id="680" name="https://typekit.com/fonts/proxima-nova"/>
          <p:cNvSpPr txBox="1"/>
          <p:nvPr/>
        </p:nvSpPr>
        <p:spPr>
          <a:xfrm>
            <a:off x="1905000" y="6990934"/>
            <a:ext cx="9397504" cy="610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lvl1pPr algn="l">
              <a:lnSpc>
                <a:spcPct val="120000"/>
              </a:lnSpc>
              <a:defRPr sz="3000" u="sng">
                <a:solidFill>
                  <a:srgbClr val="222222"/>
                </a:solidFill>
                <a:latin typeface="+mn-lt"/>
                <a:ea typeface="+mn-ea"/>
                <a:cs typeface="+mn-cs"/>
                <a:sym typeface="Proxima Nova"/>
                <a:hlinkClick r:id="rId2"/>
              </a:defRPr>
            </a:lvl1pPr>
          </a:lstStyle>
          <a:p>
            <a:pPr>
              <a:defRPr u="none"/>
            </a:pPr>
            <a:r>
              <a:rPr lang="de-DE" dirty="0"/>
              <a:t>https://</a:t>
            </a:r>
            <a:r>
              <a:rPr lang="de-DE" dirty="0" err="1"/>
              <a:t>www.fontsquirrel.com</a:t>
            </a:r>
            <a:r>
              <a:rPr lang="de-DE" dirty="0"/>
              <a:t>/</a:t>
            </a:r>
            <a:r>
              <a:rPr lang="de-DE" dirty="0" err="1"/>
              <a:t>fonts</a:t>
            </a:r>
            <a:r>
              <a:rPr lang="de-DE" dirty="0"/>
              <a:t>/</a:t>
            </a:r>
            <a:r>
              <a:rPr lang="de-DE" dirty="0" err="1"/>
              <a:t>montserrat</a:t>
            </a:r>
            <a:endParaRPr u="sng" dirty="0">
              <a:hlinkClick r:id="rId2"/>
            </a:endParaRPr>
          </a:p>
        </p:txBody>
      </p:sp>
      <p:sp>
        <p:nvSpPr>
          <p:cNvPr id="681" name="1. Install: Proxima Nova  (Check link or other Website were you can download it)"/>
          <p:cNvSpPr txBox="1"/>
          <p:nvPr/>
        </p:nvSpPr>
        <p:spPr>
          <a:xfrm>
            <a:off x="1905000" y="6233662"/>
            <a:ext cx="13574239" cy="6817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lvl1pPr algn="l">
              <a:lnSpc>
                <a:spcPct val="120000"/>
              </a:lnSpc>
              <a:defRPr sz="3000">
                <a:solidFill>
                  <a:srgbClr val="222222"/>
                </a:solidFill>
                <a:latin typeface="+mn-lt"/>
                <a:ea typeface="+mn-ea"/>
                <a:cs typeface="+mn-cs"/>
                <a:sym typeface="Proxima Nova"/>
              </a:defRPr>
            </a:lvl1pPr>
          </a:lstStyle>
          <a:p>
            <a:r>
              <a:rPr dirty="0"/>
              <a:t>1. Install: </a:t>
            </a:r>
            <a:r>
              <a:rPr lang="de-DE" dirty="0"/>
              <a:t>Montserrat </a:t>
            </a:r>
            <a:r>
              <a:rPr dirty="0"/>
              <a:t>(Check link or other Website were you can download it)</a:t>
            </a:r>
          </a:p>
        </p:txBody>
      </p:sp>
      <p:sp>
        <p:nvSpPr>
          <p:cNvPr id="682" name="Download „Fonts“ we used that you see the same style as in the preview! Also check our Unsplash Collection with used Images in Preview and download for free!"/>
          <p:cNvSpPr txBox="1"/>
          <p:nvPr/>
        </p:nvSpPr>
        <p:spPr>
          <a:xfrm>
            <a:off x="1905000" y="3725241"/>
            <a:ext cx="17681476" cy="13360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lvl1pPr algn="l">
              <a:lnSpc>
                <a:spcPct val="120000"/>
              </a:lnSpc>
              <a:defRPr sz="3000">
                <a:solidFill>
                  <a:srgbClr val="304FFE"/>
                </a:solidFill>
                <a:latin typeface="+mn-lt"/>
                <a:ea typeface="+mn-ea"/>
                <a:cs typeface="+mn-cs"/>
                <a:sym typeface="Proxima Nova"/>
              </a:defRPr>
            </a:lvl1pPr>
          </a:lstStyle>
          <a:p>
            <a:r>
              <a:t>Download „Fonts“ we used that you see the same style as in the preview! Also check our Unsplash Collection with used Images in Preview and download for free!</a:t>
            </a:r>
          </a:p>
        </p:txBody>
      </p:sp>
      <p:sp>
        <p:nvSpPr>
          <p:cNvPr id="683" name="https://unsplash.com/collections/1960807/muro-template-collection"/>
          <p:cNvSpPr txBox="1"/>
          <p:nvPr/>
        </p:nvSpPr>
        <p:spPr>
          <a:xfrm>
            <a:off x="1905000" y="9531278"/>
            <a:ext cx="14355343" cy="610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lvl1pPr algn="l">
              <a:lnSpc>
                <a:spcPct val="120000"/>
              </a:lnSpc>
              <a:defRPr sz="3000" u="sng">
                <a:solidFill>
                  <a:srgbClr val="222222"/>
                </a:solidFill>
                <a:latin typeface="+mn-lt"/>
                <a:ea typeface="+mn-ea"/>
                <a:cs typeface="+mn-cs"/>
                <a:sym typeface="Proxima Nova"/>
                <a:hlinkClick r:id="rId3"/>
              </a:defRPr>
            </a:lvl1pPr>
          </a:lstStyle>
          <a:p>
            <a:pPr>
              <a:defRPr u="none"/>
            </a:pPr>
            <a:r>
              <a:rPr u="sng">
                <a:hlinkClick r:id="rId3"/>
              </a:rPr>
              <a:t>https://unsplash.com/collections/1960807/muro-template-collection</a:t>
            </a:r>
          </a:p>
        </p:txBody>
      </p:sp>
      <p:sp>
        <p:nvSpPr>
          <p:cNvPr id="684" name="2. Image Collection „check and download“ Images that used in this template."/>
          <p:cNvSpPr txBox="1"/>
          <p:nvPr/>
        </p:nvSpPr>
        <p:spPr>
          <a:xfrm>
            <a:off x="1905000" y="8774007"/>
            <a:ext cx="13574239" cy="6817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ctr"/>
          <a:lstStyle/>
          <a:p>
            <a:pPr algn="l">
              <a:lnSpc>
                <a:spcPct val="120000"/>
              </a:lnSpc>
              <a:defRPr sz="3000">
                <a:solidFill>
                  <a:srgbClr val="222222"/>
                </a:solidFill>
                <a:latin typeface="+mn-lt"/>
                <a:ea typeface="+mn-ea"/>
                <a:cs typeface="+mn-cs"/>
                <a:sym typeface="Proxima Nova"/>
              </a:defRPr>
            </a:pPr>
            <a:r>
              <a:t>2. Image Collection „check and download“ </a:t>
            </a:r>
            <a:r>
              <a:rPr sz="2900"/>
              <a:t>Images that used in this template.</a:t>
            </a:r>
          </a:p>
        </p:txBody>
      </p:sp>
      <p:sp>
        <p:nvSpPr>
          <p:cNvPr id="685" name="Rectangle 27"/>
          <p:cNvSpPr txBox="1"/>
          <p:nvPr/>
        </p:nvSpPr>
        <p:spPr>
          <a:xfrm>
            <a:off x="1905000" y="14859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Befor you start!</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Rectangle 27"/>
          <p:cNvSpPr txBox="1"/>
          <p:nvPr/>
        </p:nvSpPr>
        <p:spPr>
          <a:xfrm>
            <a:off x="1905000" y="7874000"/>
            <a:ext cx="965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Steot clita kuasd gubergren, nosotrad sea takimta sanctus est Lorem ipsusit drin for the druamet. Ato vero eos et accusam eto drer justo dresoma fosduo dolores etoma jamos rebum. Steo clita kuasd fruda gubergren, nosotra seada meram tajus frmfosduo dolores etomaja rebum. Steot clita kuasd gubergren, nosotrad sea takimata on the forma with the forma for thissanctorem.</a:t>
            </a:r>
          </a:p>
        </p:txBody>
      </p:sp>
      <p:sp>
        <p:nvSpPr>
          <p:cNvPr id="751" name="Rectangle 27"/>
          <p:cNvSpPr txBox="1"/>
          <p:nvPr/>
        </p:nvSpPr>
        <p:spPr>
          <a:xfrm>
            <a:off x="1905000" y="1905000"/>
            <a:ext cx="8890001"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Two columns text</a:t>
            </a:r>
          </a:p>
        </p:txBody>
      </p:sp>
      <p:sp>
        <p:nvSpPr>
          <p:cNvPr id="752" name="Rectangle 27"/>
          <p:cNvSpPr txBox="1"/>
          <p:nvPr/>
        </p:nvSpPr>
        <p:spPr>
          <a:xfrm>
            <a:off x="12826999" y="7874000"/>
            <a:ext cx="9652001"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Steot clita kuasd gubergren, nosotrad sea takimta sanctus est Lorem ipsusit drin for the druamet. Ato vero eos et accusam eto drer justo dresoma fosduo dolores etoma jamos rebum. Steo clita kuasd fruda gubergren, nosotra seada meram tajus frmfosduo dolores etomaja rebum. Steot clita kuasd gubergren, nosotrad sea takimata on the forma with the forma for thissanctorem.</a:t>
            </a:r>
          </a:p>
        </p:txBody>
      </p:sp>
      <p:sp>
        <p:nvSpPr>
          <p:cNvPr id="753" name="Rectangle 27"/>
          <p:cNvSpPr txBox="1"/>
          <p:nvPr/>
        </p:nvSpPr>
        <p:spPr>
          <a:xfrm>
            <a:off x="12826999" y="1905000"/>
            <a:ext cx="9652001"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Steot clita kuasd gubergren, nosotrad sea takimta sanctus est Lorem ipsusit drin for the druamet. Ato vero eos et accusam eto drer justo dresoma fosduo dolores etoma jamos rebum. Steo clita kuasd fruda gubergren, nosotra seada meram tajus frmfosduo dolores etomaja rebum. Steot clita kuasd gubergren, nosotrad sea takimata on the forma with the forma for thissanctorem.</a:t>
            </a:r>
          </a:p>
        </p:txBody>
      </p:sp>
      <p:sp>
        <p:nvSpPr>
          <p:cNvPr id="754" name="Rectangle 27"/>
          <p:cNvSpPr txBox="1"/>
          <p:nvPr/>
        </p:nvSpPr>
        <p:spPr>
          <a:xfrm>
            <a:off x="1909036" y="4622800"/>
            <a:ext cx="9470559"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THE inrebum.</a:t>
            </a:r>
          </a:p>
        </p:txBody>
      </p:sp>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19" name="Gruppieren"/>
          <p:cNvGrpSpPr/>
          <p:nvPr/>
        </p:nvGrpSpPr>
        <p:grpSpPr>
          <a:xfrm>
            <a:off x="9195816" y="4880021"/>
            <a:ext cx="2996184" cy="5449085"/>
            <a:chOff x="0" y="0"/>
            <a:chExt cx="2996183" cy="5449084"/>
          </a:xfrm>
        </p:grpSpPr>
        <p:grpSp>
          <p:nvGrpSpPr>
            <p:cNvPr id="2397" name="Gruppieren"/>
            <p:cNvGrpSpPr/>
            <p:nvPr/>
          </p:nvGrpSpPr>
          <p:grpSpPr>
            <a:xfrm>
              <a:off x="274678" y="-1"/>
              <a:ext cx="2332102" cy="5449086"/>
              <a:chOff x="0" y="0"/>
              <a:chExt cx="2332101" cy="5449084"/>
            </a:xfrm>
          </p:grpSpPr>
          <p:sp>
            <p:nvSpPr>
              <p:cNvPr id="2395" name="Form"/>
              <p:cNvSpPr/>
              <p:nvPr/>
            </p:nvSpPr>
            <p:spPr>
              <a:xfrm>
                <a:off x="0" y="4308157"/>
                <a:ext cx="2332102" cy="1140928"/>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96" name="Form"/>
              <p:cNvSpPr/>
              <p:nvPr/>
            </p:nvSpPr>
            <p:spPr>
              <a:xfrm>
                <a:off x="0" y="-1"/>
                <a:ext cx="2332102" cy="1139765"/>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2418" name="Gruppieren"/>
            <p:cNvGrpSpPr/>
            <p:nvPr/>
          </p:nvGrpSpPr>
          <p:grpSpPr>
            <a:xfrm>
              <a:off x="0" y="975242"/>
              <a:ext cx="2996183" cy="3412323"/>
              <a:chOff x="0" y="0"/>
              <a:chExt cx="2996182" cy="3412321"/>
            </a:xfrm>
          </p:grpSpPr>
          <p:grpSp>
            <p:nvGrpSpPr>
              <p:cNvPr id="2404" name="Gruppieren"/>
              <p:cNvGrpSpPr/>
              <p:nvPr/>
            </p:nvGrpSpPr>
            <p:grpSpPr>
              <a:xfrm>
                <a:off x="2851394" y="1843323"/>
                <a:ext cx="95663" cy="875159"/>
                <a:chOff x="0" y="0"/>
                <a:chExt cx="95661" cy="875157"/>
              </a:xfrm>
            </p:grpSpPr>
            <p:sp>
              <p:nvSpPr>
                <p:cNvPr id="2398" name="Form"/>
                <p:cNvSpPr/>
                <p:nvPr/>
              </p:nvSpPr>
              <p:spPr>
                <a:xfrm>
                  <a:off x="5922" y="0"/>
                  <a:ext cx="89740" cy="8751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99" name="Form"/>
                <p:cNvSpPr/>
                <p:nvPr/>
              </p:nvSpPr>
              <p:spPr>
                <a:xfrm>
                  <a:off x="0" y="0"/>
                  <a:ext cx="89740" cy="8751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00" name="Form"/>
                <p:cNvSpPr/>
                <p:nvPr/>
              </p:nvSpPr>
              <p:spPr>
                <a:xfrm>
                  <a:off x="0" y="28153"/>
                  <a:ext cx="89740" cy="818851"/>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01" name="Form"/>
                <p:cNvSpPr/>
                <p:nvPr/>
              </p:nvSpPr>
              <p:spPr>
                <a:xfrm>
                  <a:off x="0" y="56306"/>
                  <a:ext cx="89740" cy="762545"/>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02" name="Form"/>
                <p:cNvSpPr/>
                <p:nvPr/>
              </p:nvSpPr>
              <p:spPr>
                <a:xfrm>
                  <a:off x="0" y="82797"/>
                  <a:ext cx="89740" cy="709563"/>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03" name="Form"/>
                <p:cNvSpPr/>
                <p:nvPr/>
              </p:nvSpPr>
              <p:spPr>
                <a:xfrm>
                  <a:off x="0" y="109289"/>
                  <a:ext cx="89740" cy="63008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2411" name="Gruppieren"/>
              <p:cNvGrpSpPr/>
              <p:nvPr/>
            </p:nvGrpSpPr>
            <p:grpSpPr>
              <a:xfrm>
                <a:off x="2777159" y="791530"/>
                <a:ext cx="219024" cy="550675"/>
                <a:chOff x="-1419" y="0"/>
                <a:chExt cx="219023" cy="550674"/>
              </a:xfrm>
            </p:grpSpPr>
            <p:sp>
              <p:nvSpPr>
                <p:cNvPr id="2405" name="Form"/>
                <p:cNvSpPr/>
                <p:nvPr/>
              </p:nvSpPr>
              <p:spPr>
                <a:xfrm>
                  <a:off x="4503" y="0"/>
                  <a:ext cx="213102" cy="550675"/>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406" name="Form"/>
                <p:cNvSpPr/>
                <p:nvPr/>
              </p:nvSpPr>
              <p:spPr>
                <a:xfrm>
                  <a:off x="0" y="2961"/>
                  <a:ext cx="213102" cy="5417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407" name="Form"/>
                <p:cNvSpPr/>
                <p:nvPr/>
              </p:nvSpPr>
              <p:spPr>
                <a:xfrm>
                  <a:off x="0" y="30294"/>
                  <a:ext cx="213102" cy="490087"/>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408" name="Form"/>
                <p:cNvSpPr/>
                <p:nvPr/>
              </p:nvSpPr>
              <p:spPr>
                <a:xfrm>
                  <a:off x="1" y="74200"/>
                  <a:ext cx="213103" cy="402274"/>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409" name="Form"/>
                <p:cNvSpPr/>
                <p:nvPr/>
              </p:nvSpPr>
              <p:spPr>
                <a:xfrm>
                  <a:off x="-1420" y="104605"/>
                  <a:ext cx="213103" cy="341464"/>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410" name="Form"/>
                <p:cNvSpPr/>
                <p:nvPr/>
              </p:nvSpPr>
              <p:spPr>
                <a:xfrm>
                  <a:off x="34076" y="153032"/>
                  <a:ext cx="177607" cy="2446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2417" name="Gruppieren"/>
              <p:cNvGrpSpPr/>
              <p:nvPr/>
            </p:nvGrpSpPr>
            <p:grpSpPr>
              <a:xfrm>
                <a:off x="0" y="0"/>
                <a:ext cx="2881459" cy="3412322"/>
                <a:chOff x="0" y="0"/>
                <a:chExt cx="2881458" cy="3412321"/>
              </a:xfrm>
            </p:grpSpPr>
            <p:sp>
              <p:nvSpPr>
                <p:cNvPr id="2412" name="Abgerundetes Rechteck"/>
                <p:cNvSpPr/>
                <p:nvPr/>
              </p:nvSpPr>
              <p:spPr>
                <a:xfrm>
                  <a:off x="0" y="0"/>
                  <a:ext cx="2881459" cy="3412322"/>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413" name="Abgerundetes Rechteck"/>
                <p:cNvSpPr/>
                <p:nvPr/>
              </p:nvSpPr>
              <p:spPr>
                <a:xfrm>
                  <a:off x="13942" y="16510"/>
                  <a:ext cx="2853575" cy="3379302"/>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414" name="Abgerundetes Rechteck"/>
                <p:cNvSpPr/>
                <p:nvPr/>
              </p:nvSpPr>
              <p:spPr>
                <a:xfrm>
                  <a:off x="31913" y="37792"/>
                  <a:ext cx="2817633" cy="3336738"/>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415" name="Abgerundetes Rechteck"/>
                <p:cNvSpPr/>
                <p:nvPr/>
              </p:nvSpPr>
              <p:spPr>
                <a:xfrm>
                  <a:off x="102847" y="121795"/>
                  <a:ext cx="2675763" cy="3168732"/>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416" name="Abgerundetes Rechteck"/>
                <p:cNvSpPr/>
                <p:nvPr/>
              </p:nvSpPr>
              <p:spPr>
                <a:xfrm>
                  <a:off x="115937" y="137297"/>
                  <a:ext cx="2649584" cy="3137729"/>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sp>
        <p:nvSpPr>
          <p:cNvPr id="2421" name="Rectangle 27"/>
          <p:cNvSpPr txBox="1"/>
          <p:nvPr/>
        </p:nvSpPr>
        <p:spPr>
          <a:xfrm>
            <a:off x="1905000" y="1905000"/>
            <a:ext cx="7029838"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Smartwatch</a:t>
            </a:r>
          </a:p>
        </p:txBody>
      </p:sp>
      <p:sp>
        <p:nvSpPr>
          <p:cNvPr id="2422" name="Rectangle 27"/>
          <p:cNvSpPr txBox="1"/>
          <p:nvPr/>
        </p:nvSpPr>
        <p:spPr>
          <a:xfrm>
            <a:off x="15570398" y="5219015"/>
            <a:ext cx="6908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in gubergren, nosotrad seat the os takimta sancem ipsusit drin for the druamet comda.</a:t>
            </a:r>
          </a:p>
        </p:txBody>
      </p:sp>
      <p:sp>
        <p:nvSpPr>
          <p:cNvPr id="2423" name="Rectangle 27"/>
          <p:cNvSpPr txBox="1"/>
          <p:nvPr/>
        </p:nvSpPr>
        <p:spPr>
          <a:xfrm>
            <a:off x="15570398" y="8344191"/>
            <a:ext cx="6908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nosotradm seat the os takimta sancem ipsusit drin for the druamet comda.</a:t>
            </a:r>
          </a:p>
        </p:txBody>
      </p:sp>
      <p:sp>
        <p:nvSpPr>
          <p:cNvPr id="2424" name="Rectangle 27"/>
          <p:cNvSpPr txBox="1"/>
          <p:nvPr/>
        </p:nvSpPr>
        <p:spPr>
          <a:xfrm>
            <a:off x="1909036" y="4622800"/>
            <a:ext cx="5943701"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2425" name="Rectangle 27"/>
          <p:cNvSpPr txBox="1"/>
          <p:nvPr/>
        </p:nvSpPr>
        <p:spPr>
          <a:xfrm>
            <a:off x="1905000" y="7037265"/>
            <a:ext cx="4927699" cy="3291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Seada dero meram takimata svero eos eta accusam eto justo fosduom the dolores etomda jam takimta sanctus esto ipsusit drin for the the murda insam druamet.</a:t>
            </a:r>
          </a:p>
        </p:txBody>
      </p:sp>
      <p:sp>
        <p:nvSpPr>
          <p:cNvPr id="2426" name="Form"/>
          <p:cNvSpPr/>
          <p:nvPr/>
        </p:nvSpPr>
        <p:spPr>
          <a:xfrm>
            <a:off x="14106684" y="5171440"/>
            <a:ext cx="489029" cy="812801"/>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27" name="Form"/>
          <p:cNvSpPr/>
          <p:nvPr/>
        </p:nvSpPr>
        <p:spPr>
          <a:xfrm>
            <a:off x="13944798" y="8361631"/>
            <a:ext cx="812801" cy="777921"/>
          </a:xfrm>
          <a:custGeom>
            <a:avLst/>
            <a:gdLst/>
            <a:ahLst/>
            <a:cxnLst>
              <a:cxn ang="0">
                <a:pos x="wd2" y="hd2"/>
              </a:cxn>
              <a:cxn ang="5400000">
                <a:pos x="wd2" y="hd2"/>
              </a:cxn>
              <a:cxn ang="10800000">
                <a:pos x="wd2" y="hd2"/>
              </a:cxn>
              <a:cxn ang="16200000">
                <a:pos x="wd2" y="hd2"/>
              </a:cxn>
            </a:cxnLst>
            <a:rect l="0" t="0" r="r" b="b"/>
            <a:pathLst>
              <a:path w="21488" h="21600" extrusionOk="0">
                <a:moveTo>
                  <a:pt x="10716" y="0"/>
                </a:moveTo>
                <a:cubicBezTo>
                  <a:pt x="6737" y="0"/>
                  <a:pt x="2984" y="1591"/>
                  <a:pt x="168" y="4549"/>
                </a:cubicBezTo>
                <a:cubicBezTo>
                  <a:pt x="-56" y="4784"/>
                  <a:pt x="-56" y="5165"/>
                  <a:pt x="168" y="5400"/>
                </a:cubicBezTo>
                <a:cubicBezTo>
                  <a:pt x="391" y="5635"/>
                  <a:pt x="754" y="5635"/>
                  <a:pt x="978" y="5400"/>
                </a:cubicBezTo>
                <a:cubicBezTo>
                  <a:pt x="3616" y="2677"/>
                  <a:pt x="7050" y="1174"/>
                  <a:pt x="10716" y="1174"/>
                </a:cubicBezTo>
                <a:cubicBezTo>
                  <a:pt x="14427" y="1174"/>
                  <a:pt x="17917" y="2721"/>
                  <a:pt x="20510" y="5444"/>
                </a:cubicBezTo>
                <a:cubicBezTo>
                  <a:pt x="20600" y="5585"/>
                  <a:pt x="20781" y="5635"/>
                  <a:pt x="20915" y="5635"/>
                </a:cubicBezTo>
                <a:cubicBezTo>
                  <a:pt x="21050" y="5635"/>
                  <a:pt x="21231" y="5538"/>
                  <a:pt x="21320" y="5444"/>
                </a:cubicBezTo>
                <a:cubicBezTo>
                  <a:pt x="21544" y="5209"/>
                  <a:pt x="21544" y="4842"/>
                  <a:pt x="21320" y="4608"/>
                </a:cubicBezTo>
                <a:cubicBezTo>
                  <a:pt x="18504" y="1649"/>
                  <a:pt x="14695" y="0"/>
                  <a:pt x="10716" y="0"/>
                </a:cubicBezTo>
                <a:close/>
                <a:moveTo>
                  <a:pt x="10744" y="4226"/>
                </a:moveTo>
                <a:cubicBezTo>
                  <a:pt x="7883" y="4226"/>
                  <a:pt x="5155" y="5400"/>
                  <a:pt x="3143" y="7513"/>
                </a:cubicBezTo>
                <a:cubicBezTo>
                  <a:pt x="2920" y="7748"/>
                  <a:pt x="2920" y="8129"/>
                  <a:pt x="3143" y="8364"/>
                </a:cubicBezTo>
                <a:cubicBezTo>
                  <a:pt x="3367" y="8599"/>
                  <a:pt x="3716" y="8599"/>
                  <a:pt x="3940" y="8364"/>
                </a:cubicBezTo>
                <a:cubicBezTo>
                  <a:pt x="5773" y="6439"/>
                  <a:pt x="8196" y="5400"/>
                  <a:pt x="10744" y="5400"/>
                </a:cubicBezTo>
                <a:cubicBezTo>
                  <a:pt x="13292" y="5400"/>
                  <a:pt x="15701" y="6439"/>
                  <a:pt x="17534" y="8364"/>
                </a:cubicBezTo>
                <a:cubicBezTo>
                  <a:pt x="17624" y="8505"/>
                  <a:pt x="17805" y="8540"/>
                  <a:pt x="17939" y="8540"/>
                </a:cubicBezTo>
                <a:cubicBezTo>
                  <a:pt x="18118" y="8540"/>
                  <a:pt x="18255" y="8505"/>
                  <a:pt x="18345" y="8364"/>
                </a:cubicBezTo>
                <a:cubicBezTo>
                  <a:pt x="18568" y="8129"/>
                  <a:pt x="18568" y="7748"/>
                  <a:pt x="18345" y="7513"/>
                </a:cubicBezTo>
                <a:cubicBezTo>
                  <a:pt x="16333" y="5400"/>
                  <a:pt x="13605" y="4226"/>
                  <a:pt x="10744" y="4226"/>
                </a:cubicBezTo>
                <a:close/>
                <a:moveTo>
                  <a:pt x="10758" y="9861"/>
                </a:moveTo>
                <a:cubicBezTo>
                  <a:pt x="9238" y="9814"/>
                  <a:pt x="7807" y="10433"/>
                  <a:pt x="6734" y="11607"/>
                </a:cubicBezTo>
                <a:cubicBezTo>
                  <a:pt x="6511" y="11842"/>
                  <a:pt x="6511" y="12209"/>
                  <a:pt x="6734" y="12443"/>
                </a:cubicBezTo>
                <a:cubicBezTo>
                  <a:pt x="6958" y="12678"/>
                  <a:pt x="7321" y="12678"/>
                  <a:pt x="7545" y="12443"/>
                </a:cubicBezTo>
                <a:cubicBezTo>
                  <a:pt x="8394" y="11551"/>
                  <a:pt x="9554" y="11032"/>
                  <a:pt x="10716" y="11079"/>
                </a:cubicBezTo>
                <a:cubicBezTo>
                  <a:pt x="11968" y="11126"/>
                  <a:pt x="13094" y="11595"/>
                  <a:pt x="13943" y="12488"/>
                </a:cubicBezTo>
                <a:cubicBezTo>
                  <a:pt x="14033" y="12628"/>
                  <a:pt x="14201" y="12678"/>
                  <a:pt x="14335" y="12678"/>
                </a:cubicBezTo>
                <a:cubicBezTo>
                  <a:pt x="14469" y="12678"/>
                  <a:pt x="14606" y="12631"/>
                  <a:pt x="14740" y="12443"/>
                </a:cubicBezTo>
                <a:cubicBezTo>
                  <a:pt x="14963" y="12209"/>
                  <a:pt x="14963" y="11842"/>
                  <a:pt x="14740" y="11607"/>
                </a:cubicBezTo>
                <a:cubicBezTo>
                  <a:pt x="13667" y="10527"/>
                  <a:pt x="12278" y="9908"/>
                  <a:pt x="10758" y="9861"/>
                </a:cubicBezTo>
                <a:close/>
                <a:moveTo>
                  <a:pt x="10744" y="15026"/>
                </a:moveTo>
                <a:cubicBezTo>
                  <a:pt x="9000" y="15026"/>
                  <a:pt x="7614" y="16529"/>
                  <a:pt x="7614" y="18313"/>
                </a:cubicBezTo>
                <a:cubicBezTo>
                  <a:pt x="7614" y="20144"/>
                  <a:pt x="9045" y="21600"/>
                  <a:pt x="10744" y="21600"/>
                </a:cubicBezTo>
                <a:cubicBezTo>
                  <a:pt x="12488" y="21600"/>
                  <a:pt x="13874" y="20097"/>
                  <a:pt x="13874" y="18313"/>
                </a:cubicBezTo>
                <a:cubicBezTo>
                  <a:pt x="13874" y="16482"/>
                  <a:pt x="12443" y="15026"/>
                  <a:pt x="10744" y="15026"/>
                </a:cubicBezTo>
                <a:close/>
                <a:moveTo>
                  <a:pt x="10744" y="16244"/>
                </a:moveTo>
                <a:cubicBezTo>
                  <a:pt x="11862" y="16244"/>
                  <a:pt x="12714" y="17139"/>
                  <a:pt x="12714" y="18313"/>
                </a:cubicBezTo>
                <a:cubicBezTo>
                  <a:pt x="12714" y="19440"/>
                  <a:pt x="11817" y="20382"/>
                  <a:pt x="10744" y="20382"/>
                </a:cubicBezTo>
                <a:cubicBezTo>
                  <a:pt x="9671" y="20382"/>
                  <a:pt x="8774" y="19440"/>
                  <a:pt x="8774" y="18313"/>
                </a:cubicBezTo>
                <a:cubicBezTo>
                  <a:pt x="8774" y="17186"/>
                  <a:pt x="9671" y="16244"/>
                  <a:pt x="10744" y="1624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F4902C40-36DE-A949-BCF3-847385F673C0}"/>
              </a:ext>
            </a:extLst>
          </p:cNvPr>
          <p:cNvSpPr>
            <a:spLocks noGrp="1"/>
          </p:cNvSpPr>
          <p:nvPr>
            <p:ph type="pic" sz="quarter" idx="13"/>
          </p:nvPr>
        </p:nvSpPr>
        <p:spPr/>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9" name="Rectangle 27"/>
          <p:cNvSpPr txBox="1"/>
          <p:nvPr/>
        </p:nvSpPr>
        <p:spPr>
          <a:xfrm>
            <a:off x="1905000" y="1905000"/>
            <a:ext cx="8893936"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Tablet display showcase</a:t>
            </a:r>
          </a:p>
        </p:txBody>
      </p:sp>
      <p:sp>
        <p:nvSpPr>
          <p:cNvPr id="2430" name="Form"/>
          <p:cNvSpPr/>
          <p:nvPr/>
        </p:nvSpPr>
        <p:spPr>
          <a:xfrm>
            <a:off x="13589000" y="8909362"/>
            <a:ext cx="805127"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431" name="Rectangle 27"/>
          <p:cNvSpPr txBox="1"/>
          <p:nvPr/>
        </p:nvSpPr>
        <p:spPr>
          <a:xfrm>
            <a:off x="15422675" y="8899202"/>
            <a:ext cx="7052489"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Frs fosduom dolores etomda jam takimta sanctus esto ipsusit drin for the the nuras murda insam ons druamet.</a:t>
            </a:r>
          </a:p>
        </p:txBody>
      </p:sp>
      <p:sp>
        <p:nvSpPr>
          <p:cNvPr id="2432" name="Rectangle 27"/>
          <p:cNvSpPr txBox="1"/>
          <p:nvPr/>
        </p:nvSpPr>
        <p:spPr>
          <a:xfrm>
            <a:off x="13589000" y="335026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2433" name="Rectangle 27"/>
          <p:cNvSpPr txBox="1"/>
          <p:nvPr/>
        </p:nvSpPr>
        <p:spPr>
          <a:xfrm>
            <a:off x="13584963" y="4963159"/>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grpSp>
        <p:nvGrpSpPr>
          <p:cNvPr id="2449" name="Gruppieren"/>
          <p:cNvGrpSpPr/>
          <p:nvPr/>
        </p:nvGrpSpPr>
        <p:grpSpPr>
          <a:xfrm>
            <a:off x="1905000" y="6060439"/>
            <a:ext cx="8532415" cy="12034461"/>
            <a:chOff x="0" y="0"/>
            <a:chExt cx="8532414" cy="12034459"/>
          </a:xfrm>
        </p:grpSpPr>
        <p:sp>
          <p:nvSpPr>
            <p:cNvPr id="2434" name="Form"/>
            <p:cNvSpPr/>
            <p:nvPr/>
          </p:nvSpPr>
          <p:spPr>
            <a:xfrm>
              <a:off x="0" y="0"/>
              <a:ext cx="8532415" cy="12034460"/>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35" name="Form"/>
            <p:cNvSpPr/>
            <p:nvPr/>
          </p:nvSpPr>
          <p:spPr>
            <a:xfrm>
              <a:off x="51754" y="51754"/>
              <a:ext cx="8423157" cy="11925202"/>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36" name="Form"/>
            <p:cNvSpPr/>
            <p:nvPr/>
          </p:nvSpPr>
          <p:spPr>
            <a:xfrm>
              <a:off x="488791" y="1012085"/>
              <a:ext cx="7549081" cy="10010290"/>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37" name="Form"/>
            <p:cNvSpPr/>
            <p:nvPr/>
          </p:nvSpPr>
          <p:spPr>
            <a:xfrm>
              <a:off x="517543" y="1035087"/>
              <a:ext cx="7497327" cy="9958535"/>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D3D3D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38" name="Form"/>
            <p:cNvSpPr/>
            <p:nvPr/>
          </p:nvSpPr>
          <p:spPr>
            <a:xfrm>
              <a:off x="4198813" y="472501"/>
              <a:ext cx="135762" cy="134800"/>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39" name="Form"/>
            <p:cNvSpPr/>
            <p:nvPr/>
          </p:nvSpPr>
          <p:spPr>
            <a:xfrm>
              <a:off x="4215103" y="495347"/>
              <a:ext cx="96473" cy="100547"/>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0" name="Form"/>
            <p:cNvSpPr/>
            <p:nvPr/>
          </p:nvSpPr>
          <p:spPr>
            <a:xfrm>
              <a:off x="4238106" y="517543"/>
              <a:ext cx="56168" cy="56169"/>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1" name="Form"/>
            <p:cNvSpPr/>
            <p:nvPr/>
          </p:nvSpPr>
          <p:spPr>
            <a:xfrm>
              <a:off x="4000339" y="11286191"/>
              <a:ext cx="526793" cy="526487"/>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2" name="Form"/>
            <p:cNvSpPr/>
            <p:nvPr/>
          </p:nvSpPr>
          <p:spPr>
            <a:xfrm>
              <a:off x="3996585" y="11288200"/>
              <a:ext cx="251705" cy="274710"/>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3" name="Form"/>
            <p:cNvSpPr/>
            <p:nvPr/>
          </p:nvSpPr>
          <p:spPr>
            <a:xfrm>
              <a:off x="4042589" y="11286044"/>
              <a:ext cx="366732" cy="265371"/>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4" name="Form"/>
            <p:cNvSpPr/>
            <p:nvPr/>
          </p:nvSpPr>
          <p:spPr>
            <a:xfrm>
              <a:off x="4140348" y="11286611"/>
              <a:ext cx="355230" cy="264804"/>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5" name="Form"/>
            <p:cNvSpPr/>
            <p:nvPr/>
          </p:nvSpPr>
          <p:spPr>
            <a:xfrm>
              <a:off x="4272609" y="11541221"/>
              <a:ext cx="251704" cy="274709"/>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6" name="Form"/>
            <p:cNvSpPr/>
            <p:nvPr/>
          </p:nvSpPr>
          <p:spPr>
            <a:xfrm>
              <a:off x="4111595" y="11552721"/>
              <a:ext cx="366727" cy="260983"/>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7" name="Form"/>
            <p:cNvSpPr/>
            <p:nvPr/>
          </p:nvSpPr>
          <p:spPr>
            <a:xfrm>
              <a:off x="4025338" y="11552721"/>
              <a:ext cx="355225" cy="264804"/>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448" name="Form"/>
            <p:cNvSpPr/>
            <p:nvPr/>
          </p:nvSpPr>
          <p:spPr>
            <a:xfrm>
              <a:off x="4028268" y="11319549"/>
              <a:ext cx="464702" cy="464241"/>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3" name="Bildplatzhalter 2">
            <a:extLst>
              <a:ext uri="{FF2B5EF4-FFF2-40B4-BE49-F238E27FC236}">
                <a16:creationId xmlns:a16="http://schemas.microsoft.com/office/drawing/2014/main" id="{3734A2C1-5C66-4F40-80F1-E41AE60E9E7E}"/>
              </a:ext>
            </a:extLst>
          </p:cNvPr>
          <p:cNvSpPr>
            <a:spLocks noGrp="1"/>
          </p:cNvSpPr>
          <p:nvPr>
            <p:ph type="pic" sz="half" idx="13"/>
          </p:nvPr>
        </p:nvSpPr>
        <p:spPr/>
      </p:sp>
    </p:spTree>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a:extLst>
              <a:ext uri="{FF2B5EF4-FFF2-40B4-BE49-F238E27FC236}">
                <a16:creationId xmlns:a16="http://schemas.microsoft.com/office/drawing/2014/main" id="{A8AB69D6-7576-254A-B56F-D2FB4565B409}"/>
              </a:ext>
            </a:extLst>
          </p:cNvPr>
          <p:cNvGrpSpPr/>
          <p:nvPr/>
        </p:nvGrpSpPr>
        <p:grpSpPr>
          <a:xfrm>
            <a:off x="9968947" y="2032000"/>
            <a:ext cx="4784005" cy="9652000"/>
            <a:chOff x="9935" y="0"/>
            <a:chExt cx="4784004" cy="9652000"/>
          </a:xfrm>
        </p:grpSpPr>
        <p:grpSp>
          <p:nvGrpSpPr>
            <p:cNvPr id="10" name="Gruppieren">
              <a:extLst>
                <a:ext uri="{FF2B5EF4-FFF2-40B4-BE49-F238E27FC236}">
                  <a16:creationId xmlns:a16="http://schemas.microsoft.com/office/drawing/2014/main" id="{70A3420C-11E8-FD48-9929-E6400AF8B72B}"/>
                </a:ext>
              </a:extLst>
            </p:cNvPr>
            <p:cNvGrpSpPr/>
            <p:nvPr/>
          </p:nvGrpSpPr>
          <p:grpSpPr>
            <a:xfrm>
              <a:off x="9935" y="1250557"/>
              <a:ext cx="140524" cy="2322063"/>
              <a:chOff x="0" y="0"/>
              <a:chExt cx="140522" cy="2322061"/>
            </a:xfrm>
          </p:grpSpPr>
          <p:sp>
            <p:nvSpPr>
              <p:cNvPr id="18" name="Form">
                <a:extLst>
                  <a:ext uri="{FF2B5EF4-FFF2-40B4-BE49-F238E27FC236}">
                    <a16:creationId xmlns:a16="http://schemas.microsoft.com/office/drawing/2014/main" id="{9FE66792-0CA5-9443-AE5B-739BE95F4636}"/>
                  </a:ext>
                </a:extLst>
              </p:cNvPr>
              <p:cNvSpPr/>
              <p:nvPr/>
            </p:nvSpPr>
            <p:spPr>
              <a:xfrm>
                <a:off x="0" y="0"/>
                <a:ext cx="116881" cy="3593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737205B3-E3A7-514B-9022-0D9EC61B6E38}"/>
                  </a:ext>
                </a:extLst>
              </p:cNvPr>
              <p:cNvSpPr/>
              <p:nvPr/>
            </p:nvSpPr>
            <p:spPr>
              <a:xfrm>
                <a:off x="0" y="798114"/>
                <a:ext cx="140523" cy="67853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D926B297-6A39-664A-A276-76F789F12FB6}"/>
                  </a:ext>
                </a:extLst>
              </p:cNvPr>
              <p:cNvSpPr/>
              <p:nvPr/>
            </p:nvSpPr>
            <p:spPr>
              <a:xfrm>
                <a:off x="0" y="1661262"/>
                <a:ext cx="116881" cy="660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1" name="Form">
              <a:extLst>
                <a:ext uri="{FF2B5EF4-FFF2-40B4-BE49-F238E27FC236}">
                  <a16:creationId xmlns:a16="http://schemas.microsoft.com/office/drawing/2014/main" id="{33564D6E-0E1E-3A43-A68B-B8006CE10094}"/>
                </a:ext>
              </a:extLst>
            </p:cNvPr>
            <p:cNvSpPr/>
            <p:nvPr/>
          </p:nvSpPr>
          <p:spPr>
            <a:xfrm>
              <a:off x="4694795" y="2186549"/>
              <a:ext cx="99146" cy="1173706"/>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2" name="Gruppieren">
              <a:extLst>
                <a:ext uri="{FF2B5EF4-FFF2-40B4-BE49-F238E27FC236}">
                  <a16:creationId xmlns:a16="http://schemas.microsoft.com/office/drawing/2014/main" id="{E546ACDE-FEA7-7046-A23B-00919452959F}"/>
                </a:ext>
              </a:extLst>
            </p:cNvPr>
            <p:cNvGrpSpPr/>
            <p:nvPr/>
          </p:nvGrpSpPr>
          <p:grpSpPr>
            <a:xfrm>
              <a:off x="43510" y="0"/>
              <a:ext cx="4713637" cy="9652000"/>
              <a:chOff x="0" y="0"/>
              <a:chExt cx="4713636" cy="9652000"/>
            </a:xfrm>
          </p:grpSpPr>
          <p:sp>
            <p:nvSpPr>
              <p:cNvPr id="13" name="Abgerundetes Rechteck">
                <a:extLst>
                  <a:ext uri="{FF2B5EF4-FFF2-40B4-BE49-F238E27FC236}">
                    <a16:creationId xmlns:a16="http://schemas.microsoft.com/office/drawing/2014/main" id="{3261D793-F3A7-5246-8A2C-01A9BB989D2A}"/>
                  </a:ext>
                </a:extLst>
              </p:cNvPr>
              <p:cNvSpPr/>
              <p:nvPr/>
            </p:nvSpPr>
            <p:spPr>
              <a:xfrm>
                <a:off x="0" y="0"/>
                <a:ext cx="4713637" cy="9652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749EEE49-93CC-124F-A480-DBA1AA5859B8}"/>
                  </a:ext>
                </a:extLst>
              </p:cNvPr>
              <p:cNvSpPr/>
              <p:nvPr/>
            </p:nvSpPr>
            <p:spPr>
              <a:xfrm>
                <a:off x="78837" y="34449"/>
                <a:ext cx="4555962" cy="9583100"/>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8D2A71D5-A9F6-9B45-AE0D-D948AC355630}"/>
                  </a:ext>
                </a:extLst>
              </p:cNvPr>
              <p:cNvSpPr/>
              <p:nvPr/>
            </p:nvSpPr>
            <p:spPr>
              <a:xfrm>
                <a:off x="36357" y="76929"/>
                <a:ext cx="4640923" cy="9498140"/>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0A765330-A56D-6D4C-8E2B-20F7CF45D993}"/>
                  </a:ext>
                </a:extLst>
              </p:cNvPr>
              <p:cNvSpPr/>
              <p:nvPr/>
            </p:nvSpPr>
            <p:spPr>
              <a:xfrm>
                <a:off x="85917" y="132432"/>
                <a:ext cx="4541802" cy="9387135"/>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 name="Abgerundetes Rechteck">
                <a:extLst>
                  <a:ext uri="{FF2B5EF4-FFF2-40B4-BE49-F238E27FC236}">
                    <a16:creationId xmlns:a16="http://schemas.microsoft.com/office/drawing/2014/main" id="{4B38F406-F3BD-5944-8C42-E9D4A11CC668}"/>
                  </a:ext>
                </a:extLst>
              </p:cNvPr>
              <p:cNvSpPr/>
              <p:nvPr/>
            </p:nvSpPr>
            <p:spPr>
              <a:xfrm>
                <a:off x="152473" y="100572"/>
                <a:ext cx="4408690" cy="946665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1" name="Gruppieren">
            <a:extLst>
              <a:ext uri="{FF2B5EF4-FFF2-40B4-BE49-F238E27FC236}">
                <a16:creationId xmlns:a16="http://schemas.microsoft.com/office/drawing/2014/main" id="{96CA4B2E-D1BD-914C-B7D4-D5489611B974}"/>
              </a:ext>
            </a:extLst>
          </p:cNvPr>
          <p:cNvGrpSpPr/>
          <p:nvPr/>
        </p:nvGrpSpPr>
        <p:grpSpPr>
          <a:xfrm>
            <a:off x="16496747" y="7429500"/>
            <a:ext cx="4784006" cy="9652000"/>
            <a:chOff x="9935" y="0"/>
            <a:chExt cx="4784004" cy="9652000"/>
          </a:xfrm>
        </p:grpSpPr>
        <p:grpSp>
          <p:nvGrpSpPr>
            <p:cNvPr id="22" name="Gruppieren">
              <a:extLst>
                <a:ext uri="{FF2B5EF4-FFF2-40B4-BE49-F238E27FC236}">
                  <a16:creationId xmlns:a16="http://schemas.microsoft.com/office/drawing/2014/main" id="{5233259A-F28C-7042-B5BF-1B0077E2F461}"/>
                </a:ext>
              </a:extLst>
            </p:cNvPr>
            <p:cNvGrpSpPr/>
            <p:nvPr/>
          </p:nvGrpSpPr>
          <p:grpSpPr>
            <a:xfrm>
              <a:off x="9935" y="1250557"/>
              <a:ext cx="140524" cy="2322063"/>
              <a:chOff x="0" y="0"/>
              <a:chExt cx="140522" cy="2322061"/>
            </a:xfrm>
          </p:grpSpPr>
          <p:sp>
            <p:nvSpPr>
              <p:cNvPr id="30" name="Form">
                <a:extLst>
                  <a:ext uri="{FF2B5EF4-FFF2-40B4-BE49-F238E27FC236}">
                    <a16:creationId xmlns:a16="http://schemas.microsoft.com/office/drawing/2014/main" id="{E914645F-2632-E249-A6AA-29C9552290FB}"/>
                  </a:ext>
                </a:extLst>
              </p:cNvPr>
              <p:cNvSpPr/>
              <p:nvPr/>
            </p:nvSpPr>
            <p:spPr>
              <a:xfrm>
                <a:off x="0" y="0"/>
                <a:ext cx="116881" cy="3593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 name="Form">
                <a:extLst>
                  <a:ext uri="{FF2B5EF4-FFF2-40B4-BE49-F238E27FC236}">
                    <a16:creationId xmlns:a16="http://schemas.microsoft.com/office/drawing/2014/main" id="{2BC32867-5F9D-E84F-A6B8-97DAA76C864E}"/>
                  </a:ext>
                </a:extLst>
              </p:cNvPr>
              <p:cNvSpPr/>
              <p:nvPr/>
            </p:nvSpPr>
            <p:spPr>
              <a:xfrm>
                <a:off x="0" y="798114"/>
                <a:ext cx="140523" cy="67853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2" name="Form">
                <a:extLst>
                  <a:ext uri="{FF2B5EF4-FFF2-40B4-BE49-F238E27FC236}">
                    <a16:creationId xmlns:a16="http://schemas.microsoft.com/office/drawing/2014/main" id="{4FEF2672-4AB4-CA4A-AC45-5E8187260583}"/>
                  </a:ext>
                </a:extLst>
              </p:cNvPr>
              <p:cNvSpPr/>
              <p:nvPr/>
            </p:nvSpPr>
            <p:spPr>
              <a:xfrm>
                <a:off x="0" y="1661262"/>
                <a:ext cx="116881" cy="660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23" name="Form">
              <a:extLst>
                <a:ext uri="{FF2B5EF4-FFF2-40B4-BE49-F238E27FC236}">
                  <a16:creationId xmlns:a16="http://schemas.microsoft.com/office/drawing/2014/main" id="{76B21150-E7EA-4E4D-8021-DA72D1B418C1}"/>
                </a:ext>
              </a:extLst>
            </p:cNvPr>
            <p:cNvSpPr/>
            <p:nvPr/>
          </p:nvSpPr>
          <p:spPr>
            <a:xfrm>
              <a:off x="4694795" y="2186549"/>
              <a:ext cx="99146" cy="1173706"/>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54B42F06-56A3-B24F-95A0-842BA7398804}"/>
                </a:ext>
              </a:extLst>
            </p:cNvPr>
            <p:cNvGrpSpPr/>
            <p:nvPr/>
          </p:nvGrpSpPr>
          <p:grpSpPr>
            <a:xfrm>
              <a:off x="43510" y="0"/>
              <a:ext cx="4713637" cy="9652000"/>
              <a:chOff x="0" y="0"/>
              <a:chExt cx="4713636" cy="9652000"/>
            </a:xfrm>
          </p:grpSpPr>
          <p:sp>
            <p:nvSpPr>
              <p:cNvPr id="25" name="Abgerundetes Rechteck">
                <a:extLst>
                  <a:ext uri="{FF2B5EF4-FFF2-40B4-BE49-F238E27FC236}">
                    <a16:creationId xmlns:a16="http://schemas.microsoft.com/office/drawing/2014/main" id="{D2559940-4052-B049-8C48-3E271E3E3A23}"/>
                  </a:ext>
                </a:extLst>
              </p:cNvPr>
              <p:cNvSpPr/>
              <p:nvPr/>
            </p:nvSpPr>
            <p:spPr>
              <a:xfrm>
                <a:off x="0" y="0"/>
                <a:ext cx="4713637" cy="9652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 name="Abgerundetes Rechteck">
                <a:extLst>
                  <a:ext uri="{FF2B5EF4-FFF2-40B4-BE49-F238E27FC236}">
                    <a16:creationId xmlns:a16="http://schemas.microsoft.com/office/drawing/2014/main" id="{6396498E-E911-9F46-BE47-F27B77A70BB2}"/>
                  </a:ext>
                </a:extLst>
              </p:cNvPr>
              <p:cNvSpPr/>
              <p:nvPr/>
            </p:nvSpPr>
            <p:spPr>
              <a:xfrm>
                <a:off x="78837" y="34449"/>
                <a:ext cx="4555962" cy="9583100"/>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 name="Abgerundetes Rechteck">
                <a:extLst>
                  <a:ext uri="{FF2B5EF4-FFF2-40B4-BE49-F238E27FC236}">
                    <a16:creationId xmlns:a16="http://schemas.microsoft.com/office/drawing/2014/main" id="{92D9D815-58A3-DB4B-8469-81D6030EE1DD}"/>
                  </a:ext>
                </a:extLst>
              </p:cNvPr>
              <p:cNvSpPr/>
              <p:nvPr/>
            </p:nvSpPr>
            <p:spPr>
              <a:xfrm>
                <a:off x="36357" y="76929"/>
                <a:ext cx="4640923" cy="9498140"/>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 name="Abgerundetes Rechteck">
                <a:extLst>
                  <a:ext uri="{FF2B5EF4-FFF2-40B4-BE49-F238E27FC236}">
                    <a16:creationId xmlns:a16="http://schemas.microsoft.com/office/drawing/2014/main" id="{83A2FC01-45A1-A642-BE05-729636946AB7}"/>
                  </a:ext>
                </a:extLst>
              </p:cNvPr>
              <p:cNvSpPr/>
              <p:nvPr/>
            </p:nvSpPr>
            <p:spPr>
              <a:xfrm>
                <a:off x="85917" y="132432"/>
                <a:ext cx="4541802" cy="9387135"/>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9" name="Abgerundetes Rechteck">
                <a:extLst>
                  <a:ext uri="{FF2B5EF4-FFF2-40B4-BE49-F238E27FC236}">
                    <a16:creationId xmlns:a16="http://schemas.microsoft.com/office/drawing/2014/main" id="{F2B5913D-EA60-FE43-8E4A-7D203925DE3C}"/>
                  </a:ext>
                </a:extLst>
              </p:cNvPr>
              <p:cNvSpPr/>
              <p:nvPr/>
            </p:nvSpPr>
            <p:spPr>
              <a:xfrm>
                <a:off x="152473" y="100572"/>
                <a:ext cx="4408690" cy="946665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33" name="Gruppieren">
            <a:extLst>
              <a:ext uri="{FF2B5EF4-FFF2-40B4-BE49-F238E27FC236}">
                <a16:creationId xmlns:a16="http://schemas.microsoft.com/office/drawing/2014/main" id="{F08CEAC7-4F8A-114B-914F-E0EC04B0D787}"/>
              </a:ext>
            </a:extLst>
          </p:cNvPr>
          <p:cNvGrpSpPr/>
          <p:nvPr/>
        </p:nvGrpSpPr>
        <p:grpSpPr>
          <a:xfrm>
            <a:off x="16496747" y="-3365500"/>
            <a:ext cx="4784006" cy="9652000"/>
            <a:chOff x="9935" y="0"/>
            <a:chExt cx="4784004" cy="9652000"/>
          </a:xfrm>
        </p:grpSpPr>
        <p:grpSp>
          <p:nvGrpSpPr>
            <p:cNvPr id="34" name="Gruppieren">
              <a:extLst>
                <a:ext uri="{FF2B5EF4-FFF2-40B4-BE49-F238E27FC236}">
                  <a16:creationId xmlns:a16="http://schemas.microsoft.com/office/drawing/2014/main" id="{F82FCC75-D270-1D4A-BEE9-E52AC95B16D2}"/>
                </a:ext>
              </a:extLst>
            </p:cNvPr>
            <p:cNvGrpSpPr/>
            <p:nvPr/>
          </p:nvGrpSpPr>
          <p:grpSpPr>
            <a:xfrm>
              <a:off x="9935" y="1250557"/>
              <a:ext cx="140524" cy="2322063"/>
              <a:chOff x="0" y="0"/>
              <a:chExt cx="140522" cy="2322061"/>
            </a:xfrm>
          </p:grpSpPr>
          <p:sp>
            <p:nvSpPr>
              <p:cNvPr id="42" name="Form">
                <a:extLst>
                  <a:ext uri="{FF2B5EF4-FFF2-40B4-BE49-F238E27FC236}">
                    <a16:creationId xmlns:a16="http://schemas.microsoft.com/office/drawing/2014/main" id="{9168CC72-5992-E24C-A7BF-F0A51CF5C6F5}"/>
                  </a:ext>
                </a:extLst>
              </p:cNvPr>
              <p:cNvSpPr/>
              <p:nvPr/>
            </p:nvSpPr>
            <p:spPr>
              <a:xfrm>
                <a:off x="0" y="0"/>
                <a:ext cx="116881" cy="3593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43" name="Form">
                <a:extLst>
                  <a:ext uri="{FF2B5EF4-FFF2-40B4-BE49-F238E27FC236}">
                    <a16:creationId xmlns:a16="http://schemas.microsoft.com/office/drawing/2014/main" id="{362D4B2D-6818-7D40-A68C-5868F85AD49D}"/>
                  </a:ext>
                </a:extLst>
              </p:cNvPr>
              <p:cNvSpPr/>
              <p:nvPr/>
            </p:nvSpPr>
            <p:spPr>
              <a:xfrm>
                <a:off x="0" y="798114"/>
                <a:ext cx="140523" cy="67853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44" name="Form">
                <a:extLst>
                  <a:ext uri="{FF2B5EF4-FFF2-40B4-BE49-F238E27FC236}">
                    <a16:creationId xmlns:a16="http://schemas.microsoft.com/office/drawing/2014/main" id="{7EE5DC90-8BB5-F74D-8756-79FB5693433E}"/>
                  </a:ext>
                </a:extLst>
              </p:cNvPr>
              <p:cNvSpPr/>
              <p:nvPr/>
            </p:nvSpPr>
            <p:spPr>
              <a:xfrm>
                <a:off x="0" y="1661262"/>
                <a:ext cx="116881" cy="660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35" name="Form">
              <a:extLst>
                <a:ext uri="{FF2B5EF4-FFF2-40B4-BE49-F238E27FC236}">
                  <a16:creationId xmlns:a16="http://schemas.microsoft.com/office/drawing/2014/main" id="{F847E419-5126-3C4E-9AFB-582183AAD37B}"/>
                </a:ext>
              </a:extLst>
            </p:cNvPr>
            <p:cNvSpPr/>
            <p:nvPr/>
          </p:nvSpPr>
          <p:spPr>
            <a:xfrm>
              <a:off x="4694795" y="2186549"/>
              <a:ext cx="99146" cy="1173706"/>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6" name="Gruppieren">
              <a:extLst>
                <a:ext uri="{FF2B5EF4-FFF2-40B4-BE49-F238E27FC236}">
                  <a16:creationId xmlns:a16="http://schemas.microsoft.com/office/drawing/2014/main" id="{64A9F3BE-2AAD-5E43-AEB7-E25C833A7CA7}"/>
                </a:ext>
              </a:extLst>
            </p:cNvPr>
            <p:cNvGrpSpPr/>
            <p:nvPr/>
          </p:nvGrpSpPr>
          <p:grpSpPr>
            <a:xfrm>
              <a:off x="43510" y="0"/>
              <a:ext cx="4713637" cy="9652000"/>
              <a:chOff x="0" y="0"/>
              <a:chExt cx="4713636" cy="9652000"/>
            </a:xfrm>
          </p:grpSpPr>
          <p:sp>
            <p:nvSpPr>
              <p:cNvPr id="37" name="Abgerundetes Rechteck">
                <a:extLst>
                  <a:ext uri="{FF2B5EF4-FFF2-40B4-BE49-F238E27FC236}">
                    <a16:creationId xmlns:a16="http://schemas.microsoft.com/office/drawing/2014/main" id="{C31E982A-F8F7-DF47-878B-3D01D60819D8}"/>
                  </a:ext>
                </a:extLst>
              </p:cNvPr>
              <p:cNvSpPr/>
              <p:nvPr/>
            </p:nvSpPr>
            <p:spPr>
              <a:xfrm>
                <a:off x="0" y="0"/>
                <a:ext cx="4713637" cy="9652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8" name="Abgerundetes Rechteck">
                <a:extLst>
                  <a:ext uri="{FF2B5EF4-FFF2-40B4-BE49-F238E27FC236}">
                    <a16:creationId xmlns:a16="http://schemas.microsoft.com/office/drawing/2014/main" id="{61D6DA6B-EFDC-B646-83AE-41995231B862}"/>
                  </a:ext>
                </a:extLst>
              </p:cNvPr>
              <p:cNvSpPr/>
              <p:nvPr/>
            </p:nvSpPr>
            <p:spPr>
              <a:xfrm>
                <a:off x="78837" y="34449"/>
                <a:ext cx="4555962" cy="9583100"/>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9" name="Abgerundetes Rechteck">
                <a:extLst>
                  <a:ext uri="{FF2B5EF4-FFF2-40B4-BE49-F238E27FC236}">
                    <a16:creationId xmlns:a16="http://schemas.microsoft.com/office/drawing/2014/main" id="{7E83934A-EC46-D54A-86E4-A4A9D7F2FC6C}"/>
                  </a:ext>
                </a:extLst>
              </p:cNvPr>
              <p:cNvSpPr/>
              <p:nvPr/>
            </p:nvSpPr>
            <p:spPr>
              <a:xfrm>
                <a:off x="36357" y="76929"/>
                <a:ext cx="4640923" cy="9498140"/>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0" name="Abgerundetes Rechteck">
                <a:extLst>
                  <a:ext uri="{FF2B5EF4-FFF2-40B4-BE49-F238E27FC236}">
                    <a16:creationId xmlns:a16="http://schemas.microsoft.com/office/drawing/2014/main" id="{A065C274-6708-7642-9594-084C8FC329E9}"/>
                  </a:ext>
                </a:extLst>
              </p:cNvPr>
              <p:cNvSpPr/>
              <p:nvPr/>
            </p:nvSpPr>
            <p:spPr>
              <a:xfrm>
                <a:off x="85917" y="132432"/>
                <a:ext cx="4541802" cy="9387135"/>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1" name="Abgerundetes Rechteck">
                <a:extLst>
                  <a:ext uri="{FF2B5EF4-FFF2-40B4-BE49-F238E27FC236}">
                    <a16:creationId xmlns:a16="http://schemas.microsoft.com/office/drawing/2014/main" id="{4BC8672F-5FA0-7C40-BF7B-F7C654616A58}"/>
                  </a:ext>
                </a:extLst>
              </p:cNvPr>
              <p:cNvSpPr/>
              <p:nvPr/>
            </p:nvSpPr>
            <p:spPr>
              <a:xfrm>
                <a:off x="152473" y="100572"/>
                <a:ext cx="4408690" cy="946665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650D68B7-334A-864F-9F88-75679CBE83B6}"/>
              </a:ext>
            </a:extLst>
          </p:cNvPr>
          <p:cNvSpPr>
            <a:spLocks noGrp="1"/>
          </p:cNvSpPr>
          <p:nvPr>
            <p:ph type="pic" idx="18"/>
          </p:nvPr>
        </p:nvSpPr>
        <p:spPr/>
      </p:sp>
      <p:sp>
        <p:nvSpPr>
          <p:cNvPr id="3" name="Bildplatzhalter 2">
            <a:extLst>
              <a:ext uri="{FF2B5EF4-FFF2-40B4-BE49-F238E27FC236}">
                <a16:creationId xmlns:a16="http://schemas.microsoft.com/office/drawing/2014/main" id="{777642FB-723F-FC44-AD5B-1F90A90F8822}"/>
              </a:ext>
            </a:extLst>
          </p:cNvPr>
          <p:cNvSpPr>
            <a:spLocks noGrp="1"/>
          </p:cNvSpPr>
          <p:nvPr>
            <p:ph type="pic" idx="19"/>
          </p:nvPr>
        </p:nvSpPr>
        <p:spPr/>
      </p:sp>
      <p:sp>
        <p:nvSpPr>
          <p:cNvPr id="4" name="Bildplatzhalter 3">
            <a:extLst>
              <a:ext uri="{FF2B5EF4-FFF2-40B4-BE49-F238E27FC236}">
                <a16:creationId xmlns:a16="http://schemas.microsoft.com/office/drawing/2014/main" id="{0788A78D-6B67-FD4A-A881-D9E96D258DAE}"/>
              </a:ext>
            </a:extLst>
          </p:cNvPr>
          <p:cNvSpPr>
            <a:spLocks noGrp="1"/>
          </p:cNvSpPr>
          <p:nvPr>
            <p:ph type="pic" idx="20"/>
          </p:nvPr>
        </p:nvSpPr>
        <p:spPr/>
      </p:sp>
      <p:sp>
        <p:nvSpPr>
          <p:cNvPr id="5" name="Rectangle 27">
            <a:extLst>
              <a:ext uri="{FF2B5EF4-FFF2-40B4-BE49-F238E27FC236}">
                <a16:creationId xmlns:a16="http://schemas.microsoft.com/office/drawing/2014/main" id="{CC4C21F7-EB6D-1649-B9F3-8FF9310C3580}"/>
              </a:ext>
            </a:extLst>
          </p:cNvPr>
          <p:cNvSpPr txBox="1"/>
          <p:nvPr/>
        </p:nvSpPr>
        <p:spPr>
          <a:xfrm>
            <a:off x="1909035" y="5234940"/>
            <a:ext cx="51055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deromas meram takimata svero eoms eta accusam etoin dasu justo fosduom dolores etomda jam takimta sanctus esto ipsusit drin for the the murda insam ons druamet.</a:t>
            </a:r>
          </a:p>
        </p:txBody>
      </p:sp>
      <p:sp>
        <p:nvSpPr>
          <p:cNvPr id="6" name="Abgerundetes Rechteck">
            <a:extLst>
              <a:ext uri="{FF2B5EF4-FFF2-40B4-BE49-F238E27FC236}">
                <a16:creationId xmlns:a16="http://schemas.microsoft.com/office/drawing/2014/main" id="{01EAAEB7-01DE-5848-9668-F90B66843BE7}"/>
              </a:ext>
            </a:extLst>
          </p:cNvPr>
          <p:cNvSpPr/>
          <p:nvPr/>
        </p:nvSpPr>
        <p:spPr>
          <a:xfrm>
            <a:off x="1921735" y="10130790"/>
            <a:ext cx="5209857" cy="1270001"/>
          </a:xfrm>
          <a:prstGeom prst="roundRect">
            <a:avLst>
              <a:gd name="adj" fmla="val 50000"/>
            </a:avLst>
          </a:prstGeom>
          <a:solidFill>
            <a:srgbClr val="FFFFFF"/>
          </a:solidFill>
          <a:ln w="25400">
            <a:solidFill>
              <a:srgbClr val="24282B"/>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 name="FRAN MERAS">
            <a:extLst>
              <a:ext uri="{FF2B5EF4-FFF2-40B4-BE49-F238E27FC236}">
                <a16:creationId xmlns:a16="http://schemas.microsoft.com/office/drawing/2014/main" id="{760BB77F-CCD2-C042-9E47-F695A46E98F4}"/>
              </a:ext>
            </a:extLst>
          </p:cNvPr>
          <p:cNvSpPr txBox="1"/>
          <p:nvPr/>
        </p:nvSpPr>
        <p:spPr>
          <a:xfrm>
            <a:off x="3814883" y="10486390"/>
            <a:ext cx="2805605"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FRAN MERAS</a:t>
            </a:r>
          </a:p>
        </p:txBody>
      </p:sp>
      <p:sp>
        <p:nvSpPr>
          <p:cNvPr id="8" name="Form">
            <a:extLst>
              <a:ext uri="{FF2B5EF4-FFF2-40B4-BE49-F238E27FC236}">
                <a16:creationId xmlns:a16="http://schemas.microsoft.com/office/drawing/2014/main" id="{72024451-0A0E-4F4E-94C8-9A3CA719322F}"/>
              </a:ext>
            </a:extLst>
          </p:cNvPr>
          <p:cNvSpPr/>
          <p:nvPr/>
        </p:nvSpPr>
        <p:spPr>
          <a:xfrm>
            <a:off x="2540000" y="10570924"/>
            <a:ext cx="613172" cy="440532"/>
          </a:xfrm>
          <a:custGeom>
            <a:avLst/>
            <a:gdLst/>
            <a:ahLst/>
            <a:cxnLst>
              <a:cxn ang="0">
                <a:pos x="wd2" y="hd2"/>
              </a:cxn>
              <a:cxn ang="5400000">
                <a:pos x="wd2" y="hd2"/>
              </a:cxn>
              <a:cxn ang="10800000">
                <a:pos x="wd2" y="hd2"/>
              </a:cxn>
              <a:cxn ang="16200000">
                <a:pos x="wd2" y="hd2"/>
              </a:cxn>
            </a:cxnLst>
            <a:rect l="0" t="0" r="r" b="b"/>
            <a:pathLst>
              <a:path w="21600" h="21600" extrusionOk="0">
                <a:moveTo>
                  <a:pt x="3537" y="0"/>
                </a:moveTo>
                <a:cubicBezTo>
                  <a:pt x="3392" y="0"/>
                  <a:pt x="3243" y="78"/>
                  <a:pt x="3132" y="234"/>
                </a:cubicBezTo>
                <a:cubicBezTo>
                  <a:pt x="1118" y="3036"/>
                  <a:pt x="0" y="6834"/>
                  <a:pt x="0" y="10819"/>
                </a:cubicBezTo>
                <a:cubicBezTo>
                  <a:pt x="0" y="14742"/>
                  <a:pt x="1118" y="18545"/>
                  <a:pt x="3132" y="21347"/>
                </a:cubicBezTo>
                <a:cubicBezTo>
                  <a:pt x="3221" y="21534"/>
                  <a:pt x="3403" y="21600"/>
                  <a:pt x="3537" y="21600"/>
                </a:cubicBezTo>
                <a:cubicBezTo>
                  <a:pt x="3671" y="21600"/>
                  <a:pt x="3842" y="21534"/>
                  <a:pt x="3887" y="21347"/>
                </a:cubicBezTo>
                <a:cubicBezTo>
                  <a:pt x="4110" y="21036"/>
                  <a:pt x="4110" y="20530"/>
                  <a:pt x="3887" y="20218"/>
                </a:cubicBezTo>
                <a:cubicBezTo>
                  <a:pt x="2097" y="17728"/>
                  <a:pt x="1118" y="14369"/>
                  <a:pt x="1118" y="10819"/>
                </a:cubicBezTo>
                <a:cubicBezTo>
                  <a:pt x="1118" y="7270"/>
                  <a:pt x="2108" y="3915"/>
                  <a:pt x="3943" y="1362"/>
                </a:cubicBezTo>
                <a:cubicBezTo>
                  <a:pt x="4166" y="1051"/>
                  <a:pt x="4166" y="545"/>
                  <a:pt x="3943" y="234"/>
                </a:cubicBezTo>
                <a:cubicBezTo>
                  <a:pt x="3831" y="78"/>
                  <a:pt x="3682" y="0"/>
                  <a:pt x="3537" y="0"/>
                </a:cubicBezTo>
                <a:close/>
                <a:moveTo>
                  <a:pt x="18063" y="0"/>
                </a:moveTo>
                <a:cubicBezTo>
                  <a:pt x="17917" y="0"/>
                  <a:pt x="17769" y="78"/>
                  <a:pt x="17657" y="234"/>
                </a:cubicBezTo>
                <a:cubicBezTo>
                  <a:pt x="17434" y="545"/>
                  <a:pt x="17434" y="1051"/>
                  <a:pt x="17657" y="1362"/>
                </a:cubicBezTo>
                <a:cubicBezTo>
                  <a:pt x="19447" y="3853"/>
                  <a:pt x="20440" y="7212"/>
                  <a:pt x="20440" y="10761"/>
                </a:cubicBezTo>
                <a:cubicBezTo>
                  <a:pt x="20439" y="14310"/>
                  <a:pt x="19450" y="17665"/>
                  <a:pt x="17615" y="20218"/>
                </a:cubicBezTo>
                <a:cubicBezTo>
                  <a:pt x="17392" y="20530"/>
                  <a:pt x="17392" y="21036"/>
                  <a:pt x="17615" y="21347"/>
                </a:cubicBezTo>
                <a:cubicBezTo>
                  <a:pt x="17705" y="21534"/>
                  <a:pt x="17887" y="21600"/>
                  <a:pt x="18021" y="21600"/>
                </a:cubicBezTo>
                <a:cubicBezTo>
                  <a:pt x="18155" y="21600"/>
                  <a:pt x="18289" y="21534"/>
                  <a:pt x="18468" y="21347"/>
                </a:cubicBezTo>
                <a:cubicBezTo>
                  <a:pt x="20482" y="18545"/>
                  <a:pt x="21600" y="14746"/>
                  <a:pt x="21600" y="10761"/>
                </a:cubicBezTo>
                <a:cubicBezTo>
                  <a:pt x="21600" y="6838"/>
                  <a:pt x="20482" y="3036"/>
                  <a:pt x="18468" y="234"/>
                </a:cubicBezTo>
                <a:cubicBezTo>
                  <a:pt x="18357" y="78"/>
                  <a:pt x="18208" y="0"/>
                  <a:pt x="18063" y="0"/>
                </a:cubicBezTo>
                <a:close/>
                <a:moveTo>
                  <a:pt x="5816" y="2491"/>
                </a:moveTo>
                <a:cubicBezTo>
                  <a:pt x="5670" y="2491"/>
                  <a:pt x="5522" y="2569"/>
                  <a:pt x="5410" y="2724"/>
                </a:cubicBezTo>
                <a:cubicBezTo>
                  <a:pt x="3934" y="4779"/>
                  <a:pt x="3132" y="7527"/>
                  <a:pt x="3132" y="10391"/>
                </a:cubicBezTo>
                <a:cubicBezTo>
                  <a:pt x="3132" y="13256"/>
                  <a:pt x="3934" y="15984"/>
                  <a:pt x="5410" y="18039"/>
                </a:cubicBezTo>
                <a:cubicBezTo>
                  <a:pt x="5500" y="18226"/>
                  <a:pt x="5682" y="18292"/>
                  <a:pt x="5816" y="18292"/>
                </a:cubicBezTo>
                <a:cubicBezTo>
                  <a:pt x="5950" y="18292"/>
                  <a:pt x="6132" y="18226"/>
                  <a:pt x="6221" y="18039"/>
                </a:cubicBezTo>
                <a:cubicBezTo>
                  <a:pt x="6445" y="17728"/>
                  <a:pt x="6445" y="17241"/>
                  <a:pt x="6221" y="16930"/>
                </a:cubicBezTo>
                <a:cubicBezTo>
                  <a:pt x="4969" y="15186"/>
                  <a:pt x="4292" y="12882"/>
                  <a:pt x="4292" y="10391"/>
                </a:cubicBezTo>
                <a:cubicBezTo>
                  <a:pt x="4292" y="7900"/>
                  <a:pt x="4969" y="5597"/>
                  <a:pt x="6221" y="3853"/>
                </a:cubicBezTo>
                <a:cubicBezTo>
                  <a:pt x="6445" y="3542"/>
                  <a:pt x="6445" y="3036"/>
                  <a:pt x="6221" y="2724"/>
                </a:cubicBezTo>
                <a:cubicBezTo>
                  <a:pt x="6109" y="2569"/>
                  <a:pt x="5961" y="2491"/>
                  <a:pt x="5816" y="2491"/>
                </a:cubicBezTo>
                <a:close/>
                <a:moveTo>
                  <a:pt x="15784" y="2491"/>
                </a:moveTo>
                <a:cubicBezTo>
                  <a:pt x="15639" y="2491"/>
                  <a:pt x="15490" y="2569"/>
                  <a:pt x="15379" y="2724"/>
                </a:cubicBezTo>
                <a:cubicBezTo>
                  <a:pt x="15155" y="3036"/>
                  <a:pt x="15155" y="3542"/>
                  <a:pt x="15379" y="3853"/>
                </a:cubicBezTo>
                <a:cubicBezTo>
                  <a:pt x="16631" y="5597"/>
                  <a:pt x="17308" y="7901"/>
                  <a:pt x="17308" y="10391"/>
                </a:cubicBezTo>
                <a:cubicBezTo>
                  <a:pt x="17308" y="12882"/>
                  <a:pt x="16631" y="15186"/>
                  <a:pt x="15379" y="16930"/>
                </a:cubicBezTo>
                <a:cubicBezTo>
                  <a:pt x="15155" y="17241"/>
                  <a:pt x="15155" y="17728"/>
                  <a:pt x="15379" y="18039"/>
                </a:cubicBezTo>
                <a:cubicBezTo>
                  <a:pt x="15468" y="18226"/>
                  <a:pt x="15650" y="18292"/>
                  <a:pt x="15784" y="18292"/>
                </a:cubicBezTo>
                <a:cubicBezTo>
                  <a:pt x="15963" y="18292"/>
                  <a:pt x="16100" y="18226"/>
                  <a:pt x="16189" y="18039"/>
                </a:cubicBezTo>
                <a:cubicBezTo>
                  <a:pt x="17666" y="15984"/>
                  <a:pt x="18468" y="13256"/>
                  <a:pt x="18468" y="10391"/>
                </a:cubicBezTo>
                <a:cubicBezTo>
                  <a:pt x="18468" y="7527"/>
                  <a:pt x="17666" y="4779"/>
                  <a:pt x="16189" y="2724"/>
                </a:cubicBezTo>
                <a:cubicBezTo>
                  <a:pt x="16078" y="2569"/>
                  <a:pt x="15929" y="2491"/>
                  <a:pt x="15784" y="2491"/>
                </a:cubicBezTo>
                <a:close/>
                <a:moveTo>
                  <a:pt x="10877" y="4982"/>
                </a:moveTo>
                <a:cubicBezTo>
                  <a:pt x="9803" y="4982"/>
                  <a:pt x="8718" y="5534"/>
                  <a:pt x="7913" y="6655"/>
                </a:cubicBezTo>
                <a:cubicBezTo>
                  <a:pt x="7152" y="7776"/>
                  <a:pt x="6711" y="9224"/>
                  <a:pt x="6711" y="10781"/>
                </a:cubicBezTo>
                <a:cubicBezTo>
                  <a:pt x="6711" y="12337"/>
                  <a:pt x="7108" y="13766"/>
                  <a:pt x="7913" y="14886"/>
                </a:cubicBezTo>
                <a:cubicBezTo>
                  <a:pt x="8718" y="15945"/>
                  <a:pt x="9758" y="16560"/>
                  <a:pt x="10877" y="16560"/>
                </a:cubicBezTo>
                <a:cubicBezTo>
                  <a:pt x="11995" y="16560"/>
                  <a:pt x="13022" y="15945"/>
                  <a:pt x="13827" y="14886"/>
                </a:cubicBezTo>
                <a:cubicBezTo>
                  <a:pt x="14587" y="13766"/>
                  <a:pt x="15029" y="12337"/>
                  <a:pt x="15029" y="10781"/>
                </a:cubicBezTo>
                <a:cubicBezTo>
                  <a:pt x="15029" y="9224"/>
                  <a:pt x="14632" y="7776"/>
                  <a:pt x="13827" y="6655"/>
                </a:cubicBezTo>
                <a:cubicBezTo>
                  <a:pt x="13021" y="5534"/>
                  <a:pt x="11951" y="4982"/>
                  <a:pt x="10877" y="4982"/>
                </a:cubicBezTo>
                <a:close/>
                <a:moveTo>
                  <a:pt x="10877" y="6538"/>
                </a:moveTo>
                <a:cubicBezTo>
                  <a:pt x="11637" y="6538"/>
                  <a:pt x="12390" y="6912"/>
                  <a:pt x="13016" y="7784"/>
                </a:cubicBezTo>
                <a:cubicBezTo>
                  <a:pt x="13597" y="8593"/>
                  <a:pt x="13911" y="9660"/>
                  <a:pt x="13911" y="10781"/>
                </a:cubicBezTo>
                <a:cubicBezTo>
                  <a:pt x="13911" y="11901"/>
                  <a:pt x="13598" y="12948"/>
                  <a:pt x="13016" y="13758"/>
                </a:cubicBezTo>
                <a:cubicBezTo>
                  <a:pt x="12434" y="14567"/>
                  <a:pt x="11682" y="15003"/>
                  <a:pt x="10877" y="15003"/>
                </a:cubicBezTo>
                <a:cubicBezTo>
                  <a:pt x="10072" y="15003"/>
                  <a:pt x="9305" y="14567"/>
                  <a:pt x="8724" y="13758"/>
                </a:cubicBezTo>
                <a:cubicBezTo>
                  <a:pt x="8142" y="12948"/>
                  <a:pt x="7829" y="11901"/>
                  <a:pt x="7829" y="10781"/>
                </a:cubicBezTo>
                <a:cubicBezTo>
                  <a:pt x="7829" y="9660"/>
                  <a:pt x="8142" y="8593"/>
                  <a:pt x="8724" y="7784"/>
                </a:cubicBezTo>
                <a:cubicBezTo>
                  <a:pt x="9305" y="6974"/>
                  <a:pt x="10116" y="6538"/>
                  <a:pt x="10877" y="653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45" name="Gruppieren">
            <a:extLst>
              <a:ext uri="{FF2B5EF4-FFF2-40B4-BE49-F238E27FC236}">
                <a16:creationId xmlns:a16="http://schemas.microsoft.com/office/drawing/2014/main" id="{9B6CF0EE-1D3D-4E46-AD20-E16F49A1E7EF}"/>
              </a:ext>
            </a:extLst>
          </p:cNvPr>
          <p:cNvGrpSpPr/>
          <p:nvPr/>
        </p:nvGrpSpPr>
        <p:grpSpPr>
          <a:xfrm>
            <a:off x="11104221" y="2154775"/>
            <a:ext cx="2523394" cy="410952"/>
            <a:chOff x="0" y="0"/>
            <a:chExt cx="2523393" cy="410950"/>
          </a:xfrm>
        </p:grpSpPr>
        <p:grpSp>
          <p:nvGrpSpPr>
            <p:cNvPr id="46" name="Gruppieren">
              <a:extLst>
                <a:ext uri="{FF2B5EF4-FFF2-40B4-BE49-F238E27FC236}">
                  <a16:creationId xmlns:a16="http://schemas.microsoft.com/office/drawing/2014/main" id="{DF01B573-0FD8-3741-B855-855F1E5BCA52}"/>
                </a:ext>
              </a:extLst>
            </p:cNvPr>
            <p:cNvGrpSpPr/>
            <p:nvPr/>
          </p:nvGrpSpPr>
          <p:grpSpPr>
            <a:xfrm>
              <a:off x="0" y="0"/>
              <a:ext cx="2523394" cy="410951"/>
              <a:chOff x="0" y="0"/>
              <a:chExt cx="2523393" cy="410950"/>
            </a:xfrm>
          </p:grpSpPr>
          <p:grpSp>
            <p:nvGrpSpPr>
              <p:cNvPr id="53" name="Gruppieren">
                <a:extLst>
                  <a:ext uri="{FF2B5EF4-FFF2-40B4-BE49-F238E27FC236}">
                    <a16:creationId xmlns:a16="http://schemas.microsoft.com/office/drawing/2014/main" id="{041F2BD2-5820-3741-90D6-6BC25780D2EE}"/>
                  </a:ext>
                </a:extLst>
              </p:cNvPr>
              <p:cNvGrpSpPr/>
              <p:nvPr/>
            </p:nvGrpSpPr>
            <p:grpSpPr>
              <a:xfrm>
                <a:off x="-1" y="83937"/>
                <a:ext cx="2523395" cy="327014"/>
                <a:chOff x="0" y="0"/>
                <a:chExt cx="2523393" cy="327012"/>
              </a:xfrm>
            </p:grpSpPr>
            <p:sp>
              <p:nvSpPr>
                <p:cNvPr id="55" name="Form">
                  <a:extLst>
                    <a:ext uri="{FF2B5EF4-FFF2-40B4-BE49-F238E27FC236}">
                      <a16:creationId xmlns:a16="http://schemas.microsoft.com/office/drawing/2014/main" id="{14CE4BBB-0791-9A45-A2CF-B236B44C73A3}"/>
                    </a:ext>
                  </a:extLst>
                </p:cNvPr>
                <p:cNvSpPr/>
                <p:nvPr/>
              </p:nvSpPr>
              <p:spPr>
                <a:xfrm>
                  <a:off x="0"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6" name="Form">
                  <a:extLst>
                    <a:ext uri="{FF2B5EF4-FFF2-40B4-BE49-F238E27FC236}">
                      <a16:creationId xmlns:a16="http://schemas.microsoft.com/office/drawing/2014/main" id="{DCC6A3D5-A3EE-8445-91FD-7DF647EBC28A}"/>
                    </a:ext>
                  </a:extLst>
                </p:cNvPr>
                <p:cNvSpPr/>
                <p:nvPr/>
              </p:nvSpPr>
              <p:spPr>
                <a:xfrm>
                  <a:off x="97623" y="0"/>
                  <a:ext cx="2328148" cy="32701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7" name="Form">
                  <a:extLst>
                    <a:ext uri="{FF2B5EF4-FFF2-40B4-BE49-F238E27FC236}">
                      <a16:creationId xmlns:a16="http://schemas.microsoft.com/office/drawing/2014/main" id="{36F5F2DE-6927-7349-A160-9B4E037224B9}"/>
                    </a:ext>
                  </a:extLst>
                </p:cNvPr>
                <p:cNvSpPr/>
                <p:nvPr/>
              </p:nvSpPr>
              <p:spPr>
                <a:xfrm flipH="1">
                  <a:off x="2417478"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54" name="Rechteck">
                <a:extLst>
                  <a:ext uri="{FF2B5EF4-FFF2-40B4-BE49-F238E27FC236}">
                    <a16:creationId xmlns:a16="http://schemas.microsoft.com/office/drawing/2014/main" id="{93E9AD9E-0767-7140-AE37-E878A914BEB2}"/>
                  </a:ext>
                </a:extLst>
              </p:cNvPr>
              <p:cNvSpPr/>
              <p:nvPr/>
            </p:nvSpPr>
            <p:spPr>
              <a:xfrm>
                <a:off x="4279" y="0"/>
                <a:ext cx="2514836" cy="83938"/>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47" name="Gruppieren">
              <a:extLst>
                <a:ext uri="{FF2B5EF4-FFF2-40B4-BE49-F238E27FC236}">
                  <a16:creationId xmlns:a16="http://schemas.microsoft.com/office/drawing/2014/main" id="{AF5E126B-2324-FF48-8631-F5EABA2909C7}"/>
                </a:ext>
              </a:extLst>
            </p:cNvPr>
            <p:cNvGrpSpPr/>
            <p:nvPr/>
          </p:nvGrpSpPr>
          <p:grpSpPr>
            <a:xfrm>
              <a:off x="817071" y="145861"/>
              <a:ext cx="889252" cy="99357"/>
              <a:chOff x="681451" y="120428"/>
              <a:chExt cx="889250" cy="99356"/>
            </a:xfrm>
          </p:grpSpPr>
          <p:sp>
            <p:nvSpPr>
              <p:cNvPr id="48" name="Form">
                <a:extLst>
                  <a:ext uri="{FF2B5EF4-FFF2-40B4-BE49-F238E27FC236}">
                    <a16:creationId xmlns:a16="http://schemas.microsoft.com/office/drawing/2014/main" id="{DF814B2F-A49F-F94A-BEB1-3E54BE658ACD}"/>
                  </a:ext>
                </a:extLst>
              </p:cNvPr>
              <p:cNvSpPr/>
              <p:nvPr/>
            </p:nvSpPr>
            <p:spPr>
              <a:xfrm>
                <a:off x="681451" y="140299"/>
                <a:ext cx="622555" cy="5961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49" name="Gruppieren">
                <a:extLst>
                  <a:ext uri="{FF2B5EF4-FFF2-40B4-BE49-F238E27FC236}">
                    <a16:creationId xmlns:a16="http://schemas.microsoft.com/office/drawing/2014/main" id="{8E0FD7AF-71E7-D647-AD57-5CDD1A89BA6F}"/>
                  </a:ext>
                </a:extLst>
              </p:cNvPr>
              <p:cNvGrpSpPr/>
              <p:nvPr/>
            </p:nvGrpSpPr>
            <p:grpSpPr>
              <a:xfrm>
                <a:off x="1471345" y="120428"/>
                <a:ext cx="99358" cy="99357"/>
                <a:chOff x="0" y="0"/>
                <a:chExt cx="99356" cy="99356"/>
              </a:xfrm>
            </p:grpSpPr>
            <p:sp>
              <p:nvSpPr>
                <p:cNvPr id="50" name="Form">
                  <a:extLst>
                    <a:ext uri="{FF2B5EF4-FFF2-40B4-BE49-F238E27FC236}">
                      <a16:creationId xmlns:a16="http://schemas.microsoft.com/office/drawing/2014/main" id="{2E2FFE63-B6DF-BB4F-8B1D-6E520E1AE44D}"/>
                    </a:ext>
                  </a:extLst>
                </p:cNvPr>
                <p:cNvSpPr/>
                <p:nvPr/>
              </p:nvSpPr>
              <p:spPr>
                <a:xfrm>
                  <a:off x="0" y="-1"/>
                  <a:ext cx="99357" cy="9935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1" name="Form">
                  <a:extLst>
                    <a:ext uri="{FF2B5EF4-FFF2-40B4-BE49-F238E27FC236}">
                      <a16:creationId xmlns:a16="http://schemas.microsoft.com/office/drawing/2014/main" id="{C13AF0B8-70DA-9F4D-A079-26360F1EA729}"/>
                    </a:ext>
                  </a:extLst>
                </p:cNvPr>
                <p:cNvSpPr/>
                <p:nvPr/>
              </p:nvSpPr>
              <p:spPr>
                <a:xfrm>
                  <a:off x="14951" y="14709"/>
                  <a:ext cx="73233" cy="73427"/>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2" name="Form">
                  <a:extLst>
                    <a:ext uri="{FF2B5EF4-FFF2-40B4-BE49-F238E27FC236}">
                      <a16:creationId xmlns:a16="http://schemas.microsoft.com/office/drawing/2014/main" id="{FDF5BD22-7148-6245-96C9-2D9531B6D4B3}"/>
                    </a:ext>
                  </a:extLst>
                </p:cNvPr>
                <p:cNvSpPr/>
                <p:nvPr/>
              </p:nvSpPr>
              <p:spPr>
                <a:xfrm>
                  <a:off x="29445" y="29397"/>
                  <a:ext cx="57040" cy="56328"/>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58" name="Gruppieren">
            <a:extLst>
              <a:ext uri="{FF2B5EF4-FFF2-40B4-BE49-F238E27FC236}">
                <a16:creationId xmlns:a16="http://schemas.microsoft.com/office/drawing/2014/main" id="{8C89EB52-E04E-6040-803C-E459241DA4D1}"/>
              </a:ext>
            </a:extLst>
          </p:cNvPr>
          <p:cNvGrpSpPr/>
          <p:nvPr/>
        </p:nvGrpSpPr>
        <p:grpSpPr>
          <a:xfrm>
            <a:off x="17632021" y="7552275"/>
            <a:ext cx="2523394" cy="410952"/>
            <a:chOff x="0" y="0"/>
            <a:chExt cx="2523393" cy="410950"/>
          </a:xfrm>
        </p:grpSpPr>
        <p:grpSp>
          <p:nvGrpSpPr>
            <p:cNvPr id="59" name="Gruppieren">
              <a:extLst>
                <a:ext uri="{FF2B5EF4-FFF2-40B4-BE49-F238E27FC236}">
                  <a16:creationId xmlns:a16="http://schemas.microsoft.com/office/drawing/2014/main" id="{1286C9A8-F3F6-CC44-ACA2-89E837B17250}"/>
                </a:ext>
              </a:extLst>
            </p:cNvPr>
            <p:cNvGrpSpPr/>
            <p:nvPr/>
          </p:nvGrpSpPr>
          <p:grpSpPr>
            <a:xfrm>
              <a:off x="0" y="0"/>
              <a:ext cx="2523394" cy="410951"/>
              <a:chOff x="0" y="0"/>
              <a:chExt cx="2523393" cy="410950"/>
            </a:xfrm>
          </p:grpSpPr>
          <p:grpSp>
            <p:nvGrpSpPr>
              <p:cNvPr id="66" name="Gruppieren">
                <a:extLst>
                  <a:ext uri="{FF2B5EF4-FFF2-40B4-BE49-F238E27FC236}">
                    <a16:creationId xmlns:a16="http://schemas.microsoft.com/office/drawing/2014/main" id="{CD50EF23-4DA1-B14A-94A9-183DDFC77F6F}"/>
                  </a:ext>
                </a:extLst>
              </p:cNvPr>
              <p:cNvGrpSpPr/>
              <p:nvPr/>
            </p:nvGrpSpPr>
            <p:grpSpPr>
              <a:xfrm>
                <a:off x="-1" y="83937"/>
                <a:ext cx="2523395" cy="327014"/>
                <a:chOff x="0" y="0"/>
                <a:chExt cx="2523393" cy="327012"/>
              </a:xfrm>
            </p:grpSpPr>
            <p:sp>
              <p:nvSpPr>
                <p:cNvPr id="68" name="Form">
                  <a:extLst>
                    <a:ext uri="{FF2B5EF4-FFF2-40B4-BE49-F238E27FC236}">
                      <a16:creationId xmlns:a16="http://schemas.microsoft.com/office/drawing/2014/main" id="{AA4FC2CE-5A20-7E43-9F4D-749DB2B0BFBB}"/>
                    </a:ext>
                  </a:extLst>
                </p:cNvPr>
                <p:cNvSpPr/>
                <p:nvPr/>
              </p:nvSpPr>
              <p:spPr>
                <a:xfrm>
                  <a:off x="0"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9" name="Form">
                  <a:extLst>
                    <a:ext uri="{FF2B5EF4-FFF2-40B4-BE49-F238E27FC236}">
                      <a16:creationId xmlns:a16="http://schemas.microsoft.com/office/drawing/2014/main" id="{B169F82F-3C6E-9C4B-9B67-08B5D2BEC140}"/>
                    </a:ext>
                  </a:extLst>
                </p:cNvPr>
                <p:cNvSpPr/>
                <p:nvPr/>
              </p:nvSpPr>
              <p:spPr>
                <a:xfrm>
                  <a:off x="97623" y="0"/>
                  <a:ext cx="2328148" cy="32701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70" name="Form">
                  <a:extLst>
                    <a:ext uri="{FF2B5EF4-FFF2-40B4-BE49-F238E27FC236}">
                      <a16:creationId xmlns:a16="http://schemas.microsoft.com/office/drawing/2014/main" id="{13C8AD4B-5DD7-FD45-A3EB-CE5076CB0F35}"/>
                    </a:ext>
                  </a:extLst>
                </p:cNvPr>
                <p:cNvSpPr/>
                <p:nvPr/>
              </p:nvSpPr>
              <p:spPr>
                <a:xfrm flipH="1">
                  <a:off x="2417478"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67" name="Rechteck">
                <a:extLst>
                  <a:ext uri="{FF2B5EF4-FFF2-40B4-BE49-F238E27FC236}">
                    <a16:creationId xmlns:a16="http://schemas.microsoft.com/office/drawing/2014/main" id="{52A81845-E930-2941-8BB9-2008D0F2810F}"/>
                  </a:ext>
                </a:extLst>
              </p:cNvPr>
              <p:cNvSpPr/>
              <p:nvPr/>
            </p:nvSpPr>
            <p:spPr>
              <a:xfrm>
                <a:off x="4279" y="0"/>
                <a:ext cx="2514836" cy="83938"/>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60" name="Gruppieren">
              <a:extLst>
                <a:ext uri="{FF2B5EF4-FFF2-40B4-BE49-F238E27FC236}">
                  <a16:creationId xmlns:a16="http://schemas.microsoft.com/office/drawing/2014/main" id="{FB5D28A0-116D-BC4B-BDCC-0372744AE547}"/>
                </a:ext>
              </a:extLst>
            </p:cNvPr>
            <p:cNvGrpSpPr/>
            <p:nvPr/>
          </p:nvGrpSpPr>
          <p:grpSpPr>
            <a:xfrm>
              <a:off x="817071" y="145861"/>
              <a:ext cx="889252" cy="99357"/>
              <a:chOff x="681451" y="120428"/>
              <a:chExt cx="889250" cy="99356"/>
            </a:xfrm>
          </p:grpSpPr>
          <p:sp>
            <p:nvSpPr>
              <p:cNvPr id="61" name="Form">
                <a:extLst>
                  <a:ext uri="{FF2B5EF4-FFF2-40B4-BE49-F238E27FC236}">
                    <a16:creationId xmlns:a16="http://schemas.microsoft.com/office/drawing/2014/main" id="{41C71312-3BBE-3C48-85E6-14F2FDA44803}"/>
                  </a:ext>
                </a:extLst>
              </p:cNvPr>
              <p:cNvSpPr/>
              <p:nvPr/>
            </p:nvSpPr>
            <p:spPr>
              <a:xfrm>
                <a:off x="681451" y="140299"/>
                <a:ext cx="622555" cy="5961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62" name="Gruppieren">
                <a:extLst>
                  <a:ext uri="{FF2B5EF4-FFF2-40B4-BE49-F238E27FC236}">
                    <a16:creationId xmlns:a16="http://schemas.microsoft.com/office/drawing/2014/main" id="{81D6C0E4-6980-0E40-A06B-A10EE6CC9FD0}"/>
                  </a:ext>
                </a:extLst>
              </p:cNvPr>
              <p:cNvGrpSpPr/>
              <p:nvPr/>
            </p:nvGrpSpPr>
            <p:grpSpPr>
              <a:xfrm>
                <a:off x="1471345" y="120428"/>
                <a:ext cx="99358" cy="99357"/>
                <a:chOff x="0" y="0"/>
                <a:chExt cx="99356" cy="99356"/>
              </a:xfrm>
            </p:grpSpPr>
            <p:sp>
              <p:nvSpPr>
                <p:cNvPr id="63" name="Form">
                  <a:extLst>
                    <a:ext uri="{FF2B5EF4-FFF2-40B4-BE49-F238E27FC236}">
                      <a16:creationId xmlns:a16="http://schemas.microsoft.com/office/drawing/2014/main" id="{BBDB809E-A75E-BA44-A77B-5BB9A75B675F}"/>
                    </a:ext>
                  </a:extLst>
                </p:cNvPr>
                <p:cNvSpPr/>
                <p:nvPr/>
              </p:nvSpPr>
              <p:spPr>
                <a:xfrm>
                  <a:off x="0" y="-1"/>
                  <a:ext cx="99357" cy="9935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64" name="Form">
                  <a:extLst>
                    <a:ext uri="{FF2B5EF4-FFF2-40B4-BE49-F238E27FC236}">
                      <a16:creationId xmlns:a16="http://schemas.microsoft.com/office/drawing/2014/main" id="{8110A13D-427F-474B-8D2E-243514D7E27C}"/>
                    </a:ext>
                  </a:extLst>
                </p:cNvPr>
                <p:cNvSpPr/>
                <p:nvPr/>
              </p:nvSpPr>
              <p:spPr>
                <a:xfrm>
                  <a:off x="14951" y="14709"/>
                  <a:ext cx="73233" cy="73427"/>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65" name="Form">
                  <a:extLst>
                    <a:ext uri="{FF2B5EF4-FFF2-40B4-BE49-F238E27FC236}">
                      <a16:creationId xmlns:a16="http://schemas.microsoft.com/office/drawing/2014/main" id="{2BE0BC12-D69A-144F-AF9F-1E56ED08979E}"/>
                    </a:ext>
                  </a:extLst>
                </p:cNvPr>
                <p:cNvSpPr/>
                <p:nvPr/>
              </p:nvSpPr>
              <p:spPr>
                <a:xfrm>
                  <a:off x="29445" y="29397"/>
                  <a:ext cx="57040" cy="56328"/>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71" name="Gruppieren">
            <a:extLst>
              <a:ext uri="{FF2B5EF4-FFF2-40B4-BE49-F238E27FC236}">
                <a16:creationId xmlns:a16="http://schemas.microsoft.com/office/drawing/2014/main" id="{D14D99FD-88E3-4A4A-A1E8-9C8EF29ED790}"/>
              </a:ext>
            </a:extLst>
          </p:cNvPr>
          <p:cNvGrpSpPr/>
          <p:nvPr/>
        </p:nvGrpSpPr>
        <p:grpSpPr>
          <a:xfrm>
            <a:off x="17632021" y="-3242725"/>
            <a:ext cx="2523394" cy="410952"/>
            <a:chOff x="0" y="0"/>
            <a:chExt cx="2523393" cy="410950"/>
          </a:xfrm>
        </p:grpSpPr>
        <p:grpSp>
          <p:nvGrpSpPr>
            <p:cNvPr id="72" name="Gruppieren">
              <a:extLst>
                <a:ext uri="{FF2B5EF4-FFF2-40B4-BE49-F238E27FC236}">
                  <a16:creationId xmlns:a16="http://schemas.microsoft.com/office/drawing/2014/main" id="{153FF0C1-CC23-5A4D-8F26-020DB75D0B29}"/>
                </a:ext>
              </a:extLst>
            </p:cNvPr>
            <p:cNvGrpSpPr/>
            <p:nvPr/>
          </p:nvGrpSpPr>
          <p:grpSpPr>
            <a:xfrm>
              <a:off x="0" y="0"/>
              <a:ext cx="2523394" cy="410951"/>
              <a:chOff x="0" y="0"/>
              <a:chExt cx="2523393" cy="410950"/>
            </a:xfrm>
          </p:grpSpPr>
          <p:grpSp>
            <p:nvGrpSpPr>
              <p:cNvPr id="79" name="Gruppieren">
                <a:extLst>
                  <a:ext uri="{FF2B5EF4-FFF2-40B4-BE49-F238E27FC236}">
                    <a16:creationId xmlns:a16="http://schemas.microsoft.com/office/drawing/2014/main" id="{B4359FC4-DD05-904B-80FB-8F91197278B2}"/>
                  </a:ext>
                </a:extLst>
              </p:cNvPr>
              <p:cNvGrpSpPr/>
              <p:nvPr/>
            </p:nvGrpSpPr>
            <p:grpSpPr>
              <a:xfrm>
                <a:off x="-1" y="83937"/>
                <a:ext cx="2523395" cy="327014"/>
                <a:chOff x="0" y="0"/>
                <a:chExt cx="2523393" cy="327012"/>
              </a:xfrm>
            </p:grpSpPr>
            <p:sp>
              <p:nvSpPr>
                <p:cNvPr id="81" name="Form">
                  <a:extLst>
                    <a:ext uri="{FF2B5EF4-FFF2-40B4-BE49-F238E27FC236}">
                      <a16:creationId xmlns:a16="http://schemas.microsoft.com/office/drawing/2014/main" id="{A63FCDB0-86E7-F947-9A8E-CE3A334FB6B2}"/>
                    </a:ext>
                  </a:extLst>
                </p:cNvPr>
                <p:cNvSpPr/>
                <p:nvPr/>
              </p:nvSpPr>
              <p:spPr>
                <a:xfrm>
                  <a:off x="0"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82" name="Form">
                  <a:extLst>
                    <a:ext uri="{FF2B5EF4-FFF2-40B4-BE49-F238E27FC236}">
                      <a16:creationId xmlns:a16="http://schemas.microsoft.com/office/drawing/2014/main" id="{9E8143F6-96D8-354A-8690-29DCBB6CCD1D}"/>
                    </a:ext>
                  </a:extLst>
                </p:cNvPr>
                <p:cNvSpPr/>
                <p:nvPr/>
              </p:nvSpPr>
              <p:spPr>
                <a:xfrm>
                  <a:off x="97623" y="0"/>
                  <a:ext cx="2328148" cy="32701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83" name="Form">
                  <a:extLst>
                    <a:ext uri="{FF2B5EF4-FFF2-40B4-BE49-F238E27FC236}">
                      <a16:creationId xmlns:a16="http://schemas.microsoft.com/office/drawing/2014/main" id="{84418F4A-ACCA-9141-8136-5257564DC46F}"/>
                    </a:ext>
                  </a:extLst>
                </p:cNvPr>
                <p:cNvSpPr/>
                <p:nvPr/>
              </p:nvSpPr>
              <p:spPr>
                <a:xfrm flipH="1">
                  <a:off x="2417478" y="0"/>
                  <a:ext cx="105916" cy="1059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80" name="Rechteck">
                <a:extLst>
                  <a:ext uri="{FF2B5EF4-FFF2-40B4-BE49-F238E27FC236}">
                    <a16:creationId xmlns:a16="http://schemas.microsoft.com/office/drawing/2014/main" id="{8A220663-283B-5F45-B438-BAA19FC48098}"/>
                  </a:ext>
                </a:extLst>
              </p:cNvPr>
              <p:cNvSpPr/>
              <p:nvPr/>
            </p:nvSpPr>
            <p:spPr>
              <a:xfrm>
                <a:off x="4279" y="0"/>
                <a:ext cx="2514836" cy="83938"/>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73" name="Gruppieren">
              <a:extLst>
                <a:ext uri="{FF2B5EF4-FFF2-40B4-BE49-F238E27FC236}">
                  <a16:creationId xmlns:a16="http://schemas.microsoft.com/office/drawing/2014/main" id="{FFCC64AD-D5FF-2F4B-9FA2-4E459EDB1BFF}"/>
                </a:ext>
              </a:extLst>
            </p:cNvPr>
            <p:cNvGrpSpPr/>
            <p:nvPr/>
          </p:nvGrpSpPr>
          <p:grpSpPr>
            <a:xfrm>
              <a:off x="817071" y="145861"/>
              <a:ext cx="889252" cy="99357"/>
              <a:chOff x="681451" y="120428"/>
              <a:chExt cx="889250" cy="99356"/>
            </a:xfrm>
          </p:grpSpPr>
          <p:sp>
            <p:nvSpPr>
              <p:cNvPr id="74" name="Form">
                <a:extLst>
                  <a:ext uri="{FF2B5EF4-FFF2-40B4-BE49-F238E27FC236}">
                    <a16:creationId xmlns:a16="http://schemas.microsoft.com/office/drawing/2014/main" id="{D5D089E6-7B52-0C49-A064-8FF52BBFDCD3}"/>
                  </a:ext>
                </a:extLst>
              </p:cNvPr>
              <p:cNvSpPr/>
              <p:nvPr/>
            </p:nvSpPr>
            <p:spPr>
              <a:xfrm>
                <a:off x="681451" y="140299"/>
                <a:ext cx="622555" cy="5961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75" name="Gruppieren">
                <a:extLst>
                  <a:ext uri="{FF2B5EF4-FFF2-40B4-BE49-F238E27FC236}">
                    <a16:creationId xmlns:a16="http://schemas.microsoft.com/office/drawing/2014/main" id="{6D07BB77-80A7-8F44-BEDA-97B112BCD7ED}"/>
                  </a:ext>
                </a:extLst>
              </p:cNvPr>
              <p:cNvGrpSpPr/>
              <p:nvPr/>
            </p:nvGrpSpPr>
            <p:grpSpPr>
              <a:xfrm>
                <a:off x="1471345" y="120428"/>
                <a:ext cx="99358" cy="99357"/>
                <a:chOff x="0" y="0"/>
                <a:chExt cx="99356" cy="99356"/>
              </a:xfrm>
            </p:grpSpPr>
            <p:sp>
              <p:nvSpPr>
                <p:cNvPr id="76" name="Form">
                  <a:extLst>
                    <a:ext uri="{FF2B5EF4-FFF2-40B4-BE49-F238E27FC236}">
                      <a16:creationId xmlns:a16="http://schemas.microsoft.com/office/drawing/2014/main" id="{44932289-74E9-DE4A-880B-5AE2B42B6B25}"/>
                    </a:ext>
                  </a:extLst>
                </p:cNvPr>
                <p:cNvSpPr/>
                <p:nvPr/>
              </p:nvSpPr>
              <p:spPr>
                <a:xfrm>
                  <a:off x="0" y="-1"/>
                  <a:ext cx="99357" cy="9935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77" name="Form">
                  <a:extLst>
                    <a:ext uri="{FF2B5EF4-FFF2-40B4-BE49-F238E27FC236}">
                      <a16:creationId xmlns:a16="http://schemas.microsoft.com/office/drawing/2014/main" id="{AB3E2C7A-A20F-CC48-975A-81C6218A876E}"/>
                    </a:ext>
                  </a:extLst>
                </p:cNvPr>
                <p:cNvSpPr/>
                <p:nvPr/>
              </p:nvSpPr>
              <p:spPr>
                <a:xfrm>
                  <a:off x="14951" y="14709"/>
                  <a:ext cx="73233" cy="73427"/>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78" name="Form">
                  <a:extLst>
                    <a:ext uri="{FF2B5EF4-FFF2-40B4-BE49-F238E27FC236}">
                      <a16:creationId xmlns:a16="http://schemas.microsoft.com/office/drawing/2014/main" id="{7AE45A8D-A65F-964A-81DD-CB9C88CFA725}"/>
                    </a:ext>
                  </a:extLst>
                </p:cNvPr>
                <p:cNvSpPr/>
                <p:nvPr/>
              </p:nvSpPr>
              <p:spPr>
                <a:xfrm>
                  <a:off x="29445" y="29397"/>
                  <a:ext cx="57040" cy="56328"/>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256488324"/>
      </p:ext>
    </p:extLst>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6"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Laptop display</a:t>
            </a:r>
          </a:p>
        </p:txBody>
      </p:sp>
      <p:grpSp>
        <p:nvGrpSpPr>
          <p:cNvPr id="2548" name="Gruppieren"/>
          <p:cNvGrpSpPr/>
          <p:nvPr/>
        </p:nvGrpSpPr>
        <p:grpSpPr>
          <a:xfrm>
            <a:off x="1905000" y="5361940"/>
            <a:ext cx="9657616" cy="5514557"/>
            <a:chOff x="0" y="0"/>
            <a:chExt cx="9657615" cy="5514556"/>
          </a:xfrm>
        </p:grpSpPr>
        <p:sp>
          <p:nvSpPr>
            <p:cNvPr id="2537" name="Form"/>
            <p:cNvSpPr/>
            <p:nvPr/>
          </p:nvSpPr>
          <p:spPr>
            <a:xfrm>
              <a:off x="870939" y="27084"/>
              <a:ext cx="7864587" cy="5326816"/>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38" name="Form"/>
            <p:cNvSpPr/>
            <p:nvPr/>
          </p:nvSpPr>
          <p:spPr>
            <a:xfrm>
              <a:off x="854689" y="0"/>
              <a:ext cx="7897088" cy="5372858"/>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2541" name="Gruppieren"/>
            <p:cNvGrpSpPr/>
            <p:nvPr/>
          </p:nvGrpSpPr>
          <p:grpSpPr>
            <a:xfrm>
              <a:off x="0" y="5332300"/>
              <a:ext cx="9657616" cy="125062"/>
              <a:chOff x="0" y="0"/>
              <a:chExt cx="9657615" cy="125060"/>
            </a:xfrm>
          </p:grpSpPr>
          <p:sp>
            <p:nvSpPr>
              <p:cNvPr id="2539" name="Rechteck"/>
              <p:cNvSpPr/>
              <p:nvPr/>
            </p:nvSpPr>
            <p:spPr>
              <a:xfrm>
                <a:off x="0" y="0"/>
                <a:ext cx="4831484" cy="125061"/>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2540" name="Rechteck"/>
              <p:cNvSpPr/>
              <p:nvPr/>
            </p:nvSpPr>
            <p:spPr>
              <a:xfrm>
                <a:off x="4826131" y="0"/>
                <a:ext cx="4831485" cy="125061"/>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2542" name="Form"/>
            <p:cNvSpPr/>
            <p:nvPr/>
          </p:nvSpPr>
          <p:spPr>
            <a:xfrm>
              <a:off x="4165400" y="5333894"/>
              <a:ext cx="1312962" cy="77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43" name="Form"/>
            <p:cNvSpPr/>
            <p:nvPr/>
          </p:nvSpPr>
          <p:spPr>
            <a:xfrm>
              <a:off x="4324" y="5453766"/>
              <a:ext cx="9653292" cy="60791"/>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544" name="Form"/>
            <p:cNvSpPr/>
            <p:nvPr/>
          </p:nvSpPr>
          <p:spPr>
            <a:xfrm>
              <a:off x="895315" y="54168"/>
              <a:ext cx="7814621" cy="5172437"/>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45" name="Form"/>
            <p:cNvSpPr/>
            <p:nvPr/>
          </p:nvSpPr>
          <p:spPr>
            <a:xfrm>
              <a:off x="1131450" y="384503"/>
              <a:ext cx="7340858" cy="462552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46" name="Form"/>
            <p:cNvSpPr/>
            <p:nvPr/>
          </p:nvSpPr>
          <p:spPr>
            <a:xfrm>
              <a:off x="4773747" y="188008"/>
              <a:ext cx="61677" cy="61684"/>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47" name="Form"/>
            <p:cNvSpPr/>
            <p:nvPr/>
          </p:nvSpPr>
          <p:spPr>
            <a:xfrm>
              <a:off x="4773747" y="198466"/>
              <a:ext cx="48135" cy="46960"/>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549" name="Rectangle 27"/>
          <p:cNvSpPr txBox="1"/>
          <p:nvPr/>
        </p:nvSpPr>
        <p:spPr>
          <a:xfrm>
            <a:off x="13584963" y="7894320"/>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Forem esoma ipsum dolor sit amet, derasd the fronda consetetur sadipscing elitromas. Sedm diam dnie nonumy eirmod tempor inviduntos the indoc mago.</a:t>
            </a:r>
          </a:p>
        </p:txBody>
      </p:sp>
      <p:sp>
        <p:nvSpPr>
          <p:cNvPr id="2550" name="Rectangle 27"/>
          <p:cNvSpPr txBox="1"/>
          <p:nvPr/>
        </p:nvSpPr>
        <p:spPr>
          <a:xfrm>
            <a:off x="13589000" y="210312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2551" name="Rectangle 27"/>
          <p:cNvSpPr txBox="1"/>
          <p:nvPr/>
        </p:nvSpPr>
        <p:spPr>
          <a:xfrm>
            <a:off x="13584963" y="3716020"/>
            <a:ext cx="8890001" cy="3291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 Steot clita kuasd gubergren, nosotrad seat the takimta sanctus est Lorem ipsusit drin for the druamet.</a:t>
            </a:r>
          </a:p>
        </p:txBody>
      </p:sp>
      <p:sp>
        <p:nvSpPr>
          <p:cNvPr id="3" name="Bildplatzhalter 2">
            <a:extLst>
              <a:ext uri="{FF2B5EF4-FFF2-40B4-BE49-F238E27FC236}">
                <a16:creationId xmlns:a16="http://schemas.microsoft.com/office/drawing/2014/main" id="{05472DDE-600D-3547-AFDD-6E9E6615A8A9}"/>
              </a:ext>
            </a:extLst>
          </p:cNvPr>
          <p:cNvSpPr>
            <a:spLocks noGrp="1"/>
          </p:cNvSpPr>
          <p:nvPr>
            <p:ph type="pic" sz="quarter" idx="13"/>
          </p:nvPr>
        </p:nvSpPr>
        <p:spPr/>
      </p:sp>
    </p:spTree>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ieren">
            <a:extLst>
              <a:ext uri="{FF2B5EF4-FFF2-40B4-BE49-F238E27FC236}">
                <a16:creationId xmlns:a16="http://schemas.microsoft.com/office/drawing/2014/main" id="{1FA70394-8B2F-7249-A30D-C2B715066C2C}"/>
              </a:ext>
            </a:extLst>
          </p:cNvPr>
          <p:cNvGrpSpPr/>
          <p:nvPr/>
        </p:nvGrpSpPr>
        <p:grpSpPr>
          <a:xfrm>
            <a:off x="14224000" y="4813612"/>
            <a:ext cx="5665270" cy="11430001"/>
            <a:chOff x="11765" y="0"/>
            <a:chExt cx="5665268" cy="11430000"/>
          </a:xfrm>
        </p:grpSpPr>
        <p:grpSp>
          <p:nvGrpSpPr>
            <p:cNvPr id="9" name="Gruppieren">
              <a:extLst>
                <a:ext uri="{FF2B5EF4-FFF2-40B4-BE49-F238E27FC236}">
                  <a16:creationId xmlns:a16="http://schemas.microsoft.com/office/drawing/2014/main" id="{40F81F0A-8E95-C14C-9C49-69710CAD48E8}"/>
                </a:ext>
              </a:extLst>
            </p:cNvPr>
            <p:cNvGrpSpPr/>
            <p:nvPr/>
          </p:nvGrpSpPr>
          <p:grpSpPr>
            <a:xfrm>
              <a:off x="11765" y="1480923"/>
              <a:ext cx="166410" cy="2749812"/>
              <a:chOff x="0" y="0"/>
              <a:chExt cx="166408" cy="2749810"/>
            </a:xfrm>
          </p:grpSpPr>
          <p:sp>
            <p:nvSpPr>
              <p:cNvPr id="17" name="Form">
                <a:extLst>
                  <a:ext uri="{FF2B5EF4-FFF2-40B4-BE49-F238E27FC236}">
                    <a16:creationId xmlns:a16="http://schemas.microsoft.com/office/drawing/2014/main" id="{1C3EB312-6D1E-344C-B8B4-8A8BEE56E9D2}"/>
                  </a:ext>
                </a:extLst>
              </p:cNvPr>
              <p:cNvSpPr/>
              <p:nvPr/>
            </p:nvSpPr>
            <p:spPr>
              <a:xfrm>
                <a:off x="0" y="0"/>
                <a:ext cx="138411" cy="4254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4DED1210-7CBA-984B-ABDC-B5B48A74D3AA}"/>
                  </a:ext>
                </a:extLst>
              </p:cNvPr>
              <p:cNvSpPr/>
              <p:nvPr/>
            </p:nvSpPr>
            <p:spPr>
              <a:xfrm>
                <a:off x="0" y="945135"/>
                <a:ext cx="166409" cy="8035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C7C55843-61DF-D346-9DA0-4AC2CCFCF8AB}"/>
                  </a:ext>
                </a:extLst>
              </p:cNvPr>
              <p:cNvSpPr/>
              <p:nvPr/>
            </p:nvSpPr>
            <p:spPr>
              <a:xfrm>
                <a:off x="0" y="1967284"/>
                <a:ext cx="138411" cy="78252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0" name="Form">
              <a:extLst>
                <a:ext uri="{FF2B5EF4-FFF2-40B4-BE49-F238E27FC236}">
                  <a16:creationId xmlns:a16="http://schemas.microsoft.com/office/drawing/2014/main" id="{D9D7D671-3FB5-6546-A643-EC0702F8903B}"/>
                </a:ext>
              </a:extLst>
            </p:cNvPr>
            <p:cNvSpPr/>
            <p:nvPr/>
          </p:nvSpPr>
          <p:spPr>
            <a:xfrm>
              <a:off x="5559625" y="2589334"/>
              <a:ext cx="117410" cy="138991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1" name="Gruppieren">
              <a:extLst>
                <a:ext uri="{FF2B5EF4-FFF2-40B4-BE49-F238E27FC236}">
                  <a16:creationId xmlns:a16="http://schemas.microsoft.com/office/drawing/2014/main" id="{755D2FCA-E2A2-BB41-9E8E-C621DCCC05BF}"/>
                </a:ext>
              </a:extLst>
            </p:cNvPr>
            <p:cNvGrpSpPr/>
            <p:nvPr/>
          </p:nvGrpSpPr>
          <p:grpSpPr>
            <a:xfrm>
              <a:off x="51525" y="0"/>
              <a:ext cx="5581939" cy="11430000"/>
              <a:chOff x="0" y="0"/>
              <a:chExt cx="5581938" cy="11430000"/>
            </a:xfrm>
          </p:grpSpPr>
          <p:sp>
            <p:nvSpPr>
              <p:cNvPr id="12" name="Abgerundetes Rechteck">
                <a:extLst>
                  <a:ext uri="{FF2B5EF4-FFF2-40B4-BE49-F238E27FC236}">
                    <a16:creationId xmlns:a16="http://schemas.microsoft.com/office/drawing/2014/main" id="{B2A74CBC-F622-424B-872E-553A3F9AA52B}"/>
                  </a:ext>
                </a:extLst>
              </p:cNvPr>
              <p:cNvSpPr/>
              <p:nvPr/>
            </p:nvSpPr>
            <p:spPr>
              <a:xfrm>
                <a:off x="0" y="0"/>
                <a:ext cx="5581939" cy="1143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B5972DCD-BAB9-5647-B85F-895DEEBAD077}"/>
                  </a:ext>
                </a:extLst>
              </p:cNvPr>
              <p:cNvSpPr/>
              <p:nvPr/>
            </p:nvSpPr>
            <p:spPr>
              <a:xfrm>
                <a:off x="93360" y="40795"/>
                <a:ext cx="5395217" cy="11348408"/>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D14F0058-327B-FD43-9352-F56EDAA57299}"/>
                  </a:ext>
                </a:extLst>
              </p:cNvPr>
              <p:cNvSpPr/>
              <p:nvPr/>
            </p:nvSpPr>
            <p:spPr>
              <a:xfrm>
                <a:off x="43054" y="91101"/>
                <a:ext cx="5495831" cy="11247797"/>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13DA861E-0EC4-0644-87D2-971B7FE99990}"/>
                  </a:ext>
                </a:extLst>
              </p:cNvPr>
              <p:cNvSpPr/>
              <p:nvPr/>
            </p:nvSpPr>
            <p:spPr>
              <a:xfrm>
                <a:off x="101744" y="156828"/>
                <a:ext cx="5378450" cy="11116345"/>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54B0B718-2965-5548-ABEE-3CA9B423B760}"/>
                  </a:ext>
                </a:extLst>
              </p:cNvPr>
              <p:cNvSpPr/>
              <p:nvPr/>
            </p:nvSpPr>
            <p:spPr>
              <a:xfrm>
                <a:off x="180560" y="119099"/>
                <a:ext cx="5220818" cy="11210512"/>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69A81311-80C4-604B-8C09-3F0A99F869C1}"/>
              </a:ext>
            </a:extLst>
          </p:cNvPr>
          <p:cNvSpPr>
            <a:spLocks noGrp="1"/>
          </p:cNvSpPr>
          <p:nvPr>
            <p:ph type="pic" idx="18"/>
          </p:nvPr>
        </p:nvSpPr>
        <p:spPr/>
      </p:sp>
      <p:sp>
        <p:nvSpPr>
          <p:cNvPr id="3" name="Rectangle 27">
            <a:extLst>
              <a:ext uri="{FF2B5EF4-FFF2-40B4-BE49-F238E27FC236}">
                <a16:creationId xmlns:a16="http://schemas.microsoft.com/office/drawing/2014/main" id="{3C6053EE-F6E8-A34B-8F69-B3BBF04B95C1}"/>
              </a:ext>
            </a:extLst>
          </p:cNvPr>
          <p:cNvSpPr txBox="1"/>
          <p:nvPr/>
        </p:nvSpPr>
        <p:spPr>
          <a:xfrm>
            <a:off x="1905000" y="1905000"/>
            <a:ext cx="818343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Showcase display style</a:t>
            </a:r>
          </a:p>
        </p:txBody>
      </p:sp>
      <p:sp>
        <p:nvSpPr>
          <p:cNvPr id="4" name="Rectangle 27">
            <a:extLst>
              <a:ext uri="{FF2B5EF4-FFF2-40B4-BE49-F238E27FC236}">
                <a16:creationId xmlns:a16="http://schemas.microsoft.com/office/drawing/2014/main" id="{A2D17DBF-786B-A34C-8518-D7040F80E288}"/>
              </a:ext>
            </a:extLst>
          </p:cNvPr>
          <p:cNvSpPr txBox="1"/>
          <p:nvPr/>
        </p:nvSpPr>
        <p:spPr>
          <a:xfrm>
            <a:off x="1905000" y="5615461"/>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sp>
        <p:nvSpPr>
          <p:cNvPr id="5" name="Abgerundetes Rechteck">
            <a:extLst>
              <a:ext uri="{FF2B5EF4-FFF2-40B4-BE49-F238E27FC236}">
                <a16:creationId xmlns:a16="http://schemas.microsoft.com/office/drawing/2014/main" id="{666E300A-58E0-1449-A8E7-7AB469EB3625}"/>
              </a:ext>
            </a:extLst>
          </p:cNvPr>
          <p:cNvSpPr/>
          <p:nvPr/>
        </p:nvSpPr>
        <p:spPr>
          <a:xfrm>
            <a:off x="1917700" y="9245913"/>
            <a:ext cx="5209857" cy="1270001"/>
          </a:xfrm>
          <a:prstGeom prst="roundRect">
            <a:avLst>
              <a:gd name="adj" fmla="val 50000"/>
            </a:avLst>
          </a:prstGeom>
          <a:solidFill>
            <a:srgbClr val="FFFFFF"/>
          </a:solidFill>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6" name="FRAN MERAS">
            <a:extLst>
              <a:ext uri="{FF2B5EF4-FFF2-40B4-BE49-F238E27FC236}">
                <a16:creationId xmlns:a16="http://schemas.microsoft.com/office/drawing/2014/main" id="{8D4DEF0C-996B-3A49-B2CD-9C37E9FA706A}"/>
              </a:ext>
            </a:extLst>
          </p:cNvPr>
          <p:cNvSpPr txBox="1"/>
          <p:nvPr/>
        </p:nvSpPr>
        <p:spPr>
          <a:xfrm>
            <a:off x="3810847" y="9601513"/>
            <a:ext cx="2805606"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FRAN MERAS</a:t>
            </a:r>
          </a:p>
        </p:txBody>
      </p:sp>
      <p:sp>
        <p:nvSpPr>
          <p:cNvPr id="7" name="Form">
            <a:extLst>
              <a:ext uri="{FF2B5EF4-FFF2-40B4-BE49-F238E27FC236}">
                <a16:creationId xmlns:a16="http://schemas.microsoft.com/office/drawing/2014/main" id="{E6A89CA1-3E38-2844-98D4-9D47CD307E88}"/>
              </a:ext>
            </a:extLst>
          </p:cNvPr>
          <p:cNvSpPr/>
          <p:nvPr/>
        </p:nvSpPr>
        <p:spPr>
          <a:xfrm>
            <a:off x="2552700" y="9576113"/>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20" name="Gruppieren">
            <a:extLst>
              <a:ext uri="{FF2B5EF4-FFF2-40B4-BE49-F238E27FC236}">
                <a16:creationId xmlns:a16="http://schemas.microsoft.com/office/drawing/2014/main" id="{71CFEE13-267B-7D4A-8EF5-9F9655582447}"/>
              </a:ext>
            </a:extLst>
          </p:cNvPr>
          <p:cNvGrpSpPr/>
          <p:nvPr/>
        </p:nvGrpSpPr>
        <p:grpSpPr>
          <a:xfrm>
            <a:off x="15568403" y="4959005"/>
            <a:ext cx="2988230" cy="486653"/>
            <a:chOff x="0" y="0"/>
            <a:chExt cx="2988229" cy="486652"/>
          </a:xfrm>
        </p:grpSpPr>
        <p:grpSp>
          <p:nvGrpSpPr>
            <p:cNvPr id="21" name="Gruppieren">
              <a:extLst>
                <a:ext uri="{FF2B5EF4-FFF2-40B4-BE49-F238E27FC236}">
                  <a16:creationId xmlns:a16="http://schemas.microsoft.com/office/drawing/2014/main" id="{2A66D0E1-7C50-9648-9E9E-1E68054E6E24}"/>
                </a:ext>
              </a:extLst>
            </p:cNvPr>
            <p:cNvGrpSpPr/>
            <p:nvPr/>
          </p:nvGrpSpPr>
          <p:grpSpPr>
            <a:xfrm>
              <a:off x="-1" y="0"/>
              <a:ext cx="2988231" cy="486653"/>
              <a:chOff x="0" y="0"/>
              <a:chExt cx="2988229" cy="486652"/>
            </a:xfrm>
          </p:grpSpPr>
          <p:grpSp>
            <p:nvGrpSpPr>
              <p:cNvPr id="28" name="Gruppieren">
                <a:extLst>
                  <a:ext uri="{FF2B5EF4-FFF2-40B4-BE49-F238E27FC236}">
                    <a16:creationId xmlns:a16="http://schemas.microsoft.com/office/drawing/2014/main" id="{17D017EA-45E4-C24E-9C14-A113E9C64ECC}"/>
                  </a:ext>
                </a:extLst>
              </p:cNvPr>
              <p:cNvGrpSpPr/>
              <p:nvPr/>
            </p:nvGrpSpPr>
            <p:grpSpPr>
              <a:xfrm>
                <a:off x="-1" y="99400"/>
                <a:ext cx="2988231" cy="387253"/>
                <a:chOff x="0" y="0"/>
                <a:chExt cx="2988229" cy="387252"/>
              </a:xfrm>
            </p:grpSpPr>
            <p:sp>
              <p:nvSpPr>
                <p:cNvPr id="30" name="Form">
                  <a:extLst>
                    <a:ext uri="{FF2B5EF4-FFF2-40B4-BE49-F238E27FC236}">
                      <a16:creationId xmlns:a16="http://schemas.microsoft.com/office/drawing/2014/main" id="{3980F9C4-A35A-7C47-8F42-176E6C7C9D47}"/>
                    </a:ext>
                  </a:extLst>
                </p:cNvPr>
                <p:cNvSpPr/>
                <p:nvPr/>
              </p:nvSpPr>
              <p:spPr>
                <a:xfrm>
                  <a:off x="0" y="0"/>
                  <a:ext cx="125426" cy="1254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AF300F3F-A1EB-7C4E-9205-0F3987013A8F}"/>
                    </a:ext>
                  </a:extLst>
                </p:cNvPr>
                <p:cNvSpPr/>
                <p:nvPr/>
              </p:nvSpPr>
              <p:spPr>
                <a:xfrm>
                  <a:off x="115606" y="0"/>
                  <a:ext cx="2757017" cy="38725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01FFAAEE-620F-5848-A631-532B5716DF1F}"/>
                    </a:ext>
                  </a:extLst>
                </p:cNvPr>
                <p:cNvSpPr/>
                <p:nvPr/>
              </p:nvSpPr>
              <p:spPr>
                <a:xfrm flipH="1">
                  <a:off x="2862803" y="0"/>
                  <a:ext cx="125427" cy="1254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9" name="Rechteck">
                <a:extLst>
                  <a:ext uri="{FF2B5EF4-FFF2-40B4-BE49-F238E27FC236}">
                    <a16:creationId xmlns:a16="http://schemas.microsoft.com/office/drawing/2014/main" id="{BEB69E32-F540-A44F-98C5-E9C148AA6EB7}"/>
                  </a:ext>
                </a:extLst>
              </p:cNvPr>
              <p:cNvSpPr/>
              <p:nvPr/>
            </p:nvSpPr>
            <p:spPr>
              <a:xfrm>
                <a:off x="5067" y="0"/>
                <a:ext cx="2978095" cy="99401"/>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2" name="Gruppieren">
              <a:extLst>
                <a:ext uri="{FF2B5EF4-FFF2-40B4-BE49-F238E27FC236}">
                  <a16:creationId xmlns:a16="http://schemas.microsoft.com/office/drawing/2014/main" id="{8BEA2757-A3DC-DA4F-9C1C-21547DA7B240}"/>
                </a:ext>
              </a:extLst>
            </p:cNvPr>
            <p:cNvGrpSpPr/>
            <p:nvPr/>
          </p:nvGrpSpPr>
          <p:grpSpPr>
            <a:xfrm>
              <a:off x="967584" y="172730"/>
              <a:ext cx="1053061" cy="117660"/>
              <a:chOff x="806981" y="142612"/>
              <a:chExt cx="1053060" cy="117658"/>
            </a:xfrm>
          </p:grpSpPr>
          <p:sp>
            <p:nvSpPr>
              <p:cNvPr id="23" name="Form">
                <a:extLst>
                  <a:ext uri="{FF2B5EF4-FFF2-40B4-BE49-F238E27FC236}">
                    <a16:creationId xmlns:a16="http://schemas.microsoft.com/office/drawing/2014/main" id="{488880E6-6916-0949-B297-3DE72715E7E6}"/>
                  </a:ext>
                </a:extLst>
              </p:cNvPr>
              <p:cNvSpPr/>
              <p:nvPr/>
            </p:nvSpPr>
            <p:spPr>
              <a:xfrm>
                <a:off x="806981" y="166144"/>
                <a:ext cx="737236" cy="70596"/>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3EB6AF57-DDF2-F445-957A-6542AD6E1E38}"/>
                  </a:ext>
                </a:extLst>
              </p:cNvPr>
              <p:cNvGrpSpPr/>
              <p:nvPr/>
            </p:nvGrpSpPr>
            <p:grpSpPr>
              <a:xfrm>
                <a:off x="1742383" y="142612"/>
                <a:ext cx="117660" cy="117660"/>
                <a:chOff x="0" y="0"/>
                <a:chExt cx="117658" cy="117658"/>
              </a:xfrm>
            </p:grpSpPr>
            <p:sp>
              <p:nvSpPr>
                <p:cNvPr id="25" name="Form">
                  <a:extLst>
                    <a:ext uri="{FF2B5EF4-FFF2-40B4-BE49-F238E27FC236}">
                      <a16:creationId xmlns:a16="http://schemas.microsoft.com/office/drawing/2014/main" id="{D5FEEDC7-9E46-904D-A3EF-0D5F31DC6D5F}"/>
                    </a:ext>
                  </a:extLst>
                </p:cNvPr>
                <p:cNvSpPr/>
                <p:nvPr/>
              </p:nvSpPr>
              <p:spPr>
                <a:xfrm>
                  <a:off x="0" y="-1"/>
                  <a:ext cx="117659" cy="117660"/>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607ED1F6-D021-904D-B1DD-490CD7989320}"/>
                    </a:ext>
                  </a:extLst>
                </p:cNvPr>
                <p:cNvSpPr/>
                <p:nvPr/>
              </p:nvSpPr>
              <p:spPr>
                <a:xfrm>
                  <a:off x="17705" y="17418"/>
                  <a:ext cx="86723" cy="86954"/>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EE4DDF7A-CADE-E546-BB75-EA9CF08288E7}"/>
                    </a:ext>
                  </a:extLst>
                </p:cNvPr>
                <p:cNvSpPr/>
                <p:nvPr/>
              </p:nvSpPr>
              <p:spPr>
                <a:xfrm>
                  <a:off x="34869" y="34812"/>
                  <a:ext cx="67547" cy="6670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531002691"/>
      </p:ext>
    </p:extLst>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26" name="Gruppieren"/>
          <p:cNvGrpSpPr/>
          <p:nvPr/>
        </p:nvGrpSpPr>
        <p:grpSpPr>
          <a:xfrm>
            <a:off x="1904999" y="5540569"/>
            <a:ext cx="8974437" cy="5835261"/>
            <a:chOff x="0" y="0"/>
            <a:chExt cx="8974435" cy="5835259"/>
          </a:xfrm>
        </p:grpSpPr>
        <p:sp>
          <p:nvSpPr>
            <p:cNvPr id="2586" name="Form"/>
            <p:cNvSpPr/>
            <p:nvPr/>
          </p:nvSpPr>
          <p:spPr>
            <a:xfrm>
              <a:off x="3855074" y="3393122"/>
              <a:ext cx="15496" cy="15496"/>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87" name="Form"/>
            <p:cNvSpPr/>
            <p:nvPr/>
          </p:nvSpPr>
          <p:spPr>
            <a:xfrm>
              <a:off x="3781670" y="3138213"/>
              <a:ext cx="1718246" cy="1930059"/>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88" name="Form"/>
            <p:cNvSpPr/>
            <p:nvPr/>
          </p:nvSpPr>
          <p:spPr>
            <a:xfrm>
              <a:off x="5306524" y="4454278"/>
              <a:ext cx="173538" cy="357340"/>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89" name="Form"/>
            <p:cNvSpPr/>
            <p:nvPr/>
          </p:nvSpPr>
          <p:spPr>
            <a:xfrm>
              <a:off x="3577343" y="3701301"/>
              <a:ext cx="36964" cy="20853"/>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0" name="Form"/>
            <p:cNvSpPr/>
            <p:nvPr/>
          </p:nvSpPr>
          <p:spPr>
            <a:xfrm>
              <a:off x="2178944" y="3827585"/>
              <a:ext cx="1161666" cy="2007675"/>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1" name="Form"/>
            <p:cNvSpPr/>
            <p:nvPr/>
          </p:nvSpPr>
          <p:spPr>
            <a:xfrm>
              <a:off x="2670902" y="5627159"/>
              <a:ext cx="97902" cy="62834"/>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2" name="Form"/>
            <p:cNvSpPr/>
            <p:nvPr/>
          </p:nvSpPr>
          <p:spPr>
            <a:xfrm>
              <a:off x="1906277" y="4127256"/>
              <a:ext cx="52808" cy="42988"/>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3" name="Form"/>
            <p:cNvSpPr/>
            <p:nvPr/>
          </p:nvSpPr>
          <p:spPr>
            <a:xfrm>
              <a:off x="0" y="1298036"/>
              <a:ext cx="2819600" cy="2648805"/>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4"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4" name="Form"/>
            <p:cNvSpPr/>
            <p:nvPr/>
          </p:nvSpPr>
          <p:spPr>
            <a:xfrm>
              <a:off x="2094134" y="3526985"/>
              <a:ext cx="249005" cy="96575"/>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5" name="Form"/>
            <p:cNvSpPr/>
            <p:nvPr/>
          </p:nvSpPr>
          <p:spPr>
            <a:xfrm>
              <a:off x="2252986" y="3654817"/>
              <a:ext cx="58509" cy="28613"/>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6" name="Form"/>
            <p:cNvSpPr/>
            <p:nvPr/>
          </p:nvSpPr>
          <p:spPr>
            <a:xfrm>
              <a:off x="2349357" y="3618508"/>
              <a:ext cx="165454" cy="54013"/>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7" name="Form"/>
            <p:cNvSpPr/>
            <p:nvPr/>
          </p:nvSpPr>
          <p:spPr>
            <a:xfrm>
              <a:off x="2525639" y="3657244"/>
              <a:ext cx="67135" cy="25576"/>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8" name="Form"/>
            <p:cNvSpPr/>
            <p:nvPr/>
          </p:nvSpPr>
          <p:spPr>
            <a:xfrm>
              <a:off x="2595365" y="2684313"/>
              <a:ext cx="78469" cy="43132"/>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599" name="Form"/>
            <p:cNvSpPr/>
            <p:nvPr/>
          </p:nvSpPr>
          <p:spPr>
            <a:xfrm>
              <a:off x="2727070" y="2603113"/>
              <a:ext cx="167423" cy="205795"/>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0" name="Form"/>
            <p:cNvSpPr/>
            <p:nvPr/>
          </p:nvSpPr>
          <p:spPr>
            <a:xfrm>
              <a:off x="2201747" y="2382974"/>
              <a:ext cx="44007" cy="62815"/>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1" name="Form"/>
            <p:cNvSpPr/>
            <p:nvPr/>
          </p:nvSpPr>
          <p:spPr>
            <a:xfrm>
              <a:off x="2188629" y="2238690"/>
              <a:ext cx="27091" cy="53561"/>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2" name="Form"/>
            <p:cNvSpPr/>
            <p:nvPr/>
          </p:nvSpPr>
          <p:spPr>
            <a:xfrm>
              <a:off x="2202758" y="2117533"/>
              <a:ext cx="33342" cy="49351"/>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3" name="Form"/>
            <p:cNvSpPr/>
            <p:nvPr/>
          </p:nvSpPr>
          <p:spPr>
            <a:xfrm>
              <a:off x="2495317" y="2211871"/>
              <a:ext cx="24920" cy="25934"/>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4" name="Form"/>
            <p:cNvSpPr/>
            <p:nvPr/>
          </p:nvSpPr>
          <p:spPr>
            <a:xfrm>
              <a:off x="2023997" y="1915741"/>
              <a:ext cx="184744" cy="171732"/>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5" name="Form"/>
            <p:cNvSpPr/>
            <p:nvPr/>
          </p:nvSpPr>
          <p:spPr>
            <a:xfrm>
              <a:off x="2101992" y="2085641"/>
              <a:ext cx="64366" cy="50869"/>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6" name="Form"/>
            <p:cNvSpPr/>
            <p:nvPr/>
          </p:nvSpPr>
          <p:spPr>
            <a:xfrm>
              <a:off x="2274556" y="1764514"/>
              <a:ext cx="62769" cy="71170"/>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7" name="Form"/>
            <p:cNvSpPr/>
            <p:nvPr/>
          </p:nvSpPr>
          <p:spPr>
            <a:xfrm>
              <a:off x="2228706" y="1672821"/>
              <a:ext cx="22527" cy="56832"/>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8" name="Form"/>
            <p:cNvSpPr/>
            <p:nvPr/>
          </p:nvSpPr>
          <p:spPr>
            <a:xfrm>
              <a:off x="2280499" y="1686504"/>
              <a:ext cx="23278" cy="44097"/>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09" name="Form"/>
            <p:cNvSpPr/>
            <p:nvPr/>
          </p:nvSpPr>
          <p:spPr>
            <a:xfrm>
              <a:off x="2342856" y="1776048"/>
              <a:ext cx="32657" cy="30383"/>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0" name="Form"/>
            <p:cNvSpPr/>
            <p:nvPr/>
          </p:nvSpPr>
          <p:spPr>
            <a:xfrm>
              <a:off x="2248671" y="2047240"/>
              <a:ext cx="27930" cy="36357"/>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1" name="Form"/>
            <p:cNvSpPr/>
            <p:nvPr/>
          </p:nvSpPr>
          <p:spPr>
            <a:xfrm>
              <a:off x="2573157" y="2141216"/>
              <a:ext cx="17885" cy="32761"/>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2" name="Form"/>
            <p:cNvSpPr/>
            <p:nvPr/>
          </p:nvSpPr>
          <p:spPr>
            <a:xfrm>
              <a:off x="2182818" y="1344571"/>
              <a:ext cx="129329" cy="86317"/>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3" name="Form"/>
            <p:cNvSpPr/>
            <p:nvPr/>
          </p:nvSpPr>
          <p:spPr>
            <a:xfrm>
              <a:off x="337010" y="2314196"/>
              <a:ext cx="64595" cy="77363"/>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4" name="Form"/>
            <p:cNvSpPr/>
            <p:nvPr/>
          </p:nvSpPr>
          <p:spPr>
            <a:xfrm>
              <a:off x="64635" y="2488839"/>
              <a:ext cx="31089" cy="28614"/>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5" name="Form"/>
            <p:cNvSpPr/>
            <p:nvPr/>
          </p:nvSpPr>
          <p:spPr>
            <a:xfrm>
              <a:off x="877128" y="2514078"/>
              <a:ext cx="55115" cy="94409"/>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6" name="Form"/>
            <p:cNvSpPr/>
            <p:nvPr/>
          </p:nvSpPr>
          <p:spPr>
            <a:xfrm>
              <a:off x="1069135" y="1270567"/>
              <a:ext cx="255223" cy="293961"/>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7" name="Form"/>
            <p:cNvSpPr/>
            <p:nvPr/>
          </p:nvSpPr>
          <p:spPr>
            <a:xfrm>
              <a:off x="1640503" y="1302332"/>
              <a:ext cx="156447" cy="241994"/>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8" name="Form"/>
            <p:cNvSpPr/>
            <p:nvPr/>
          </p:nvSpPr>
          <p:spPr>
            <a:xfrm>
              <a:off x="1684947" y="1575804"/>
              <a:ext cx="26082" cy="45398"/>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19" name="Form"/>
            <p:cNvSpPr/>
            <p:nvPr/>
          </p:nvSpPr>
          <p:spPr>
            <a:xfrm>
              <a:off x="1125059" y="948552"/>
              <a:ext cx="192673" cy="197617"/>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0" name="Form"/>
            <p:cNvSpPr/>
            <p:nvPr/>
          </p:nvSpPr>
          <p:spPr>
            <a:xfrm>
              <a:off x="1218603" y="1108575"/>
              <a:ext cx="52714" cy="62779"/>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1" name="Form"/>
            <p:cNvSpPr/>
            <p:nvPr/>
          </p:nvSpPr>
          <p:spPr>
            <a:xfrm>
              <a:off x="1328992" y="890281"/>
              <a:ext cx="37987" cy="47976"/>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2" name="Form"/>
            <p:cNvSpPr/>
            <p:nvPr/>
          </p:nvSpPr>
          <p:spPr>
            <a:xfrm>
              <a:off x="1333267" y="1030399"/>
              <a:ext cx="40625" cy="21851"/>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3" name="Form"/>
            <p:cNvSpPr/>
            <p:nvPr/>
          </p:nvSpPr>
          <p:spPr>
            <a:xfrm>
              <a:off x="1272503" y="1023855"/>
              <a:ext cx="300736" cy="253922"/>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4" name="Form"/>
            <p:cNvSpPr/>
            <p:nvPr/>
          </p:nvSpPr>
          <p:spPr>
            <a:xfrm>
              <a:off x="1585337" y="1177971"/>
              <a:ext cx="38209" cy="50589"/>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5" name="Form"/>
            <p:cNvSpPr/>
            <p:nvPr/>
          </p:nvSpPr>
          <p:spPr>
            <a:xfrm>
              <a:off x="1376587" y="883199"/>
              <a:ext cx="93913" cy="103386"/>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6" name="Form"/>
            <p:cNvSpPr/>
            <p:nvPr/>
          </p:nvSpPr>
          <p:spPr>
            <a:xfrm>
              <a:off x="1353496" y="800531"/>
              <a:ext cx="121311" cy="75331"/>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7" name="Form"/>
            <p:cNvSpPr/>
            <p:nvPr/>
          </p:nvSpPr>
          <p:spPr>
            <a:xfrm>
              <a:off x="1565135" y="728220"/>
              <a:ext cx="174698" cy="199868"/>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8" name="Form"/>
            <p:cNvSpPr/>
            <p:nvPr/>
          </p:nvSpPr>
          <p:spPr>
            <a:xfrm>
              <a:off x="1641301" y="909741"/>
              <a:ext cx="41370" cy="40155"/>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29" name="Form"/>
            <p:cNvSpPr/>
            <p:nvPr/>
          </p:nvSpPr>
          <p:spPr>
            <a:xfrm>
              <a:off x="1552378" y="928356"/>
              <a:ext cx="65650" cy="85291"/>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0" name="Form"/>
            <p:cNvSpPr/>
            <p:nvPr/>
          </p:nvSpPr>
          <p:spPr>
            <a:xfrm>
              <a:off x="1592121" y="1042777"/>
              <a:ext cx="199016" cy="183529"/>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1" name="Form"/>
            <p:cNvSpPr/>
            <p:nvPr/>
          </p:nvSpPr>
          <p:spPr>
            <a:xfrm>
              <a:off x="1785180" y="1161089"/>
              <a:ext cx="83432" cy="107103"/>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2" name="Form"/>
            <p:cNvSpPr/>
            <p:nvPr/>
          </p:nvSpPr>
          <p:spPr>
            <a:xfrm>
              <a:off x="1780441" y="1007939"/>
              <a:ext cx="441020" cy="272448"/>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3" name="Form"/>
            <p:cNvSpPr/>
            <p:nvPr/>
          </p:nvSpPr>
          <p:spPr>
            <a:xfrm>
              <a:off x="1741421" y="802626"/>
              <a:ext cx="138482" cy="167329"/>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4" name="Form"/>
            <p:cNvSpPr/>
            <p:nvPr/>
          </p:nvSpPr>
          <p:spPr>
            <a:xfrm>
              <a:off x="1693671" y="605002"/>
              <a:ext cx="55421" cy="92999"/>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5" name="Form"/>
            <p:cNvSpPr/>
            <p:nvPr/>
          </p:nvSpPr>
          <p:spPr>
            <a:xfrm>
              <a:off x="1926696" y="941845"/>
              <a:ext cx="34886" cy="54963"/>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6" name="Form"/>
            <p:cNvSpPr/>
            <p:nvPr/>
          </p:nvSpPr>
          <p:spPr>
            <a:xfrm>
              <a:off x="1788496" y="111690"/>
              <a:ext cx="883595" cy="996883"/>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7" name="Form"/>
            <p:cNvSpPr/>
            <p:nvPr/>
          </p:nvSpPr>
          <p:spPr>
            <a:xfrm>
              <a:off x="2392430" y="0"/>
              <a:ext cx="1536979" cy="2255175"/>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5"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2"/>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5"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5"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8" name="Form"/>
            <p:cNvSpPr/>
            <p:nvPr/>
          </p:nvSpPr>
          <p:spPr>
            <a:xfrm>
              <a:off x="3733679" y="1174612"/>
              <a:ext cx="50242" cy="55170"/>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39" name="Form"/>
            <p:cNvSpPr/>
            <p:nvPr/>
          </p:nvSpPr>
          <p:spPr>
            <a:xfrm>
              <a:off x="7924858" y="4234598"/>
              <a:ext cx="121026" cy="73920"/>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0" name="Form"/>
            <p:cNvSpPr/>
            <p:nvPr/>
          </p:nvSpPr>
          <p:spPr>
            <a:xfrm>
              <a:off x="7050182" y="4416268"/>
              <a:ext cx="998281" cy="793350"/>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1" name="Form"/>
            <p:cNvSpPr/>
            <p:nvPr/>
          </p:nvSpPr>
          <p:spPr>
            <a:xfrm>
              <a:off x="7909115" y="5212702"/>
              <a:ext cx="21419" cy="31733"/>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2" name="Form"/>
            <p:cNvSpPr/>
            <p:nvPr/>
          </p:nvSpPr>
          <p:spPr>
            <a:xfrm>
              <a:off x="7824993" y="5247565"/>
              <a:ext cx="102479" cy="111901"/>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8"/>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7"/>
                    <a:pt x="9775" y="21600"/>
                    <a:pt x="10869" y="21600"/>
                  </a:cubicBezTo>
                  <a:cubicBezTo>
                    <a:pt x="11416" y="21600"/>
                    <a:pt x="12054" y="21262"/>
                    <a:pt x="12418" y="20841"/>
                  </a:cubicBezTo>
                  <a:cubicBezTo>
                    <a:pt x="13603" y="20166"/>
                    <a:pt x="14697" y="19237"/>
                    <a:pt x="15699" y="18563"/>
                  </a:cubicBezTo>
                  <a:cubicBezTo>
                    <a:pt x="17431" y="17297"/>
                    <a:pt x="19254" y="15947"/>
                    <a:pt x="20074" y="14006"/>
                  </a:cubicBezTo>
                  <a:cubicBezTo>
                    <a:pt x="20985" y="11644"/>
                    <a:pt x="19892" y="8859"/>
                    <a:pt x="20803" y="6497"/>
                  </a:cubicBezTo>
                  <a:cubicBezTo>
                    <a:pt x="20985" y="5822"/>
                    <a:pt x="21441" y="5147"/>
                    <a:pt x="21168" y="4388"/>
                  </a:cubicBezTo>
                  <a:cubicBezTo>
                    <a:pt x="20803" y="3713"/>
                    <a:pt x="19892" y="3375"/>
                    <a:pt x="18889" y="3206"/>
                  </a:cubicBezTo>
                  <a:cubicBezTo>
                    <a:pt x="17157" y="2784"/>
                    <a:pt x="15517" y="2447"/>
                    <a:pt x="13968" y="2278"/>
                  </a:cubicBezTo>
                  <a:cubicBezTo>
                    <a:pt x="13785" y="2278"/>
                    <a:pt x="13330" y="2109"/>
                    <a:pt x="13147" y="2278"/>
                  </a:cubicBezTo>
                  <a:cubicBezTo>
                    <a:pt x="12418" y="2447"/>
                    <a:pt x="12054" y="3544"/>
                    <a:pt x="11233" y="3713"/>
                  </a:cubicBezTo>
                  <a:cubicBezTo>
                    <a:pt x="10322" y="4050"/>
                    <a:pt x="9593" y="2953"/>
                    <a:pt x="8773" y="2447"/>
                  </a:cubicBezTo>
                  <a:cubicBezTo>
                    <a:pt x="7223" y="1434"/>
                    <a:pt x="5309" y="1941"/>
                    <a:pt x="3578" y="84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3" name="Form"/>
            <p:cNvSpPr/>
            <p:nvPr/>
          </p:nvSpPr>
          <p:spPr>
            <a:xfrm>
              <a:off x="8535049" y="5064358"/>
              <a:ext cx="148697" cy="238177"/>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4" name="Form"/>
            <p:cNvSpPr/>
            <p:nvPr/>
          </p:nvSpPr>
          <p:spPr>
            <a:xfrm>
              <a:off x="8382038" y="5253637"/>
              <a:ext cx="204867" cy="208479"/>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5" name="Form"/>
            <p:cNvSpPr/>
            <p:nvPr/>
          </p:nvSpPr>
          <p:spPr>
            <a:xfrm>
              <a:off x="8309846" y="4634422"/>
              <a:ext cx="84612" cy="89760"/>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6" name="Form"/>
            <p:cNvSpPr/>
            <p:nvPr/>
          </p:nvSpPr>
          <p:spPr>
            <a:xfrm>
              <a:off x="8647385" y="4577418"/>
              <a:ext cx="46083" cy="33160"/>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7" name="Form"/>
            <p:cNvSpPr/>
            <p:nvPr/>
          </p:nvSpPr>
          <p:spPr>
            <a:xfrm>
              <a:off x="8693619" y="4545175"/>
              <a:ext cx="30045" cy="27274"/>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8" name="Form"/>
            <p:cNvSpPr/>
            <p:nvPr/>
          </p:nvSpPr>
          <p:spPr>
            <a:xfrm>
              <a:off x="8703554" y="4590976"/>
              <a:ext cx="18609" cy="22040"/>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49" name="Form"/>
            <p:cNvSpPr/>
            <p:nvPr/>
          </p:nvSpPr>
          <p:spPr>
            <a:xfrm>
              <a:off x="8375920" y="4509968"/>
              <a:ext cx="44409" cy="48802"/>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0" name="Form"/>
            <p:cNvSpPr/>
            <p:nvPr/>
          </p:nvSpPr>
          <p:spPr>
            <a:xfrm>
              <a:off x="7753363" y="4201671"/>
              <a:ext cx="225774" cy="211520"/>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1" name="Form"/>
            <p:cNvSpPr/>
            <p:nvPr/>
          </p:nvSpPr>
          <p:spPr>
            <a:xfrm>
              <a:off x="6194014" y="3888814"/>
              <a:ext cx="64784" cy="95987"/>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2" name="Form"/>
            <p:cNvSpPr/>
            <p:nvPr/>
          </p:nvSpPr>
          <p:spPr>
            <a:xfrm>
              <a:off x="6595221" y="3983273"/>
              <a:ext cx="258818" cy="289148"/>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4"/>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3" name="Form"/>
            <p:cNvSpPr/>
            <p:nvPr/>
          </p:nvSpPr>
          <p:spPr>
            <a:xfrm>
              <a:off x="6840242" y="4158614"/>
              <a:ext cx="33169" cy="43893"/>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4" name="Form"/>
            <p:cNvSpPr/>
            <p:nvPr/>
          </p:nvSpPr>
          <p:spPr>
            <a:xfrm>
              <a:off x="6896386" y="4191100"/>
              <a:ext cx="25856" cy="15496"/>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5" name="Form"/>
            <p:cNvSpPr/>
            <p:nvPr/>
          </p:nvSpPr>
          <p:spPr>
            <a:xfrm>
              <a:off x="6932465" y="3940300"/>
              <a:ext cx="263615" cy="284565"/>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6" name="Form"/>
            <p:cNvSpPr/>
            <p:nvPr/>
          </p:nvSpPr>
          <p:spPr>
            <a:xfrm>
              <a:off x="6860982" y="4269448"/>
              <a:ext cx="237098" cy="75526"/>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7" name="Form"/>
            <p:cNvSpPr/>
            <p:nvPr/>
          </p:nvSpPr>
          <p:spPr>
            <a:xfrm>
              <a:off x="7119921" y="4333515"/>
              <a:ext cx="69186" cy="16648"/>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8" name="Form"/>
            <p:cNvSpPr/>
            <p:nvPr/>
          </p:nvSpPr>
          <p:spPr>
            <a:xfrm>
              <a:off x="7190720" y="4355620"/>
              <a:ext cx="46810" cy="34752"/>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59" name="Form"/>
            <p:cNvSpPr/>
            <p:nvPr/>
          </p:nvSpPr>
          <p:spPr>
            <a:xfrm>
              <a:off x="7201171" y="4326900"/>
              <a:ext cx="129332" cy="26665"/>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0" name="Form"/>
            <p:cNvSpPr/>
            <p:nvPr/>
          </p:nvSpPr>
          <p:spPr>
            <a:xfrm>
              <a:off x="7307191" y="4334247"/>
              <a:ext cx="94749" cy="46821"/>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1" name="Form"/>
            <p:cNvSpPr/>
            <p:nvPr/>
          </p:nvSpPr>
          <p:spPr>
            <a:xfrm>
              <a:off x="7185677" y="4131816"/>
              <a:ext cx="120811" cy="136120"/>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2" name="Form"/>
            <p:cNvSpPr/>
            <p:nvPr/>
          </p:nvSpPr>
          <p:spPr>
            <a:xfrm>
              <a:off x="7223251" y="4073174"/>
              <a:ext cx="125309" cy="51244"/>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3" name="Form"/>
            <p:cNvSpPr/>
            <p:nvPr/>
          </p:nvSpPr>
          <p:spPr>
            <a:xfrm>
              <a:off x="7364204" y="4197040"/>
              <a:ext cx="26338" cy="40108"/>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4" name="Form"/>
            <p:cNvSpPr/>
            <p:nvPr/>
          </p:nvSpPr>
          <p:spPr>
            <a:xfrm>
              <a:off x="7407689" y="4192645"/>
              <a:ext cx="83646" cy="42784"/>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5" name="Form"/>
            <p:cNvSpPr/>
            <p:nvPr/>
          </p:nvSpPr>
          <p:spPr>
            <a:xfrm>
              <a:off x="7482536" y="4304138"/>
              <a:ext cx="33910" cy="39218"/>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6" name="Form"/>
            <p:cNvSpPr/>
            <p:nvPr/>
          </p:nvSpPr>
          <p:spPr>
            <a:xfrm>
              <a:off x="7527406" y="4257174"/>
              <a:ext cx="22863" cy="26055"/>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7" name="Form"/>
            <p:cNvSpPr/>
            <p:nvPr/>
          </p:nvSpPr>
          <p:spPr>
            <a:xfrm>
              <a:off x="7567234" y="4263760"/>
              <a:ext cx="22200" cy="38195"/>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8" name="Form"/>
            <p:cNvSpPr/>
            <p:nvPr/>
          </p:nvSpPr>
          <p:spPr>
            <a:xfrm>
              <a:off x="7394855" y="4074229"/>
              <a:ext cx="41953" cy="75986"/>
            </a:xfrm>
            <a:custGeom>
              <a:avLst/>
              <a:gdLst/>
              <a:ahLst/>
              <a:cxnLst>
                <a:cxn ang="0">
                  <a:pos x="wd2" y="hd2"/>
                </a:cxn>
                <a:cxn ang="5400000">
                  <a:pos x="wd2" y="hd2"/>
                </a:cxn>
                <a:cxn ang="10800000">
                  <a:pos x="wd2" y="hd2"/>
                </a:cxn>
                <a:cxn ang="16200000">
                  <a:pos x="wd2" y="hd2"/>
                </a:cxn>
              </a:cxnLst>
              <a:rect l="0" t="0" r="r" b="b"/>
              <a:pathLst>
                <a:path w="21488"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69" name="Form"/>
            <p:cNvSpPr/>
            <p:nvPr/>
          </p:nvSpPr>
          <p:spPr>
            <a:xfrm>
              <a:off x="7469252" y="4121290"/>
              <a:ext cx="29742" cy="36661"/>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0" name="Form"/>
            <p:cNvSpPr/>
            <p:nvPr/>
          </p:nvSpPr>
          <p:spPr>
            <a:xfrm>
              <a:off x="7216667" y="3467791"/>
              <a:ext cx="41113" cy="89255"/>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1" name="Form"/>
            <p:cNvSpPr/>
            <p:nvPr/>
          </p:nvSpPr>
          <p:spPr>
            <a:xfrm>
              <a:off x="7206027" y="3641259"/>
              <a:ext cx="72176" cy="177749"/>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2" name="Form"/>
            <p:cNvSpPr/>
            <p:nvPr/>
          </p:nvSpPr>
          <p:spPr>
            <a:xfrm>
              <a:off x="7261214" y="3759406"/>
              <a:ext cx="49924" cy="36045"/>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3" name="Form"/>
            <p:cNvSpPr/>
            <p:nvPr/>
          </p:nvSpPr>
          <p:spPr>
            <a:xfrm>
              <a:off x="7259559" y="3819448"/>
              <a:ext cx="29379" cy="41462"/>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4" name="Form"/>
            <p:cNvSpPr/>
            <p:nvPr/>
          </p:nvSpPr>
          <p:spPr>
            <a:xfrm>
              <a:off x="7273431" y="3849151"/>
              <a:ext cx="48697" cy="49161"/>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5" name="Form"/>
            <p:cNvSpPr/>
            <p:nvPr/>
          </p:nvSpPr>
          <p:spPr>
            <a:xfrm>
              <a:off x="7302180" y="3802581"/>
              <a:ext cx="45101" cy="69619"/>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6" name="Form"/>
            <p:cNvSpPr/>
            <p:nvPr/>
          </p:nvSpPr>
          <p:spPr>
            <a:xfrm>
              <a:off x="7260001" y="3891112"/>
              <a:ext cx="124054" cy="96404"/>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7" name="Form"/>
            <p:cNvSpPr/>
            <p:nvPr/>
          </p:nvSpPr>
          <p:spPr>
            <a:xfrm>
              <a:off x="8679726" y="1504924"/>
              <a:ext cx="112733" cy="69289"/>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8" name="Form"/>
            <p:cNvSpPr/>
            <p:nvPr/>
          </p:nvSpPr>
          <p:spPr>
            <a:xfrm>
              <a:off x="7715812" y="1274206"/>
              <a:ext cx="96212" cy="97933"/>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79" name="Form"/>
            <p:cNvSpPr/>
            <p:nvPr/>
          </p:nvSpPr>
          <p:spPr>
            <a:xfrm>
              <a:off x="7635540" y="1087838"/>
              <a:ext cx="214034" cy="147427"/>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0" name="Form"/>
            <p:cNvSpPr/>
            <p:nvPr/>
          </p:nvSpPr>
          <p:spPr>
            <a:xfrm>
              <a:off x="7596287" y="1123650"/>
              <a:ext cx="27933" cy="62799"/>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1" name="Form"/>
            <p:cNvSpPr/>
            <p:nvPr/>
          </p:nvSpPr>
          <p:spPr>
            <a:xfrm>
              <a:off x="7867310" y="1144227"/>
              <a:ext cx="126818" cy="88329"/>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2" name="Form"/>
            <p:cNvSpPr/>
            <p:nvPr/>
          </p:nvSpPr>
          <p:spPr>
            <a:xfrm>
              <a:off x="6171399" y="1355144"/>
              <a:ext cx="27999" cy="61885"/>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3" name="Form"/>
            <p:cNvSpPr/>
            <p:nvPr/>
          </p:nvSpPr>
          <p:spPr>
            <a:xfrm>
              <a:off x="5013207" y="3174481"/>
              <a:ext cx="50669" cy="22804"/>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4" name="Form"/>
            <p:cNvSpPr/>
            <p:nvPr/>
          </p:nvSpPr>
          <p:spPr>
            <a:xfrm>
              <a:off x="7751234" y="2486846"/>
              <a:ext cx="67377" cy="343170"/>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5" name="Form"/>
            <p:cNvSpPr/>
            <p:nvPr/>
          </p:nvSpPr>
          <p:spPr>
            <a:xfrm>
              <a:off x="7709469" y="2846944"/>
              <a:ext cx="147021" cy="146386"/>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6" name="Form"/>
            <p:cNvSpPr/>
            <p:nvPr/>
          </p:nvSpPr>
          <p:spPr>
            <a:xfrm>
              <a:off x="7449087" y="2997586"/>
              <a:ext cx="317040" cy="303774"/>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7" name="Form"/>
            <p:cNvSpPr/>
            <p:nvPr/>
          </p:nvSpPr>
          <p:spPr>
            <a:xfrm>
              <a:off x="6495546" y="447006"/>
              <a:ext cx="145438" cy="179349"/>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8" name="Form"/>
            <p:cNvSpPr/>
            <p:nvPr/>
          </p:nvSpPr>
          <p:spPr>
            <a:xfrm>
              <a:off x="6474856" y="603425"/>
              <a:ext cx="230221" cy="195393"/>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89" name="Form"/>
            <p:cNvSpPr/>
            <p:nvPr/>
          </p:nvSpPr>
          <p:spPr>
            <a:xfrm>
              <a:off x="6684035" y="703927"/>
              <a:ext cx="152570" cy="195841"/>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0" name="Form"/>
            <p:cNvSpPr/>
            <p:nvPr/>
          </p:nvSpPr>
          <p:spPr>
            <a:xfrm>
              <a:off x="7499934" y="4140524"/>
              <a:ext cx="260545" cy="220803"/>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1" name="Form"/>
            <p:cNvSpPr/>
            <p:nvPr/>
          </p:nvSpPr>
          <p:spPr>
            <a:xfrm>
              <a:off x="4850612" y="919999"/>
              <a:ext cx="4123824" cy="3208905"/>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3"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3"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3"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6"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2" name="Form"/>
            <p:cNvSpPr/>
            <p:nvPr/>
          </p:nvSpPr>
          <p:spPr>
            <a:xfrm>
              <a:off x="3860484" y="3365054"/>
              <a:ext cx="17543" cy="15496"/>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3" name="Form"/>
            <p:cNvSpPr/>
            <p:nvPr/>
          </p:nvSpPr>
          <p:spPr>
            <a:xfrm>
              <a:off x="3788765" y="3389469"/>
              <a:ext cx="16679" cy="20121"/>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4" name="Form"/>
            <p:cNvSpPr/>
            <p:nvPr/>
          </p:nvSpPr>
          <p:spPr>
            <a:xfrm>
              <a:off x="3810918" y="3399961"/>
              <a:ext cx="17765" cy="19479"/>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5" name="Form"/>
            <p:cNvSpPr/>
            <p:nvPr/>
          </p:nvSpPr>
          <p:spPr>
            <a:xfrm>
              <a:off x="3862059" y="3306185"/>
              <a:ext cx="19553" cy="16986"/>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6" name="Form"/>
            <p:cNvSpPr/>
            <p:nvPr/>
          </p:nvSpPr>
          <p:spPr>
            <a:xfrm>
              <a:off x="4447271" y="2012861"/>
              <a:ext cx="15496" cy="15495"/>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7" name="Form"/>
            <p:cNvSpPr/>
            <p:nvPr/>
          </p:nvSpPr>
          <p:spPr>
            <a:xfrm>
              <a:off x="5419153" y="1672702"/>
              <a:ext cx="66551" cy="70015"/>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8" name="Form"/>
            <p:cNvSpPr/>
            <p:nvPr/>
          </p:nvSpPr>
          <p:spPr>
            <a:xfrm>
              <a:off x="4667177" y="2343576"/>
              <a:ext cx="34560" cy="61249"/>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699" name="Form"/>
            <p:cNvSpPr/>
            <p:nvPr/>
          </p:nvSpPr>
          <p:spPr>
            <a:xfrm>
              <a:off x="4494591" y="2433877"/>
              <a:ext cx="41733" cy="62273"/>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0" name="Form"/>
            <p:cNvSpPr/>
            <p:nvPr/>
          </p:nvSpPr>
          <p:spPr>
            <a:xfrm>
              <a:off x="4500036" y="2391997"/>
              <a:ext cx="15496" cy="22804"/>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1" name="Form"/>
            <p:cNvSpPr/>
            <p:nvPr/>
          </p:nvSpPr>
          <p:spPr>
            <a:xfrm>
              <a:off x="4431858" y="2935051"/>
              <a:ext cx="25799" cy="70488"/>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2" name="Form"/>
            <p:cNvSpPr/>
            <p:nvPr/>
          </p:nvSpPr>
          <p:spPr>
            <a:xfrm>
              <a:off x="4419868" y="3009849"/>
              <a:ext cx="42168" cy="75101"/>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3" name="Form"/>
            <p:cNvSpPr/>
            <p:nvPr/>
          </p:nvSpPr>
          <p:spPr>
            <a:xfrm>
              <a:off x="4278965" y="3044864"/>
              <a:ext cx="29314" cy="26511"/>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4" name="Form"/>
            <p:cNvSpPr/>
            <p:nvPr/>
          </p:nvSpPr>
          <p:spPr>
            <a:xfrm>
              <a:off x="4304091" y="3038789"/>
              <a:ext cx="15496" cy="15496"/>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5" name="Form"/>
            <p:cNvSpPr/>
            <p:nvPr/>
          </p:nvSpPr>
          <p:spPr>
            <a:xfrm>
              <a:off x="4266536" y="3071748"/>
              <a:ext cx="15495" cy="15496"/>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6" name="Form"/>
            <p:cNvSpPr/>
            <p:nvPr/>
          </p:nvSpPr>
          <p:spPr>
            <a:xfrm>
              <a:off x="4028175" y="2282839"/>
              <a:ext cx="231440" cy="413984"/>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7" name="Form"/>
            <p:cNvSpPr/>
            <p:nvPr/>
          </p:nvSpPr>
          <p:spPr>
            <a:xfrm>
              <a:off x="3956964" y="2469861"/>
              <a:ext cx="120705" cy="164531"/>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8" name="Form"/>
            <p:cNvSpPr/>
            <p:nvPr/>
          </p:nvSpPr>
          <p:spPr>
            <a:xfrm>
              <a:off x="4523158" y="3100665"/>
              <a:ext cx="80274" cy="58768"/>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09" name="Form"/>
            <p:cNvSpPr/>
            <p:nvPr/>
          </p:nvSpPr>
          <p:spPr>
            <a:xfrm>
              <a:off x="4808348" y="3186489"/>
              <a:ext cx="77556" cy="25448"/>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0" name="Form"/>
            <p:cNvSpPr/>
            <p:nvPr/>
          </p:nvSpPr>
          <p:spPr>
            <a:xfrm>
              <a:off x="4174552" y="2194644"/>
              <a:ext cx="28723" cy="61335"/>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1" name="Form"/>
            <p:cNvSpPr/>
            <p:nvPr/>
          </p:nvSpPr>
          <p:spPr>
            <a:xfrm>
              <a:off x="4023414" y="2111155"/>
              <a:ext cx="38381" cy="39725"/>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2" name="Form"/>
            <p:cNvSpPr/>
            <p:nvPr/>
          </p:nvSpPr>
          <p:spPr>
            <a:xfrm>
              <a:off x="3596712" y="1881983"/>
              <a:ext cx="279658" cy="181249"/>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3" name="Form"/>
            <p:cNvSpPr/>
            <p:nvPr/>
          </p:nvSpPr>
          <p:spPr>
            <a:xfrm>
              <a:off x="4476210" y="641509"/>
              <a:ext cx="342210" cy="417503"/>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5"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4" name="Form"/>
            <p:cNvSpPr/>
            <p:nvPr/>
          </p:nvSpPr>
          <p:spPr>
            <a:xfrm>
              <a:off x="4668315" y="517938"/>
              <a:ext cx="233623" cy="234307"/>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5" name="Form"/>
            <p:cNvSpPr/>
            <p:nvPr/>
          </p:nvSpPr>
          <p:spPr>
            <a:xfrm>
              <a:off x="5508372" y="1019361"/>
              <a:ext cx="422081" cy="589693"/>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6" name="Form"/>
            <p:cNvSpPr/>
            <p:nvPr/>
          </p:nvSpPr>
          <p:spPr>
            <a:xfrm>
              <a:off x="5698183" y="517136"/>
              <a:ext cx="59599" cy="65195"/>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7" name="Form"/>
            <p:cNvSpPr/>
            <p:nvPr/>
          </p:nvSpPr>
          <p:spPr>
            <a:xfrm>
              <a:off x="5777206" y="462904"/>
              <a:ext cx="59323" cy="81430"/>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8" name="Form"/>
            <p:cNvSpPr/>
            <p:nvPr/>
          </p:nvSpPr>
          <p:spPr>
            <a:xfrm>
              <a:off x="5717283" y="480336"/>
              <a:ext cx="31941" cy="24108"/>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19" name="Form"/>
            <p:cNvSpPr/>
            <p:nvPr/>
          </p:nvSpPr>
          <p:spPr>
            <a:xfrm>
              <a:off x="5614899" y="571367"/>
              <a:ext cx="60805" cy="55904"/>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0" name="Form"/>
            <p:cNvSpPr/>
            <p:nvPr/>
          </p:nvSpPr>
          <p:spPr>
            <a:xfrm>
              <a:off x="5605257" y="510031"/>
              <a:ext cx="63975" cy="38738"/>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1" name="Form"/>
            <p:cNvSpPr/>
            <p:nvPr/>
          </p:nvSpPr>
          <p:spPr>
            <a:xfrm>
              <a:off x="5588814" y="482273"/>
              <a:ext cx="36743" cy="23307"/>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2" name="Form"/>
            <p:cNvSpPr/>
            <p:nvPr/>
          </p:nvSpPr>
          <p:spPr>
            <a:xfrm>
              <a:off x="5641398" y="393178"/>
              <a:ext cx="35644" cy="32494"/>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3" name="Form"/>
            <p:cNvSpPr/>
            <p:nvPr/>
          </p:nvSpPr>
          <p:spPr>
            <a:xfrm>
              <a:off x="5658156" y="342820"/>
              <a:ext cx="27222" cy="27919"/>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4" name="Form"/>
            <p:cNvSpPr/>
            <p:nvPr/>
          </p:nvSpPr>
          <p:spPr>
            <a:xfrm>
              <a:off x="5634373" y="389754"/>
              <a:ext cx="15495" cy="15495"/>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25" name="Form"/>
            <p:cNvSpPr/>
            <p:nvPr/>
          </p:nvSpPr>
          <p:spPr>
            <a:xfrm>
              <a:off x="3977619" y="1559785"/>
              <a:ext cx="1880054" cy="1617448"/>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7"/>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727"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World map stats</a:t>
            </a:r>
          </a:p>
        </p:txBody>
      </p:sp>
      <p:sp>
        <p:nvSpPr>
          <p:cNvPr id="2728" name="Rectangle 27"/>
          <p:cNvSpPr txBox="1"/>
          <p:nvPr/>
        </p:nvSpPr>
        <p:spPr>
          <a:xfrm>
            <a:off x="14706229" y="914653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729" name="Rectangle 27"/>
          <p:cNvSpPr txBox="1"/>
          <p:nvPr/>
        </p:nvSpPr>
        <p:spPr>
          <a:xfrm>
            <a:off x="14706229" y="9951719"/>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2730" name="Form"/>
          <p:cNvSpPr/>
          <p:nvPr/>
        </p:nvSpPr>
        <p:spPr>
          <a:xfrm>
            <a:off x="13335000" y="9014459"/>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1" name="Rectangle 27"/>
          <p:cNvSpPr txBox="1"/>
          <p:nvPr/>
        </p:nvSpPr>
        <p:spPr>
          <a:xfrm>
            <a:off x="14706229" y="579373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732" name="Rectangle 27"/>
          <p:cNvSpPr txBox="1"/>
          <p:nvPr/>
        </p:nvSpPr>
        <p:spPr>
          <a:xfrm>
            <a:off x="14706229" y="6598919"/>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2733" name="Form"/>
          <p:cNvSpPr/>
          <p:nvPr/>
        </p:nvSpPr>
        <p:spPr>
          <a:xfrm>
            <a:off x="13335000" y="5661659"/>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4" name="Derasm consetetur sadipscing ods elitromas edma diam dnie nonumy eirmod inda tempor invidunt utony the labore magna aliquyam desando frond."/>
          <p:cNvSpPr txBox="1"/>
          <p:nvPr/>
        </p:nvSpPr>
        <p:spPr>
          <a:xfrm>
            <a:off x="14719300" y="1905000"/>
            <a:ext cx="7759701"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Derasm consetetur sadipscing ods elitromas edma diam dnie nonumy eirmod inda tempor invidunt utony the labore magna aliquyam desando frond.</a:t>
            </a:r>
          </a:p>
        </p:txBody>
      </p:sp>
    </p:spTree>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6" name="Gruppieren"/>
          <p:cNvGrpSpPr/>
          <p:nvPr/>
        </p:nvGrpSpPr>
        <p:grpSpPr>
          <a:xfrm>
            <a:off x="8500963" y="2313676"/>
            <a:ext cx="13978038" cy="9088648"/>
            <a:chOff x="0" y="0"/>
            <a:chExt cx="13978037" cy="9088647"/>
          </a:xfrm>
        </p:grpSpPr>
        <p:sp>
          <p:nvSpPr>
            <p:cNvPr id="2736" name="Form"/>
            <p:cNvSpPr/>
            <p:nvPr/>
          </p:nvSpPr>
          <p:spPr>
            <a:xfrm>
              <a:off x="6004431" y="5284921"/>
              <a:ext cx="24134" cy="24135"/>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37" name="Form"/>
            <p:cNvSpPr/>
            <p:nvPr/>
          </p:nvSpPr>
          <p:spPr>
            <a:xfrm>
              <a:off x="5890100" y="4887891"/>
              <a:ext cx="2676236" cy="3006142"/>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38" name="Form"/>
            <p:cNvSpPr/>
            <p:nvPr/>
          </p:nvSpPr>
          <p:spPr>
            <a:xfrm>
              <a:off x="8265121" y="6937715"/>
              <a:ext cx="270292" cy="556570"/>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39" name="Form"/>
            <p:cNvSpPr/>
            <p:nvPr/>
          </p:nvSpPr>
          <p:spPr>
            <a:xfrm>
              <a:off x="5571853" y="5764922"/>
              <a:ext cx="57572" cy="32479"/>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0" name="Form"/>
            <p:cNvSpPr/>
            <p:nvPr/>
          </p:nvSpPr>
          <p:spPr>
            <a:xfrm>
              <a:off x="3393792" y="5961615"/>
              <a:ext cx="1809340" cy="3127033"/>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1" name="Form"/>
            <p:cNvSpPr/>
            <p:nvPr/>
          </p:nvSpPr>
          <p:spPr>
            <a:xfrm>
              <a:off x="4160036" y="8764523"/>
              <a:ext cx="152485" cy="97865"/>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2" name="Form"/>
            <p:cNvSpPr/>
            <p:nvPr/>
          </p:nvSpPr>
          <p:spPr>
            <a:xfrm>
              <a:off x="2969101" y="6428364"/>
              <a:ext cx="82251" cy="66956"/>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3" name="Form"/>
            <p:cNvSpPr/>
            <p:nvPr/>
          </p:nvSpPr>
          <p:spPr>
            <a:xfrm>
              <a:off x="0" y="2021742"/>
              <a:ext cx="4391639" cy="4125619"/>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4"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4" name="Form"/>
            <p:cNvSpPr/>
            <p:nvPr/>
          </p:nvSpPr>
          <p:spPr>
            <a:xfrm>
              <a:off x="3261697" y="5493419"/>
              <a:ext cx="387835" cy="150419"/>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5" name="Form"/>
            <p:cNvSpPr/>
            <p:nvPr/>
          </p:nvSpPr>
          <p:spPr>
            <a:xfrm>
              <a:off x="3509114" y="5692521"/>
              <a:ext cx="91130" cy="44566"/>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6" name="Form"/>
            <p:cNvSpPr/>
            <p:nvPr/>
          </p:nvSpPr>
          <p:spPr>
            <a:xfrm>
              <a:off x="3659216" y="5635969"/>
              <a:ext cx="257700" cy="84127"/>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7" name="Form"/>
            <p:cNvSpPr/>
            <p:nvPr/>
          </p:nvSpPr>
          <p:spPr>
            <a:xfrm>
              <a:off x="3933783" y="5696302"/>
              <a:ext cx="104564" cy="39835"/>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8" name="Form"/>
            <p:cNvSpPr/>
            <p:nvPr/>
          </p:nvSpPr>
          <p:spPr>
            <a:xfrm>
              <a:off x="4042384" y="4180924"/>
              <a:ext cx="122218" cy="67179"/>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49" name="Form"/>
            <p:cNvSpPr/>
            <p:nvPr/>
          </p:nvSpPr>
          <p:spPr>
            <a:xfrm>
              <a:off x="4247519" y="4054451"/>
              <a:ext cx="260768" cy="320534"/>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0" name="Form"/>
            <p:cNvSpPr/>
            <p:nvPr/>
          </p:nvSpPr>
          <p:spPr>
            <a:xfrm>
              <a:off x="3429308" y="3711576"/>
              <a:ext cx="68543" cy="97836"/>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1" name="Form"/>
            <p:cNvSpPr/>
            <p:nvPr/>
          </p:nvSpPr>
          <p:spPr>
            <a:xfrm>
              <a:off x="3408876" y="3486849"/>
              <a:ext cx="42195" cy="83423"/>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2" name="Form"/>
            <p:cNvSpPr/>
            <p:nvPr/>
          </p:nvSpPr>
          <p:spPr>
            <a:xfrm>
              <a:off x="3430883" y="3298141"/>
              <a:ext cx="51930" cy="76865"/>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3" name="Form"/>
            <p:cNvSpPr/>
            <p:nvPr/>
          </p:nvSpPr>
          <p:spPr>
            <a:xfrm>
              <a:off x="3886555" y="3445076"/>
              <a:ext cx="38814" cy="40393"/>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4" name="Form"/>
            <p:cNvSpPr/>
            <p:nvPr/>
          </p:nvSpPr>
          <p:spPr>
            <a:xfrm>
              <a:off x="3152456" y="2983842"/>
              <a:ext cx="287744" cy="267479"/>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5" name="Form"/>
            <p:cNvSpPr/>
            <p:nvPr/>
          </p:nvSpPr>
          <p:spPr>
            <a:xfrm>
              <a:off x="3273936" y="3248468"/>
              <a:ext cx="100252" cy="79230"/>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6" name="Form"/>
            <p:cNvSpPr/>
            <p:nvPr/>
          </p:nvSpPr>
          <p:spPr>
            <a:xfrm>
              <a:off x="3542711" y="2748300"/>
              <a:ext cx="97765" cy="110850"/>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7" name="Form"/>
            <p:cNvSpPr/>
            <p:nvPr/>
          </p:nvSpPr>
          <p:spPr>
            <a:xfrm>
              <a:off x="3471297" y="2605485"/>
              <a:ext cx="35087" cy="88517"/>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8" name="Form"/>
            <p:cNvSpPr/>
            <p:nvPr/>
          </p:nvSpPr>
          <p:spPr>
            <a:xfrm>
              <a:off x="3551968" y="2626796"/>
              <a:ext cx="36255" cy="68683"/>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59" name="Form"/>
            <p:cNvSpPr/>
            <p:nvPr/>
          </p:nvSpPr>
          <p:spPr>
            <a:xfrm>
              <a:off x="3649091" y="2766266"/>
              <a:ext cx="50864" cy="47322"/>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0" name="Form"/>
            <p:cNvSpPr/>
            <p:nvPr/>
          </p:nvSpPr>
          <p:spPr>
            <a:xfrm>
              <a:off x="3502394" y="3188657"/>
              <a:ext cx="43502" cy="56628"/>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1" name="Form"/>
            <p:cNvSpPr/>
            <p:nvPr/>
          </p:nvSpPr>
          <p:spPr>
            <a:xfrm>
              <a:off x="4007793" y="3335029"/>
              <a:ext cx="27857" cy="51025"/>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2" name="Form"/>
            <p:cNvSpPr/>
            <p:nvPr/>
          </p:nvSpPr>
          <p:spPr>
            <a:xfrm>
              <a:off x="3399825" y="2094223"/>
              <a:ext cx="201435" cy="134441"/>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3" name="Form"/>
            <p:cNvSpPr/>
            <p:nvPr/>
          </p:nvSpPr>
          <p:spPr>
            <a:xfrm>
              <a:off x="524906" y="3604452"/>
              <a:ext cx="100610" cy="120495"/>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4" name="Form"/>
            <p:cNvSpPr/>
            <p:nvPr/>
          </p:nvSpPr>
          <p:spPr>
            <a:xfrm>
              <a:off x="100672" y="3876466"/>
              <a:ext cx="48422" cy="44566"/>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5" name="Form"/>
            <p:cNvSpPr/>
            <p:nvPr/>
          </p:nvSpPr>
          <p:spPr>
            <a:xfrm>
              <a:off x="1366162" y="3915776"/>
              <a:ext cx="85843" cy="147046"/>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6" name="Form"/>
            <p:cNvSpPr/>
            <p:nvPr/>
          </p:nvSpPr>
          <p:spPr>
            <a:xfrm>
              <a:off x="1665221" y="1978958"/>
              <a:ext cx="397519" cy="457856"/>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7" name="Form"/>
            <p:cNvSpPr/>
            <p:nvPr/>
          </p:nvSpPr>
          <p:spPr>
            <a:xfrm>
              <a:off x="2555149" y="2028434"/>
              <a:ext cx="243671" cy="376914"/>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8" name="Form"/>
            <p:cNvSpPr/>
            <p:nvPr/>
          </p:nvSpPr>
          <p:spPr>
            <a:xfrm>
              <a:off x="2624372" y="2454378"/>
              <a:ext cx="40624" cy="70707"/>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69" name="Form"/>
            <p:cNvSpPr/>
            <p:nvPr/>
          </p:nvSpPr>
          <p:spPr>
            <a:xfrm>
              <a:off x="1752324" y="1477408"/>
              <a:ext cx="300095" cy="307796"/>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0" name="Form"/>
            <p:cNvSpPr/>
            <p:nvPr/>
          </p:nvSpPr>
          <p:spPr>
            <a:xfrm>
              <a:off x="1898022" y="1726650"/>
              <a:ext cx="82105" cy="97780"/>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1" name="Form"/>
            <p:cNvSpPr/>
            <p:nvPr/>
          </p:nvSpPr>
          <p:spPr>
            <a:xfrm>
              <a:off x="2069957" y="1386647"/>
              <a:ext cx="59166" cy="74726"/>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2" name="Form"/>
            <p:cNvSpPr/>
            <p:nvPr/>
          </p:nvSpPr>
          <p:spPr>
            <a:xfrm>
              <a:off x="2076616" y="1604887"/>
              <a:ext cx="63275" cy="34033"/>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3" name="Form"/>
            <p:cNvSpPr/>
            <p:nvPr/>
          </p:nvSpPr>
          <p:spPr>
            <a:xfrm>
              <a:off x="1981974" y="1594695"/>
              <a:ext cx="468408" cy="395493"/>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4" name="Form"/>
            <p:cNvSpPr/>
            <p:nvPr/>
          </p:nvSpPr>
          <p:spPr>
            <a:xfrm>
              <a:off x="2469225" y="1834737"/>
              <a:ext cx="59512" cy="78794"/>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5" name="Form"/>
            <p:cNvSpPr/>
            <p:nvPr/>
          </p:nvSpPr>
          <p:spPr>
            <a:xfrm>
              <a:off x="2144088" y="1375617"/>
              <a:ext cx="146273" cy="161028"/>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6" name="Form"/>
            <p:cNvSpPr/>
            <p:nvPr/>
          </p:nvSpPr>
          <p:spPr>
            <a:xfrm>
              <a:off x="2108124" y="1246858"/>
              <a:ext cx="188946" cy="117331"/>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7" name="Form"/>
            <p:cNvSpPr/>
            <p:nvPr/>
          </p:nvSpPr>
          <p:spPr>
            <a:xfrm>
              <a:off x="2437759" y="1134232"/>
              <a:ext cx="272099" cy="311301"/>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8" name="Form"/>
            <p:cNvSpPr/>
            <p:nvPr/>
          </p:nvSpPr>
          <p:spPr>
            <a:xfrm>
              <a:off x="2556392" y="1416958"/>
              <a:ext cx="64434" cy="62543"/>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79" name="Form"/>
            <p:cNvSpPr/>
            <p:nvPr/>
          </p:nvSpPr>
          <p:spPr>
            <a:xfrm>
              <a:off x="2417890" y="1445951"/>
              <a:ext cx="102252" cy="132845"/>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0" name="Form"/>
            <p:cNvSpPr/>
            <p:nvPr/>
          </p:nvSpPr>
          <p:spPr>
            <a:xfrm>
              <a:off x="2479791" y="1624166"/>
              <a:ext cx="309975" cy="285853"/>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1" name="Form"/>
            <p:cNvSpPr/>
            <p:nvPr/>
          </p:nvSpPr>
          <p:spPr>
            <a:xfrm>
              <a:off x="2780489" y="1808442"/>
              <a:ext cx="129947" cy="166817"/>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2" name="Form"/>
            <p:cNvSpPr/>
            <p:nvPr/>
          </p:nvSpPr>
          <p:spPr>
            <a:xfrm>
              <a:off x="2773107" y="1569904"/>
              <a:ext cx="686906" cy="424349"/>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3" name="Form"/>
            <p:cNvSpPr/>
            <p:nvPr/>
          </p:nvSpPr>
          <p:spPr>
            <a:xfrm>
              <a:off x="2712332" y="1250121"/>
              <a:ext cx="215691" cy="260621"/>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4" name="Form"/>
            <p:cNvSpPr/>
            <p:nvPr/>
          </p:nvSpPr>
          <p:spPr>
            <a:xfrm>
              <a:off x="2637960" y="942314"/>
              <a:ext cx="86320" cy="144849"/>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5" name="Form"/>
            <p:cNvSpPr/>
            <p:nvPr/>
          </p:nvSpPr>
          <p:spPr>
            <a:xfrm>
              <a:off x="3000906" y="1466962"/>
              <a:ext cx="54335" cy="85605"/>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6" name="Form"/>
            <p:cNvSpPr/>
            <p:nvPr/>
          </p:nvSpPr>
          <p:spPr>
            <a:xfrm>
              <a:off x="2785654" y="173962"/>
              <a:ext cx="1376233" cy="1552684"/>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7" name="Form"/>
            <p:cNvSpPr/>
            <p:nvPr/>
          </p:nvSpPr>
          <p:spPr>
            <a:xfrm>
              <a:off x="3726305" y="0"/>
              <a:ext cx="2393905" cy="3512524"/>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5"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2"/>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5"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5"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8" name="Form"/>
            <p:cNvSpPr/>
            <p:nvPr/>
          </p:nvSpPr>
          <p:spPr>
            <a:xfrm>
              <a:off x="5815352" y="1829504"/>
              <a:ext cx="78254" cy="85929"/>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89" name="Form"/>
            <p:cNvSpPr/>
            <p:nvPr/>
          </p:nvSpPr>
          <p:spPr>
            <a:xfrm>
              <a:off x="12343279" y="6595554"/>
              <a:ext cx="188503" cy="115132"/>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0" name="Form"/>
            <p:cNvSpPr/>
            <p:nvPr/>
          </p:nvSpPr>
          <p:spPr>
            <a:xfrm>
              <a:off x="10980937" y="6878512"/>
              <a:ext cx="1554862" cy="1235673"/>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1" name="Form"/>
            <p:cNvSpPr/>
            <p:nvPr/>
          </p:nvSpPr>
          <p:spPr>
            <a:xfrm>
              <a:off x="12318759" y="8118990"/>
              <a:ext cx="33360" cy="49424"/>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2" name="Form"/>
            <p:cNvSpPr/>
            <p:nvPr/>
          </p:nvSpPr>
          <p:spPr>
            <a:xfrm>
              <a:off x="12187735" y="8173291"/>
              <a:ext cx="159614" cy="174289"/>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8"/>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8"/>
                    <a:pt x="9775" y="21600"/>
                    <a:pt x="10869" y="21600"/>
                  </a:cubicBezTo>
                  <a:cubicBezTo>
                    <a:pt x="11416" y="21600"/>
                    <a:pt x="12054" y="21262"/>
                    <a:pt x="12418" y="20841"/>
                  </a:cubicBezTo>
                  <a:cubicBezTo>
                    <a:pt x="13603" y="20166"/>
                    <a:pt x="14697" y="19237"/>
                    <a:pt x="15699" y="18563"/>
                  </a:cubicBezTo>
                  <a:cubicBezTo>
                    <a:pt x="17431" y="17297"/>
                    <a:pt x="19254" y="15947"/>
                    <a:pt x="20074" y="14006"/>
                  </a:cubicBezTo>
                  <a:cubicBezTo>
                    <a:pt x="20985" y="11644"/>
                    <a:pt x="19892" y="8859"/>
                    <a:pt x="20803" y="6497"/>
                  </a:cubicBezTo>
                  <a:cubicBezTo>
                    <a:pt x="20985" y="5822"/>
                    <a:pt x="21441" y="5147"/>
                    <a:pt x="21168" y="4388"/>
                  </a:cubicBezTo>
                  <a:cubicBezTo>
                    <a:pt x="20803" y="3713"/>
                    <a:pt x="19892" y="3375"/>
                    <a:pt x="18889" y="3206"/>
                  </a:cubicBezTo>
                  <a:cubicBezTo>
                    <a:pt x="17157" y="2784"/>
                    <a:pt x="15517" y="2447"/>
                    <a:pt x="13968" y="2278"/>
                  </a:cubicBezTo>
                  <a:cubicBezTo>
                    <a:pt x="13785" y="2278"/>
                    <a:pt x="13330" y="2109"/>
                    <a:pt x="13147" y="2278"/>
                  </a:cubicBezTo>
                  <a:cubicBezTo>
                    <a:pt x="12418" y="2447"/>
                    <a:pt x="12054" y="3544"/>
                    <a:pt x="11233" y="3713"/>
                  </a:cubicBezTo>
                  <a:cubicBezTo>
                    <a:pt x="10322" y="4050"/>
                    <a:pt x="9593" y="2953"/>
                    <a:pt x="8773" y="2447"/>
                  </a:cubicBezTo>
                  <a:cubicBezTo>
                    <a:pt x="7223" y="1434"/>
                    <a:pt x="5309" y="1941"/>
                    <a:pt x="3578" y="84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3" name="Form"/>
            <p:cNvSpPr/>
            <p:nvPr/>
          </p:nvSpPr>
          <p:spPr>
            <a:xfrm>
              <a:off x="13293676" y="7887938"/>
              <a:ext cx="231601" cy="370969"/>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4" name="Form"/>
            <p:cNvSpPr/>
            <p:nvPr/>
          </p:nvSpPr>
          <p:spPr>
            <a:xfrm>
              <a:off x="13055356" y="8182748"/>
              <a:ext cx="319087" cy="324713"/>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5" name="Form"/>
            <p:cNvSpPr/>
            <p:nvPr/>
          </p:nvSpPr>
          <p:spPr>
            <a:xfrm>
              <a:off x="12942913" y="7218295"/>
              <a:ext cx="131786" cy="139804"/>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6" name="Form"/>
            <p:cNvSpPr/>
            <p:nvPr/>
          </p:nvSpPr>
          <p:spPr>
            <a:xfrm>
              <a:off x="13468643" y="7129510"/>
              <a:ext cx="71775" cy="51648"/>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7" name="Form"/>
            <p:cNvSpPr/>
            <p:nvPr/>
          </p:nvSpPr>
          <p:spPr>
            <a:xfrm>
              <a:off x="13540655" y="7079290"/>
              <a:ext cx="46795" cy="42480"/>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8" name="Form"/>
            <p:cNvSpPr/>
            <p:nvPr/>
          </p:nvSpPr>
          <p:spPr>
            <a:xfrm>
              <a:off x="13556129" y="7150627"/>
              <a:ext cx="28985" cy="34328"/>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799" name="Form"/>
            <p:cNvSpPr/>
            <p:nvPr/>
          </p:nvSpPr>
          <p:spPr>
            <a:xfrm>
              <a:off x="13045826" y="7024454"/>
              <a:ext cx="69168" cy="76009"/>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0" name="Form"/>
            <p:cNvSpPr/>
            <p:nvPr/>
          </p:nvSpPr>
          <p:spPr>
            <a:xfrm>
              <a:off x="12076169" y="6544269"/>
              <a:ext cx="351651" cy="329450"/>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1" name="Form"/>
            <p:cNvSpPr/>
            <p:nvPr/>
          </p:nvSpPr>
          <p:spPr>
            <a:xfrm>
              <a:off x="9647421" y="6056982"/>
              <a:ext cx="100904" cy="149502"/>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2" name="Form"/>
            <p:cNvSpPr/>
            <p:nvPr/>
          </p:nvSpPr>
          <p:spPr>
            <a:xfrm>
              <a:off x="10272317" y="6204106"/>
              <a:ext cx="403119" cy="450357"/>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4"/>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3" name="Form"/>
            <p:cNvSpPr/>
            <p:nvPr/>
          </p:nvSpPr>
          <p:spPr>
            <a:xfrm>
              <a:off x="10653946" y="6477205"/>
              <a:ext cx="51662" cy="68365"/>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4" name="Form"/>
            <p:cNvSpPr/>
            <p:nvPr/>
          </p:nvSpPr>
          <p:spPr>
            <a:xfrm>
              <a:off x="10741394" y="6527804"/>
              <a:ext cx="40271" cy="24135"/>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5" name="Form"/>
            <p:cNvSpPr/>
            <p:nvPr/>
          </p:nvSpPr>
          <p:spPr>
            <a:xfrm>
              <a:off x="10797588" y="6137174"/>
              <a:ext cx="410590" cy="443219"/>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6" name="Form"/>
            <p:cNvSpPr/>
            <p:nvPr/>
          </p:nvSpPr>
          <p:spPr>
            <a:xfrm>
              <a:off x="10686251" y="6649834"/>
              <a:ext cx="369289" cy="117634"/>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7" name="Form"/>
            <p:cNvSpPr/>
            <p:nvPr/>
          </p:nvSpPr>
          <p:spPr>
            <a:xfrm>
              <a:off x="11089559" y="6749621"/>
              <a:ext cx="107758" cy="25930"/>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8" name="Form"/>
            <p:cNvSpPr/>
            <p:nvPr/>
          </p:nvSpPr>
          <p:spPr>
            <a:xfrm>
              <a:off x="11199831" y="6784050"/>
              <a:ext cx="72908" cy="54127"/>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09" name="Form"/>
            <p:cNvSpPr/>
            <p:nvPr/>
          </p:nvSpPr>
          <p:spPr>
            <a:xfrm>
              <a:off x="11216108" y="6739318"/>
              <a:ext cx="201440" cy="41531"/>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0" name="Form"/>
            <p:cNvSpPr/>
            <p:nvPr/>
          </p:nvSpPr>
          <p:spPr>
            <a:xfrm>
              <a:off x="11381239" y="6750760"/>
              <a:ext cx="147574" cy="72926"/>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1" name="Form"/>
            <p:cNvSpPr/>
            <p:nvPr/>
          </p:nvSpPr>
          <p:spPr>
            <a:xfrm>
              <a:off x="11191976" y="6435466"/>
              <a:ext cx="188167" cy="212012"/>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2" name="Form"/>
            <p:cNvSpPr/>
            <p:nvPr/>
          </p:nvSpPr>
          <p:spPr>
            <a:xfrm>
              <a:off x="11250498" y="6344130"/>
              <a:ext cx="195173" cy="79814"/>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3" name="Form"/>
            <p:cNvSpPr/>
            <p:nvPr/>
          </p:nvSpPr>
          <p:spPr>
            <a:xfrm>
              <a:off x="11470039" y="6537056"/>
              <a:ext cx="41021" cy="62470"/>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4" name="Form"/>
            <p:cNvSpPr/>
            <p:nvPr/>
          </p:nvSpPr>
          <p:spPr>
            <a:xfrm>
              <a:off x="11537768" y="6530210"/>
              <a:ext cx="130281" cy="66638"/>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5" name="Form"/>
            <p:cNvSpPr/>
            <p:nvPr/>
          </p:nvSpPr>
          <p:spPr>
            <a:xfrm>
              <a:off x="11654345" y="6703865"/>
              <a:ext cx="52816" cy="61083"/>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6" name="Form"/>
            <p:cNvSpPr/>
            <p:nvPr/>
          </p:nvSpPr>
          <p:spPr>
            <a:xfrm>
              <a:off x="11724232" y="6630717"/>
              <a:ext cx="35610" cy="40581"/>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7" name="Form"/>
            <p:cNvSpPr/>
            <p:nvPr/>
          </p:nvSpPr>
          <p:spPr>
            <a:xfrm>
              <a:off x="11786265" y="6640975"/>
              <a:ext cx="34577" cy="59489"/>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8" name="Form"/>
            <p:cNvSpPr/>
            <p:nvPr/>
          </p:nvSpPr>
          <p:spPr>
            <a:xfrm>
              <a:off x="11517779" y="6345773"/>
              <a:ext cx="65342" cy="118350"/>
            </a:xfrm>
            <a:custGeom>
              <a:avLst/>
              <a:gdLst/>
              <a:ahLst/>
              <a:cxnLst>
                <a:cxn ang="0">
                  <a:pos x="wd2" y="hd2"/>
                </a:cxn>
                <a:cxn ang="5400000">
                  <a:pos x="wd2" y="hd2"/>
                </a:cxn>
                <a:cxn ang="10800000">
                  <a:pos x="wd2" y="hd2"/>
                </a:cxn>
                <a:cxn ang="16200000">
                  <a:pos x="wd2" y="hd2"/>
                </a:cxn>
              </a:cxnLst>
              <a:rect l="0" t="0" r="r" b="b"/>
              <a:pathLst>
                <a:path w="21487"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19" name="Form"/>
            <p:cNvSpPr/>
            <p:nvPr/>
          </p:nvSpPr>
          <p:spPr>
            <a:xfrm>
              <a:off x="11633655" y="6419072"/>
              <a:ext cx="46325" cy="57100"/>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0" name="Form"/>
            <p:cNvSpPr/>
            <p:nvPr/>
          </p:nvSpPr>
          <p:spPr>
            <a:xfrm>
              <a:off x="11240244" y="5401221"/>
              <a:ext cx="64034" cy="139018"/>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1" name="Form"/>
            <p:cNvSpPr/>
            <p:nvPr/>
          </p:nvSpPr>
          <p:spPr>
            <a:xfrm>
              <a:off x="11223672" y="5671405"/>
              <a:ext cx="112417" cy="276851"/>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2" name="Form"/>
            <p:cNvSpPr/>
            <p:nvPr/>
          </p:nvSpPr>
          <p:spPr>
            <a:xfrm>
              <a:off x="11309627" y="5855424"/>
              <a:ext cx="77759" cy="56140"/>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3" name="Form"/>
            <p:cNvSpPr/>
            <p:nvPr/>
          </p:nvSpPr>
          <p:spPr>
            <a:xfrm>
              <a:off x="11307050" y="5948941"/>
              <a:ext cx="45758" cy="64578"/>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4" name="Form"/>
            <p:cNvSpPr/>
            <p:nvPr/>
          </p:nvSpPr>
          <p:spPr>
            <a:xfrm>
              <a:off x="11328655" y="5995205"/>
              <a:ext cx="75848" cy="76569"/>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5" name="Form"/>
            <p:cNvSpPr/>
            <p:nvPr/>
          </p:nvSpPr>
          <p:spPr>
            <a:xfrm>
              <a:off x="11373434" y="5922669"/>
              <a:ext cx="70246" cy="108434"/>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6" name="Form"/>
            <p:cNvSpPr/>
            <p:nvPr/>
          </p:nvSpPr>
          <p:spPr>
            <a:xfrm>
              <a:off x="11307737" y="6060560"/>
              <a:ext cx="193220" cy="150154"/>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7" name="Form"/>
            <p:cNvSpPr/>
            <p:nvPr/>
          </p:nvSpPr>
          <p:spPr>
            <a:xfrm>
              <a:off x="13519016" y="2343979"/>
              <a:ext cx="175585" cy="107919"/>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8" name="Form"/>
            <p:cNvSpPr/>
            <p:nvPr/>
          </p:nvSpPr>
          <p:spPr>
            <a:xfrm>
              <a:off x="12017682" y="1984626"/>
              <a:ext cx="149854" cy="152534"/>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29" name="Form"/>
            <p:cNvSpPr/>
            <p:nvPr/>
          </p:nvSpPr>
          <p:spPr>
            <a:xfrm>
              <a:off x="11892656" y="1694350"/>
              <a:ext cx="333365" cy="229623"/>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0" name="Form"/>
            <p:cNvSpPr/>
            <p:nvPr/>
          </p:nvSpPr>
          <p:spPr>
            <a:xfrm>
              <a:off x="11831517" y="1750129"/>
              <a:ext cx="43506" cy="97811"/>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1" name="Form"/>
            <p:cNvSpPr/>
            <p:nvPr/>
          </p:nvSpPr>
          <p:spPr>
            <a:xfrm>
              <a:off x="12253646" y="1782179"/>
              <a:ext cx="197524" cy="137576"/>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2" name="Form"/>
            <p:cNvSpPr/>
            <p:nvPr/>
          </p:nvSpPr>
          <p:spPr>
            <a:xfrm>
              <a:off x="9612197" y="2110690"/>
              <a:ext cx="43610" cy="96389"/>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3" name="Form"/>
            <p:cNvSpPr/>
            <p:nvPr/>
          </p:nvSpPr>
          <p:spPr>
            <a:xfrm>
              <a:off x="7808269" y="4944379"/>
              <a:ext cx="78917" cy="35519"/>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4" name="Form"/>
            <p:cNvSpPr/>
            <p:nvPr/>
          </p:nvSpPr>
          <p:spPr>
            <a:xfrm>
              <a:off x="12072853" y="3873361"/>
              <a:ext cx="104942" cy="534501"/>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5" name="Form"/>
            <p:cNvSpPr/>
            <p:nvPr/>
          </p:nvSpPr>
          <p:spPr>
            <a:xfrm>
              <a:off x="12007803" y="4434228"/>
              <a:ext cx="228991" cy="228001"/>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6" name="Form"/>
            <p:cNvSpPr/>
            <p:nvPr/>
          </p:nvSpPr>
          <p:spPr>
            <a:xfrm>
              <a:off x="11602246" y="4668858"/>
              <a:ext cx="493803" cy="473140"/>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7" name="Form"/>
            <p:cNvSpPr/>
            <p:nvPr/>
          </p:nvSpPr>
          <p:spPr>
            <a:xfrm>
              <a:off x="10117069" y="696230"/>
              <a:ext cx="226525" cy="279343"/>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8" name="Form"/>
            <p:cNvSpPr/>
            <p:nvPr/>
          </p:nvSpPr>
          <p:spPr>
            <a:xfrm>
              <a:off x="10084844" y="939859"/>
              <a:ext cx="358577" cy="304331"/>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39" name="Form"/>
            <p:cNvSpPr/>
            <p:nvPr/>
          </p:nvSpPr>
          <p:spPr>
            <a:xfrm>
              <a:off x="10410649" y="1096394"/>
              <a:ext cx="237633" cy="305030"/>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0" name="Form"/>
            <p:cNvSpPr/>
            <p:nvPr/>
          </p:nvSpPr>
          <p:spPr>
            <a:xfrm>
              <a:off x="11681443" y="6449030"/>
              <a:ext cx="405809" cy="343909"/>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1" name="Form"/>
            <p:cNvSpPr/>
            <p:nvPr/>
          </p:nvSpPr>
          <p:spPr>
            <a:xfrm>
              <a:off x="7555021" y="1432934"/>
              <a:ext cx="6423016" cy="4997997"/>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4"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4"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4"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6"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2" name="Form"/>
            <p:cNvSpPr/>
            <p:nvPr/>
          </p:nvSpPr>
          <p:spPr>
            <a:xfrm>
              <a:off x="6012857" y="5241205"/>
              <a:ext cx="27324" cy="24134"/>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3" name="Form"/>
            <p:cNvSpPr/>
            <p:nvPr/>
          </p:nvSpPr>
          <p:spPr>
            <a:xfrm>
              <a:off x="5901151" y="5279233"/>
              <a:ext cx="25978" cy="31338"/>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4" name="Form"/>
            <p:cNvSpPr/>
            <p:nvPr/>
          </p:nvSpPr>
          <p:spPr>
            <a:xfrm>
              <a:off x="5935655" y="5295573"/>
              <a:ext cx="27669" cy="30340"/>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5" name="Form"/>
            <p:cNvSpPr/>
            <p:nvPr/>
          </p:nvSpPr>
          <p:spPr>
            <a:xfrm>
              <a:off x="6015309" y="5149514"/>
              <a:ext cx="30454" cy="26455"/>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6" name="Form"/>
            <p:cNvSpPr/>
            <p:nvPr/>
          </p:nvSpPr>
          <p:spPr>
            <a:xfrm>
              <a:off x="6926801" y="3135110"/>
              <a:ext cx="24134" cy="24135"/>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7" name="Form"/>
            <p:cNvSpPr/>
            <p:nvPr/>
          </p:nvSpPr>
          <p:spPr>
            <a:xfrm>
              <a:off x="8440546" y="2605299"/>
              <a:ext cx="103655" cy="109051"/>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8" name="Form"/>
            <p:cNvSpPr/>
            <p:nvPr/>
          </p:nvSpPr>
          <p:spPr>
            <a:xfrm>
              <a:off x="7269312" y="3650212"/>
              <a:ext cx="53829" cy="95398"/>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49" name="Form"/>
            <p:cNvSpPr/>
            <p:nvPr/>
          </p:nvSpPr>
          <p:spPr>
            <a:xfrm>
              <a:off x="7000503" y="3790860"/>
              <a:ext cx="65001" cy="96991"/>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0" name="Form"/>
            <p:cNvSpPr/>
            <p:nvPr/>
          </p:nvSpPr>
          <p:spPr>
            <a:xfrm>
              <a:off x="7008984" y="3725630"/>
              <a:ext cx="24135" cy="35518"/>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1" name="Form"/>
            <p:cNvSpPr/>
            <p:nvPr/>
          </p:nvSpPr>
          <p:spPr>
            <a:xfrm>
              <a:off x="6902794" y="4571457"/>
              <a:ext cx="40183" cy="109788"/>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2" name="Form"/>
            <p:cNvSpPr/>
            <p:nvPr/>
          </p:nvSpPr>
          <p:spPr>
            <a:xfrm>
              <a:off x="6884120" y="4687959"/>
              <a:ext cx="65677" cy="116972"/>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3" name="Form"/>
            <p:cNvSpPr/>
            <p:nvPr/>
          </p:nvSpPr>
          <p:spPr>
            <a:xfrm>
              <a:off x="6664657" y="4742496"/>
              <a:ext cx="45656" cy="41291"/>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4" name="Form"/>
            <p:cNvSpPr/>
            <p:nvPr/>
          </p:nvSpPr>
          <p:spPr>
            <a:xfrm>
              <a:off x="6703792" y="4733034"/>
              <a:ext cx="24134" cy="24134"/>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5" name="Form"/>
            <p:cNvSpPr/>
            <p:nvPr/>
          </p:nvSpPr>
          <p:spPr>
            <a:xfrm>
              <a:off x="6645298" y="4784370"/>
              <a:ext cx="24134" cy="24135"/>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6" name="Form"/>
            <p:cNvSpPr/>
            <p:nvPr/>
          </p:nvSpPr>
          <p:spPr>
            <a:xfrm>
              <a:off x="6274041" y="3555612"/>
              <a:ext cx="360477" cy="644796"/>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7" name="Form"/>
            <p:cNvSpPr/>
            <p:nvPr/>
          </p:nvSpPr>
          <p:spPr>
            <a:xfrm>
              <a:off x="6163128" y="3846907"/>
              <a:ext cx="188002" cy="256262"/>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8" name="Form"/>
            <p:cNvSpPr/>
            <p:nvPr/>
          </p:nvSpPr>
          <p:spPr>
            <a:xfrm>
              <a:off x="7044997" y="4829408"/>
              <a:ext cx="125030" cy="91533"/>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59" name="Form"/>
            <p:cNvSpPr/>
            <p:nvPr/>
          </p:nvSpPr>
          <p:spPr>
            <a:xfrm>
              <a:off x="7489192" y="4963083"/>
              <a:ext cx="120796" cy="39635"/>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0" name="Form"/>
            <p:cNvSpPr/>
            <p:nvPr/>
          </p:nvSpPr>
          <p:spPr>
            <a:xfrm>
              <a:off x="6502030" y="3418244"/>
              <a:ext cx="44736" cy="95531"/>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1" name="Form"/>
            <p:cNvSpPr/>
            <p:nvPr/>
          </p:nvSpPr>
          <p:spPr>
            <a:xfrm>
              <a:off x="6266626" y="3288208"/>
              <a:ext cx="59780" cy="61872"/>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2" name="Form"/>
            <p:cNvSpPr/>
            <p:nvPr/>
          </p:nvSpPr>
          <p:spPr>
            <a:xfrm>
              <a:off x="5602021" y="2931264"/>
              <a:ext cx="435578" cy="282301"/>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3" name="Form"/>
            <p:cNvSpPr/>
            <p:nvPr/>
          </p:nvSpPr>
          <p:spPr>
            <a:xfrm>
              <a:off x="6971875" y="999175"/>
              <a:ext cx="533004" cy="650277"/>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5"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4" name="Form"/>
            <p:cNvSpPr/>
            <p:nvPr/>
          </p:nvSpPr>
          <p:spPr>
            <a:xfrm>
              <a:off x="7271085" y="806710"/>
              <a:ext cx="363877" cy="364942"/>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5" name="Form"/>
            <p:cNvSpPr/>
            <p:nvPr/>
          </p:nvSpPr>
          <p:spPr>
            <a:xfrm>
              <a:off x="8579508" y="1587695"/>
              <a:ext cx="657407" cy="918470"/>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6" name="Form"/>
            <p:cNvSpPr/>
            <p:nvPr/>
          </p:nvSpPr>
          <p:spPr>
            <a:xfrm>
              <a:off x="8875146" y="805460"/>
              <a:ext cx="92826" cy="101543"/>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7" name="Form"/>
            <p:cNvSpPr/>
            <p:nvPr/>
          </p:nvSpPr>
          <p:spPr>
            <a:xfrm>
              <a:off x="8998226" y="720992"/>
              <a:ext cx="92398" cy="126830"/>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8" name="Form"/>
            <p:cNvSpPr/>
            <p:nvPr/>
          </p:nvSpPr>
          <p:spPr>
            <a:xfrm>
              <a:off x="8904894" y="748142"/>
              <a:ext cx="49748" cy="37549"/>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69" name="Form"/>
            <p:cNvSpPr/>
            <p:nvPr/>
          </p:nvSpPr>
          <p:spPr>
            <a:xfrm>
              <a:off x="8745427" y="889928"/>
              <a:ext cx="94705" cy="87072"/>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0" name="Form"/>
            <p:cNvSpPr/>
            <p:nvPr/>
          </p:nvSpPr>
          <p:spPr>
            <a:xfrm>
              <a:off x="8730409" y="794393"/>
              <a:ext cx="99643" cy="60336"/>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1" name="Form"/>
            <p:cNvSpPr/>
            <p:nvPr/>
          </p:nvSpPr>
          <p:spPr>
            <a:xfrm>
              <a:off x="8704798" y="751159"/>
              <a:ext cx="57229" cy="36302"/>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2" name="Form"/>
            <p:cNvSpPr/>
            <p:nvPr/>
          </p:nvSpPr>
          <p:spPr>
            <a:xfrm>
              <a:off x="8786700" y="612391"/>
              <a:ext cx="55516" cy="50610"/>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3" name="Form"/>
            <p:cNvSpPr/>
            <p:nvPr/>
          </p:nvSpPr>
          <p:spPr>
            <a:xfrm>
              <a:off x="8812802" y="533956"/>
              <a:ext cx="42399" cy="43484"/>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4" name="Form"/>
            <p:cNvSpPr/>
            <p:nvPr/>
          </p:nvSpPr>
          <p:spPr>
            <a:xfrm>
              <a:off x="8775758" y="607057"/>
              <a:ext cx="24134" cy="24135"/>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75" name="Form"/>
            <p:cNvSpPr/>
            <p:nvPr/>
          </p:nvSpPr>
          <p:spPr>
            <a:xfrm>
              <a:off x="6195299" y="2429427"/>
              <a:ext cx="2928258" cy="2519239"/>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7"/>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D6D6D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877" name="Rectangle 27"/>
          <p:cNvSpPr txBox="1"/>
          <p:nvPr/>
        </p:nvSpPr>
        <p:spPr>
          <a:xfrm>
            <a:off x="1905000" y="1905000"/>
            <a:ext cx="508463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World map stats</a:t>
            </a:r>
          </a:p>
        </p:txBody>
      </p:sp>
      <p:sp>
        <p:nvSpPr>
          <p:cNvPr id="2878" name="Kreis"/>
          <p:cNvSpPr/>
          <p:nvPr/>
        </p:nvSpPr>
        <p:spPr>
          <a:xfrm>
            <a:off x="11061700" y="6654800"/>
            <a:ext cx="1016001" cy="1016000"/>
          </a:xfrm>
          <a:prstGeom prst="ellipse">
            <a:avLst/>
          </a:prstGeom>
          <a:solidFill>
            <a:srgbClr val="111111">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79" name="Kreis"/>
          <p:cNvSpPr/>
          <p:nvPr/>
        </p:nvSpPr>
        <p:spPr>
          <a:xfrm>
            <a:off x="11696700" y="6781800"/>
            <a:ext cx="762001" cy="762000"/>
          </a:xfrm>
          <a:prstGeom prst="ellipse">
            <a:avLst/>
          </a:prstGeom>
          <a:solidFill>
            <a:srgbClr val="304FFE">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80" name="Kreis"/>
          <p:cNvSpPr/>
          <p:nvPr/>
        </p:nvSpPr>
        <p:spPr>
          <a:xfrm>
            <a:off x="14600981" y="6210300"/>
            <a:ext cx="889001" cy="889001"/>
          </a:xfrm>
          <a:prstGeom prst="ellipse">
            <a:avLst/>
          </a:prstGeom>
          <a:solidFill>
            <a:srgbClr val="111111">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81" name="Kreis"/>
          <p:cNvSpPr/>
          <p:nvPr/>
        </p:nvSpPr>
        <p:spPr>
          <a:xfrm>
            <a:off x="15235981" y="6413500"/>
            <a:ext cx="508001" cy="508000"/>
          </a:xfrm>
          <a:prstGeom prst="ellipse">
            <a:avLst/>
          </a:prstGeom>
          <a:solidFill>
            <a:srgbClr val="304FFE">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82" name="Kreis"/>
          <p:cNvSpPr/>
          <p:nvPr/>
        </p:nvSpPr>
        <p:spPr>
          <a:xfrm>
            <a:off x="18902261" y="6921500"/>
            <a:ext cx="1143001" cy="1143000"/>
          </a:xfrm>
          <a:prstGeom prst="ellipse">
            <a:avLst/>
          </a:prstGeom>
          <a:solidFill>
            <a:srgbClr val="111111">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83" name="Kreis"/>
          <p:cNvSpPr/>
          <p:nvPr/>
        </p:nvSpPr>
        <p:spPr>
          <a:xfrm>
            <a:off x="19727761" y="7175500"/>
            <a:ext cx="635001" cy="635000"/>
          </a:xfrm>
          <a:prstGeom prst="ellipse">
            <a:avLst/>
          </a:prstGeom>
          <a:solidFill>
            <a:srgbClr val="304FFE">
              <a:alpha val="80000"/>
            </a:srgbClr>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884" name="Rectangle 27"/>
          <p:cNvSpPr txBox="1"/>
          <p:nvPr/>
        </p:nvSpPr>
        <p:spPr>
          <a:xfrm>
            <a:off x="1905000" y="6210300"/>
            <a:ext cx="2311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67%</a:t>
            </a:r>
          </a:p>
        </p:txBody>
      </p:sp>
      <p:sp>
        <p:nvSpPr>
          <p:cNvPr id="2885" name="Rectangle 27"/>
          <p:cNvSpPr txBox="1"/>
          <p:nvPr/>
        </p:nvSpPr>
        <p:spPr>
          <a:xfrm>
            <a:off x="4597400" y="6456680"/>
            <a:ext cx="378450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Nosotrad seat the os takimta isnda sancem ipsusit drin for the on druamet comda.</a:t>
            </a:r>
          </a:p>
        </p:txBody>
      </p:sp>
      <p:sp>
        <p:nvSpPr>
          <p:cNvPr id="2886" name="Rectangle 27"/>
          <p:cNvSpPr txBox="1"/>
          <p:nvPr/>
        </p:nvSpPr>
        <p:spPr>
          <a:xfrm>
            <a:off x="1905000" y="9370059"/>
            <a:ext cx="2311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80000"/>
              </a:lnSpc>
              <a:defRPr sz="7600">
                <a:solidFill>
                  <a:srgbClr val="304FFE"/>
                </a:solidFill>
                <a:latin typeface="+mj-lt"/>
                <a:ea typeface="+mj-ea"/>
                <a:cs typeface="+mj-cs"/>
                <a:sym typeface="Proxima Nova Semibold"/>
              </a:defRPr>
            </a:lvl1pPr>
          </a:lstStyle>
          <a:p>
            <a:r>
              <a:t>33%</a:t>
            </a:r>
          </a:p>
        </p:txBody>
      </p:sp>
      <p:sp>
        <p:nvSpPr>
          <p:cNvPr id="2887" name="Rectangle 27"/>
          <p:cNvSpPr txBox="1"/>
          <p:nvPr/>
        </p:nvSpPr>
        <p:spPr>
          <a:xfrm>
            <a:off x="4597400" y="9616440"/>
            <a:ext cx="378450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Nosotrad seat the os takimta isnda sancem ipsusit drin for the on druamet comda.</a:t>
            </a:r>
          </a:p>
        </p:txBody>
      </p:sp>
    </p:spTree>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9" name="Rectangle 27"/>
          <p:cNvSpPr txBox="1"/>
          <p:nvPr/>
        </p:nvSpPr>
        <p:spPr>
          <a:xfrm>
            <a:off x="1905000" y="1905000"/>
            <a:ext cx="6130277"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Europa Map</a:t>
            </a:r>
          </a:p>
        </p:txBody>
      </p:sp>
      <p:sp>
        <p:nvSpPr>
          <p:cNvPr id="2890" name="Rectangle 27"/>
          <p:cNvSpPr txBox="1"/>
          <p:nvPr/>
        </p:nvSpPr>
        <p:spPr>
          <a:xfrm>
            <a:off x="3394740" y="4813805"/>
            <a:ext cx="537133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jm osdoma.</a:t>
            </a:r>
          </a:p>
        </p:txBody>
      </p:sp>
      <p:sp>
        <p:nvSpPr>
          <p:cNvPr id="2891" name="Rectangle 27"/>
          <p:cNvSpPr txBox="1"/>
          <p:nvPr/>
        </p:nvSpPr>
        <p:spPr>
          <a:xfrm>
            <a:off x="3394740" y="5491985"/>
            <a:ext cx="5371336"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Eem sus  ipsusitn trza druamet, orem esomdo ipsos dolor mura amet, deras consetet.</a:t>
            </a:r>
          </a:p>
        </p:txBody>
      </p:sp>
      <p:grpSp>
        <p:nvGrpSpPr>
          <p:cNvPr id="2916" name="Gruppieren"/>
          <p:cNvGrpSpPr/>
          <p:nvPr/>
        </p:nvGrpSpPr>
        <p:grpSpPr>
          <a:xfrm>
            <a:off x="11977881" y="-1803400"/>
            <a:ext cx="11440919" cy="12853838"/>
            <a:chOff x="0" y="0"/>
            <a:chExt cx="11440918" cy="12853836"/>
          </a:xfrm>
        </p:grpSpPr>
        <p:sp>
          <p:nvSpPr>
            <p:cNvPr id="2892" name="Form"/>
            <p:cNvSpPr/>
            <p:nvPr/>
          </p:nvSpPr>
          <p:spPr>
            <a:xfrm>
              <a:off x="11329645" y="5606274"/>
              <a:ext cx="111274" cy="67880"/>
            </a:xfrm>
            <a:custGeom>
              <a:avLst/>
              <a:gdLst/>
              <a:ahLst/>
              <a:cxnLst>
                <a:cxn ang="0">
                  <a:pos x="wd2" y="hd2"/>
                </a:cxn>
                <a:cxn ang="5400000">
                  <a:pos x="wd2" y="hd2"/>
                </a:cxn>
                <a:cxn ang="10800000">
                  <a:pos x="wd2" y="hd2"/>
                </a:cxn>
                <a:cxn ang="16200000">
                  <a:pos x="wd2" y="hd2"/>
                </a:cxn>
              </a:cxnLst>
              <a:rect l="0" t="0" r="r" b="b"/>
              <a:pathLst>
                <a:path w="20746" h="19746" extrusionOk="0">
                  <a:moveTo>
                    <a:pt x="2693" y="8974"/>
                  </a:moveTo>
                  <a:cubicBezTo>
                    <a:pt x="3163" y="8974"/>
                    <a:pt x="3398" y="8608"/>
                    <a:pt x="3985" y="8608"/>
                  </a:cubicBezTo>
                  <a:cubicBezTo>
                    <a:pt x="4219" y="8608"/>
                    <a:pt x="4454" y="8974"/>
                    <a:pt x="4689" y="8974"/>
                  </a:cubicBezTo>
                  <a:cubicBezTo>
                    <a:pt x="4924" y="8974"/>
                    <a:pt x="5159" y="8608"/>
                    <a:pt x="5159" y="8608"/>
                  </a:cubicBezTo>
                  <a:cubicBezTo>
                    <a:pt x="6685" y="6960"/>
                    <a:pt x="8915" y="8425"/>
                    <a:pt x="9854" y="10438"/>
                  </a:cubicBezTo>
                  <a:cubicBezTo>
                    <a:pt x="10793" y="12269"/>
                    <a:pt x="11615" y="15381"/>
                    <a:pt x="11615" y="18126"/>
                  </a:cubicBezTo>
                  <a:cubicBezTo>
                    <a:pt x="12789" y="17028"/>
                    <a:pt x="14315" y="20506"/>
                    <a:pt x="15489" y="19591"/>
                  </a:cubicBezTo>
                  <a:cubicBezTo>
                    <a:pt x="15959" y="19225"/>
                    <a:pt x="16193" y="18492"/>
                    <a:pt x="15959" y="17760"/>
                  </a:cubicBezTo>
                  <a:cubicBezTo>
                    <a:pt x="15724" y="17028"/>
                    <a:pt x="15254" y="16662"/>
                    <a:pt x="14785" y="16662"/>
                  </a:cubicBezTo>
                  <a:cubicBezTo>
                    <a:pt x="14785" y="15381"/>
                    <a:pt x="15489" y="14648"/>
                    <a:pt x="16546" y="14282"/>
                  </a:cubicBezTo>
                  <a:cubicBezTo>
                    <a:pt x="17250" y="14282"/>
                    <a:pt x="17954" y="14648"/>
                    <a:pt x="18659" y="14648"/>
                  </a:cubicBezTo>
                  <a:cubicBezTo>
                    <a:pt x="19480" y="14648"/>
                    <a:pt x="20419" y="14648"/>
                    <a:pt x="20654" y="13550"/>
                  </a:cubicBezTo>
                  <a:cubicBezTo>
                    <a:pt x="20889" y="12452"/>
                    <a:pt x="20654" y="11170"/>
                    <a:pt x="20185" y="10438"/>
                  </a:cubicBezTo>
                  <a:cubicBezTo>
                    <a:pt x="19715" y="9706"/>
                    <a:pt x="19011" y="9340"/>
                    <a:pt x="18189" y="8974"/>
                  </a:cubicBezTo>
                  <a:cubicBezTo>
                    <a:pt x="17485" y="8608"/>
                    <a:pt x="17015" y="8242"/>
                    <a:pt x="16193" y="7692"/>
                  </a:cubicBezTo>
                  <a:cubicBezTo>
                    <a:pt x="15959" y="7692"/>
                    <a:pt x="15489" y="7326"/>
                    <a:pt x="15019" y="7326"/>
                  </a:cubicBezTo>
                  <a:cubicBezTo>
                    <a:pt x="14550" y="7326"/>
                    <a:pt x="14315" y="8242"/>
                    <a:pt x="14080" y="8608"/>
                  </a:cubicBezTo>
                  <a:cubicBezTo>
                    <a:pt x="13259" y="9340"/>
                    <a:pt x="12319" y="8608"/>
                    <a:pt x="11850" y="7326"/>
                  </a:cubicBezTo>
                  <a:cubicBezTo>
                    <a:pt x="11380" y="6228"/>
                    <a:pt x="11028" y="5130"/>
                    <a:pt x="10559" y="3848"/>
                  </a:cubicBezTo>
                  <a:cubicBezTo>
                    <a:pt x="10089" y="2750"/>
                    <a:pt x="9385" y="1652"/>
                    <a:pt x="8328" y="1652"/>
                  </a:cubicBezTo>
                  <a:cubicBezTo>
                    <a:pt x="8093" y="1652"/>
                    <a:pt x="7624" y="2018"/>
                    <a:pt x="7389" y="1652"/>
                  </a:cubicBezTo>
                  <a:cubicBezTo>
                    <a:pt x="6919" y="1652"/>
                    <a:pt x="6450" y="920"/>
                    <a:pt x="6098" y="553"/>
                  </a:cubicBezTo>
                  <a:cubicBezTo>
                    <a:pt x="4219" y="-1094"/>
                    <a:pt x="1989" y="1286"/>
                    <a:pt x="463" y="3116"/>
                  </a:cubicBezTo>
                  <a:cubicBezTo>
                    <a:pt x="-711" y="5496"/>
                    <a:pt x="463" y="9706"/>
                    <a:pt x="2693" y="8974"/>
                  </a:cubicBezTo>
                </a:path>
              </a:pathLst>
            </a:custGeom>
            <a:solidFill>
              <a:srgbClr val="C7C7C9"/>
            </a:solidFill>
            <a:ln w="12700" cap="flat">
              <a:solidFill>
                <a:srgbClr val="FFFFFF"/>
              </a:solidFill>
              <a:prstDash val="solid"/>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893" name="Form"/>
            <p:cNvSpPr/>
            <p:nvPr/>
          </p:nvSpPr>
          <p:spPr>
            <a:xfrm>
              <a:off x="653508" y="3133178"/>
              <a:ext cx="239717" cy="263229"/>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4" name="Form"/>
            <p:cNvSpPr/>
            <p:nvPr/>
          </p:nvSpPr>
          <p:spPr>
            <a:xfrm>
              <a:off x="6758508" y="12675128"/>
              <a:ext cx="241750" cy="108803"/>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5" name="Form"/>
            <p:cNvSpPr/>
            <p:nvPr/>
          </p:nvSpPr>
          <p:spPr>
            <a:xfrm>
              <a:off x="4058264" y="7132703"/>
              <a:ext cx="73931" cy="73931"/>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6" name="Form"/>
            <p:cNvSpPr/>
            <p:nvPr/>
          </p:nvSpPr>
          <p:spPr>
            <a:xfrm>
              <a:off x="8695389" y="5509708"/>
              <a:ext cx="317531" cy="334060"/>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7" name="Form"/>
            <p:cNvSpPr/>
            <p:nvPr/>
          </p:nvSpPr>
          <p:spPr>
            <a:xfrm>
              <a:off x="5107498" y="8710642"/>
              <a:ext cx="164894" cy="292233"/>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8" name="Form"/>
            <p:cNvSpPr/>
            <p:nvPr/>
          </p:nvSpPr>
          <p:spPr>
            <a:xfrm>
              <a:off x="4284038" y="9141496"/>
              <a:ext cx="199118" cy="297114"/>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899" name="Form"/>
            <p:cNvSpPr/>
            <p:nvPr/>
          </p:nvSpPr>
          <p:spPr>
            <a:xfrm>
              <a:off x="4310020" y="8941673"/>
              <a:ext cx="73931" cy="108803"/>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0" name="Form"/>
            <p:cNvSpPr/>
            <p:nvPr/>
          </p:nvSpPr>
          <p:spPr>
            <a:xfrm>
              <a:off x="3984719" y="11532739"/>
              <a:ext cx="123094" cy="336317"/>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1" name="Form"/>
            <p:cNvSpPr/>
            <p:nvPr/>
          </p:nvSpPr>
          <p:spPr>
            <a:xfrm>
              <a:off x="3927517" y="11889623"/>
              <a:ext cx="201190" cy="358325"/>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2" name="Form"/>
            <p:cNvSpPr/>
            <p:nvPr/>
          </p:nvSpPr>
          <p:spPr>
            <a:xfrm>
              <a:off x="3255225" y="12056691"/>
              <a:ext cx="139860" cy="126487"/>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3" name="Form"/>
            <p:cNvSpPr/>
            <p:nvPr/>
          </p:nvSpPr>
          <p:spPr>
            <a:xfrm>
              <a:off x="3375108" y="12027703"/>
              <a:ext cx="73931" cy="73930"/>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4" name="Form"/>
            <p:cNvSpPr/>
            <p:nvPr/>
          </p:nvSpPr>
          <p:spPr>
            <a:xfrm>
              <a:off x="3195920" y="12184963"/>
              <a:ext cx="73931" cy="73930"/>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5" name="Form"/>
            <p:cNvSpPr/>
            <p:nvPr/>
          </p:nvSpPr>
          <p:spPr>
            <a:xfrm>
              <a:off x="2058632" y="8420848"/>
              <a:ext cx="1104265" cy="1975235"/>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6" name="Form"/>
            <p:cNvSpPr/>
            <p:nvPr/>
          </p:nvSpPr>
          <p:spPr>
            <a:xfrm>
              <a:off x="1718865" y="9313185"/>
              <a:ext cx="575915" cy="785019"/>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7" name="Form"/>
            <p:cNvSpPr/>
            <p:nvPr/>
          </p:nvSpPr>
          <p:spPr>
            <a:xfrm>
              <a:off x="4420337" y="12322929"/>
              <a:ext cx="383009" cy="280398"/>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8" name="Form"/>
            <p:cNvSpPr/>
            <p:nvPr/>
          </p:nvSpPr>
          <p:spPr>
            <a:xfrm>
              <a:off x="5781065" y="12732423"/>
              <a:ext cx="370037" cy="121414"/>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09" name="Form"/>
            <p:cNvSpPr/>
            <p:nvPr/>
          </p:nvSpPr>
          <p:spPr>
            <a:xfrm>
              <a:off x="2757040" y="8000044"/>
              <a:ext cx="137040" cy="292642"/>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10" name="Form"/>
            <p:cNvSpPr/>
            <p:nvPr/>
          </p:nvSpPr>
          <p:spPr>
            <a:xfrm>
              <a:off x="2035917" y="7601695"/>
              <a:ext cx="183125" cy="189535"/>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11" name="Form"/>
            <p:cNvSpPr/>
            <p:nvPr/>
          </p:nvSpPr>
          <p:spPr>
            <a:xfrm>
              <a:off x="0" y="6508253"/>
              <a:ext cx="1334325" cy="864786"/>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12" name="Form"/>
            <p:cNvSpPr/>
            <p:nvPr/>
          </p:nvSpPr>
          <p:spPr>
            <a:xfrm>
              <a:off x="4196338" y="589589"/>
              <a:ext cx="1632776" cy="1992024"/>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4"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13" name="Form"/>
            <p:cNvSpPr/>
            <p:nvPr/>
          </p:nvSpPr>
          <p:spPr>
            <a:xfrm>
              <a:off x="5112927" y="0"/>
              <a:ext cx="1114678" cy="1117942"/>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14" name="Form"/>
            <p:cNvSpPr/>
            <p:nvPr/>
          </p:nvSpPr>
          <p:spPr>
            <a:xfrm>
              <a:off x="9121081" y="2392432"/>
              <a:ext cx="2013866" cy="2813592"/>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sp>
          <p:nvSpPr>
            <p:cNvPr id="2915" name="Form"/>
            <p:cNvSpPr/>
            <p:nvPr/>
          </p:nvSpPr>
          <p:spPr>
            <a:xfrm>
              <a:off x="1817419" y="4970949"/>
              <a:ext cx="8970274" cy="7717310"/>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7"/>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7"/>
                    <a:pt x="12257" y="1627"/>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7"/>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8"/>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E6E6E6"/>
            </a:solidFill>
            <a:ln w="9525" cap="flat">
              <a:solidFill>
                <a:srgbClr val="E6E6E6"/>
              </a:solidFill>
              <a:prstDash val="solid"/>
              <a:miter lim="400000"/>
            </a:ln>
            <a:effectLst/>
          </p:spPr>
          <p:txBody>
            <a:bodyPr wrap="square" lIns="45719" tIns="45719" rIns="45719" bIns="45719" numCol="1" anchor="ctr">
              <a:noAutofit/>
            </a:bodyPr>
            <a:lstStyle/>
            <a:p>
              <a:pPr algn="l" defTabSz="449262">
                <a:lnSpc>
                  <a:spcPct val="93000"/>
                </a:lnSpc>
                <a:defRPr sz="1700">
                  <a:solidFill>
                    <a:srgbClr val="000000"/>
                  </a:solidFill>
                  <a:latin typeface="Arial"/>
                  <a:ea typeface="Arial"/>
                  <a:cs typeface="Arial"/>
                  <a:sym typeface="Arial"/>
                </a:defRPr>
              </a:pPr>
              <a:endParaRPr/>
            </a:p>
          </p:txBody>
        </p:sp>
      </p:grpSp>
      <p:sp>
        <p:nvSpPr>
          <p:cNvPr id="2917" name="Kreis"/>
          <p:cNvSpPr/>
          <p:nvPr/>
        </p:nvSpPr>
        <p:spPr>
          <a:xfrm>
            <a:off x="15305067" y="8472037"/>
            <a:ext cx="655068" cy="655068"/>
          </a:xfrm>
          <a:prstGeom prst="ellipse">
            <a:avLst/>
          </a:prstGeom>
          <a:solidFill>
            <a:srgbClr val="000000"/>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18" name="Kreis"/>
          <p:cNvSpPr/>
          <p:nvPr/>
        </p:nvSpPr>
        <p:spPr>
          <a:xfrm>
            <a:off x="14477613" y="9777861"/>
            <a:ext cx="655068" cy="655068"/>
          </a:xfrm>
          <a:prstGeom prst="ellipse">
            <a:avLst/>
          </a:prstGeom>
          <a:solidFill>
            <a:srgbClr val="000000"/>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19" name="Kreis"/>
          <p:cNvSpPr/>
          <p:nvPr/>
        </p:nvSpPr>
        <p:spPr>
          <a:xfrm>
            <a:off x="14701715" y="7881615"/>
            <a:ext cx="430966" cy="430966"/>
          </a:xfrm>
          <a:prstGeom prst="ellipse">
            <a:avLst/>
          </a:prstGeom>
          <a:solidFill>
            <a:srgbClr val="000000"/>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20" name="Kreis"/>
          <p:cNvSpPr/>
          <p:nvPr/>
        </p:nvSpPr>
        <p:spPr>
          <a:xfrm>
            <a:off x="16317483" y="6817131"/>
            <a:ext cx="551636" cy="551636"/>
          </a:xfrm>
          <a:prstGeom prst="ellipse">
            <a:avLst/>
          </a:prstGeom>
          <a:solidFill>
            <a:srgbClr val="000000"/>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21" name="Kreis"/>
          <p:cNvSpPr/>
          <p:nvPr/>
        </p:nvSpPr>
        <p:spPr>
          <a:xfrm>
            <a:off x="17007027" y="9338310"/>
            <a:ext cx="439551" cy="439552"/>
          </a:xfrm>
          <a:prstGeom prst="ellipse">
            <a:avLst/>
          </a:prstGeom>
          <a:solidFill>
            <a:srgbClr val="000000"/>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22" name="Rectangle 27"/>
          <p:cNvSpPr txBox="1"/>
          <p:nvPr/>
        </p:nvSpPr>
        <p:spPr>
          <a:xfrm>
            <a:off x="3394740" y="8615811"/>
            <a:ext cx="537133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jm osdoma.</a:t>
            </a:r>
          </a:p>
        </p:txBody>
      </p:sp>
      <p:sp>
        <p:nvSpPr>
          <p:cNvPr id="2923" name="Rectangle 27"/>
          <p:cNvSpPr txBox="1"/>
          <p:nvPr/>
        </p:nvSpPr>
        <p:spPr>
          <a:xfrm>
            <a:off x="3394740" y="9293991"/>
            <a:ext cx="5371337"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Eem sus  ipsusitn isa druamet, orem esomdo ipsos dolor siot amet, deras consetet.</a:t>
            </a:r>
          </a:p>
        </p:txBody>
      </p:sp>
      <p:sp>
        <p:nvSpPr>
          <p:cNvPr id="2924" name="Form"/>
          <p:cNvSpPr/>
          <p:nvPr/>
        </p:nvSpPr>
        <p:spPr>
          <a:xfrm>
            <a:off x="1904999" y="4956044"/>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9172" y="5233"/>
                </a:moveTo>
                <a:cubicBezTo>
                  <a:pt x="9018" y="5233"/>
                  <a:pt x="8860" y="5292"/>
                  <a:pt x="8741" y="5411"/>
                </a:cubicBezTo>
                <a:cubicBezTo>
                  <a:pt x="8503" y="5649"/>
                  <a:pt x="8503" y="6036"/>
                  <a:pt x="8741" y="6273"/>
                </a:cubicBezTo>
                <a:lnTo>
                  <a:pt x="13691" y="11209"/>
                </a:lnTo>
                <a:lnTo>
                  <a:pt x="8741" y="16159"/>
                </a:lnTo>
                <a:cubicBezTo>
                  <a:pt x="8503" y="16397"/>
                  <a:pt x="8503" y="16783"/>
                  <a:pt x="8741" y="17021"/>
                </a:cubicBezTo>
                <a:cubicBezTo>
                  <a:pt x="8884" y="17164"/>
                  <a:pt x="9029" y="17215"/>
                  <a:pt x="9172" y="17215"/>
                </a:cubicBezTo>
                <a:cubicBezTo>
                  <a:pt x="9315" y="17215"/>
                  <a:pt x="9508" y="17164"/>
                  <a:pt x="9603" y="17021"/>
                </a:cubicBezTo>
                <a:lnTo>
                  <a:pt x="15014" y="11595"/>
                </a:lnTo>
                <a:cubicBezTo>
                  <a:pt x="15252" y="11357"/>
                  <a:pt x="15252" y="10971"/>
                  <a:pt x="15014" y="10733"/>
                </a:cubicBezTo>
                <a:lnTo>
                  <a:pt x="9603" y="5411"/>
                </a:lnTo>
                <a:cubicBezTo>
                  <a:pt x="9484" y="5292"/>
                  <a:pt x="9327" y="5233"/>
                  <a:pt x="9172" y="52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5" name="Form"/>
          <p:cNvSpPr/>
          <p:nvPr/>
        </p:nvSpPr>
        <p:spPr>
          <a:xfrm>
            <a:off x="1905000" y="879957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9172" y="5233"/>
                </a:moveTo>
                <a:cubicBezTo>
                  <a:pt x="9018" y="5233"/>
                  <a:pt x="8860" y="5292"/>
                  <a:pt x="8741" y="5411"/>
                </a:cubicBezTo>
                <a:cubicBezTo>
                  <a:pt x="8503" y="5649"/>
                  <a:pt x="8503" y="6036"/>
                  <a:pt x="8741" y="6273"/>
                </a:cubicBezTo>
                <a:lnTo>
                  <a:pt x="13691" y="11209"/>
                </a:lnTo>
                <a:lnTo>
                  <a:pt x="8741" y="16159"/>
                </a:lnTo>
                <a:cubicBezTo>
                  <a:pt x="8503" y="16397"/>
                  <a:pt x="8503" y="16783"/>
                  <a:pt x="8741" y="17021"/>
                </a:cubicBezTo>
                <a:cubicBezTo>
                  <a:pt x="8884" y="17164"/>
                  <a:pt x="9029" y="17215"/>
                  <a:pt x="9172" y="17215"/>
                </a:cubicBezTo>
                <a:cubicBezTo>
                  <a:pt x="9315" y="17215"/>
                  <a:pt x="9508" y="17164"/>
                  <a:pt x="9603" y="17021"/>
                </a:cubicBezTo>
                <a:lnTo>
                  <a:pt x="15014" y="11595"/>
                </a:lnTo>
                <a:cubicBezTo>
                  <a:pt x="15252" y="11357"/>
                  <a:pt x="15252" y="10971"/>
                  <a:pt x="15014" y="10733"/>
                </a:cubicBezTo>
                <a:lnTo>
                  <a:pt x="9603" y="5411"/>
                </a:lnTo>
                <a:cubicBezTo>
                  <a:pt x="9484" y="5292"/>
                  <a:pt x="9327" y="5233"/>
                  <a:pt x="9172" y="52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1" name="Gruppieren"/>
          <p:cNvGrpSpPr/>
          <p:nvPr/>
        </p:nvGrpSpPr>
        <p:grpSpPr>
          <a:xfrm>
            <a:off x="14712951" y="1488789"/>
            <a:ext cx="7376222" cy="9773360"/>
            <a:chOff x="0" y="0"/>
            <a:chExt cx="7376220" cy="9773358"/>
          </a:xfrm>
        </p:grpSpPr>
        <p:sp>
          <p:nvSpPr>
            <p:cNvPr id="2927" name="Form"/>
            <p:cNvSpPr/>
            <p:nvPr/>
          </p:nvSpPr>
          <p:spPr>
            <a:xfrm>
              <a:off x="0" y="3023239"/>
              <a:ext cx="7185368" cy="6750121"/>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3"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28" name="Form"/>
            <p:cNvSpPr/>
            <p:nvPr/>
          </p:nvSpPr>
          <p:spPr>
            <a:xfrm>
              <a:off x="5336618" y="8703415"/>
              <a:ext cx="634554" cy="246106"/>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29" name="Form"/>
            <p:cNvSpPr/>
            <p:nvPr/>
          </p:nvSpPr>
          <p:spPr>
            <a:xfrm>
              <a:off x="5741429" y="9029176"/>
              <a:ext cx="149100" cy="72916"/>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0" name="Form"/>
            <p:cNvSpPr/>
            <p:nvPr/>
          </p:nvSpPr>
          <p:spPr>
            <a:xfrm>
              <a:off x="5987018" y="8936649"/>
              <a:ext cx="421634" cy="137642"/>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1" name="Form"/>
            <p:cNvSpPr/>
            <p:nvPr/>
          </p:nvSpPr>
          <p:spPr>
            <a:xfrm>
              <a:off x="6436248" y="9035360"/>
              <a:ext cx="171082" cy="65176"/>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2" name="Form"/>
            <p:cNvSpPr/>
            <p:nvPr/>
          </p:nvSpPr>
          <p:spPr>
            <a:xfrm>
              <a:off x="6613937" y="6555978"/>
              <a:ext cx="199966" cy="109914"/>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3" name="Form"/>
            <p:cNvSpPr/>
            <p:nvPr/>
          </p:nvSpPr>
          <p:spPr>
            <a:xfrm>
              <a:off x="6949568" y="6349051"/>
              <a:ext cx="426653" cy="524440"/>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4" name="Form"/>
            <p:cNvSpPr/>
            <p:nvPr/>
          </p:nvSpPr>
          <p:spPr>
            <a:xfrm>
              <a:off x="5610853" y="5788057"/>
              <a:ext cx="112145" cy="160073"/>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5" name="Form"/>
            <p:cNvSpPr/>
            <p:nvPr/>
          </p:nvSpPr>
          <p:spPr>
            <a:xfrm>
              <a:off x="5577422" y="5420370"/>
              <a:ext cx="69036" cy="136492"/>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6" name="Form"/>
            <p:cNvSpPr/>
            <p:nvPr/>
          </p:nvSpPr>
          <p:spPr>
            <a:xfrm>
              <a:off x="5613428" y="5111616"/>
              <a:ext cx="84966" cy="125763"/>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7" name="Form"/>
            <p:cNvSpPr/>
            <p:nvPr/>
          </p:nvSpPr>
          <p:spPr>
            <a:xfrm>
              <a:off x="6358978" y="5352024"/>
              <a:ext cx="63504" cy="66088"/>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8" name="Form"/>
            <p:cNvSpPr/>
            <p:nvPr/>
          </p:nvSpPr>
          <p:spPr>
            <a:xfrm>
              <a:off x="5157884" y="4597377"/>
              <a:ext cx="470791" cy="437634"/>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39" name="Form"/>
            <p:cNvSpPr/>
            <p:nvPr/>
          </p:nvSpPr>
          <p:spPr>
            <a:xfrm>
              <a:off x="5356641" y="5030344"/>
              <a:ext cx="164027" cy="129632"/>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0" name="Form"/>
            <p:cNvSpPr/>
            <p:nvPr/>
          </p:nvSpPr>
          <p:spPr>
            <a:xfrm>
              <a:off x="5796397" y="4211996"/>
              <a:ext cx="159958" cy="181367"/>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1" name="Form"/>
            <p:cNvSpPr/>
            <p:nvPr/>
          </p:nvSpPr>
          <p:spPr>
            <a:xfrm>
              <a:off x="5679554" y="3978329"/>
              <a:ext cx="57407" cy="144826"/>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2" name="Form"/>
            <p:cNvSpPr/>
            <p:nvPr/>
          </p:nvSpPr>
          <p:spPr>
            <a:xfrm>
              <a:off x="5811543" y="4013198"/>
              <a:ext cx="59319" cy="112374"/>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3" name="Form"/>
            <p:cNvSpPr/>
            <p:nvPr/>
          </p:nvSpPr>
          <p:spPr>
            <a:xfrm>
              <a:off x="5970451" y="4241390"/>
              <a:ext cx="83221" cy="77425"/>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4" name="Form"/>
            <p:cNvSpPr/>
            <p:nvPr/>
          </p:nvSpPr>
          <p:spPr>
            <a:xfrm>
              <a:off x="5730433" y="4932484"/>
              <a:ext cx="71175" cy="92651"/>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5" name="Form"/>
            <p:cNvSpPr/>
            <p:nvPr/>
          </p:nvSpPr>
          <p:spPr>
            <a:xfrm>
              <a:off x="6557340" y="5171971"/>
              <a:ext cx="45578" cy="83483"/>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6" name="Form"/>
            <p:cNvSpPr/>
            <p:nvPr/>
          </p:nvSpPr>
          <p:spPr>
            <a:xfrm>
              <a:off x="5562614" y="3141829"/>
              <a:ext cx="329577" cy="219966"/>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7" name="Form"/>
            <p:cNvSpPr/>
            <p:nvPr/>
          </p:nvSpPr>
          <p:spPr>
            <a:xfrm>
              <a:off x="858823" y="5612786"/>
              <a:ext cx="164611" cy="197147"/>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8" name="Form"/>
            <p:cNvSpPr/>
            <p:nvPr/>
          </p:nvSpPr>
          <p:spPr>
            <a:xfrm>
              <a:off x="164715" y="6057841"/>
              <a:ext cx="79224" cy="72915"/>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49" name="Form"/>
            <p:cNvSpPr/>
            <p:nvPr/>
          </p:nvSpPr>
          <p:spPr>
            <a:xfrm>
              <a:off x="2235241" y="6122158"/>
              <a:ext cx="140451" cy="240587"/>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0" name="Form"/>
            <p:cNvSpPr/>
            <p:nvPr/>
          </p:nvSpPr>
          <p:spPr>
            <a:xfrm>
              <a:off x="2724546" y="2953239"/>
              <a:ext cx="650400" cy="749118"/>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1" name="Form"/>
            <p:cNvSpPr/>
            <p:nvPr/>
          </p:nvSpPr>
          <p:spPr>
            <a:xfrm>
              <a:off x="4180599" y="3034189"/>
              <a:ext cx="398682" cy="616686"/>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2" name="Form"/>
            <p:cNvSpPr/>
            <p:nvPr/>
          </p:nvSpPr>
          <p:spPr>
            <a:xfrm>
              <a:off x="4293858" y="3731095"/>
              <a:ext cx="66465" cy="115687"/>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3" name="Form"/>
            <p:cNvSpPr/>
            <p:nvPr/>
          </p:nvSpPr>
          <p:spPr>
            <a:xfrm>
              <a:off x="2867061" y="2132629"/>
              <a:ext cx="490998" cy="503599"/>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4" name="Form"/>
            <p:cNvSpPr/>
            <p:nvPr/>
          </p:nvSpPr>
          <p:spPr>
            <a:xfrm>
              <a:off x="3105444" y="2540425"/>
              <a:ext cx="134334" cy="159982"/>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5" name="Form"/>
            <p:cNvSpPr/>
            <p:nvPr/>
          </p:nvSpPr>
          <p:spPr>
            <a:xfrm>
              <a:off x="3386755" y="1984131"/>
              <a:ext cx="96803" cy="122261"/>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6" name="Form"/>
            <p:cNvSpPr/>
            <p:nvPr/>
          </p:nvSpPr>
          <p:spPr>
            <a:xfrm>
              <a:off x="3397648" y="2341203"/>
              <a:ext cx="103528" cy="55683"/>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7" name="Form"/>
            <p:cNvSpPr/>
            <p:nvPr/>
          </p:nvSpPr>
          <p:spPr>
            <a:xfrm>
              <a:off x="3242803" y="2324529"/>
              <a:ext cx="766383" cy="647084"/>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8" name="Form"/>
            <p:cNvSpPr/>
            <p:nvPr/>
          </p:nvSpPr>
          <p:spPr>
            <a:xfrm>
              <a:off x="4040017" y="2717273"/>
              <a:ext cx="97369" cy="128917"/>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59" name="Form"/>
            <p:cNvSpPr/>
            <p:nvPr/>
          </p:nvSpPr>
          <p:spPr>
            <a:xfrm>
              <a:off x="3508043" y="1966084"/>
              <a:ext cx="239323" cy="263466"/>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0" name="Form"/>
            <p:cNvSpPr/>
            <p:nvPr/>
          </p:nvSpPr>
          <p:spPr>
            <a:xfrm>
              <a:off x="3449200" y="1755416"/>
              <a:ext cx="309144" cy="191970"/>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1" name="Form"/>
            <p:cNvSpPr/>
            <p:nvPr/>
          </p:nvSpPr>
          <p:spPr>
            <a:xfrm>
              <a:off x="3988532" y="1571143"/>
              <a:ext cx="445193" cy="509334"/>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2" name="Form"/>
            <p:cNvSpPr/>
            <p:nvPr/>
          </p:nvSpPr>
          <p:spPr>
            <a:xfrm>
              <a:off x="4182633" y="2033725"/>
              <a:ext cx="105423" cy="102328"/>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3" name="Form"/>
            <p:cNvSpPr/>
            <p:nvPr/>
          </p:nvSpPr>
          <p:spPr>
            <a:xfrm>
              <a:off x="3956025" y="2081160"/>
              <a:ext cx="167299" cy="217354"/>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4" name="Form"/>
            <p:cNvSpPr/>
            <p:nvPr/>
          </p:nvSpPr>
          <p:spPr>
            <a:xfrm>
              <a:off x="4057304" y="2372747"/>
              <a:ext cx="507164" cy="467697"/>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5" name="Form"/>
            <p:cNvSpPr/>
            <p:nvPr/>
          </p:nvSpPr>
          <p:spPr>
            <a:xfrm>
              <a:off x="4549290" y="2674249"/>
              <a:ext cx="212612" cy="272936"/>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6" name="Form"/>
            <p:cNvSpPr/>
            <p:nvPr/>
          </p:nvSpPr>
          <p:spPr>
            <a:xfrm>
              <a:off x="4537213" y="2283967"/>
              <a:ext cx="1123879" cy="694297"/>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7" name="Form"/>
            <p:cNvSpPr/>
            <p:nvPr/>
          </p:nvSpPr>
          <p:spPr>
            <a:xfrm>
              <a:off x="4437774" y="1760755"/>
              <a:ext cx="352902" cy="426414"/>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8" name="Form"/>
            <p:cNvSpPr/>
            <p:nvPr/>
          </p:nvSpPr>
          <p:spPr>
            <a:xfrm>
              <a:off x="4316091" y="1257137"/>
              <a:ext cx="141231" cy="236994"/>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69" name="Form"/>
            <p:cNvSpPr/>
            <p:nvPr/>
          </p:nvSpPr>
          <p:spPr>
            <a:xfrm>
              <a:off x="4909925" y="2115538"/>
              <a:ext cx="88900" cy="140062"/>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70" name="Form"/>
            <p:cNvSpPr/>
            <p:nvPr/>
          </p:nvSpPr>
          <p:spPr>
            <a:xfrm>
              <a:off x="4557741" y="-1"/>
              <a:ext cx="2251720" cy="2540420"/>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972" name="Quadrat"/>
          <p:cNvSpPr/>
          <p:nvPr/>
        </p:nvSpPr>
        <p:spPr>
          <a:xfrm>
            <a:off x="20444952" y="8435619"/>
            <a:ext cx="621344" cy="621345"/>
          </a:xfrm>
          <a:prstGeom prst="rect">
            <a:avLst/>
          </a:prstGeom>
          <a:solidFill>
            <a:srgbClr val="AEB4B7"/>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73" name="Quadrat"/>
          <p:cNvSpPr/>
          <p:nvPr/>
        </p:nvSpPr>
        <p:spPr>
          <a:xfrm>
            <a:off x="17399790" y="8844068"/>
            <a:ext cx="986544" cy="986544"/>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74" name="Rectangle 27"/>
          <p:cNvSpPr txBox="1"/>
          <p:nvPr/>
        </p:nvSpPr>
        <p:spPr>
          <a:xfrm>
            <a:off x="1905000" y="1905000"/>
            <a:ext cx="8263777"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North America</a:t>
            </a:r>
          </a:p>
        </p:txBody>
      </p:sp>
      <p:graphicFrame>
        <p:nvGraphicFramePr>
          <p:cNvPr id="2975" name="2D-Kreisdiagramm"/>
          <p:cNvGraphicFramePr/>
          <p:nvPr/>
        </p:nvGraphicFramePr>
        <p:xfrm>
          <a:off x="1987500" y="7737947"/>
          <a:ext cx="8077477" cy="3441701"/>
        </p:xfrm>
        <a:graphic>
          <a:graphicData uri="http://schemas.openxmlformats.org/drawingml/2006/chart">
            <c:chart xmlns:c="http://schemas.openxmlformats.org/drawingml/2006/chart" xmlns:r="http://schemas.openxmlformats.org/officeDocument/2006/relationships" r:id="rId2"/>
          </a:graphicData>
        </a:graphic>
      </p:graphicFrame>
      <p:sp>
        <p:nvSpPr>
          <p:cNvPr id="2976"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2977" name="Rectangle 27"/>
          <p:cNvSpPr txBox="1"/>
          <p:nvPr/>
        </p:nvSpPr>
        <p:spPr>
          <a:xfrm>
            <a:off x="6529522" y="9307070"/>
            <a:ext cx="818343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druamet.</a:t>
            </a:r>
          </a:p>
        </p:txBody>
      </p:sp>
    </p:spTree>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81" name="Gruppieren"/>
          <p:cNvGrpSpPr/>
          <p:nvPr/>
        </p:nvGrpSpPr>
        <p:grpSpPr>
          <a:xfrm>
            <a:off x="10605376" y="3268800"/>
            <a:ext cx="4703168" cy="8128359"/>
            <a:chOff x="0" y="0"/>
            <a:chExt cx="4703167" cy="8128358"/>
          </a:xfrm>
        </p:grpSpPr>
        <p:sp>
          <p:nvSpPr>
            <p:cNvPr id="2979" name="Form"/>
            <p:cNvSpPr/>
            <p:nvPr/>
          </p:nvSpPr>
          <p:spPr>
            <a:xfrm>
              <a:off x="0" y="0"/>
              <a:ext cx="4703168" cy="8128359"/>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80" name="Form"/>
            <p:cNvSpPr/>
            <p:nvPr/>
          </p:nvSpPr>
          <p:spPr>
            <a:xfrm>
              <a:off x="1991761" y="7285834"/>
              <a:ext cx="396367" cy="254388"/>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982" name="Rectangle 27"/>
          <p:cNvSpPr txBox="1"/>
          <p:nvPr/>
        </p:nvSpPr>
        <p:spPr>
          <a:xfrm>
            <a:off x="1905000" y="1901171"/>
            <a:ext cx="6765177"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South America</a:t>
            </a:r>
          </a:p>
        </p:txBody>
      </p:sp>
      <p:sp>
        <p:nvSpPr>
          <p:cNvPr id="2983" name="Abgerundetes Rechteck"/>
          <p:cNvSpPr/>
          <p:nvPr/>
        </p:nvSpPr>
        <p:spPr>
          <a:xfrm>
            <a:off x="1917700" y="10215272"/>
            <a:ext cx="5209857" cy="1270001"/>
          </a:xfrm>
          <a:prstGeom prst="roundRect">
            <a:avLst>
              <a:gd name="adj" fmla="val 50000"/>
            </a:avLst>
          </a:prstGeom>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984" name="NEW OPTION"/>
          <p:cNvSpPr txBox="1"/>
          <p:nvPr/>
        </p:nvSpPr>
        <p:spPr>
          <a:xfrm>
            <a:off x="3810848" y="10570872"/>
            <a:ext cx="2805605"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NEW OPTION</a:t>
            </a:r>
          </a:p>
        </p:txBody>
      </p:sp>
      <p:sp>
        <p:nvSpPr>
          <p:cNvPr id="2985" name="Form"/>
          <p:cNvSpPr/>
          <p:nvPr/>
        </p:nvSpPr>
        <p:spPr>
          <a:xfrm>
            <a:off x="2552699" y="10575952"/>
            <a:ext cx="444740" cy="609601"/>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86" name="Rectangle 27"/>
          <p:cNvSpPr txBox="1"/>
          <p:nvPr/>
        </p:nvSpPr>
        <p:spPr>
          <a:xfrm>
            <a:off x="1909036" y="4622800"/>
            <a:ext cx="6757105"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a:t>
            </a:r>
          </a:p>
        </p:txBody>
      </p:sp>
      <p:sp>
        <p:nvSpPr>
          <p:cNvPr id="2987" name="Rectangle 27"/>
          <p:cNvSpPr txBox="1"/>
          <p:nvPr/>
        </p:nvSpPr>
        <p:spPr>
          <a:xfrm>
            <a:off x="1905000" y="6235699"/>
            <a:ext cx="676517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Daero meram takimata svero eos eta accusam eto justo fosduom dolores them sanctus esto ipsusit drin for the the murda insam druamet.</a:t>
            </a:r>
          </a:p>
        </p:txBody>
      </p:sp>
      <p:sp>
        <p:nvSpPr>
          <p:cNvPr id="2988" name="Rectangle 27"/>
          <p:cNvSpPr txBox="1"/>
          <p:nvPr/>
        </p:nvSpPr>
        <p:spPr>
          <a:xfrm>
            <a:off x="17529836" y="9303411"/>
            <a:ext cx="4949164" cy="2194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Frs fosduom dolores etomda jam takimta sanctus esto ipsusit drin for the the nuras murda insam ons druamet.</a:t>
            </a:r>
          </a:p>
        </p:txBody>
      </p:sp>
      <p:graphicFrame>
        <p:nvGraphicFramePr>
          <p:cNvPr id="2989" name="Gestapeltes 2D-Säulendiagramm"/>
          <p:cNvGraphicFramePr/>
          <p:nvPr/>
        </p:nvGraphicFramePr>
        <p:xfrm>
          <a:off x="17015652" y="2336928"/>
          <a:ext cx="5463349" cy="4267073"/>
        </p:xfrm>
        <a:graphic>
          <a:graphicData uri="http://schemas.openxmlformats.org/drawingml/2006/chart">
            <c:chart xmlns:c="http://schemas.openxmlformats.org/drawingml/2006/chart" xmlns:r="http://schemas.openxmlformats.org/officeDocument/2006/relationships" r:id="rId2"/>
          </a:graphicData>
        </a:graphic>
      </p:graphicFrame>
      <p:sp>
        <p:nvSpPr>
          <p:cNvPr id="2990" name="Form"/>
          <p:cNvSpPr/>
          <p:nvPr/>
        </p:nvSpPr>
        <p:spPr>
          <a:xfrm>
            <a:off x="13425014" y="6604000"/>
            <a:ext cx="578328" cy="579041"/>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786" y="1036"/>
                  <a:pt x="2885" y="3168"/>
                </a:cubicBezTo>
                <a:cubicBezTo>
                  <a:pt x="-961" y="7385"/>
                  <a:pt x="-961" y="14215"/>
                  <a:pt x="2885" y="18432"/>
                </a:cubicBezTo>
                <a:cubicBezTo>
                  <a:pt x="4786" y="20516"/>
                  <a:pt x="7333" y="21600"/>
                  <a:pt x="9839" y="21600"/>
                </a:cubicBezTo>
                <a:cubicBezTo>
                  <a:pt x="12345" y="21600"/>
                  <a:pt x="14892" y="20564"/>
                  <a:pt x="16793" y="18432"/>
                </a:cubicBezTo>
                <a:cubicBezTo>
                  <a:pt x="20639" y="14263"/>
                  <a:pt x="20639" y="7385"/>
                  <a:pt x="16793" y="3168"/>
                </a:cubicBezTo>
                <a:cubicBezTo>
                  <a:pt x="14892" y="1084"/>
                  <a:pt x="12345" y="0"/>
                  <a:pt x="9839" y="0"/>
                </a:cubicBezTo>
                <a:close/>
                <a:moveTo>
                  <a:pt x="9839" y="1229"/>
                </a:moveTo>
                <a:cubicBezTo>
                  <a:pt x="12172" y="1229"/>
                  <a:pt x="14368" y="2227"/>
                  <a:pt x="16010" y="4027"/>
                </a:cubicBezTo>
                <a:cubicBezTo>
                  <a:pt x="19380" y="7769"/>
                  <a:pt x="19380" y="13830"/>
                  <a:pt x="16010" y="17573"/>
                </a:cubicBezTo>
                <a:cubicBezTo>
                  <a:pt x="14368" y="19373"/>
                  <a:pt x="12172" y="20371"/>
                  <a:pt x="9839" y="20371"/>
                </a:cubicBezTo>
                <a:cubicBezTo>
                  <a:pt x="7506" y="20371"/>
                  <a:pt x="5297" y="19373"/>
                  <a:pt x="3654" y="17573"/>
                </a:cubicBezTo>
                <a:cubicBezTo>
                  <a:pt x="241" y="13830"/>
                  <a:pt x="241" y="7769"/>
                  <a:pt x="3654" y="4027"/>
                </a:cubicBezTo>
                <a:cubicBezTo>
                  <a:pt x="5296" y="2227"/>
                  <a:pt x="7506" y="1229"/>
                  <a:pt x="9839" y="1229"/>
                </a:cubicBezTo>
                <a:close/>
                <a:moveTo>
                  <a:pt x="7030" y="7580"/>
                </a:moveTo>
                <a:cubicBezTo>
                  <a:pt x="6890" y="7580"/>
                  <a:pt x="6747" y="7639"/>
                  <a:pt x="6639" y="7758"/>
                </a:cubicBezTo>
                <a:cubicBezTo>
                  <a:pt x="6423" y="7994"/>
                  <a:pt x="6423" y="8379"/>
                  <a:pt x="6639" y="8616"/>
                </a:cubicBezTo>
                <a:lnTo>
                  <a:pt x="8840" y="11029"/>
                </a:lnTo>
                <a:lnTo>
                  <a:pt x="6774" y="13295"/>
                </a:lnTo>
                <a:cubicBezTo>
                  <a:pt x="6558" y="13531"/>
                  <a:pt x="6558" y="13916"/>
                  <a:pt x="6774" y="14153"/>
                </a:cubicBezTo>
                <a:cubicBezTo>
                  <a:pt x="6903" y="14295"/>
                  <a:pt x="7022" y="14346"/>
                  <a:pt x="7152" y="14346"/>
                </a:cubicBezTo>
                <a:cubicBezTo>
                  <a:pt x="7281" y="14346"/>
                  <a:pt x="7457" y="14295"/>
                  <a:pt x="7543" y="14153"/>
                </a:cubicBezTo>
                <a:lnTo>
                  <a:pt x="9623" y="11873"/>
                </a:lnTo>
                <a:lnTo>
                  <a:pt x="11689" y="14153"/>
                </a:lnTo>
                <a:cubicBezTo>
                  <a:pt x="11819" y="14295"/>
                  <a:pt x="11951" y="14346"/>
                  <a:pt x="12081" y="14346"/>
                </a:cubicBezTo>
                <a:cubicBezTo>
                  <a:pt x="12210" y="14346"/>
                  <a:pt x="12386" y="14295"/>
                  <a:pt x="12472" y="14153"/>
                </a:cubicBezTo>
                <a:cubicBezTo>
                  <a:pt x="12688" y="13916"/>
                  <a:pt x="12688" y="13531"/>
                  <a:pt x="12472" y="13295"/>
                </a:cubicBezTo>
                <a:lnTo>
                  <a:pt x="10393" y="11029"/>
                </a:lnTo>
                <a:lnTo>
                  <a:pt x="12472" y="8750"/>
                </a:lnTo>
                <a:cubicBezTo>
                  <a:pt x="12688" y="8513"/>
                  <a:pt x="12688" y="8143"/>
                  <a:pt x="12472" y="7906"/>
                </a:cubicBezTo>
                <a:cubicBezTo>
                  <a:pt x="12256" y="7669"/>
                  <a:pt x="11905" y="7669"/>
                  <a:pt x="11689" y="7906"/>
                </a:cubicBezTo>
                <a:lnTo>
                  <a:pt x="9623" y="10171"/>
                </a:lnTo>
                <a:lnTo>
                  <a:pt x="7422" y="7758"/>
                </a:lnTo>
                <a:cubicBezTo>
                  <a:pt x="7314" y="7639"/>
                  <a:pt x="7171" y="7580"/>
                  <a:pt x="7030" y="75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91" name="Form"/>
          <p:cNvSpPr/>
          <p:nvPr/>
        </p:nvSpPr>
        <p:spPr>
          <a:xfrm>
            <a:off x="11613673" y="8880483"/>
            <a:ext cx="578327" cy="579042"/>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786" y="1036"/>
                  <a:pt x="2885" y="3168"/>
                </a:cubicBezTo>
                <a:cubicBezTo>
                  <a:pt x="-961" y="7385"/>
                  <a:pt x="-961" y="14215"/>
                  <a:pt x="2885" y="18432"/>
                </a:cubicBezTo>
                <a:cubicBezTo>
                  <a:pt x="4786" y="20516"/>
                  <a:pt x="7333" y="21600"/>
                  <a:pt x="9839" y="21600"/>
                </a:cubicBezTo>
                <a:cubicBezTo>
                  <a:pt x="12345" y="21600"/>
                  <a:pt x="14892" y="20564"/>
                  <a:pt x="16793" y="18432"/>
                </a:cubicBezTo>
                <a:cubicBezTo>
                  <a:pt x="20639" y="14263"/>
                  <a:pt x="20639" y="7385"/>
                  <a:pt x="16793" y="3168"/>
                </a:cubicBezTo>
                <a:cubicBezTo>
                  <a:pt x="14892" y="1084"/>
                  <a:pt x="12345" y="0"/>
                  <a:pt x="9839" y="0"/>
                </a:cubicBezTo>
                <a:close/>
                <a:moveTo>
                  <a:pt x="9839" y="1229"/>
                </a:moveTo>
                <a:cubicBezTo>
                  <a:pt x="12172" y="1229"/>
                  <a:pt x="14368" y="2227"/>
                  <a:pt x="16010" y="4027"/>
                </a:cubicBezTo>
                <a:cubicBezTo>
                  <a:pt x="19380" y="7769"/>
                  <a:pt x="19380" y="13830"/>
                  <a:pt x="16010" y="17573"/>
                </a:cubicBezTo>
                <a:cubicBezTo>
                  <a:pt x="14368" y="19373"/>
                  <a:pt x="12172" y="20371"/>
                  <a:pt x="9839" y="20371"/>
                </a:cubicBezTo>
                <a:cubicBezTo>
                  <a:pt x="7506" y="20371"/>
                  <a:pt x="5297" y="19373"/>
                  <a:pt x="3654" y="17573"/>
                </a:cubicBezTo>
                <a:cubicBezTo>
                  <a:pt x="241" y="13830"/>
                  <a:pt x="241" y="7769"/>
                  <a:pt x="3654" y="4027"/>
                </a:cubicBezTo>
                <a:cubicBezTo>
                  <a:pt x="5296" y="2227"/>
                  <a:pt x="7506" y="1229"/>
                  <a:pt x="9839" y="1229"/>
                </a:cubicBezTo>
                <a:close/>
                <a:moveTo>
                  <a:pt x="7030" y="7580"/>
                </a:moveTo>
                <a:cubicBezTo>
                  <a:pt x="6890" y="7580"/>
                  <a:pt x="6747" y="7639"/>
                  <a:pt x="6639" y="7758"/>
                </a:cubicBezTo>
                <a:cubicBezTo>
                  <a:pt x="6423" y="7994"/>
                  <a:pt x="6423" y="8379"/>
                  <a:pt x="6639" y="8616"/>
                </a:cubicBezTo>
                <a:lnTo>
                  <a:pt x="8840" y="11029"/>
                </a:lnTo>
                <a:lnTo>
                  <a:pt x="6774" y="13295"/>
                </a:lnTo>
                <a:cubicBezTo>
                  <a:pt x="6558" y="13531"/>
                  <a:pt x="6558" y="13916"/>
                  <a:pt x="6774" y="14153"/>
                </a:cubicBezTo>
                <a:cubicBezTo>
                  <a:pt x="6903" y="14295"/>
                  <a:pt x="7022" y="14346"/>
                  <a:pt x="7152" y="14346"/>
                </a:cubicBezTo>
                <a:cubicBezTo>
                  <a:pt x="7281" y="14346"/>
                  <a:pt x="7457" y="14295"/>
                  <a:pt x="7543" y="14153"/>
                </a:cubicBezTo>
                <a:lnTo>
                  <a:pt x="9623" y="11873"/>
                </a:lnTo>
                <a:lnTo>
                  <a:pt x="11689" y="14153"/>
                </a:lnTo>
                <a:cubicBezTo>
                  <a:pt x="11819" y="14295"/>
                  <a:pt x="11951" y="14346"/>
                  <a:pt x="12081" y="14346"/>
                </a:cubicBezTo>
                <a:cubicBezTo>
                  <a:pt x="12210" y="14346"/>
                  <a:pt x="12386" y="14295"/>
                  <a:pt x="12472" y="14153"/>
                </a:cubicBezTo>
                <a:cubicBezTo>
                  <a:pt x="12688" y="13916"/>
                  <a:pt x="12688" y="13531"/>
                  <a:pt x="12472" y="13295"/>
                </a:cubicBezTo>
                <a:lnTo>
                  <a:pt x="10393" y="11029"/>
                </a:lnTo>
                <a:lnTo>
                  <a:pt x="12472" y="8750"/>
                </a:lnTo>
                <a:cubicBezTo>
                  <a:pt x="12688" y="8513"/>
                  <a:pt x="12688" y="8143"/>
                  <a:pt x="12472" y="7906"/>
                </a:cubicBezTo>
                <a:cubicBezTo>
                  <a:pt x="12256" y="7669"/>
                  <a:pt x="11905" y="7669"/>
                  <a:pt x="11689" y="7906"/>
                </a:cubicBezTo>
                <a:lnTo>
                  <a:pt x="9623" y="10171"/>
                </a:lnTo>
                <a:lnTo>
                  <a:pt x="7422" y="7758"/>
                </a:lnTo>
                <a:cubicBezTo>
                  <a:pt x="7314" y="7639"/>
                  <a:pt x="7171" y="7580"/>
                  <a:pt x="7030" y="75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92" name="Form"/>
          <p:cNvSpPr/>
          <p:nvPr/>
        </p:nvSpPr>
        <p:spPr>
          <a:xfrm>
            <a:off x="17529836" y="8225163"/>
            <a:ext cx="812801" cy="655321"/>
          </a:xfrm>
          <a:custGeom>
            <a:avLst/>
            <a:gdLst/>
            <a:ahLst/>
            <a:cxnLst>
              <a:cxn ang="0">
                <a:pos x="wd2" y="hd2"/>
              </a:cxn>
              <a:cxn ang="5400000">
                <a:pos x="wd2" y="hd2"/>
              </a:cxn>
              <a:cxn ang="10800000">
                <a:pos x="wd2" y="hd2"/>
              </a:cxn>
              <a:cxn ang="16200000">
                <a:pos x="wd2" y="hd2"/>
              </a:cxn>
            </a:cxnLst>
            <a:rect l="0" t="0" r="r" b="b"/>
            <a:pathLst>
              <a:path w="21600" h="21600" extrusionOk="0">
                <a:moveTo>
                  <a:pt x="21600" y="11386"/>
                </a:moveTo>
                <a:cubicBezTo>
                  <a:pt x="21600" y="11386"/>
                  <a:pt x="21600" y="11330"/>
                  <a:pt x="21600" y="11330"/>
                </a:cubicBezTo>
                <a:cubicBezTo>
                  <a:pt x="21600" y="11330"/>
                  <a:pt x="21600" y="11274"/>
                  <a:pt x="21600" y="11274"/>
                </a:cubicBezTo>
                <a:cubicBezTo>
                  <a:pt x="21600" y="11274"/>
                  <a:pt x="21600" y="11219"/>
                  <a:pt x="21600" y="11219"/>
                </a:cubicBezTo>
                <a:cubicBezTo>
                  <a:pt x="21600" y="11163"/>
                  <a:pt x="21600" y="11163"/>
                  <a:pt x="21555" y="11163"/>
                </a:cubicBezTo>
                <a:cubicBezTo>
                  <a:pt x="21555" y="11163"/>
                  <a:pt x="21555" y="11163"/>
                  <a:pt x="21555" y="11163"/>
                </a:cubicBezTo>
                <a:lnTo>
                  <a:pt x="18540" y="3405"/>
                </a:lnTo>
                <a:cubicBezTo>
                  <a:pt x="18450" y="3181"/>
                  <a:pt x="18225" y="3014"/>
                  <a:pt x="18000" y="3014"/>
                </a:cubicBezTo>
                <a:lnTo>
                  <a:pt x="14985" y="3014"/>
                </a:lnTo>
                <a:lnTo>
                  <a:pt x="14985" y="726"/>
                </a:lnTo>
                <a:cubicBezTo>
                  <a:pt x="14985" y="335"/>
                  <a:pt x="14715" y="0"/>
                  <a:pt x="14400" y="0"/>
                </a:cubicBezTo>
                <a:lnTo>
                  <a:pt x="585" y="0"/>
                </a:lnTo>
                <a:cubicBezTo>
                  <a:pt x="270" y="0"/>
                  <a:pt x="0" y="335"/>
                  <a:pt x="0" y="726"/>
                </a:cubicBezTo>
                <a:lnTo>
                  <a:pt x="0" y="18642"/>
                </a:lnTo>
                <a:cubicBezTo>
                  <a:pt x="0" y="19033"/>
                  <a:pt x="270" y="19367"/>
                  <a:pt x="585" y="19367"/>
                </a:cubicBezTo>
                <a:lnTo>
                  <a:pt x="3060" y="19367"/>
                </a:lnTo>
                <a:cubicBezTo>
                  <a:pt x="3330" y="20651"/>
                  <a:pt x="4275" y="21600"/>
                  <a:pt x="5355" y="21600"/>
                </a:cubicBezTo>
                <a:cubicBezTo>
                  <a:pt x="6480" y="21600"/>
                  <a:pt x="7425" y="20651"/>
                  <a:pt x="7650" y="19367"/>
                </a:cubicBezTo>
                <a:lnTo>
                  <a:pt x="15660" y="19367"/>
                </a:lnTo>
                <a:cubicBezTo>
                  <a:pt x="15930" y="20651"/>
                  <a:pt x="16875" y="21600"/>
                  <a:pt x="17955" y="21600"/>
                </a:cubicBezTo>
                <a:cubicBezTo>
                  <a:pt x="19080" y="21600"/>
                  <a:pt x="20025" y="20651"/>
                  <a:pt x="20250" y="19367"/>
                </a:cubicBezTo>
                <a:lnTo>
                  <a:pt x="20925" y="19367"/>
                </a:lnTo>
                <a:cubicBezTo>
                  <a:pt x="21240" y="19367"/>
                  <a:pt x="21510" y="19033"/>
                  <a:pt x="21510" y="18642"/>
                </a:cubicBezTo>
                <a:lnTo>
                  <a:pt x="21600" y="11386"/>
                </a:lnTo>
                <a:cubicBezTo>
                  <a:pt x="21600" y="11386"/>
                  <a:pt x="21600" y="11386"/>
                  <a:pt x="21600" y="11386"/>
                </a:cubicBezTo>
                <a:close/>
                <a:moveTo>
                  <a:pt x="17685" y="4354"/>
                </a:moveTo>
                <a:lnTo>
                  <a:pt x="20115" y="10660"/>
                </a:lnTo>
                <a:lnTo>
                  <a:pt x="14985" y="10660"/>
                </a:lnTo>
                <a:lnTo>
                  <a:pt x="14985" y="4354"/>
                </a:lnTo>
                <a:lnTo>
                  <a:pt x="17685" y="4354"/>
                </a:lnTo>
                <a:close/>
                <a:moveTo>
                  <a:pt x="5400" y="20093"/>
                </a:moveTo>
                <a:cubicBezTo>
                  <a:pt x="4725" y="20093"/>
                  <a:pt x="4185" y="19423"/>
                  <a:pt x="4185" y="18586"/>
                </a:cubicBezTo>
                <a:cubicBezTo>
                  <a:pt x="4185" y="17749"/>
                  <a:pt x="4725" y="17079"/>
                  <a:pt x="5400" y="17079"/>
                </a:cubicBezTo>
                <a:cubicBezTo>
                  <a:pt x="6075" y="17079"/>
                  <a:pt x="6615" y="17749"/>
                  <a:pt x="6615" y="18586"/>
                </a:cubicBezTo>
                <a:cubicBezTo>
                  <a:pt x="6615" y="19423"/>
                  <a:pt x="6075" y="20093"/>
                  <a:pt x="5400" y="20093"/>
                </a:cubicBezTo>
                <a:close/>
                <a:moveTo>
                  <a:pt x="18045" y="20093"/>
                </a:moveTo>
                <a:cubicBezTo>
                  <a:pt x="17370" y="20093"/>
                  <a:pt x="16830" y="19423"/>
                  <a:pt x="16830" y="18530"/>
                </a:cubicBezTo>
                <a:cubicBezTo>
                  <a:pt x="16830" y="17693"/>
                  <a:pt x="17370" y="17023"/>
                  <a:pt x="18045" y="17023"/>
                </a:cubicBezTo>
                <a:cubicBezTo>
                  <a:pt x="18720" y="17023"/>
                  <a:pt x="19260" y="17693"/>
                  <a:pt x="19260" y="18530"/>
                </a:cubicBezTo>
                <a:cubicBezTo>
                  <a:pt x="19260" y="18530"/>
                  <a:pt x="19260" y="18530"/>
                  <a:pt x="19260" y="18530"/>
                </a:cubicBezTo>
                <a:lnTo>
                  <a:pt x="19260" y="18530"/>
                </a:lnTo>
                <a:cubicBezTo>
                  <a:pt x="19260" y="19423"/>
                  <a:pt x="18720" y="20093"/>
                  <a:pt x="18045" y="20093"/>
                </a:cubicBezTo>
                <a:close/>
                <a:moveTo>
                  <a:pt x="20430" y="17860"/>
                </a:moveTo>
                <a:cubicBezTo>
                  <a:pt x="20340" y="17860"/>
                  <a:pt x="20340" y="17860"/>
                  <a:pt x="20295" y="17749"/>
                </a:cubicBezTo>
                <a:cubicBezTo>
                  <a:pt x="20250" y="17581"/>
                  <a:pt x="20205" y="17470"/>
                  <a:pt x="20160" y="17302"/>
                </a:cubicBezTo>
                <a:cubicBezTo>
                  <a:pt x="20070" y="17023"/>
                  <a:pt x="19890" y="16744"/>
                  <a:pt x="19710" y="16521"/>
                </a:cubicBezTo>
                <a:cubicBezTo>
                  <a:pt x="19350" y="16074"/>
                  <a:pt x="18855" y="15740"/>
                  <a:pt x="18315" y="15628"/>
                </a:cubicBezTo>
                <a:cubicBezTo>
                  <a:pt x="17280" y="15460"/>
                  <a:pt x="16200" y="16186"/>
                  <a:pt x="15795" y="17414"/>
                </a:cubicBezTo>
                <a:cubicBezTo>
                  <a:pt x="15750" y="17470"/>
                  <a:pt x="15750" y="17749"/>
                  <a:pt x="15660" y="17805"/>
                </a:cubicBezTo>
                <a:cubicBezTo>
                  <a:pt x="15660" y="17805"/>
                  <a:pt x="15615" y="17805"/>
                  <a:pt x="15570" y="17805"/>
                </a:cubicBezTo>
                <a:cubicBezTo>
                  <a:pt x="15435" y="17805"/>
                  <a:pt x="15345" y="17805"/>
                  <a:pt x="15210" y="17805"/>
                </a:cubicBezTo>
                <a:cubicBezTo>
                  <a:pt x="14760" y="17805"/>
                  <a:pt x="14310" y="17805"/>
                  <a:pt x="13860" y="17805"/>
                </a:cubicBezTo>
                <a:cubicBezTo>
                  <a:pt x="12600" y="17805"/>
                  <a:pt x="11340" y="17805"/>
                  <a:pt x="10080" y="17805"/>
                </a:cubicBezTo>
                <a:cubicBezTo>
                  <a:pt x="9540" y="17805"/>
                  <a:pt x="9045" y="17805"/>
                  <a:pt x="8505" y="17805"/>
                </a:cubicBezTo>
                <a:cubicBezTo>
                  <a:pt x="8325" y="17805"/>
                  <a:pt x="8145" y="17805"/>
                  <a:pt x="7965" y="17805"/>
                </a:cubicBezTo>
                <a:cubicBezTo>
                  <a:pt x="7875" y="17805"/>
                  <a:pt x="7740" y="17861"/>
                  <a:pt x="7695" y="17805"/>
                </a:cubicBezTo>
                <a:cubicBezTo>
                  <a:pt x="7650" y="17805"/>
                  <a:pt x="7650" y="17805"/>
                  <a:pt x="7650" y="17693"/>
                </a:cubicBezTo>
                <a:cubicBezTo>
                  <a:pt x="7560" y="17414"/>
                  <a:pt x="7470" y="17079"/>
                  <a:pt x="7335" y="16856"/>
                </a:cubicBezTo>
                <a:cubicBezTo>
                  <a:pt x="7020" y="16298"/>
                  <a:pt x="6615" y="15907"/>
                  <a:pt x="6120" y="15740"/>
                </a:cubicBezTo>
                <a:cubicBezTo>
                  <a:pt x="5085" y="15293"/>
                  <a:pt x="3960" y="15851"/>
                  <a:pt x="3375" y="16967"/>
                </a:cubicBezTo>
                <a:cubicBezTo>
                  <a:pt x="3240" y="17247"/>
                  <a:pt x="3150" y="17526"/>
                  <a:pt x="3060" y="17861"/>
                </a:cubicBezTo>
                <a:lnTo>
                  <a:pt x="1170" y="17861"/>
                </a:lnTo>
                <a:lnTo>
                  <a:pt x="1170" y="1395"/>
                </a:lnTo>
                <a:lnTo>
                  <a:pt x="13860" y="1395"/>
                </a:lnTo>
                <a:lnTo>
                  <a:pt x="13860" y="3684"/>
                </a:lnTo>
                <a:cubicBezTo>
                  <a:pt x="13860" y="3684"/>
                  <a:pt x="13860" y="3684"/>
                  <a:pt x="13860" y="3684"/>
                </a:cubicBezTo>
                <a:cubicBezTo>
                  <a:pt x="13860" y="3684"/>
                  <a:pt x="13860" y="3684"/>
                  <a:pt x="13860" y="3684"/>
                </a:cubicBezTo>
                <a:lnTo>
                  <a:pt x="13860" y="11442"/>
                </a:lnTo>
                <a:cubicBezTo>
                  <a:pt x="13860" y="11833"/>
                  <a:pt x="14130" y="12167"/>
                  <a:pt x="14445" y="12167"/>
                </a:cubicBezTo>
                <a:lnTo>
                  <a:pt x="20430" y="12167"/>
                </a:lnTo>
                <a:lnTo>
                  <a:pt x="20430" y="178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 name="Rectangle 27"/>
          <p:cNvSpPr txBox="1"/>
          <p:nvPr/>
        </p:nvSpPr>
        <p:spPr>
          <a:xfrm>
            <a:off x="1905000" y="1905000"/>
            <a:ext cx="823803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Company history</a:t>
            </a:r>
          </a:p>
        </p:txBody>
      </p:sp>
      <p:sp>
        <p:nvSpPr>
          <p:cNvPr id="759" name="Maorem eso ipsum dolor sit amet, derasm consetetur sadipscing elitromas. Sedma diam dnie nonumy eirmod tempor invidunt utony the labore etodre dolore magna aliquyam desando frond iron lares in this greadon."/>
          <p:cNvSpPr txBox="1"/>
          <p:nvPr/>
        </p:nvSpPr>
        <p:spPr>
          <a:xfrm>
            <a:off x="11557496" y="9606279"/>
            <a:ext cx="10921504"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Maorem eso ipsum dolor sit amet, derasm consetetur sadipscing elitromas. Sedma diam dnie nonumy eirmod tempor invidunt utony the labore etodre dolore magna aliquyam desando frond iron lares in this greadon.</a:t>
            </a:r>
          </a:p>
        </p:txBody>
      </p:sp>
      <p:sp>
        <p:nvSpPr>
          <p:cNvPr id="760" name="Rectangle 27"/>
          <p:cNvSpPr txBox="1"/>
          <p:nvPr/>
        </p:nvSpPr>
        <p:spPr>
          <a:xfrm>
            <a:off x="1909036" y="4622800"/>
            <a:ext cx="7366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a:t>
            </a:r>
          </a:p>
        </p:txBody>
      </p:sp>
      <p:sp>
        <p:nvSpPr>
          <p:cNvPr id="761" name="Rectangle 27"/>
          <p:cNvSpPr txBox="1"/>
          <p:nvPr/>
        </p:nvSpPr>
        <p:spPr>
          <a:xfrm>
            <a:off x="1905000" y="6235699"/>
            <a:ext cx="7263805"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At vero eos dolores etomda jam rebum. Steot clita kuasd, nosotrad seat the takimta sanctus estm ipsusit drin for druamet.</a:t>
            </a:r>
          </a:p>
        </p:txBody>
      </p:sp>
      <p:sp>
        <p:nvSpPr>
          <p:cNvPr id="3" name="Bildplatzhalter 2">
            <a:extLst>
              <a:ext uri="{FF2B5EF4-FFF2-40B4-BE49-F238E27FC236}">
                <a16:creationId xmlns:a16="http://schemas.microsoft.com/office/drawing/2014/main" id="{F0810A48-5201-9B48-8940-A986C79AF2EC}"/>
              </a:ext>
            </a:extLst>
          </p:cNvPr>
          <p:cNvSpPr>
            <a:spLocks noGrp="1"/>
          </p:cNvSpPr>
          <p:nvPr>
            <p:ph type="pic" sz="quarter" idx="13"/>
          </p:nvPr>
        </p:nvSpPr>
        <p:spPr/>
      </p:sp>
      <p:sp>
        <p:nvSpPr>
          <p:cNvPr id="5" name="Bildplatzhalter 4">
            <a:extLst>
              <a:ext uri="{FF2B5EF4-FFF2-40B4-BE49-F238E27FC236}">
                <a16:creationId xmlns:a16="http://schemas.microsoft.com/office/drawing/2014/main" id="{B202A19A-C77D-3046-9335-F678DCCA56B3}"/>
              </a:ext>
            </a:extLst>
          </p:cNvPr>
          <p:cNvSpPr>
            <a:spLocks noGrp="1"/>
          </p:cNvSpPr>
          <p:nvPr>
            <p:ph type="pic" sz="quarter" idx="14"/>
          </p:nvPr>
        </p:nvSpPr>
        <p:spPr/>
      </p:sp>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4" name="Rectangle 27"/>
          <p:cNvSpPr txBox="1"/>
          <p:nvPr/>
        </p:nvSpPr>
        <p:spPr>
          <a:xfrm>
            <a:off x="1905000" y="1901171"/>
            <a:ext cx="6765177"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Asia Map</a:t>
            </a:r>
          </a:p>
        </p:txBody>
      </p:sp>
      <p:grpSp>
        <p:nvGrpSpPr>
          <p:cNvPr id="3037" name="Gruppieren"/>
          <p:cNvGrpSpPr/>
          <p:nvPr/>
        </p:nvGrpSpPr>
        <p:grpSpPr>
          <a:xfrm>
            <a:off x="3217502" y="3713480"/>
            <a:ext cx="8390306" cy="7970912"/>
            <a:chOff x="0" y="0"/>
            <a:chExt cx="8390304" cy="7970910"/>
          </a:xfrm>
        </p:grpSpPr>
        <p:sp>
          <p:nvSpPr>
            <p:cNvPr id="2995" name="Form"/>
            <p:cNvSpPr/>
            <p:nvPr/>
          </p:nvSpPr>
          <p:spPr>
            <a:xfrm>
              <a:off x="2715483" y="6957090"/>
              <a:ext cx="130950" cy="194021"/>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96" name="Form"/>
            <p:cNvSpPr/>
            <p:nvPr/>
          </p:nvSpPr>
          <p:spPr>
            <a:xfrm>
              <a:off x="3526462" y="7148025"/>
              <a:ext cx="523161" cy="584466"/>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3"/>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97" name="Form"/>
            <p:cNvSpPr/>
            <p:nvPr/>
          </p:nvSpPr>
          <p:spPr>
            <a:xfrm>
              <a:off x="4021733" y="7502449"/>
              <a:ext cx="67046" cy="88723"/>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98" name="Form"/>
            <p:cNvSpPr/>
            <p:nvPr/>
          </p:nvSpPr>
          <p:spPr>
            <a:xfrm>
              <a:off x="4135222" y="7568115"/>
              <a:ext cx="52263" cy="31321"/>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999" name="Form"/>
            <p:cNvSpPr/>
            <p:nvPr/>
          </p:nvSpPr>
          <p:spPr>
            <a:xfrm>
              <a:off x="4208147" y="7061162"/>
              <a:ext cx="532857" cy="575202"/>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0" name="Form"/>
            <p:cNvSpPr/>
            <p:nvPr/>
          </p:nvSpPr>
          <p:spPr>
            <a:xfrm>
              <a:off x="4063656" y="7726483"/>
              <a:ext cx="479257" cy="152663"/>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1" name="Form"/>
            <p:cNvSpPr/>
            <p:nvPr/>
          </p:nvSpPr>
          <p:spPr>
            <a:xfrm>
              <a:off x="4587063" y="7855983"/>
              <a:ext cx="139846" cy="33651"/>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2" name="Form"/>
            <p:cNvSpPr/>
            <p:nvPr/>
          </p:nvSpPr>
          <p:spPr>
            <a:xfrm>
              <a:off x="4730173" y="7900666"/>
              <a:ext cx="94618" cy="70245"/>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3" name="Form"/>
            <p:cNvSpPr/>
            <p:nvPr/>
          </p:nvSpPr>
          <p:spPr>
            <a:xfrm>
              <a:off x="4751299" y="7842615"/>
              <a:ext cx="261424" cy="53897"/>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4" name="Form"/>
            <p:cNvSpPr/>
            <p:nvPr/>
          </p:nvSpPr>
          <p:spPr>
            <a:xfrm>
              <a:off x="4965602" y="7857463"/>
              <a:ext cx="191519" cy="94641"/>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5" name="Form"/>
            <p:cNvSpPr/>
            <p:nvPr/>
          </p:nvSpPr>
          <p:spPr>
            <a:xfrm>
              <a:off x="4719977" y="7448280"/>
              <a:ext cx="244199" cy="275145"/>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6" name="Form"/>
            <p:cNvSpPr/>
            <p:nvPr/>
          </p:nvSpPr>
          <p:spPr>
            <a:xfrm>
              <a:off x="4795929" y="7329745"/>
              <a:ext cx="253292" cy="103581"/>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7" name="Form"/>
            <p:cNvSpPr/>
            <p:nvPr/>
          </p:nvSpPr>
          <p:spPr>
            <a:xfrm>
              <a:off x="5080844" y="7580121"/>
              <a:ext cx="53237" cy="81072"/>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8" name="Form"/>
            <p:cNvSpPr/>
            <p:nvPr/>
          </p:nvSpPr>
          <p:spPr>
            <a:xfrm>
              <a:off x="5168742" y="7571237"/>
              <a:ext cx="169077" cy="86481"/>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09" name="Form"/>
            <p:cNvSpPr/>
            <p:nvPr/>
          </p:nvSpPr>
          <p:spPr>
            <a:xfrm>
              <a:off x="5320034" y="7796602"/>
              <a:ext cx="68544" cy="79273"/>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0" name="Form"/>
            <p:cNvSpPr/>
            <p:nvPr/>
          </p:nvSpPr>
          <p:spPr>
            <a:xfrm>
              <a:off x="5410731" y="7701674"/>
              <a:ext cx="46213" cy="52664"/>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1" name="Form"/>
            <p:cNvSpPr/>
            <p:nvPr/>
          </p:nvSpPr>
          <p:spPr>
            <a:xfrm>
              <a:off x="5491238" y="7714987"/>
              <a:ext cx="44874" cy="77204"/>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2" name="Form"/>
            <p:cNvSpPr/>
            <p:nvPr/>
          </p:nvSpPr>
          <p:spPr>
            <a:xfrm>
              <a:off x="5142801" y="7331878"/>
              <a:ext cx="84800" cy="153592"/>
            </a:xfrm>
            <a:custGeom>
              <a:avLst/>
              <a:gdLst/>
              <a:ahLst/>
              <a:cxnLst>
                <a:cxn ang="0">
                  <a:pos x="wd2" y="hd2"/>
                </a:cxn>
                <a:cxn ang="5400000">
                  <a:pos x="wd2" y="hd2"/>
                </a:cxn>
                <a:cxn ang="10800000">
                  <a:pos x="wd2" y="hd2"/>
                </a:cxn>
                <a:cxn ang="16200000">
                  <a:pos x="wd2" y="hd2"/>
                </a:cxn>
              </a:cxnLst>
              <a:rect l="0" t="0" r="r" b="b"/>
              <a:pathLst>
                <a:path w="21488"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3" name="Form"/>
            <p:cNvSpPr/>
            <p:nvPr/>
          </p:nvSpPr>
          <p:spPr>
            <a:xfrm>
              <a:off x="5293184" y="7427004"/>
              <a:ext cx="60118" cy="74103"/>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4" name="Form"/>
            <p:cNvSpPr/>
            <p:nvPr/>
          </p:nvSpPr>
          <p:spPr>
            <a:xfrm>
              <a:off x="4782617" y="6106055"/>
              <a:ext cx="83103" cy="180415"/>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5" name="Form"/>
            <p:cNvSpPr/>
            <p:nvPr/>
          </p:nvSpPr>
          <p:spPr>
            <a:xfrm>
              <a:off x="4761113" y="6456695"/>
              <a:ext cx="145892" cy="359292"/>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6" name="Form"/>
            <p:cNvSpPr/>
            <p:nvPr/>
          </p:nvSpPr>
          <p:spPr>
            <a:xfrm>
              <a:off x="4872664" y="6695512"/>
              <a:ext cx="100914" cy="72857"/>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7" name="Form"/>
            <p:cNvSpPr/>
            <p:nvPr/>
          </p:nvSpPr>
          <p:spPr>
            <a:xfrm>
              <a:off x="4869321" y="6816876"/>
              <a:ext cx="59385" cy="83808"/>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8" name="Form"/>
            <p:cNvSpPr/>
            <p:nvPr/>
          </p:nvSpPr>
          <p:spPr>
            <a:xfrm>
              <a:off x="4897358" y="6876918"/>
              <a:ext cx="98433" cy="99369"/>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19" name="Form"/>
            <p:cNvSpPr/>
            <p:nvPr/>
          </p:nvSpPr>
          <p:spPr>
            <a:xfrm>
              <a:off x="4955471" y="6782781"/>
              <a:ext cx="91164" cy="140723"/>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0" name="Form"/>
            <p:cNvSpPr/>
            <p:nvPr/>
          </p:nvSpPr>
          <p:spPr>
            <a:xfrm>
              <a:off x="4870213" y="6961733"/>
              <a:ext cx="250757" cy="194867"/>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1" name="Form"/>
            <p:cNvSpPr/>
            <p:nvPr/>
          </p:nvSpPr>
          <p:spPr>
            <a:xfrm>
              <a:off x="8233226" y="3208615"/>
              <a:ext cx="157079" cy="95822"/>
            </a:xfrm>
            <a:custGeom>
              <a:avLst/>
              <a:gdLst/>
              <a:ahLst/>
              <a:cxnLst>
                <a:cxn ang="0">
                  <a:pos x="wd2" y="hd2"/>
                </a:cxn>
                <a:cxn ang="5400000">
                  <a:pos x="wd2" y="hd2"/>
                </a:cxn>
                <a:cxn ang="10800000">
                  <a:pos x="wd2" y="hd2"/>
                </a:cxn>
                <a:cxn ang="16200000">
                  <a:pos x="wd2" y="hd2"/>
                </a:cxn>
              </a:cxnLst>
              <a:rect l="0" t="0" r="r" b="b"/>
              <a:pathLst>
                <a:path w="20746" h="19746" extrusionOk="0">
                  <a:moveTo>
                    <a:pt x="2693" y="8974"/>
                  </a:moveTo>
                  <a:cubicBezTo>
                    <a:pt x="3163" y="8974"/>
                    <a:pt x="3398" y="8608"/>
                    <a:pt x="3985" y="8608"/>
                  </a:cubicBezTo>
                  <a:cubicBezTo>
                    <a:pt x="4219" y="8608"/>
                    <a:pt x="4454" y="8974"/>
                    <a:pt x="4689" y="8974"/>
                  </a:cubicBezTo>
                  <a:cubicBezTo>
                    <a:pt x="4924" y="8974"/>
                    <a:pt x="5159" y="8608"/>
                    <a:pt x="5159" y="8608"/>
                  </a:cubicBezTo>
                  <a:cubicBezTo>
                    <a:pt x="6685" y="6960"/>
                    <a:pt x="8915" y="8425"/>
                    <a:pt x="9854" y="10438"/>
                  </a:cubicBezTo>
                  <a:cubicBezTo>
                    <a:pt x="10793" y="12269"/>
                    <a:pt x="11615" y="15381"/>
                    <a:pt x="11615" y="18126"/>
                  </a:cubicBezTo>
                  <a:cubicBezTo>
                    <a:pt x="12789" y="17028"/>
                    <a:pt x="14315" y="20506"/>
                    <a:pt x="15489" y="19591"/>
                  </a:cubicBezTo>
                  <a:cubicBezTo>
                    <a:pt x="15959" y="19225"/>
                    <a:pt x="16193" y="18492"/>
                    <a:pt x="15959" y="17760"/>
                  </a:cubicBezTo>
                  <a:cubicBezTo>
                    <a:pt x="15724" y="17028"/>
                    <a:pt x="15254" y="16662"/>
                    <a:pt x="14785" y="16662"/>
                  </a:cubicBezTo>
                  <a:cubicBezTo>
                    <a:pt x="14785" y="15381"/>
                    <a:pt x="15489" y="14648"/>
                    <a:pt x="16546" y="14282"/>
                  </a:cubicBezTo>
                  <a:cubicBezTo>
                    <a:pt x="17250" y="14282"/>
                    <a:pt x="17954" y="14648"/>
                    <a:pt x="18659" y="14648"/>
                  </a:cubicBezTo>
                  <a:cubicBezTo>
                    <a:pt x="19480" y="14648"/>
                    <a:pt x="20419" y="14648"/>
                    <a:pt x="20654" y="13550"/>
                  </a:cubicBezTo>
                  <a:cubicBezTo>
                    <a:pt x="20889" y="12452"/>
                    <a:pt x="20654" y="11170"/>
                    <a:pt x="20185" y="10438"/>
                  </a:cubicBezTo>
                  <a:cubicBezTo>
                    <a:pt x="19715" y="9706"/>
                    <a:pt x="19011" y="9340"/>
                    <a:pt x="18189" y="8974"/>
                  </a:cubicBezTo>
                  <a:cubicBezTo>
                    <a:pt x="17485" y="8608"/>
                    <a:pt x="17015" y="8242"/>
                    <a:pt x="16193" y="7692"/>
                  </a:cubicBezTo>
                  <a:cubicBezTo>
                    <a:pt x="15959" y="7692"/>
                    <a:pt x="15489" y="7326"/>
                    <a:pt x="15019" y="7326"/>
                  </a:cubicBezTo>
                  <a:cubicBezTo>
                    <a:pt x="14550" y="7326"/>
                    <a:pt x="14315" y="8242"/>
                    <a:pt x="14080" y="8608"/>
                  </a:cubicBezTo>
                  <a:cubicBezTo>
                    <a:pt x="13259" y="9340"/>
                    <a:pt x="12319" y="8608"/>
                    <a:pt x="11850" y="7326"/>
                  </a:cubicBezTo>
                  <a:cubicBezTo>
                    <a:pt x="11380" y="6228"/>
                    <a:pt x="11028" y="5130"/>
                    <a:pt x="10559" y="3848"/>
                  </a:cubicBezTo>
                  <a:cubicBezTo>
                    <a:pt x="10089" y="2750"/>
                    <a:pt x="9385" y="1652"/>
                    <a:pt x="8328" y="1652"/>
                  </a:cubicBezTo>
                  <a:cubicBezTo>
                    <a:pt x="8093" y="1652"/>
                    <a:pt x="7624" y="2018"/>
                    <a:pt x="7389" y="1652"/>
                  </a:cubicBezTo>
                  <a:cubicBezTo>
                    <a:pt x="6919" y="1652"/>
                    <a:pt x="6450" y="920"/>
                    <a:pt x="6098" y="553"/>
                  </a:cubicBezTo>
                  <a:cubicBezTo>
                    <a:pt x="4219" y="-1094"/>
                    <a:pt x="1989" y="1286"/>
                    <a:pt x="463" y="3116"/>
                  </a:cubicBezTo>
                  <a:cubicBezTo>
                    <a:pt x="-711" y="5496"/>
                    <a:pt x="463" y="9706"/>
                    <a:pt x="2693" y="897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2" name="Form"/>
            <p:cNvSpPr/>
            <p:nvPr/>
          </p:nvSpPr>
          <p:spPr>
            <a:xfrm>
              <a:off x="7739972" y="2138420"/>
              <a:ext cx="227871" cy="140055"/>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3" name="Form"/>
            <p:cNvSpPr/>
            <p:nvPr/>
          </p:nvSpPr>
          <p:spPr>
            <a:xfrm>
              <a:off x="5791565" y="1672058"/>
              <a:ext cx="194477" cy="197955"/>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4" name="Form"/>
            <p:cNvSpPr/>
            <p:nvPr/>
          </p:nvSpPr>
          <p:spPr>
            <a:xfrm>
              <a:off x="5629307" y="1295343"/>
              <a:ext cx="432636" cy="298000"/>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5" name="Form"/>
            <p:cNvSpPr/>
            <p:nvPr/>
          </p:nvSpPr>
          <p:spPr>
            <a:xfrm>
              <a:off x="5549964" y="1367731"/>
              <a:ext cx="56462" cy="126938"/>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6" name="Form"/>
            <p:cNvSpPr/>
            <p:nvPr/>
          </p:nvSpPr>
          <p:spPr>
            <a:xfrm>
              <a:off x="6097796" y="1409326"/>
              <a:ext cx="256343" cy="178543"/>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7" name="Form"/>
            <p:cNvSpPr/>
            <p:nvPr/>
          </p:nvSpPr>
          <p:spPr>
            <a:xfrm>
              <a:off x="2669771" y="1835661"/>
              <a:ext cx="56595" cy="125091"/>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8" name="Form"/>
            <p:cNvSpPr/>
            <p:nvPr/>
          </p:nvSpPr>
          <p:spPr>
            <a:xfrm>
              <a:off x="328660" y="5513173"/>
              <a:ext cx="102418" cy="46095"/>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29" name="Form"/>
            <p:cNvSpPr/>
            <p:nvPr/>
          </p:nvSpPr>
          <p:spPr>
            <a:xfrm>
              <a:off x="5863165" y="4123224"/>
              <a:ext cx="136191" cy="693666"/>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0" name="Form"/>
            <p:cNvSpPr/>
            <p:nvPr/>
          </p:nvSpPr>
          <p:spPr>
            <a:xfrm>
              <a:off x="5778744" y="4851107"/>
              <a:ext cx="297179" cy="295896"/>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1" name="Form"/>
            <p:cNvSpPr/>
            <p:nvPr/>
          </p:nvSpPr>
          <p:spPr>
            <a:xfrm>
              <a:off x="5252422" y="5155607"/>
              <a:ext cx="640848" cy="614032"/>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2" name="Form"/>
            <p:cNvSpPr/>
            <p:nvPr/>
          </p:nvSpPr>
          <p:spPr>
            <a:xfrm>
              <a:off x="3324983" y="0"/>
              <a:ext cx="293979" cy="362526"/>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3" name="Form"/>
            <p:cNvSpPr/>
            <p:nvPr/>
          </p:nvSpPr>
          <p:spPr>
            <a:xfrm>
              <a:off x="3283162" y="316177"/>
              <a:ext cx="465354" cy="394955"/>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4" name="Form"/>
            <p:cNvSpPr/>
            <p:nvPr/>
          </p:nvSpPr>
          <p:spPr>
            <a:xfrm>
              <a:off x="3705985" y="519325"/>
              <a:ext cx="308397" cy="395862"/>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5" name="Form"/>
            <p:cNvSpPr/>
            <p:nvPr/>
          </p:nvSpPr>
          <p:spPr>
            <a:xfrm>
              <a:off x="5355199" y="7465882"/>
              <a:ext cx="526652" cy="446319"/>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36" name="Form"/>
            <p:cNvSpPr/>
            <p:nvPr/>
          </p:nvSpPr>
          <p:spPr>
            <a:xfrm>
              <a:off x="0" y="956081"/>
              <a:ext cx="8335680" cy="6486314"/>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3"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3"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3"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5"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3038" name="Rectangle 27"/>
          <p:cNvSpPr txBox="1"/>
          <p:nvPr/>
        </p:nvSpPr>
        <p:spPr>
          <a:xfrm>
            <a:off x="13589000" y="335026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3039" name="Rectangle 27"/>
          <p:cNvSpPr txBox="1"/>
          <p:nvPr/>
        </p:nvSpPr>
        <p:spPr>
          <a:xfrm>
            <a:off x="13584963" y="4963159"/>
            <a:ext cx="8894037"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formada.</a:t>
            </a:r>
          </a:p>
        </p:txBody>
      </p:sp>
      <p:graphicFrame>
        <p:nvGraphicFramePr>
          <p:cNvPr id="3040" name="2D-Kreisdiagramm"/>
          <p:cNvGraphicFramePr/>
          <p:nvPr/>
        </p:nvGraphicFramePr>
        <p:xfrm>
          <a:off x="3217502" y="5365750"/>
          <a:ext cx="2984501" cy="2984500"/>
        </p:xfrm>
        <a:graphic>
          <a:graphicData uri="http://schemas.openxmlformats.org/drawingml/2006/chart">
            <c:chart xmlns:c="http://schemas.openxmlformats.org/drawingml/2006/chart" xmlns:r="http://schemas.openxmlformats.org/officeDocument/2006/relationships" r:id="rId2"/>
          </a:graphicData>
        </a:graphic>
      </p:graphicFrame>
      <p:sp>
        <p:nvSpPr>
          <p:cNvPr id="3041" name="Rectangle 27"/>
          <p:cNvSpPr txBox="1"/>
          <p:nvPr/>
        </p:nvSpPr>
        <p:spPr>
          <a:xfrm>
            <a:off x="13589000" y="7874000"/>
            <a:ext cx="231140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63%</a:t>
            </a:r>
          </a:p>
        </p:txBody>
      </p:sp>
      <p:sp>
        <p:nvSpPr>
          <p:cNvPr id="3042" name="Rectangle 27"/>
          <p:cNvSpPr txBox="1"/>
          <p:nvPr/>
        </p:nvSpPr>
        <p:spPr>
          <a:xfrm>
            <a:off x="16281400" y="8120380"/>
            <a:ext cx="609590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Deat the os takimta sancem ipsusit drin for the druamet comda.</a:t>
            </a:r>
          </a:p>
        </p:txBody>
      </p:sp>
      <p:sp>
        <p:nvSpPr>
          <p:cNvPr id="3043" name="Rectangle 27"/>
          <p:cNvSpPr txBox="1"/>
          <p:nvPr/>
        </p:nvSpPr>
        <p:spPr>
          <a:xfrm>
            <a:off x="13589000" y="9921875"/>
            <a:ext cx="231140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37%</a:t>
            </a:r>
          </a:p>
        </p:txBody>
      </p:sp>
      <p:sp>
        <p:nvSpPr>
          <p:cNvPr id="3044" name="Rectangle 27"/>
          <p:cNvSpPr txBox="1"/>
          <p:nvPr/>
        </p:nvSpPr>
        <p:spPr>
          <a:xfrm>
            <a:off x="16281400" y="10168255"/>
            <a:ext cx="609590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Deat the os takimta sancem ipsusit drin for the druamet comda.</a:t>
            </a:r>
          </a:p>
        </p:txBody>
      </p:sp>
    </p:spTree>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49" name="Gruppieren"/>
          <p:cNvGrpSpPr/>
          <p:nvPr/>
        </p:nvGrpSpPr>
        <p:grpSpPr>
          <a:xfrm>
            <a:off x="14317367" y="2921000"/>
            <a:ext cx="7843458" cy="7874001"/>
            <a:chOff x="0" y="0"/>
            <a:chExt cx="7843456" cy="7874000"/>
          </a:xfrm>
        </p:grpSpPr>
        <p:sp>
          <p:nvSpPr>
            <p:cNvPr id="3046" name="Form"/>
            <p:cNvSpPr/>
            <p:nvPr/>
          </p:nvSpPr>
          <p:spPr>
            <a:xfrm>
              <a:off x="7054487" y="5369112"/>
              <a:ext cx="707975" cy="1457826"/>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47" name="Form"/>
            <p:cNvSpPr/>
            <p:nvPr/>
          </p:nvSpPr>
          <p:spPr>
            <a:xfrm>
              <a:off x="833583" y="0"/>
              <a:ext cx="7009874" cy="7874000"/>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48" name="Form"/>
            <p:cNvSpPr/>
            <p:nvPr/>
          </p:nvSpPr>
          <p:spPr>
            <a:xfrm>
              <a:off x="0" y="2297213"/>
              <a:ext cx="150796" cy="85070"/>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3050" name="Rectangle 27"/>
          <p:cNvSpPr txBox="1"/>
          <p:nvPr/>
        </p:nvSpPr>
        <p:spPr>
          <a:xfrm>
            <a:off x="1905000" y="1901171"/>
            <a:ext cx="6765177"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Africa Map</a:t>
            </a:r>
          </a:p>
        </p:txBody>
      </p:sp>
      <p:graphicFrame>
        <p:nvGraphicFramePr>
          <p:cNvPr id="3051" name="Gestapeltes 2D-Balkendiagramm"/>
          <p:cNvGraphicFramePr/>
          <p:nvPr/>
        </p:nvGraphicFramePr>
        <p:xfrm>
          <a:off x="1904999" y="8346439"/>
          <a:ext cx="7651639" cy="2933065"/>
        </p:xfrm>
        <a:graphic>
          <a:graphicData uri="http://schemas.openxmlformats.org/drawingml/2006/chart">
            <c:chart xmlns:c="http://schemas.openxmlformats.org/drawingml/2006/chart" xmlns:r="http://schemas.openxmlformats.org/officeDocument/2006/relationships" r:id="rId2"/>
          </a:graphicData>
        </a:graphic>
      </p:graphicFrame>
      <p:sp>
        <p:nvSpPr>
          <p:cNvPr id="3052" name="Rectangle 27"/>
          <p:cNvSpPr txBox="1"/>
          <p:nvPr/>
        </p:nvSpPr>
        <p:spPr>
          <a:xfrm>
            <a:off x="1909036" y="4622800"/>
            <a:ext cx="8712905"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Idam The jasom.</a:t>
            </a:r>
          </a:p>
        </p:txBody>
      </p:sp>
      <p:sp>
        <p:nvSpPr>
          <p:cNvPr id="3053" name="Rectangle 27"/>
          <p:cNvSpPr txBox="1"/>
          <p:nvPr/>
        </p:nvSpPr>
        <p:spPr>
          <a:xfrm>
            <a:off x="1905000" y="6235699"/>
            <a:ext cx="1105777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Daero meram takimata svero eos eta accusam eto justo fosduom dolores them sanctus esto ipsusit drin for the the druamet.</a:t>
            </a:r>
          </a:p>
        </p:txBody>
      </p:sp>
      <p:grpSp>
        <p:nvGrpSpPr>
          <p:cNvPr id="3058" name="Gruppieren"/>
          <p:cNvGrpSpPr/>
          <p:nvPr/>
        </p:nvGrpSpPr>
        <p:grpSpPr>
          <a:xfrm>
            <a:off x="19183413" y="3064556"/>
            <a:ext cx="2539873" cy="2539872"/>
            <a:chOff x="0" y="0"/>
            <a:chExt cx="2539871" cy="2539871"/>
          </a:xfrm>
        </p:grpSpPr>
        <p:grpSp>
          <p:nvGrpSpPr>
            <p:cNvPr id="3056" name="Gruppieren"/>
            <p:cNvGrpSpPr/>
            <p:nvPr/>
          </p:nvGrpSpPr>
          <p:grpSpPr>
            <a:xfrm>
              <a:off x="0" y="0"/>
              <a:ext cx="2539872" cy="2539872"/>
              <a:chOff x="0" y="0"/>
              <a:chExt cx="2539871" cy="2539871"/>
            </a:xfrm>
          </p:grpSpPr>
          <p:graphicFrame>
            <p:nvGraphicFramePr>
              <p:cNvPr id="3054" name="2D-Kreisdiagramm"/>
              <p:cNvGraphicFramePr/>
              <p:nvPr/>
            </p:nvGraphicFramePr>
            <p:xfrm>
              <a:off x="0" y="0"/>
              <a:ext cx="2539872" cy="2539872"/>
            </p:xfrm>
            <a:graphic>
              <a:graphicData uri="http://schemas.openxmlformats.org/drawingml/2006/chart">
                <c:chart xmlns:c="http://schemas.openxmlformats.org/drawingml/2006/chart" xmlns:r="http://schemas.openxmlformats.org/officeDocument/2006/relationships" r:id="rId3"/>
              </a:graphicData>
            </a:graphic>
          </p:graphicFrame>
          <p:sp>
            <p:nvSpPr>
              <p:cNvPr id="3055" name="Kreis"/>
              <p:cNvSpPr/>
              <p:nvPr/>
            </p:nvSpPr>
            <p:spPr>
              <a:xfrm>
                <a:off x="165686" y="165686"/>
                <a:ext cx="2208499" cy="2208499"/>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sp>
          <p:nvSpPr>
            <p:cNvPr id="3057" name="23%"/>
            <p:cNvSpPr txBox="1"/>
            <p:nvPr/>
          </p:nvSpPr>
          <p:spPr>
            <a:xfrm>
              <a:off x="0" y="906715"/>
              <a:ext cx="2539872" cy="726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defRPr sz="4200">
                  <a:solidFill>
                    <a:srgbClr val="0B0C11"/>
                  </a:solidFill>
                  <a:latin typeface="Montserrat"/>
                  <a:ea typeface="Montserrat"/>
                  <a:cs typeface="Montserrat"/>
                  <a:sym typeface="Montserrat"/>
                </a:defRPr>
              </a:lvl1pPr>
            </a:lstStyle>
            <a:p>
              <a:r>
                <a:t>23%</a:t>
              </a:r>
            </a:p>
          </p:txBody>
        </p:sp>
      </p:grpSp>
      <p:sp>
        <p:nvSpPr>
          <p:cNvPr id="3059" name="Rectangle 27"/>
          <p:cNvSpPr txBox="1"/>
          <p:nvPr/>
        </p:nvSpPr>
        <p:spPr>
          <a:xfrm>
            <a:off x="11688370" y="895603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osdoma</a:t>
            </a:r>
          </a:p>
        </p:txBody>
      </p:sp>
      <p:sp>
        <p:nvSpPr>
          <p:cNvPr id="3060" name="Rectangle 27"/>
          <p:cNvSpPr txBox="1"/>
          <p:nvPr/>
        </p:nvSpPr>
        <p:spPr>
          <a:xfrm>
            <a:off x="11688370" y="9761219"/>
            <a:ext cx="474999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Des esomdo ipsos dolor sit amet, deras consetet.</a:t>
            </a:r>
          </a:p>
        </p:txBody>
      </p:sp>
      <p:sp>
        <p:nvSpPr>
          <p:cNvPr id="3061" name="Form"/>
          <p:cNvSpPr/>
          <p:nvPr/>
        </p:nvSpPr>
        <p:spPr>
          <a:xfrm>
            <a:off x="10317140" y="8823959"/>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5" name="Gruppieren"/>
          <p:cNvGrpSpPr/>
          <p:nvPr/>
        </p:nvGrpSpPr>
        <p:grpSpPr>
          <a:xfrm>
            <a:off x="2606530" y="3783032"/>
            <a:ext cx="9585470" cy="7219658"/>
            <a:chOff x="0" y="0"/>
            <a:chExt cx="9585469" cy="7219656"/>
          </a:xfrm>
        </p:grpSpPr>
        <p:sp>
          <p:nvSpPr>
            <p:cNvPr id="3063" name="Form"/>
            <p:cNvSpPr/>
            <p:nvPr/>
          </p:nvSpPr>
          <p:spPr>
            <a:xfrm>
              <a:off x="5010018" y="188597"/>
              <a:ext cx="693221" cy="423400"/>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4" name="Form"/>
            <p:cNvSpPr/>
            <p:nvPr/>
          </p:nvSpPr>
          <p:spPr>
            <a:xfrm>
              <a:off x="0" y="1229181"/>
              <a:ext cx="5718017" cy="4544199"/>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5" name="Form"/>
            <p:cNvSpPr/>
            <p:nvPr/>
          </p:nvSpPr>
          <p:spPr>
            <a:xfrm>
              <a:off x="4919853" y="5791049"/>
              <a:ext cx="122677" cy="181756"/>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6" name="Form"/>
            <p:cNvSpPr/>
            <p:nvPr/>
          </p:nvSpPr>
          <p:spPr>
            <a:xfrm>
              <a:off x="4438012" y="5990741"/>
              <a:ext cx="586979" cy="640947"/>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8"/>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7"/>
                    <a:pt x="9775" y="21600"/>
                    <a:pt x="10869" y="21600"/>
                  </a:cubicBezTo>
                  <a:cubicBezTo>
                    <a:pt x="11416" y="21600"/>
                    <a:pt x="12054" y="21262"/>
                    <a:pt x="12418" y="20841"/>
                  </a:cubicBezTo>
                  <a:cubicBezTo>
                    <a:pt x="13603" y="20166"/>
                    <a:pt x="14697" y="19238"/>
                    <a:pt x="15699" y="18563"/>
                  </a:cubicBezTo>
                  <a:cubicBezTo>
                    <a:pt x="17431" y="17297"/>
                    <a:pt x="19254" y="15947"/>
                    <a:pt x="20074" y="14006"/>
                  </a:cubicBezTo>
                  <a:cubicBezTo>
                    <a:pt x="20985" y="11644"/>
                    <a:pt x="19892" y="8859"/>
                    <a:pt x="20803" y="6497"/>
                  </a:cubicBezTo>
                  <a:cubicBezTo>
                    <a:pt x="20985" y="5822"/>
                    <a:pt x="21441" y="5147"/>
                    <a:pt x="21168" y="4388"/>
                  </a:cubicBezTo>
                  <a:cubicBezTo>
                    <a:pt x="20803" y="3712"/>
                    <a:pt x="19892" y="3375"/>
                    <a:pt x="18889" y="3206"/>
                  </a:cubicBezTo>
                  <a:cubicBezTo>
                    <a:pt x="17157" y="2784"/>
                    <a:pt x="15517" y="2447"/>
                    <a:pt x="13968" y="2278"/>
                  </a:cubicBezTo>
                  <a:cubicBezTo>
                    <a:pt x="13785" y="2278"/>
                    <a:pt x="13330" y="2109"/>
                    <a:pt x="13147" y="2278"/>
                  </a:cubicBezTo>
                  <a:cubicBezTo>
                    <a:pt x="12418" y="2447"/>
                    <a:pt x="12054" y="3544"/>
                    <a:pt x="11233" y="3712"/>
                  </a:cubicBezTo>
                  <a:cubicBezTo>
                    <a:pt x="10322" y="4050"/>
                    <a:pt x="9593" y="2953"/>
                    <a:pt x="8773" y="2447"/>
                  </a:cubicBezTo>
                  <a:cubicBezTo>
                    <a:pt x="7223" y="1434"/>
                    <a:pt x="5309" y="1941"/>
                    <a:pt x="3578" y="84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7" name="Form"/>
            <p:cNvSpPr/>
            <p:nvPr/>
          </p:nvSpPr>
          <p:spPr>
            <a:xfrm>
              <a:off x="8505114" y="4941356"/>
              <a:ext cx="851713" cy="1364240"/>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8" name="Form"/>
            <p:cNvSpPr/>
            <p:nvPr/>
          </p:nvSpPr>
          <p:spPr>
            <a:xfrm>
              <a:off x="7628690" y="6025523"/>
              <a:ext cx="1173443" cy="1194134"/>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69" name="Form"/>
            <p:cNvSpPr/>
            <p:nvPr/>
          </p:nvSpPr>
          <p:spPr>
            <a:xfrm>
              <a:off x="7215181" y="2478737"/>
              <a:ext cx="484643" cy="514129"/>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70" name="Form"/>
            <p:cNvSpPr/>
            <p:nvPr/>
          </p:nvSpPr>
          <p:spPr>
            <a:xfrm>
              <a:off x="9148564" y="2152229"/>
              <a:ext cx="263950" cy="189932"/>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71" name="Form"/>
            <p:cNvSpPr/>
            <p:nvPr/>
          </p:nvSpPr>
          <p:spPr>
            <a:xfrm>
              <a:off x="9413385" y="1967545"/>
              <a:ext cx="172085" cy="156218"/>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72" name="Form"/>
            <p:cNvSpPr/>
            <p:nvPr/>
          </p:nvSpPr>
          <p:spPr>
            <a:xfrm>
              <a:off x="9470290" y="2229887"/>
              <a:ext cx="106590" cy="126239"/>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73" name="Form"/>
            <p:cNvSpPr/>
            <p:nvPr/>
          </p:nvSpPr>
          <p:spPr>
            <a:xfrm>
              <a:off x="7593649" y="1765885"/>
              <a:ext cx="254362" cy="279522"/>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074" name="Form"/>
            <p:cNvSpPr/>
            <p:nvPr/>
          </p:nvSpPr>
          <p:spPr>
            <a:xfrm>
              <a:off x="4027726" y="0"/>
              <a:ext cx="1293196" cy="1211554"/>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3076" name="Rectangle 27"/>
          <p:cNvSpPr txBox="1"/>
          <p:nvPr/>
        </p:nvSpPr>
        <p:spPr>
          <a:xfrm>
            <a:off x="1905000" y="1901171"/>
            <a:ext cx="6765177"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Australia</a:t>
            </a:r>
          </a:p>
        </p:txBody>
      </p:sp>
      <p:sp>
        <p:nvSpPr>
          <p:cNvPr id="3077" name="Rectangle 27"/>
          <p:cNvSpPr txBox="1"/>
          <p:nvPr/>
        </p:nvSpPr>
        <p:spPr>
          <a:xfrm>
            <a:off x="15426512" y="9616440"/>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Dsto urdada fosduom dolores ins etomda jam takimta sanctus esto ipsusit drin for friandam the murda insam ons indsa.</a:t>
            </a:r>
          </a:p>
        </p:txBody>
      </p:sp>
      <p:sp>
        <p:nvSpPr>
          <p:cNvPr id="3078" name="Rectangle 27"/>
          <p:cNvSpPr txBox="1"/>
          <p:nvPr/>
        </p:nvSpPr>
        <p:spPr>
          <a:xfrm>
            <a:off x="15426512" y="6986461"/>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Overo eos eta accusam eto justo erdas fors fosduom dolores etomda jam takimta sanctus esto ipsusit drin for the the num.</a:t>
            </a:r>
          </a:p>
        </p:txBody>
      </p:sp>
      <p:grpSp>
        <p:nvGrpSpPr>
          <p:cNvPr id="3082" name="Gruppieren"/>
          <p:cNvGrpSpPr/>
          <p:nvPr/>
        </p:nvGrpSpPr>
        <p:grpSpPr>
          <a:xfrm>
            <a:off x="15426512" y="4319047"/>
            <a:ext cx="5209857" cy="1270001"/>
            <a:chOff x="0" y="0"/>
            <a:chExt cx="5209856" cy="1270000"/>
          </a:xfrm>
        </p:grpSpPr>
        <p:sp>
          <p:nvSpPr>
            <p:cNvPr id="3079" name="Abgerundetes Rechteck"/>
            <p:cNvSpPr/>
            <p:nvPr/>
          </p:nvSpPr>
          <p:spPr>
            <a:xfrm>
              <a:off x="0" y="0"/>
              <a:ext cx="5209857" cy="1270000"/>
            </a:xfrm>
            <a:prstGeom prst="roundRect">
              <a:avLst>
                <a:gd name="adj" fmla="val 50000"/>
              </a:avLst>
            </a:prstGeom>
            <a:solidFill>
              <a:srgbClr val="151314"/>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080" name="FRAN MERAS"/>
            <p:cNvSpPr txBox="1"/>
            <p:nvPr/>
          </p:nvSpPr>
          <p:spPr>
            <a:xfrm>
              <a:off x="1893147" y="355600"/>
              <a:ext cx="2805606" cy="5588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lnSpc>
                  <a:spcPct val="120000"/>
                </a:lnSpc>
                <a:defRPr sz="3000">
                  <a:solidFill>
                    <a:srgbClr val="FFFFFF"/>
                  </a:solidFill>
                  <a:latin typeface="+mn-lt"/>
                  <a:ea typeface="+mn-ea"/>
                  <a:cs typeface="+mn-cs"/>
                  <a:sym typeface="Proxima Nova"/>
                </a:defRPr>
              </a:lvl1pPr>
            </a:lstStyle>
            <a:p>
              <a:r>
                <a:t>FRAN MERAS</a:t>
              </a:r>
            </a:p>
          </p:txBody>
        </p:sp>
        <p:sp>
          <p:nvSpPr>
            <p:cNvPr id="3081" name="Form"/>
            <p:cNvSpPr/>
            <p:nvPr/>
          </p:nvSpPr>
          <p:spPr>
            <a:xfrm>
              <a:off x="635000" y="330199"/>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083" name="Rectangle 27"/>
          <p:cNvSpPr txBox="1"/>
          <p:nvPr/>
        </p:nvSpPr>
        <p:spPr>
          <a:xfrm>
            <a:off x="15426512" y="2322194"/>
            <a:ext cx="7047369"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jasom rebum.</a:t>
            </a:r>
          </a:p>
        </p:txBody>
      </p:sp>
      <p:sp>
        <p:nvSpPr>
          <p:cNvPr id="3084" name="Rectangle 27"/>
          <p:cNvSpPr txBox="1"/>
          <p:nvPr/>
        </p:nvSpPr>
        <p:spPr>
          <a:xfrm>
            <a:off x="1913074" y="10682649"/>
            <a:ext cx="4293304"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17% Growth</a:t>
            </a:r>
          </a:p>
        </p:txBody>
      </p:sp>
      <p:sp>
        <p:nvSpPr>
          <p:cNvPr id="3085" name="Form"/>
          <p:cNvSpPr/>
          <p:nvPr/>
        </p:nvSpPr>
        <p:spPr>
          <a:xfrm>
            <a:off x="13589000" y="7061200"/>
            <a:ext cx="775205" cy="812800"/>
          </a:xfrm>
          <a:custGeom>
            <a:avLst/>
            <a:gdLst/>
            <a:ahLst/>
            <a:cxnLst>
              <a:cxn ang="0">
                <a:pos x="wd2" y="hd2"/>
              </a:cxn>
              <a:cxn ang="5400000">
                <a:pos x="wd2" y="hd2"/>
              </a:cxn>
              <a:cxn ang="10800000">
                <a:pos x="wd2" y="hd2"/>
              </a:cxn>
              <a:cxn ang="16200000">
                <a:pos x="wd2" y="hd2"/>
              </a:cxn>
            </a:cxnLst>
            <a:rect l="0" t="0" r="r" b="b"/>
            <a:pathLst>
              <a:path w="21483" h="21600" extrusionOk="0">
                <a:moveTo>
                  <a:pt x="10785" y="0"/>
                </a:moveTo>
                <a:cubicBezTo>
                  <a:pt x="10632" y="0"/>
                  <a:pt x="10477" y="56"/>
                  <a:pt x="10359" y="169"/>
                </a:cubicBezTo>
                <a:lnTo>
                  <a:pt x="6001" y="4306"/>
                </a:lnTo>
                <a:lnTo>
                  <a:pt x="6001" y="3588"/>
                </a:lnTo>
                <a:cubicBezTo>
                  <a:pt x="6001" y="3273"/>
                  <a:pt x="5714" y="3011"/>
                  <a:pt x="5385" y="3011"/>
                </a:cubicBezTo>
                <a:cubicBezTo>
                  <a:pt x="5056" y="3011"/>
                  <a:pt x="4783" y="3273"/>
                  <a:pt x="4783" y="3588"/>
                </a:cubicBezTo>
                <a:lnTo>
                  <a:pt x="4783" y="5432"/>
                </a:ln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8863" y="21600"/>
                </a:lnTo>
                <a:lnTo>
                  <a:pt x="12619" y="21600"/>
                </a:lnTo>
                <a:lnTo>
                  <a:pt x="18254" y="21600"/>
                </a:lnTo>
                <a:cubicBezTo>
                  <a:pt x="18583" y="21600"/>
                  <a:pt x="18870" y="21338"/>
                  <a:pt x="18870" y="21023"/>
                </a:cubicBezTo>
                <a:lnTo>
                  <a:pt x="18870" y="8992"/>
                </a:lnTo>
                <a:lnTo>
                  <a:pt x="20455" y="10483"/>
                </a:lnTo>
                <a:cubicBezTo>
                  <a:pt x="20690" y="10709"/>
                  <a:pt x="21071" y="10709"/>
                  <a:pt x="21306" y="10483"/>
                </a:cubicBezTo>
                <a:cubicBezTo>
                  <a:pt x="21541" y="10303"/>
                  <a:pt x="21541" y="9935"/>
                  <a:pt x="21306" y="9709"/>
                </a:cubicBezTo>
                <a:lnTo>
                  <a:pt x="11211" y="169"/>
                </a:lnTo>
                <a:cubicBezTo>
                  <a:pt x="11093" y="56"/>
                  <a:pt x="10938" y="0"/>
                  <a:pt x="10785" y="0"/>
                </a:cubicBezTo>
                <a:close/>
                <a:moveTo>
                  <a:pt x="10785" y="1379"/>
                </a:moveTo>
                <a:lnTo>
                  <a:pt x="17696" y="7866"/>
                </a:lnTo>
                <a:lnTo>
                  <a:pt x="17696" y="20474"/>
                </a:lnTo>
                <a:lnTo>
                  <a:pt x="13236" y="20474"/>
                </a:lnTo>
                <a:lnTo>
                  <a:pt x="13236" y="14438"/>
                </a:lnTo>
                <a:cubicBezTo>
                  <a:pt x="13236" y="14122"/>
                  <a:pt x="12948" y="13861"/>
                  <a:pt x="12619" y="13861"/>
                </a:cubicBezTo>
                <a:lnTo>
                  <a:pt x="8863" y="13861"/>
                </a:lnTo>
                <a:cubicBezTo>
                  <a:pt x="8534" y="13861"/>
                  <a:pt x="8246" y="14122"/>
                  <a:pt x="8246" y="14438"/>
                </a:cubicBezTo>
                <a:lnTo>
                  <a:pt x="8246" y="20474"/>
                </a:lnTo>
                <a:lnTo>
                  <a:pt x="3786" y="20474"/>
                </a:lnTo>
                <a:lnTo>
                  <a:pt x="3786" y="8007"/>
                </a:lnTo>
                <a:lnTo>
                  <a:pt x="10785" y="1379"/>
                </a:lnTo>
                <a:close/>
                <a:moveTo>
                  <a:pt x="9068" y="6304"/>
                </a:moveTo>
                <a:cubicBezTo>
                  <a:pt x="8739" y="6304"/>
                  <a:pt x="8452" y="6580"/>
                  <a:pt x="8452" y="6895"/>
                </a:cubicBezTo>
                <a:lnTo>
                  <a:pt x="8452" y="10497"/>
                </a:lnTo>
                <a:cubicBezTo>
                  <a:pt x="8452" y="10813"/>
                  <a:pt x="8739" y="11074"/>
                  <a:pt x="9068" y="11074"/>
                </a:cubicBezTo>
                <a:lnTo>
                  <a:pt x="12825" y="11074"/>
                </a:lnTo>
                <a:cubicBezTo>
                  <a:pt x="13153" y="11074"/>
                  <a:pt x="13426" y="10813"/>
                  <a:pt x="13426" y="10497"/>
                </a:cubicBezTo>
                <a:lnTo>
                  <a:pt x="13426" y="6895"/>
                </a:lnTo>
                <a:cubicBezTo>
                  <a:pt x="13426" y="6580"/>
                  <a:pt x="13153" y="6304"/>
                  <a:pt x="12825" y="6304"/>
                </a:cubicBezTo>
                <a:lnTo>
                  <a:pt x="9068" y="6304"/>
                </a:lnTo>
                <a:close/>
                <a:moveTo>
                  <a:pt x="9670" y="7472"/>
                </a:moveTo>
                <a:lnTo>
                  <a:pt x="12252" y="7472"/>
                </a:lnTo>
                <a:lnTo>
                  <a:pt x="12252" y="9949"/>
                </a:lnTo>
                <a:lnTo>
                  <a:pt x="9670" y="9949"/>
                </a:lnTo>
                <a:lnTo>
                  <a:pt x="9670" y="7472"/>
                </a:lnTo>
                <a:close/>
                <a:moveTo>
                  <a:pt x="9479" y="15029"/>
                </a:moveTo>
                <a:lnTo>
                  <a:pt x="12062" y="15029"/>
                </a:lnTo>
                <a:lnTo>
                  <a:pt x="12062" y="20474"/>
                </a:lnTo>
                <a:lnTo>
                  <a:pt x="9479" y="20474"/>
                </a:lnTo>
                <a:lnTo>
                  <a:pt x="9479" y="1502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86" name="Form"/>
          <p:cNvSpPr/>
          <p:nvPr/>
        </p:nvSpPr>
        <p:spPr>
          <a:xfrm>
            <a:off x="13653788" y="9743440"/>
            <a:ext cx="683224" cy="81280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634" y="20191"/>
                </a:moveTo>
                <a:lnTo>
                  <a:pt x="16634" y="16643"/>
                </a:lnTo>
                <a:cubicBezTo>
                  <a:pt x="16634" y="16278"/>
                  <a:pt x="16262" y="15965"/>
                  <a:pt x="15828" y="15965"/>
                </a:cubicBezTo>
                <a:cubicBezTo>
                  <a:pt x="15393" y="15965"/>
                  <a:pt x="15021" y="16278"/>
                  <a:pt x="15021" y="16643"/>
                </a:cubicBezTo>
                <a:lnTo>
                  <a:pt x="15021" y="20191"/>
                </a:lnTo>
                <a:lnTo>
                  <a:pt x="6641" y="20191"/>
                </a:lnTo>
                <a:lnTo>
                  <a:pt x="6641" y="16591"/>
                </a:lnTo>
                <a:cubicBezTo>
                  <a:pt x="6641" y="16226"/>
                  <a:pt x="6269" y="15913"/>
                  <a:pt x="5834" y="15913"/>
                </a:cubicBezTo>
                <a:cubicBezTo>
                  <a:pt x="5400" y="15913"/>
                  <a:pt x="5028" y="16226"/>
                  <a:pt x="5028" y="16591"/>
                </a:cubicBezTo>
                <a:lnTo>
                  <a:pt x="5028" y="20191"/>
                </a:lnTo>
                <a:lnTo>
                  <a:pt x="1614" y="20191"/>
                </a:lnTo>
                <a:lnTo>
                  <a:pt x="1614" y="17374"/>
                </a:lnTo>
                <a:cubicBezTo>
                  <a:pt x="1614" y="13148"/>
                  <a:pt x="5710" y="9652"/>
                  <a:pt x="10800" y="9652"/>
                </a:cubicBezTo>
                <a:cubicBezTo>
                  <a:pt x="15890" y="9652"/>
                  <a:pt x="19986" y="13096"/>
                  <a:pt x="19986" y="17374"/>
                </a:cubicBezTo>
                <a:lnTo>
                  <a:pt x="19986" y="20139"/>
                </a:lnTo>
                <a:lnTo>
                  <a:pt x="16634" y="2019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9" name="Rectangle 27"/>
          <p:cNvSpPr txBox="1"/>
          <p:nvPr/>
        </p:nvSpPr>
        <p:spPr>
          <a:xfrm>
            <a:off x="2540000" y="7874000"/>
            <a:ext cx="4190949"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SOCIAL</a:t>
            </a:r>
          </a:p>
        </p:txBody>
      </p:sp>
      <p:sp>
        <p:nvSpPr>
          <p:cNvPr id="3090" name="Rectangle 27"/>
          <p:cNvSpPr txBox="1"/>
          <p:nvPr/>
        </p:nvSpPr>
        <p:spPr>
          <a:xfrm>
            <a:off x="2540000" y="1905000"/>
            <a:ext cx="5424048" cy="4003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12800" spc="1279">
                <a:solidFill>
                  <a:srgbClr val="111111"/>
                </a:solidFill>
                <a:latin typeface="+mj-lt"/>
                <a:ea typeface="+mj-ea"/>
                <a:cs typeface="+mj-cs"/>
                <a:sym typeface="Proxima Nova Semibold"/>
              </a:defRPr>
            </a:lvl1pPr>
          </a:lstStyle>
          <a:p>
            <a:r>
              <a:t>Get in Touch</a:t>
            </a:r>
          </a:p>
        </p:txBody>
      </p:sp>
      <p:grpSp>
        <p:nvGrpSpPr>
          <p:cNvPr id="3096" name="Gruppieren"/>
          <p:cNvGrpSpPr/>
          <p:nvPr/>
        </p:nvGrpSpPr>
        <p:grpSpPr>
          <a:xfrm>
            <a:off x="2666999" y="9028779"/>
            <a:ext cx="3047951" cy="423481"/>
            <a:chOff x="0" y="0"/>
            <a:chExt cx="3047949" cy="423479"/>
          </a:xfrm>
        </p:grpSpPr>
        <p:sp>
          <p:nvSpPr>
            <p:cNvPr id="3091" name="Form"/>
            <p:cNvSpPr/>
            <p:nvPr/>
          </p:nvSpPr>
          <p:spPr>
            <a:xfrm>
              <a:off x="0" y="60286"/>
              <a:ext cx="406400" cy="331374"/>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92" name="Form"/>
            <p:cNvSpPr/>
            <p:nvPr/>
          </p:nvSpPr>
          <p:spPr>
            <a:xfrm>
              <a:off x="766644" y="17079"/>
              <a:ext cx="193887" cy="406401"/>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93" name="Form"/>
            <p:cNvSpPr/>
            <p:nvPr/>
          </p:nvSpPr>
          <p:spPr>
            <a:xfrm>
              <a:off x="1981161" y="77363"/>
              <a:ext cx="406401" cy="2630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225"/>
                  </a:lnTo>
                  <a:lnTo>
                    <a:pt x="6206" y="21225"/>
                  </a:lnTo>
                  <a:cubicBezTo>
                    <a:pt x="6937" y="21225"/>
                    <a:pt x="7581" y="21150"/>
                    <a:pt x="8175" y="20939"/>
                  </a:cubicBezTo>
                  <a:cubicBezTo>
                    <a:pt x="8768" y="20727"/>
                    <a:pt x="9273" y="20375"/>
                    <a:pt x="9730" y="19881"/>
                  </a:cubicBezTo>
                  <a:cubicBezTo>
                    <a:pt x="10095" y="19387"/>
                    <a:pt x="10412" y="18841"/>
                    <a:pt x="10686" y="18206"/>
                  </a:cubicBezTo>
                  <a:cubicBezTo>
                    <a:pt x="11097" y="17218"/>
                    <a:pt x="11271" y="16081"/>
                    <a:pt x="11271" y="14811"/>
                  </a:cubicBezTo>
                  <a:cubicBezTo>
                    <a:pt x="11271" y="13612"/>
                    <a:pt x="11094" y="12550"/>
                    <a:pt x="10729" y="11704"/>
                  </a:cubicBezTo>
                  <a:cubicBezTo>
                    <a:pt x="10363" y="10787"/>
                    <a:pt x="9816" y="10231"/>
                    <a:pt x="9131" y="9808"/>
                  </a:cubicBezTo>
                  <a:cubicBezTo>
                    <a:pt x="9587" y="9455"/>
                    <a:pt x="9958" y="9019"/>
                    <a:pt x="10187" y="8596"/>
                  </a:cubicBezTo>
                  <a:cubicBezTo>
                    <a:pt x="10597" y="7820"/>
                    <a:pt x="10814" y="6780"/>
                    <a:pt x="10814" y="5510"/>
                  </a:cubicBezTo>
                  <a:cubicBezTo>
                    <a:pt x="10814" y="4241"/>
                    <a:pt x="10597" y="3165"/>
                    <a:pt x="10187" y="2248"/>
                  </a:cubicBezTo>
                  <a:cubicBezTo>
                    <a:pt x="9502" y="767"/>
                    <a:pt x="8306" y="71"/>
                    <a:pt x="6663" y="0"/>
                  </a:cubicBezTo>
                  <a:lnTo>
                    <a:pt x="0" y="0"/>
                  </a:lnTo>
                  <a:close/>
                  <a:moveTo>
                    <a:pt x="13696" y="705"/>
                  </a:moveTo>
                  <a:lnTo>
                    <a:pt x="13696" y="3042"/>
                  </a:lnTo>
                  <a:lnTo>
                    <a:pt x="19317" y="3042"/>
                  </a:lnTo>
                  <a:lnTo>
                    <a:pt x="19317" y="705"/>
                  </a:lnTo>
                  <a:lnTo>
                    <a:pt x="13696" y="705"/>
                  </a:lnTo>
                  <a:close/>
                  <a:moveTo>
                    <a:pt x="2696" y="3747"/>
                  </a:moveTo>
                  <a:lnTo>
                    <a:pt x="5664" y="3747"/>
                  </a:lnTo>
                  <a:cubicBezTo>
                    <a:pt x="6349" y="3747"/>
                    <a:pt x="6894" y="3888"/>
                    <a:pt x="7305" y="4100"/>
                  </a:cubicBezTo>
                  <a:cubicBezTo>
                    <a:pt x="7807" y="4452"/>
                    <a:pt x="8032" y="5074"/>
                    <a:pt x="8032" y="6061"/>
                  </a:cubicBezTo>
                  <a:cubicBezTo>
                    <a:pt x="8032" y="6978"/>
                    <a:pt x="7855" y="7626"/>
                    <a:pt x="7490" y="7979"/>
                  </a:cubicBezTo>
                  <a:cubicBezTo>
                    <a:pt x="7125" y="8331"/>
                    <a:pt x="6614" y="8464"/>
                    <a:pt x="6021" y="8464"/>
                  </a:cubicBezTo>
                  <a:lnTo>
                    <a:pt x="2696" y="8464"/>
                  </a:lnTo>
                  <a:lnTo>
                    <a:pt x="2696" y="3747"/>
                  </a:lnTo>
                  <a:close/>
                  <a:moveTo>
                    <a:pt x="16478" y="4937"/>
                  </a:moveTo>
                  <a:cubicBezTo>
                    <a:pt x="14972" y="4937"/>
                    <a:pt x="13785" y="5660"/>
                    <a:pt x="12826" y="7141"/>
                  </a:cubicBezTo>
                  <a:cubicBezTo>
                    <a:pt x="11867" y="8622"/>
                    <a:pt x="11413" y="10650"/>
                    <a:pt x="11413" y="13401"/>
                  </a:cubicBezTo>
                  <a:cubicBezTo>
                    <a:pt x="11413" y="16293"/>
                    <a:pt x="11919" y="18413"/>
                    <a:pt x="12969" y="19682"/>
                  </a:cubicBezTo>
                  <a:cubicBezTo>
                    <a:pt x="14019" y="20952"/>
                    <a:pt x="15208" y="21600"/>
                    <a:pt x="16578" y="21600"/>
                  </a:cubicBezTo>
                  <a:cubicBezTo>
                    <a:pt x="18222" y="21600"/>
                    <a:pt x="19489" y="20815"/>
                    <a:pt x="20402" y="19264"/>
                  </a:cubicBezTo>
                  <a:cubicBezTo>
                    <a:pt x="20995" y="18347"/>
                    <a:pt x="21323" y="17359"/>
                    <a:pt x="21415" y="16442"/>
                  </a:cubicBezTo>
                  <a:lnTo>
                    <a:pt x="18675" y="16442"/>
                  </a:lnTo>
                  <a:cubicBezTo>
                    <a:pt x="18538" y="16866"/>
                    <a:pt x="18347" y="17218"/>
                    <a:pt x="18119" y="17500"/>
                  </a:cubicBezTo>
                  <a:cubicBezTo>
                    <a:pt x="17754" y="17994"/>
                    <a:pt x="17257" y="18206"/>
                    <a:pt x="16664" y="18206"/>
                  </a:cubicBezTo>
                  <a:cubicBezTo>
                    <a:pt x="16116" y="18206"/>
                    <a:pt x="15619" y="18056"/>
                    <a:pt x="15208" y="17633"/>
                  </a:cubicBezTo>
                  <a:cubicBezTo>
                    <a:pt x="14569" y="16998"/>
                    <a:pt x="14198" y="15878"/>
                    <a:pt x="14153" y="14327"/>
                  </a:cubicBezTo>
                  <a:lnTo>
                    <a:pt x="21600" y="14327"/>
                  </a:lnTo>
                  <a:cubicBezTo>
                    <a:pt x="21600" y="12986"/>
                    <a:pt x="21591" y="11924"/>
                    <a:pt x="21500" y="11219"/>
                  </a:cubicBezTo>
                  <a:cubicBezTo>
                    <a:pt x="21363" y="10020"/>
                    <a:pt x="21098" y="8896"/>
                    <a:pt x="20687" y="7979"/>
                  </a:cubicBezTo>
                  <a:cubicBezTo>
                    <a:pt x="20185" y="6921"/>
                    <a:pt x="19634" y="6136"/>
                    <a:pt x="18904" y="5642"/>
                  </a:cubicBezTo>
                  <a:cubicBezTo>
                    <a:pt x="18173" y="5149"/>
                    <a:pt x="17391" y="4867"/>
                    <a:pt x="16478" y="4937"/>
                  </a:cubicBezTo>
                  <a:close/>
                  <a:moveTo>
                    <a:pt x="16435" y="8331"/>
                  </a:moveTo>
                  <a:cubicBezTo>
                    <a:pt x="17075" y="8332"/>
                    <a:pt x="17622" y="8605"/>
                    <a:pt x="18033" y="9169"/>
                  </a:cubicBezTo>
                  <a:cubicBezTo>
                    <a:pt x="18490" y="9733"/>
                    <a:pt x="18715" y="10580"/>
                    <a:pt x="18761" y="11638"/>
                  </a:cubicBezTo>
                  <a:lnTo>
                    <a:pt x="14153" y="11638"/>
                  </a:lnTo>
                  <a:cubicBezTo>
                    <a:pt x="14290" y="10580"/>
                    <a:pt x="14515" y="9804"/>
                    <a:pt x="14880" y="9169"/>
                  </a:cubicBezTo>
                  <a:cubicBezTo>
                    <a:pt x="15291" y="8605"/>
                    <a:pt x="15796" y="8261"/>
                    <a:pt x="16435" y="8331"/>
                  </a:cubicBezTo>
                  <a:close/>
                  <a:moveTo>
                    <a:pt x="2696" y="11990"/>
                  </a:moveTo>
                  <a:lnTo>
                    <a:pt x="6120" y="11990"/>
                  </a:lnTo>
                  <a:cubicBezTo>
                    <a:pt x="6714" y="11990"/>
                    <a:pt x="7171" y="12131"/>
                    <a:pt x="7490" y="12343"/>
                  </a:cubicBezTo>
                  <a:cubicBezTo>
                    <a:pt x="8084" y="12766"/>
                    <a:pt x="8360" y="13463"/>
                    <a:pt x="8360" y="14591"/>
                  </a:cubicBezTo>
                  <a:cubicBezTo>
                    <a:pt x="8360" y="15931"/>
                    <a:pt x="8041" y="16786"/>
                    <a:pt x="7447" y="17280"/>
                  </a:cubicBezTo>
                  <a:cubicBezTo>
                    <a:pt x="7082" y="17492"/>
                    <a:pt x="6614" y="17633"/>
                    <a:pt x="6021" y="17633"/>
                  </a:cubicBezTo>
                  <a:lnTo>
                    <a:pt x="2696" y="17633"/>
                  </a:lnTo>
                  <a:lnTo>
                    <a:pt x="2696" y="11990"/>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94" name="Form"/>
            <p:cNvSpPr/>
            <p:nvPr/>
          </p:nvSpPr>
          <p:spPr>
            <a:xfrm>
              <a:off x="2641549" y="0"/>
              <a:ext cx="406401" cy="406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8000" y="5310"/>
                  </a:moveTo>
                  <a:lnTo>
                    <a:pt x="16740" y="6435"/>
                  </a:lnTo>
                  <a:lnTo>
                    <a:pt x="16740" y="14985"/>
                  </a:lnTo>
                  <a:lnTo>
                    <a:pt x="18000" y="16245"/>
                  </a:lnTo>
                  <a:lnTo>
                    <a:pt x="18000" y="16605"/>
                  </a:lnTo>
                  <a:lnTo>
                    <a:pt x="12195" y="16605"/>
                  </a:lnTo>
                  <a:lnTo>
                    <a:pt x="12195" y="16245"/>
                  </a:lnTo>
                  <a:lnTo>
                    <a:pt x="13500" y="14985"/>
                  </a:lnTo>
                  <a:lnTo>
                    <a:pt x="13500" y="8280"/>
                  </a:lnTo>
                  <a:lnTo>
                    <a:pt x="10260" y="16560"/>
                  </a:lnTo>
                  <a:lnTo>
                    <a:pt x="9765" y="16560"/>
                  </a:lnTo>
                  <a:lnTo>
                    <a:pt x="6075" y="8280"/>
                  </a:lnTo>
                  <a:lnTo>
                    <a:pt x="6075" y="14130"/>
                  </a:lnTo>
                  <a:lnTo>
                    <a:pt x="7785" y="16200"/>
                  </a:lnTo>
                  <a:lnTo>
                    <a:pt x="7785" y="16560"/>
                  </a:lnTo>
                  <a:lnTo>
                    <a:pt x="3465" y="16560"/>
                  </a:lnTo>
                  <a:lnTo>
                    <a:pt x="3465" y="16245"/>
                  </a:lnTo>
                  <a:lnTo>
                    <a:pt x="5130" y="14175"/>
                  </a:lnTo>
                  <a:lnTo>
                    <a:pt x="5130" y="7110"/>
                  </a:lnTo>
                  <a:lnTo>
                    <a:pt x="3645" y="5355"/>
                  </a:lnTo>
                  <a:lnTo>
                    <a:pt x="3645" y="4950"/>
                  </a:lnTo>
                  <a:lnTo>
                    <a:pt x="7920" y="4950"/>
                  </a:lnTo>
                  <a:lnTo>
                    <a:pt x="11115" y="12060"/>
                  </a:lnTo>
                  <a:lnTo>
                    <a:pt x="13950" y="4950"/>
                  </a:lnTo>
                  <a:lnTo>
                    <a:pt x="18000" y="4950"/>
                  </a:lnTo>
                  <a:lnTo>
                    <a:pt x="18000" y="5310"/>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095" name="Form"/>
            <p:cNvSpPr/>
            <p:nvPr/>
          </p:nvSpPr>
          <p:spPr>
            <a:xfrm>
              <a:off x="1320775" y="11386"/>
              <a:ext cx="406401" cy="4064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 name="Bildplatzhalter 2">
            <a:extLst>
              <a:ext uri="{FF2B5EF4-FFF2-40B4-BE49-F238E27FC236}">
                <a16:creationId xmlns:a16="http://schemas.microsoft.com/office/drawing/2014/main" id="{64F7295C-FEE8-994E-810C-BC588AE22FC2}"/>
              </a:ext>
            </a:extLst>
          </p:cNvPr>
          <p:cNvSpPr>
            <a:spLocks noGrp="1"/>
          </p:cNvSpPr>
          <p:nvPr>
            <p:ph type="pic" sz="half" idx="13"/>
          </p:nvPr>
        </p:nvSpPr>
        <p:spPr/>
      </p:sp>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pieren">
            <a:extLst>
              <a:ext uri="{FF2B5EF4-FFF2-40B4-BE49-F238E27FC236}">
                <a16:creationId xmlns:a16="http://schemas.microsoft.com/office/drawing/2014/main" id="{85707A49-E0CF-4E40-9523-50CE80A6FD5D}"/>
              </a:ext>
            </a:extLst>
          </p:cNvPr>
          <p:cNvGrpSpPr/>
          <p:nvPr/>
        </p:nvGrpSpPr>
        <p:grpSpPr>
          <a:xfrm>
            <a:off x="13132749" y="1905000"/>
            <a:ext cx="1929404" cy="3892680"/>
            <a:chOff x="4007" y="0"/>
            <a:chExt cx="1929402" cy="3892679"/>
          </a:xfrm>
        </p:grpSpPr>
        <p:grpSp>
          <p:nvGrpSpPr>
            <p:cNvPr id="16" name="Gruppieren">
              <a:extLst>
                <a:ext uri="{FF2B5EF4-FFF2-40B4-BE49-F238E27FC236}">
                  <a16:creationId xmlns:a16="http://schemas.microsoft.com/office/drawing/2014/main" id="{AF959B54-39BF-CD47-90E9-3128490E5C5F}"/>
                </a:ext>
              </a:extLst>
            </p:cNvPr>
            <p:cNvGrpSpPr/>
            <p:nvPr/>
          </p:nvGrpSpPr>
          <p:grpSpPr>
            <a:xfrm>
              <a:off x="4007" y="504353"/>
              <a:ext cx="56674" cy="936495"/>
              <a:chOff x="0" y="0"/>
              <a:chExt cx="56673" cy="936494"/>
            </a:xfrm>
          </p:grpSpPr>
          <p:sp>
            <p:nvSpPr>
              <p:cNvPr id="24" name="Form">
                <a:extLst>
                  <a:ext uri="{FF2B5EF4-FFF2-40B4-BE49-F238E27FC236}">
                    <a16:creationId xmlns:a16="http://schemas.microsoft.com/office/drawing/2014/main" id="{5CC94A41-9422-744F-BDEB-B371EE8C199A}"/>
                  </a:ext>
                </a:extLst>
              </p:cNvPr>
              <p:cNvSpPr/>
              <p:nvPr/>
            </p:nvSpPr>
            <p:spPr>
              <a:xfrm>
                <a:off x="0" y="0"/>
                <a:ext cx="47139" cy="1449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5" name="Form">
                <a:extLst>
                  <a:ext uri="{FF2B5EF4-FFF2-40B4-BE49-F238E27FC236}">
                    <a16:creationId xmlns:a16="http://schemas.microsoft.com/office/drawing/2014/main" id="{8AB8F5CF-F36F-7C40-99A3-0DA66C544BFD}"/>
                  </a:ext>
                </a:extLst>
              </p:cNvPr>
              <p:cNvSpPr/>
              <p:nvPr/>
            </p:nvSpPr>
            <p:spPr>
              <a:xfrm>
                <a:off x="0" y="321881"/>
                <a:ext cx="56674" cy="273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317316DB-F07E-4249-B593-6C6B4CCFA394}"/>
                  </a:ext>
                </a:extLst>
              </p:cNvPr>
              <p:cNvSpPr/>
              <p:nvPr/>
            </p:nvSpPr>
            <p:spPr>
              <a:xfrm>
                <a:off x="0" y="669991"/>
                <a:ext cx="47139" cy="266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7" name="Form">
              <a:extLst>
                <a:ext uri="{FF2B5EF4-FFF2-40B4-BE49-F238E27FC236}">
                  <a16:creationId xmlns:a16="http://schemas.microsoft.com/office/drawing/2014/main" id="{69B0E5D1-C44B-4B4F-8838-7F352048F457}"/>
                </a:ext>
              </a:extLst>
            </p:cNvPr>
            <p:cNvSpPr/>
            <p:nvPr/>
          </p:nvSpPr>
          <p:spPr>
            <a:xfrm>
              <a:off x="1893424" y="881841"/>
              <a:ext cx="39986" cy="4733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8" name="Gruppieren">
              <a:extLst>
                <a:ext uri="{FF2B5EF4-FFF2-40B4-BE49-F238E27FC236}">
                  <a16:creationId xmlns:a16="http://schemas.microsoft.com/office/drawing/2014/main" id="{CB158F44-A359-6F4C-93FC-01F9429A5D66}"/>
                </a:ext>
              </a:extLst>
            </p:cNvPr>
            <p:cNvGrpSpPr/>
            <p:nvPr/>
          </p:nvGrpSpPr>
          <p:grpSpPr>
            <a:xfrm>
              <a:off x="17547" y="0"/>
              <a:ext cx="1901024" cy="3892680"/>
              <a:chOff x="0" y="0"/>
              <a:chExt cx="1901022" cy="3892679"/>
            </a:xfrm>
          </p:grpSpPr>
          <p:sp>
            <p:nvSpPr>
              <p:cNvPr id="19" name="Abgerundetes Rechteck">
                <a:extLst>
                  <a:ext uri="{FF2B5EF4-FFF2-40B4-BE49-F238E27FC236}">
                    <a16:creationId xmlns:a16="http://schemas.microsoft.com/office/drawing/2014/main" id="{D841E4B0-434E-3448-9746-7DA3C575253D}"/>
                  </a:ext>
                </a:extLst>
              </p:cNvPr>
              <p:cNvSpPr/>
              <p:nvPr/>
            </p:nvSpPr>
            <p:spPr>
              <a:xfrm>
                <a:off x="0" y="0"/>
                <a:ext cx="1901023" cy="389268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0" name="Abgerundetes Rechteck">
                <a:extLst>
                  <a:ext uri="{FF2B5EF4-FFF2-40B4-BE49-F238E27FC236}">
                    <a16:creationId xmlns:a16="http://schemas.microsoft.com/office/drawing/2014/main" id="{56A825E0-911E-E34B-ACBA-22CF45D746E3}"/>
                  </a:ext>
                </a:extLst>
              </p:cNvPr>
              <p:cNvSpPr/>
              <p:nvPr/>
            </p:nvSpPr>
            <p:spPr>
              <a:xfrm>
                <a:off x="31795" y="13893"/>
                <a:ext cx="1837433" cy="3864892"/>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1" name="Abgerundetes Rechteck">
                <a:extLst>
                  <a:ext uri="{FF2B5EF4-FFF2-40B4-BE49-F238E27FC236}">
                    <a16:creationId xmlns:a16="http://schemas.microsoft.com/office/drawing/2014/main" id="{36CBDDFA-17B0-2844-86D4-75CE95A7F359}"/>
                  </a:ext>
                </a:extLst>
              </p:cNvPr>
              <p:cNvSpPr/>
              <p:nvPr/>
            </p:nvSpPr>
            <p:spPr>
              <a:xfrm>
                <a:off x="14662" y="31026"/>
                <a:ext cx="1871699" cy="3830627"/>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 name="Abgerundetes Rechteck">
                <a:extLst>
                  <a:ext uri="{FF2B5EF4-FFF2-40B4-BE49-F238E27FC236}">
                    <a16:creationId xmlns:a16="http://schemas.microsoft.com/office/drawing/2014/main" id="{D5C26275-0B4D-D944-BFF5-C66D19489FFE}"/>
                  </a:ext>
                </a:extLst>
              </p:cNvPr>
              <p:cNvSpPr/>
              <p:nvPr/>
            </p:nvSpPr>
            <p:spPr>
              <a:xfrm>
                <a:off x="34650" y="53410"/>
                <a:ext cx="1831723" cy="3785859"/>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 name="Abgerundetes Rechteck">
                <a:extLst>
                  <a:ext uri="{FF2B5EF4-FFF2-40B4-BE49-F238E27FC236}">
                    <a16:creationId xmlns:a16="http://schemas.microsoft.com/office/drawing/2014/main" id="{9FEB7097-8C5D-7C4C-8776-E3146B26D843}"/>
                  </a:ext>
                </a:extLst>
              </p:cNvPr>
              <p:cNvSpPr/>
              <p:nvPr/>
            </p:nvSpPr>
            <p:spPr>
              <a:xfrm>
                <a:off x="61492" y="40561"/>
                <a:ext cx="1778038" cy="381792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7" name="Gruppieren">
            <a:extLst>
              <a:ext uri="{FF2B5EF4-FFF2-40B4-BE49-F238E27FC236}">
                <a16:creationId xmlns:a16="http://schemas.microsoft.com/office/drawing/2014/main" id="{904389DE-016E-4E4D-85D8-62E86CDD9437}"/>
              </a:ext>
            </a:extLst>
          </p:cNvPr>
          <p:cNvGrpSpPr/>
          <p:nvPr/>
        </p:nvGrpSpPr>
        <p:grpSpPr>
          <a:xfrm rot="16200000">
            <a:off x="9616327" y="2882401"/>
            <a:ext cx="1929403" cy="3892680"/>
            <a:chOff x="4007" y="0"/>
            <a:chExt cx="1929402" cy="3892679"/>
          </a:xfrm>
        </p:grpSpPr>
        <p:grpSp>
          <p:nvGrpSpPr>
            <p:cNvPr id="28" name="Gruppieren">
              <a:extLst>
                <a:ext uri="{FF2B5EF4-FFF2-40B4-BE49-F238E27FC236}">
                  <a16:creationId xmlns:a16="http://schemas.microsoft.com/office/drawing/2014/main" id="{EDBC7075-C4D7-A944-AEFA-28C674F6BEEB}"/>
                </a:ext>
              </a:extLst>
            </p:cNvPr>
            <p:cNvGrpSpPr/>
            <p:nvPr/>
          </p:nvGrpSpPr>
          <p:grpSpPr>
            <a:xfrm>
              <a:off x="4007" y="504353"/>
              <a:ext cx="56674" cy="936495"/>
              <a:chOff x="0" y="0"/>
              <a:chExt cx="56673" cy="936494"/>
            </a:xfrm>
          </p:grpSpPr>
          <p:sp>
            <p:nvSpPr>
              <p:cNvPr id="36" name="Form">
                <a:extLst>
                  <a:ext uri="{FF2B5EF4-FFF2-40B4-BE49-F238E27FC236}">
                    <a16:creationId xmlns:a16="http://schemas.microsoft.com/office/drawing/2014/main" id="{EC5B3A15-E6A4-1149-BCCF-A4C4E1B3D7FB}"/>
                  </a:ext>
                </a:extLst>
              </p:cNvPr>
              <p:cNvSpPr/>
              <p:nvPr/>
            </p:nvSpPr>
            <p:spPr>
              <a:xfrm>
                <a:off x="0" y="0"/>
                <a:ext cx="47139" cy="1449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7" name="Form">
                <a:extLst>
                  <a:ext uri="{FF2B5EF4-FFF2-40B4-BE49-F238E27FC236}">
                    <a16:creationId xmlns:a16="http://schemas.microsoft.com/office/drawing/2014/main" id="{99973019-F80B-3241-AAE0-AA7939BB5FB8}"/>
                  </a:ext>
                </a:extLst>
              </p:cNvPr>
              <p:cNvSpPr/>
              <p:nvPr/>
            </p:nvSpPr>
            <p:spPr>
              <a:xfrm>
                <a:off x="0" y="321881"/>
                <a:ext cx="56674" cy="273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8" name="Form">
                <a:extLst>
                  <a:ext uri="{FF2B5EF4-FFF2-40B4-BE49-F238E27FC236}">
                    <a16:creationId xmlns:a16="http://schemas.microsoft.com/office/drawing/2014/main" id="{8AA1DD58-985D-9649-A5BA-362D672DAEC3}"/>
                  </a:ext>
                </a:extLst>
              </p:cNvPr>
              <p:cNvSpPr/>
              <p:nvPr/>
            </p:nvSpPr>
            <p:spPr>
              <a:xfrm>
                <a:off x="0" y="669991"/>
                <a:ext cx="47139" cy="266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29" name="Form">
              <a:extLst>
                <a:ext uri="{FF2B5EF4-FFF2-40B4-BE49-F238E27FC236}">
                  <a16:creationId xmlns:a16="http://schemas.microsoft.com/office/drawing/2014/main" id="{1F64B73A-4DC1-7141-9759-DCFD61D71E5B}"/>
                </a:ext>
              </a:extLst>
            </p:cNvPr>
            <p:cNvSpPr/>
            <p:nvPr/>
          </p:nvSpPr>
          <p:spPr>
            <a:xfrm>
              <a:off x="1893424" y="881841"/>
              <a:ext cx="39986" cy="4733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0" name="Gruppieren">
              <a:extLst>
                <a:ext uri="{FF2B5EF4-FFF2-40B4-BE49-F238E27FC236}">
                  <a16:creationId xmlns:a16="http://schemas.microsoft.com/office/drawing/2014/main" id="{ACA5332C-8436-4745-8612-1B68CCEE72BE}"/>
                </a:ext>
              </a:extLst>
            </p:cNvPr>
            <p:cNvGrpSpPr/>
            <p:nvPr/>
          </p:nvGrpSpPr>
          <p:grpSpPr>
            <a:xfrm>
              <a:off x="17547" y="0"/>
              <a:ext cx="1901024" cy="3892680"/>
              <a:chOff x="0" y="0"/>
              <a:chExt cx="1901022" cy="3892679"/>
            </a:xfrm>
          </p:grpSpPr>
          <p:sp>
            <p:nvSpPr>
              <p:cNvPr id="31" name="Abgerundetes Rechteck">
                <a:extLst>
                  <a:ext uri="{FF2B5EF4-FFF2-40B4-BE49-F238E27FC236}">
                    <a16:creationId xmlns:a16="http://schemas.microsoft.com/office/drawing/2014/main" id="{90EE93E0-2ACA-8B4B-B475-CF8934327452}"/>
                  </a:ext>
                </a:extLst>
              </p:cNvPr>
              <p:cNvSpPr/>
              <p:nvPr/>
            </p:nvSpPr>
            <p:spPr>
              <a:xfrm>
                <a:off x="0" y="0"/>
                <a:ext cx="1901023" cy="389268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Abgerundetes Rechteck">
                <a:extLst>
                  <a:ext uri="{FF2B5EF4-FFF2-40B4-BE49-F238E27FC236}">
                    <a16:creationId xmlns:a16="http://schemas.microsoft.com/office/drawing/2014/main" id="{80F8C02A-055C-7F4E-8DA4-18FFCA2D0CC0}"/>
                  </a:ext>
                </a:extLst>
              </p:cNvPr>
              <p:cNvSpPr/>
              <p:nvPr/>
            </p:nvSpPr>
            <p:spPr>
              <a:xfrm>
                <a:off x="31795" y="13893"/>
                <a:ext cx="1837433" cy="3864892"/>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 name="Abgerundetes Rechteck">
                <a:extLst>
                  <a:ext uri="{FF2B5EF4-FFF2-40B4-BE49-F238E27FC236}">
                    <a16:creationId xmlns:a16="http://schemas.microsoft.com/office/drawing/2014/main" id="{EC50AA57-E3AE-8843-8265-982A2C2E72EA}"/>
                  </a:ext>
                </a:extLst>
              </p:cNvPr>
              <p:cNvSpPr/>
              <p:nvPr/>
            </p:nvSpPr>
            <p:spPr>
              <a:xfrm>
                <a:off x="14662" y="31026"/>
                <a:ext cx="1871699" cy="3830627"/>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4" name="Abgerundetes Rechteck">
                <a:extLst>
                  <a:ext uri="{FF2B5EF4-FFF2-40B4-BE49-F238E27FC236}">
                    <a16:creationId xmlns:a16="http://schemas.microsoft.com/office/drawing/2014/main" id="{A20855E7-CC52-1448-AB63-C807E47D4C34}"/>
                  </a:ext>
                </a:extLst>
              </p:cNvPr>
              <p:cNvSpPr/>
              <p:nvPr/>
            </p:nvSpPr>
            <p:spPr>
              <a:xfrm>
                <a:off x="34650" y="53410"/>
                <a:ext cx="1831723" cy="3785859"/>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5" name="Abgerundetes Rechteck">
                <a:extLst>
                  <a:ext uri="{FF2B5EF4-FFF2-40B4-BE49-F238E27FC236}">
                    <a16:creationId xmlns:a16="http://schemas.microsoft.com/office/drawing/2014/main" id="{84CAF2EF-5887-3945-8F51-3AAAE590ACE0}"/>
                  </a:ext>
                </a:extLst>
              </p:cNvPr>
              <p:cNvSpPr/>
              <p:nvPr/>
            </p:nvSpPr>
            <p:spPr>
              <a:xfrm>
                <a:off x="61492" y="40561"/>
                <a:ext cx="1778038" cy="381792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39" name="Gruppieren">
            <a:extLst>
              <a:ext uri="{FF2B5EF4-FFF2-40B4-BE49-F238E27FC236}">
                <a16:creationId xmlns:a16="http://schemas.microsoft.com/office/drawing/2014/main" id="{2812A31C-531B-5340-866B-C5700327F38B}"/>
              </a:ext>
            </a:extLst>
          </p:cNvPr>
          <p:cNvGrpSpPr/>
          <p:nvPr/>
        </p:nvGrpSpPr>
        <p:grpSpPr>
          <a:xfrm>
            <a:off x="21546819" y="2742375"/>
            <a:ext cx="1313181" cy="2388249"/>
            <a:chOff x="0" y="0"/>
            <a:chExt cx="1313179" cy="2388247"/>
          </a:xfrm>
        </p:grpSpPr>
        <p:sp>
          <p:nvSpPr>
            <p:cNvPr id="40" name="Form">
              <a:extLst>
                <a:ext uri="{FF2B5EF4-FFF2-40B4-BE49-F238E27FC236}">
                  <a16:creationId xmlns:a16="http://schemas.microsoft.com/office/drawing/2014/main" id="{6D753418-5A31-784B-A028-0F211867DD27}"/>
                </a:ext>
              </a:extLst>
            </p:cNvPr>
            <p:cNvSpPr/>
            <p:nvPr/>
          </p:nvSpPr>
          <p:spPr>
            <a:xfrm>
              <a:off x="120387"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32303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41" name="Form">
              <a:extLst>
                <a:ext uri="{FF2B5EF4-FFF2-40B4-BE49-F238E27FC236}">
                  <a16:creationId xmlns:a16="http://schemas.microsoft.com/office/drawing/2014/main" id="{9D58CA06-E0D2-B142-9AB9-8CFC6168E1DE}"/>
                </a:ext>
              </a:extLst>
            </p:cNvPr>
            <p:cNvSpPr/>
            <p:nvPr/>
          </p:nvSpPr>
          <p:spPr>
            <a:xfrm>
              <a:off x="120387"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32303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42" name="Gruppieren">
              <a:extLst>
                <a:ext uri="{FF2B5EF4-FFF2-40B4-BE49-F238E27FC236}">
                  <a16:creationId xmlns:a16="http://schemas.microsoft.com/office/drawing/2014/main" id="{786833F0-735A-104D-9914-C91AA75587C4}"/>
                </a:ext>
              </a:extLst>
            </p:cNvPr>
            <p:cNvGrpSpPr/>
            <p:nvPr/>
          </p:nvGrpSpPr>
          <p:grpSpPr>
            <a:xfrm>
              <a:off x="0" y="427433"/>
              <a:ext cx="1313180" cy="1495568"/>
              <a:chOff x="0" y="0"/>
              <a:chExt cx="1313179" cy="1495566"/>
            </a:xfrm>
          </p:grpSpPr>
          <p:grpSp>
            <p:nvGrpSpPr>
              <p:cNvPr id="43" name="Gruppieren">
                <a:extLst>
                  <a:ext uri="{FF2B5EF4-FFF2-40B4-BE49-F238E27FC236}">
                    <a16:creationId xmlns:a16="http://schemas.microsoft.com/office/drawing/2014/main" id="{F6884A3F-5ADC-2D4D-81F2-FD6E06ECBBE5}"/>
                  </a:ext>
                </a:extLst>
              </p:cNvPr>
              <p:cNvGrpSpPr/>
              <p:nvPr/>
            </p:nvGrpSpPr>
            <p:grpSpPr>
              <a:xfrm>
                <a:off x="1249721" y="807899"/>
                <a:ext cx="41928" cy="383569"/>
                <a:chOff x="0" y="0"/>
                <a:chExt cx="41927" cy="383567"/>
              </a:xfrm>
            </p:grpSpPr>
            <p:sp>
              <p:nvSpPr>
                <p:cNvPr id="57" name="Form">
                  <a:extLst>
                    <a:ext uri="{FF2B5EF4-FFF2-40B4-BE49-F238E27FC236}">
                      <a16:creationId xmlns:a16="http://schemas.microsoft.com/office/drawing/2014/main" id="{19F2AEFB-86A4-1A4D-8A5F-8039A2DF3711}"/>
                    </a:ext>
                  </a:extLst>
                </p:cNvPr>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58" name="Form">
                  <a:extLst>
                    <a:ext uri="{FF2B5EF4-FFF2-40B4-BE49-F238E27FC236}">
                      <a16:creationId xmlns:a16="http://schemas.microsoft.com/office/drawing/2014/main" id="{E7BF5065-2FEB-5148-BAE2-23920910098D}"/>
                    </a:ext>
                  </a:extLst>
                </p:cNvPr>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59" name="Form">
                  <a:extLst>
                    <a:ext uri="{FF2B5EF4-FFF2-40B4-BE49-F238E27FC236}">
                      <a16:creationId xmlns:a16="http://schemas.microsoft.com/office/drawing/2014/main" id="{47860CBB-71A7-4443-B973-7AADC0CA4711}"/>
                    </a:ext>
                  </a:extLst>
                </p:cNvPr>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60" name="Form">
                  <a:extLst>
                    <a:ext uri="{FF2B5EF4-FFF2-40B4-BE49-F238E27FC236}">
                      <a16:creationId xmlns:a16="http://schemas.microsoft.com/office/drawing/2014/main" id="{8284D113-9EEF-CD43-A85F-B229B60C8D8C}"/>
                    </a:ext>
                  </a:extLst>
                </p:cNvPr>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61" name="Form">
                  <a:extLst>
                    <a:ext uri="{FF2B5EF4-FFF2-40B4-BE49-F238E27FC236}">
                      <a16:creationId xmlns:a16="http://schemas.microsoft.com/office/drawing/2014/main" id="{B3CE0215-E686-9C4E-841D-96E4ADA8FCF9}"/>
                    </a:ext>
                  </a:extLst>
                </p:cNvPr>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62" name="Form">
                  <a:extLst>
                    <a:ext uri="{FF2B5EF4-FFF2-40B4-BE49-F238E27FC236}">
                      <a16:creationId xmlns:a16="http://schemas.microsoft.com/office/drawing/2014/main" id="{4CFEDE97-D80E-294E-961A-BF6953A8E3FC}"/>
                    </a:ext>
                  </a:extLst>
                </p:cNvPr>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44" name="Gruppieren">
                <a:extLst>
                  <a:ext uri="{FF2B5EF4-FFF2-40B4-BE49-F238E27FC236}">
                    <a16:creationId xmlns:a16="http://schemas.microsoft.com/office/drawing/2014/main" id="{82F4F884-21ED-2E45-97BC-47C8AC30FFB3}"/>
                  </a:ext>
                </a:extLst>
              </p:cNvPr>
              <p:cNvGrpSpPr/>
              <p:nvPr/>
            </p:nvGrpSpPr>
            <p:grpSpPr>
              <a:xfrm>
                <a:off x="1217184" y="346915"/>
                <a:ext cx="95996" cy="241353"/>
                <a:chOff x="-622" y="0"/>
                <a:chExt cx="95994" cy="241351"/>
              </a:xfrm>
            </p:grpSpPr>
            <p:sp>
              <p:nvSpPr>
                <p:cNvPr id="51" name="Form">
                  <a:extLst>
                    <a:ext uri="{FF2B5EF4-FFF2-40B4-BE49-F238E27FC236}">
                      <a16:creationId xmlns:a16="http://schemas.microsoft.com/office/drawing/2014/main" id="{F837781B-F6F8-3A43-98C7-437FE7E00AA7}"/>
                    </a:ext>
                  </a:extLst>
                </p:cNvPr>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52" name="Form">
                  <a:extLst>
                    <a:ext uri="{FF2B5EF4-FFF2-40B4-BE49-F238E27FC236}">
                      <a16:creationId xmlns:a16="http://schemas.microsoft.com/office/drawing/2014/main" id="{871E33FC-31FD-C94D-8B33-ED247D975D4E}"/>
                    </a:ext>
                  </a:extLst>
                </p:cNvPr>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53" name="Form">
                  <a:extLst>
                    <a:ext uri="{FF2B5EF4-FFF2-40B4-BE49-F238E27FC236}">
                      <a16:creationId xmlns:a16="http://schemas.microsoft.com/office/drawing/2014/main" id="{6D0994A3-F1E9-A44A-894B-5DFC1D5544E4}"/>
                    </a:ext>
                  </a:extLst>
                </p:cNvPr>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54" name="Form">
                  <a:extLst>
                    <a:ext uri="{FF2B5EF4-FFF2-40B4-BE49-F238E27FC236}">
                      <a16:creationId xmlns:a16="http://schemas.microsoft.com/office/drawing/2014/main" id="{A47020B2-B1CA-E646-AA96-91FD8C2A69E1}"/>
                    </a:ext>
                  </a:extLst>
                </p:cNvPr>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55" name="Form">
                  <a:extLst>
                    <a:ext uri="{FF2B5EF4-FFF2-40B4-BE49-F238E27FC236}">
                      <a16:creationId xmlns:a16="http://schemas.microsoft.com/office/drawing/2014/main" id="{5C3F1B1C-794D-824F-81F3-92BEE51FBDC3}"/>
                    </a:ext>
                  </a:extLst>
                </p:cNvPr>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56" name="Form">
                  <a:extLst>
                    <a:ext uri="{FF2B5EF4-FFF2-40B4-BE49-F238E27FC236}">
                      <a16:creationId xmlns:a16="http://schemas.microsoft.com/office/drawing/2014/main" id="{360CC9BC-2A1A-1344-94BF-A3417E5143B4}"/>
                    </a:ext>
                  </a:extLst>
                </p:cNvPr>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45" name="Gruppieren">
                <a:extLst>
                  <a:ext uri="{FF2B5EF4-FFF2-40B4-BE49-F238E27FC236}">
                    <a16:creationId xmlns:a16="http://schemas.microsoft.com/office/drawing/2014/main" id="{6B36673A-23C5-A64E-8E64-4EDDC691DB76}"/>
                  </a:ext>
                </a:extLst>
              </p:cNvPr>
              <p:cNvGrpSpPr/>
              <p:nvPr/>
            </p:nvGrpSpPr>
            <p:grpSpPr>
              <a:xfrm>
                <a:off x="0" y="0"/>
                <a:ext cx="1262898" cy="1495567"/>
                <a:chOff x="0" y="0"/>
                <a:chExt cx="1262897" cy="1495566"/>
              </a:xfrm>
            </p:grpSpPr>
            <p:sp>
              <p:nvSpPr>
                <p:cNvPr id="46" name="Abgerundetes Rechteck">
                  <a:extLst>
                    <a:ext uri="{FF2B5EF4-FFF2-40B4-BE49-F238E27FC236}">
                      <a16:creationId xmlns:a16="http://schemas.microsoft.com/office/drawing/2014/main" id="{85BA029D-9952-6044-92A4-25706B1DD414}"/>
                    </a:ext>
                  </a:extLst>
                </p:cNvPr>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47" name="Abgerundetes Rechteck">
                  <a:extLst>
                    <a:ext uri="{FF2B5EF4-FFF2-40B4-BE49-F238E27FC236}">
                      <a16:creationId xmlns:a16="http://schemas.microsoft.com/office/drawing/2014/main" id="{CD39BBE7-748C-F248-BE15-DE355643F077}"/>
                    </a:ext>
                  </a:extLst>
                </p:cNvPr>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48" name="Abgerundetes Rechteck">
                  <a:extLst>
                    <a:ext uri="{FF2B5EF4-FFF2-40B4-BE49-F238E27FC236}">
                      <a16:creationId xmlns:a16="http://schemas.microsoft.com/office/drawing/2014/main" id="{654B2475-5017-5542-9C38-E8F45716F0D2}"/>
                    </a:ext>
                  </a:extLst>
                </p:cNvPr>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49" name="Abgerundetes Rechteck">
                  <a:extLst>
                    <a:ext uri="{FF2B5EF4-FFF2-40B4-BE49-F238E27FC236}">
                      <a16:creationId xmlns:a16="http://schemas.microsoft.com/office/drawing/2014/main" id="{63E3E931-CCAA-414C-A5B6-B53A42C3A600}"/>
                    </a:ext>
                  </a:extLst>
                </p:cNvPr>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50" name="Abgerundetes Rechteck">
                  <a:extLst>
                    <a:ext uri="{FF2B5EF4-FFF2-40B4-BE49-F238E27FC236}">
                      <a16:creationId xmlns:a16="http://schemas.microsoft.com/office/drawing/2014/main" id="{1883EDBF-1AE6-E443-8BA3-58AC62254A9B}"/>
                    </a:ext>
                  </a:extLst>
                </p:cNvPr>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63" name="Gruppieren">
            <a:extLst>
              <a:ext uri="{FF2B5EF4-FFF2-40B4-BE49-F238E27FC236}">
                <a16:creationId xmlns:a16="http://schemas.microsoft.com/office/drawing/2014/main" id="{277795F3-4978-9A4F-AAB1-4EBF17E92534}"/>
              </a:ext>
            </a:extLst>
          </p:cNvPr>
          <p:cNvGrpSpPr/>
          <p:nvPr/>
        </p:nvGrpSpPr>
        <p:grpSpPr>
          <a:xfrm>
            <a:off x="16023459" y="2742375"/>
            <a:ext cx="1313180" cy="2388249"/>
            <a:chOff x="0" y="0"/>
            <a:chExt cx="1313179" cy="2388247"/>
          </a:xfrm>
        </p:grpSpPr>
        <p:grpSp>
          <p:nvGrpSpPr>
            <p:cNvPr id="64" name="Gruppieren">
              <a:extLst>
                <a:ext uri="{FF2B5EF4-FFF2-40B4-BE49-F238E27FC236}">
                  <a16:creationId xmlns:a16="http://schemas.microsoft.com/office/drawing/2014/main" id="{ADC2CFF6-FA72-AD4D-8AB2-ECB76393D89C}"/>
                </a:ext>
              </a:extLst>
            </p:cNvPr>
            <p:cNvGrpSpPr/>
            <p:nvPr/>
          </p:nvGrpSpPr>
          <p:grpSpPr>
            <a:xfrm>
              <a:off x="120387" y="-1"/>
              <a:ext cx="1022124" cy="2388249"/>
              <a:chOff x="0" y="0"/>
              <a:chExt cx="1022123" cy="2388247"/>
            </a:xfrm>
          </p:grpSpPr>
          <p:sp>
            <p:nvSpPr>
              <p:cNvPr id="86" name="Form">
                <a:extLst>
                  <a:ext uri="{FF2B5EF4-FFF2-40B4-BE49-F238E27FC236}">
                    <a16:creationId xmlns:a16="http://schemas.microsoft.com/office/drawing/2014/main" id="{23C59C28-DD59-4C49-8F31-C023320DA91C}"/>
                  </a:ext>
                </a:extLst>
              </p:cNvPr>
              <p:cNvSpPr/>
              <p:nvPr/>
            </p:nvSpPr>
            <p:spPr>
              <a:xfrm>
                <a:off x="0"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7" name="Form">
                <a:extLst>
                  <a:ext uri="{FF2B5EF4-FFF2-40B4-BE49-F238E27FC236}">
                    <a16:creationId xmlns:a16="http://schemas.microsoft.com/office/drawing/2014/main" id="{6D79085D-A042-B142-92BA-AEE3FF1BEAEA}"/>
                  </a:ext>
                </a:extLst>
              </p:cNvPr>
              <p:cNvSpPr/>
              <p:nvPr/>
            </p:nvSpPr>
            <p:spPr>
              <a:xfrm>
                <a:off x="0"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65" name="Gruppieren">
              <a:extLst>
                <a:ext uri="{FF2B5EF4-FFF2-40B4-BE49-F238E27FC236}">
                  <a16:creationId xmlns:a16="http://schemas.microsoft.com/office/drawing/2014/main" id="{729AFDAF-1027-6648-8372-AB05C88813E9}"/>
                </a:ext>
              </a:extLst>
            </p:cNvPr>
            <p:cNvGrpSpPr/>
            <p:nvPr/>
          </p:nvGrpSpPr>
          <p:grpSpPr>
            <a:xfrm>
              <a:off x="0" y="427433"/>
              <a:ext cx="1313180" cy="1495568"/>
              <a:chOff x="0" y="0"/>
              <a:chExt cx="1313179" cy="1495566"/>
            </a:xfrm>
          </p:grpSpPr>
          <p:grpSp>
            <p:nvGrpSpPr>
              <p:cNvPr id="66" name="Gruppieren">
                <a:extLst>
                  <a:ext uri="{FF2B5EF4-FFF2-40B4-BE49-F238E27FC236}">
                    <a16:creationId xmlns:a16="http://schemas.microsoft.com/office/drawing/2014/main" id="{AC546891-B975-3F4B-9652-BD1BDDAD0241}"/>
                  </a:ext>
                </a:extLst>
              </p:cNvPr>
              <p:cNvGrpSpPr/>
              <p:nvPr/>
            </p:nvGrpSpPr>
            <p:grpSpPr>
              <a:xfrm>
                <a:off x="1249721" y="807899"/>
                <a:ext cx="41928" cy="383569"/>
                <a:chOff x="0" y="0"/>
                <a:chExt cx="41927" cy="383567"/>
              </a:xfrm>
            </p:grpSpPr>
            <p:sp>
              <p:nvSpPr>
                <p:cNvPr id="80" name="Form">
                  <a:extLst>
                    <a:ext uri="{FF2B5EF4-FFF2-40B4-BE49-F238E27FC236}">
                      <a16:creationId xmlns:a16="http://schemas.microsoft.com/office/drawing/2014/main" id="{BFCC6ECD-0DCA-CC48-AFAF-8F580935661A}"/>
                    </a:ext>
                  </a:extLst>
                </p:cNvPr>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1" name="Form">
                  <a:extLst>
                    <a:ext uri="{FF2B5EF4-FFF2-40B4-BE49-F238E27FC236}">
                      <a16:creationId xmlns:a16="http://schemas.microsoft.com/office/drawing/2014/main" id="{CA1317B6-0A2A-754A-BA7B-3204B6709F73}"/>
                    </a:ext>
                  </a:extLst>
                </p:cNvPr>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2" name="Form">
                  <a:extLst>
                    <a:ext uri="{FF2B5EF4-FFF2-40B4-BE49-F238E27FC236}">
                      <a16:creationId xmlns:a16="http://schemas.microsoft.com/office/drawing/2014/main" id="{9E80100E-6C48-AD4E-AC97-37AB3B41792A}"/>
                    </a:ext>
                  </a:extLst>
                </p:cNvPr>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3" name="Form">
                  <a:extLst>
                    <a:ext uri="{FF2B5EF4-FFF2-40B4-BE49-F238E27FC236}">
                      <a16:creationId xmlns:a16="http://schemas.microsoft.com/office/drawing/2014/main" id="{7571CAD7-9F2A-214D-B2DC-8AA9BD822054}"/>
                    </a:ext>
                  </a:extLst>
                </p:cNvPr>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4" name="Form">
                  <a:extLst>
                    <a:ext uri="{FF2B5EF4-FFF2-40B4-BE49-F238E27FC236}">
                      <a16:creationId xmlns:a16="http://schemas.microsoft.com/office/drawing/2014/main" id="{D839B5C5-2D89-2442-838D-FC7B03D1B8C6}"/>
                    </a:ext>
                  </a:extLst>
                </p:cNvPr>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85" name="Form">
                  <a:extLst>
                    <a:ext uri="{FF2B5EF4-FFF2-40B4-BE49-F238E27FC236}">
                      <a16:creationId xmlns:a16="http://schemas.microsoft.com/office/drawing/2014/main" id="{E0F80041-FC3F-054E-8AE8-D01D016AFB94}"/>
                    </a:ext>
                  </a:extLst>
                </p:cNvPr>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67" name="Gruppieren">
                <a:extLst>
                  <a:ext uri="{FF2B5EF4-FFF2-40B4-BE49-F238E27FC236}">
                    <a16:creationId xmlns:a16="http://schemas.microsoft.com/office/drawing/2014/main" id="{2489A421-8B4F-E048-8239-CF0B0B514D83}"/>
                  </a:ext>
                </a:extLst>
              </p:cNvPr>
              <p:cNvGrpSpPr/>
              <p:nvPr/>
            </p:nvGrpSpPr>
            <p:grpSpPr>
              <a:xfrm>
                <a:off x="1217184" y="346915"/>
                <a:ext cx="95996" cy="241353"/>
                <a:chOff x="-622" y="0"/>
                <a:chExt cx="95994" cy="241351"/>
              </a:xfrm>
            </p:grpSpPr>
            <p:sp>
              <p:nvSpPr>
                <p:cNvPr id="74" name="Form">
                  <a:extLst>
                    <a:ext uri="{FF2B5EF4-FFF2-40B4-BE49-F238E27FC236}">
                      <a16:creationId xmlns:a16="http://schemas.microsoft.com/office/drawing/2014/main" id="{00F08730-A89F-8747-AD38-ADC6D819FB11}"/>
                    </a:ext>
                  </a:extLst>
                </p:cNvPr>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75" name="Form">
                  <a:extLst>
                    <a:ext uri="{FF2B5EF4-FFF2-40B4-BE49-F238E27FC236}">
                      <a16:creationId xmlns:a16="http://schemas.microsoft.com/office/drawing/2014/main" id="{73B7C0E4-719C-224D-A317-0B16CE67AF34}"/>
                    </a:ext>
                  </a:extLst>
                </p:cNvPr>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76" name="Form">
                  <a:extLst>
                    <a:ext uri="{FF2B5EF4-FFF2-40B4-BE49-F238E27FC236}">
                      <a16:creationId xmlns:a16="http://schemas.microsoft.com/office/drawing/2014/main" id="{994EA98B-1462-0641-B548-8EE213AD75C6}"/>
                    </a:ext>
                  </a:extLst>
                </p:cNvPr>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77" name="Form">
                  <a:extLst>
                    <a:ext uri="{FF2B5EF4-FFF2-40B4-BE49-F238E27FC236}">
                      <a16:creationId xmlns:a16="http://schemas.microsoft.com/office/drawing/2014/main" id="{4797FA9F-D242-344F-9955-AD076BEE2D78}"/>
                    </a:ext>
                  </a:extLst>
                </p:cNvPr>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78" name="Form">
                  <a:extLst>
                    <a:ext uri="{FF2B5EF4-FFF2-40B4-BE49-F238E27FC236}">
                      <a16:creationId xmlns:a16="http://schemas.microsoft.com/office/drawing/2014/main" id="{74E98F5F-01DD-954A-B6A2-39C0571C271F}"/>
                    </a:ext>
                  </a:extLst>
                </p:cNvPr>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79" name="Form">
                  <a:extLst>
                    <a:ext uri="{FF2B5EF4-FFF2-40B4-BE49-F238E27FC236}">
                      <a16:creationId xmlns:a16="http://schemas.microsoft.com/office/drawing/2014/main" id="{EDF90525-ED33-7E4C-A625-08514DBAC1D5}"/>
                    </a:ext>
                  </a:extLst>
                </p:cNvPr>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68" name="Gruppieren">
                <a:extLst>
                  <a:ext uri="{FF2B5EF4-FFF2-40B4-BE49-F238E27FC236}">
                    <a16:creationId xmlns:a16="http://schemas.microsoft.com/office/drawing/2014/main" id="{E36FAADF-1778-FC40-86AF-8F88FA088575}"/>
                  </a:ext>
                </a:extLst>
              </p:cNvPr>
              <p:cNvGrpSpPr/>
              <p:nvPr/>
            </p:nvGrpSpPr>
            <p:grpSpPr>
              <a:xfrm>
                <a:off x="0" y="0"/>
                <a:ext cx="1262898" cy="1495567"/>
                <a:chOff x="0" y="0"/>
                <a:chExt cx="1262897" cy="1495566"/>
              </a:xfrm>
            </p:grpSpPr>
            <p:sp>
              <p:nvSpPr>
                <p:cNvPr id="69" name="Abgerundetes Rechteck">
                  <a:extLst>
                    <a:ext uri="{FF2B5EF4-FFF2-40B4-BE49-F238E27FC236}">
                      <a16:creationId xmlns:a16="http://schemas.microsoft.com/office/drawing/2014/main" id="{3AACE439-6F81-8046-8B4D-647FDAD3E9A5}"/>
                    </a:ext>
                  </a:extLst>
                </p:cNvPr>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70" name="Abgerundetes Rechteck">
                  <a:extLst>
                    <a:ext uri="{FF2B5EF4-FFF2-40B4-BE49-F238E27FC236}">
                      <a16:creationId xmlns:a16="http://schemas.microsoft.com/office/drawing/2014/main" id="{1AE2A28B-0D87-5542-B688-4B20B89493AB}"/>
                    </a:ext>
                  </a:extLst>
                </p:cNvPr>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71" name="Abgerundetes Rechteck">
                  <a:extLst>
                    <a:ext uri="{FF2B5EF4-FFF2-40B4-BE49-F238E27FC236}">
                      <a16:creationId xmlns:a16="http://schemas.microsoft.com/office/drawing/2014/main" id="{1344D876-B283-B540-8657-604D57F26710}"/>
                    </a:ext>
                  </a:extLst>
                </p:cNvPr>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72" name="Abgerundetes Rechteck">
                  <a:extLst>
                    <a:ext uri="{FF2B5EF4-FFF2-40B4-BE49-F238E27FC236}">
                      <a16:creationId xmlns:a16="http://schemas.microsoft.com/office/drawing/2014/main" id="{89649A7E-6350-DF49-A5AD-D3F839F83CD9}"/>
                    </a:ext>
                  </a:extLst>
                </p:cNvPr>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73" name="Abgerundetes Rechteck">
                  <a:extLst>
                    <a:ext uri="{FF2B5EF4-FFF2-40B4-BE49-F238E27FC236}">
                      <a16:creationId xmlns:a16="http://schemas.microsoft.com/office/drawing/2014/main" id="{9F4BDF46-B41D-BC4F-AABC-70BC359646E7}"/>
                    </a:ext>
                  </a:extLst>
                </p:cNvPr>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88" name="Gruppieren">
            <a:extLst>
              <a:ext uri="{FF2B5EF4-FFF2-40B4-BE49-F238E27FC236}">
                <a16:creationId xmlns:a16="http://schemas.microsoft.com/office/drawing/2014/main" id="{0780D938-13B7-5C41-8EF0-0FB6AD61CDD2}"/>
              </a:ext>
            </a:extLst>
          </p:cNvPr>
          <p:cNvGrpSpPr/>
          <p:nvPr/>
        </p:nvGrpSpPr>
        <p:grpSpPr>
          <a:xfrm>
            <a:off x="17880548" y="2742375"/>
            <a:ext cx="1313181" cy="2388249"/>
            <a:chOff x="0" y="0"/>
            <a:chExt cx="1313179" cy="2388247"/>
          </a:xfrm>
        </p:grpSpPr>
        <p:sp>
          <p:nvSpPr>
            <p:cNvPr id="89" name="Form">
              <a:extLst>
                <a:ext uri="{FF2B5EF4-FFF2-40B4-BE49-F238E27FC236}">
                  <a16:creationId xmlns:a16="http://schemas.microsoft.com/office/drawing/2014/main" id="{1044A7E3-DDA1-944A-AC61-B1F0E467D7EF}"/>
                </a:ext>
              </a:extLst>
            </p:cNvPr>
            <p:cNvSpPr/>
            <p:nvPr/>
          </p:nvSpPr>
          <p:spPr>
            <a:xfrm>
              <a:off x="120386"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304FFE"/>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90" name="Form">
              <a:extLst>
                <a:ext uri="{FF2B5EF4-FFF2-40B4-BE49-F238E27FC236}">
                  <a16:creationId xmlns:a16="http://schemas.microsoft.com/office/drawing/2014/main" id="{63C1651F-693E-D349-9286-12F940C9FE4D}"/>
                </a:ext>
              </a:extLst>
            </p:cNvPr>
            <p:cNvSpPr/>
            <p:nvPr/>
          </p:nvSpPr>
          <p:spPr>
            <a:xfrm>
              <a:off x="120386"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304FFE"/>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91" name="Gruppieren">
              <a:extLst>
                <a:ext uri="{FF2B5EF4-FFF2-40B4-BE49-F238E27FC236}">
                  <a16:creationId xmlns:a16="http://schemas.microsoft.com/office/drawing/2014/main" id="{979483A6-82C6-E940-A508-3EC2CA2A5D3B}"/>
                </a:ext>
              </a:extLst>
            </p:cNvPr>
            <p:cNvGrpSpPr/>
            <p:nvPr/>
          </p:nvGrpSpPr>
          <p:grpSpPr>
            <a:xfrm>
              <a:off x="0" y="427433"/>
              <a:ext cx="1313180" cy="1495568"/>
              <a:chOff x="0" y="0"/>
              <a:chExt cx="1313179" cy="1495566"/>
            </a:xfrm>
          </p:grpSpPr>
          <p:grpSp>
            <p:nvGrpSpPr>
              <p:cNvPr id="92" name="Gruppieren">
                <a:extLst>
                  <a:ext uri="{FF2B5EF4-FFF2-40B4-BE49-F238E27FC236}">
                    <a16:creationId xmlns:a16="http://schemas.microsoft.com/office/drawing/2014/main" id="{7CAD3F67-7702-BA42-A776-A45E05441B8C}"/>
                  </a:ext>
                </a:extLst>
              </p:cNvPr>
              <p:cNvGrpSpPr/>
              <p:nvPr/>
            </p:nvGrpSpPr>
            <p:grpSpPr>
              <a:xfrm>
                <a:off x="1249721" y="807899"/>
                <a:ext cx="41928" cy="383569"/>
                <a:chOff x="0" y="0"/>
                <a:chExt cx="41927" cy="383567"/>
              </a:xfrm>
            </p:grpSpPr>
            <p:sp>
              <p:nvSpPr>
                <p:cNvPr id="106" name="Form">
                  <a:extLst>
                    <a:ext uri="{FF2B5EF4-FFF2-40B4-BE49-F238E27FC236}">
                      <a16:creationId xmlns:a16="http://schemas.microsoft.com/office/drawing/2014/main" id="{408CF9E9-5903-8747-A5D9-01F91E267791}"/>
                    </a:ext>
                  </a:extLst>
                </p:cNvPr>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07" name="Form">
                  <a:extLst>
                    <a:ext uri="{FF2B5EF4-FFF2-40B4-BE49-F238E27FC236}">
                      <a16:creationId xmlns:a16="http://schemas.microsoft.com/office/drawing/2014/main" id="{BDFFEBA4-9878-9042-9151-4A4A7B362E0D}"/>
                    </a:ext>
                  </a:extLst>
                </p:cNvPr>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08" name="Form">
                  <a:extLst>
                    <a:ext uri="{FF2B5EF4-FFF2-40B4-BE49-F238E27FC236}">
                      <a16:creationId xmlns:a16="http://schemas.microsoft.com/office/drawing/2014/main" id="{20B4C83C-7DCB-5446-A5C6-B8042DF096F6}"/>
                    </a:ext>
                  </a:extLst>
                </p:cNvPr>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09" name="Form">
                  <a:extLst>
                    <a:ext uri="{FF2B5EF4-FFF2-40B4-BE49-F238E27FC236}">
                      <a16:creationId xmlns:a16="http://schemas.microsoft.com/office/drawing/2014/main" id="{3BC1E998-438B-DB4A-B18A-A833CDD7FE23}"/>
                    </a:ext>
                  </a:extLst>
                </p:cNvPr>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10" name="Form">
                  <a:extLst>
                    <a:ext uri="{FF2B5EF4-FFF2-40B4-BE49-F238E27FC236}">
                      <a16:creationId xmlns:a16="http://schemas.microsoft.com/office/drawing/2014/main" id="{79F52B40-F21E-A947-859F-68024295F13B}"/>
                    </a:ext>
                  </a:extLst>
                </p:cNvPr>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11" name="Form">
                  <a:extLst>
                    <a:ext uri="{FF2B5EF4-FFF2-40B4-BE49-F238E27FC236}">
                      <a16:creationId xmlns:a16="http://schemas.microsoft.com/office/drawing/2014/main" id="{5F181FFE-B91E-7645-B082-07D013FC1253}"/>
                    </a:ext>
                  </a:extLst>
                </p:cNvPr>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93" name="Gruppieren">
                <a:extLst>
                  <a:ext uri="{FF2B5EF4-FFF2-40B4-BE49-F238E27FC236}">
                    <a16:creationId xmlns:a16="http://schemas.microsoft.com/office/drawing/2014/main" id="{5140AC54-A405-2542-9D29-81F645799DC4}"/>
                  </a:ext>
                </a:extLst>
              </p:cNvPr>
              <p:cNvGrpSpPr/>
              <p:nvPr/>
            </p:nvGrpSpPr>
            <p:grpSpPr>
              <a:xfrm>
                <a:off x="1217184" y="346915"/>
                <a:ext cx="95996" cy="241353"/>
                <a:chOff x="-622" y="0"/>
                <a:chExt cx="95994" cy="241351"/>
              </a:xfrm>
            </p:grpSpPr>
            <p:sp>
              <p:nvSpPr>
                <p:cNvPr id="100" name="Form">
                  <a:extLst>
                    <a:ext uri="{FF2B5EF4-FFF2-40B4-BE49-F238E27FC236}">
                      <a16:creationId xmlns:a16="http://schemas.microsoft.com/office/drawing/2014/main" id="{4CF2DA52-E05F-4C41-A541-F840B3CD74CB}"/>
                    </a:ext>
                  </a:extLst>
                </p:cNvPr>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01" name="Form">
                  <a:extLst>
                    <a:ext uri="{FF2B5EF4-FFF2-40B4-BE49-F238E27FC236}">
                      <a16:creationId xmlns:a16="http://schemas.microsoft.com/office/drawing/2014/main" id="{163E4BBD-B1A9-3D44-BB64-46CA51959FFE}"/>
                    </a:ext>
                  </a:extLst>
                </p:cNvPr>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02" name="Form">
                  <a:extLst>
                    <a:ext uri="{FF2B5EF4-FFF2-40B4-BE49-F238E27FC236}">
                      <a16:creationId xmlns:a16="http://schemas.microsoft.com/office/drawing/2014/main" id="{1869E756-23A8-E040-8F4D-DA56CAB2BAD4}"/>
                    </a:ext>
                  </a:extLst>
                </p:cNvPr>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03" name="Form">
                  <a:extLst>
                    <a:ext uri="{FF2B5EF4-FFF2-40B4-BE49-F238E27FC236}">
                      <a16:creationId xmlns:a16="http://schemas.microsoft.com/office/drawing/2014/main" id="{CD1FEA33-0E96-1840-A0DF-A0B87F14D840}"/>
                    </a:ext>
                  </a:extLst>
                </p:cNvPr>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04" name="Form">
                  <a:extLst>
                    <a:ext uri="{FF2B5EF4-FFF2-40B4-BE49-F238E27FC236}">
                      <a16:creationId xmlns:a16="http://schemas.microsoft.com/office/drawing/2014/main" id="{AAA42233-CAE8-E547-B0CC-BA18A2ADFFCF}"/>
                    </a:ext>
                  </a:extLst>
                </p:cNvPr>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05" name="Form">
                  <a:extLst>
                    <a:ext uri="{FF2B5EF4-FFF2-40B4-BE49-F238E27FC236}">
                      <a16:creationId xmlns:a16="http://schemas.microsoft.com/office/drawing/2014/main" id="{79BCA6F5-52C0-8D49-9C9B-52527D819F93}"/>
                    </a:ext>
                  </a:extLst>
                </p:cNvPr>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94" name="Gruppieren">
                <a:extLst>
                  <a:ext uri="{FF2B5EF4-FFF2-40B4-BE49-F238E27FC236}">
                    <a16:creationId xmlns:a16="http://schemas.microsoft.com/office/drawing/2014/main" id="{EBE16E86-7823-8A4F-9962-C5405520D7D1}"/>
                  </a:ext>
                </a:extLst>
              </p:cNvPr>
              <p:cNvGrpSpPr/>
              <p:nvPr/>
            </p:nvGrpSpPr>
            <p:grpSpPr>
              <a:xfrm>
                <a:off x="0" y="0"/>
                <a:ext cx="1262898" cy="1495567"/>
                <a:chOff x="0" y="0"/>
                <a:chExt cx="1262897" cy="1495566"/>
              </a:xfrm>
            </p:grpSpPr>
            <p:sp>
              <p:nvSpPr>
                <p:cNvPr id="95" name="Abgerundetes Rechteck">
                  <a:extLst>
                    <a:ext uri="{FF2B5EF4-FFF2-40B4-BE49-F238E27FC236}">
                      <a16:creationId xmlns:a16="http://schemas.microsoft.com/office/drawing/2014/main" id="{4CCBF077-04AE-2E42-A07B-7FEF2C54ED4C}"/>
                    </a:ext>
                  </a:extLst>
                </p:cNvPr>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96" name="Abgerundetes Rechteck">
                  <a:extLst>
                    <a:ext uri="{FF2B5EF4-FFF2-40B4-BE49-F238E27FC236}">
                      <a16:creationId xmlns:a16="http://schemas.microsoft.com/office/drawing/2014/main" id="{F820ECDE-5CC7-404E-9059-CAEB641F52A9}"/>
                    </a:ext>
                  </a:extLst>
                </p:cNvPr>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97" name="Abgerundetes Rechteck">
                  <a:extLst>
                    <a:ext uri="{FF2B5EF4-FFF2-40B4-BE49-F238E27FC236}">
                      <a16:creationId xmlns:a16="http://schemas.microsoft.com/office/drawing/2014/main" id="{D859CFEC-54A9-0F4F-AC3D-50E42C91A4AE}"/>
                    </a:ext>
                  </a:extLst>
                </p:cNvPr>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98" name="Abgerundetes Rechteck">
                  <a:extLst>
                    <a:ext uri="{FF2B5EF4-FFF2-40B4-BE49-F238E27FC236}">
                      <a16:creationId xmlns:a16="http://schemas.microsoft.com/office/drawing/2014/main" id="{14DEBE86-B309-2D4A-A5A5-6DC385532618}"/>
                    </a:ext>
                  </a:extLst>
                </p:cNvPr>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99" name="Abgerundetes Rechteck">
                  <a:extLst>
                    <a:ext uri="{FF2B5EF4-FFF2-40B4-BE49-F238E27FC236}">
                      <a16:creationId xmlns:a16="http://schemas.microsoft.com/office/drawing/2014/main" id="{B6320B21-61CB-B247-AA20-A793D73C1009}"/>
                    </a:ext>
                  </a:extLst>
                </p:cNvPr>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112" name="Gruppieren">
            <a:extLst>
              <a:ext uri="{FF2B5EF4-FFF2-40B4-BE49-F238E27FC236}">
                <a16:creationId xmlns:a16="http://schemas.microsoft.com/office/drawing/2014/main" id="{FA1AADB6-96D3-7748-AD05-710BD61F834D}"/>
              </a:ext>
            </a:extLst>
          </p:cNvPr>
          <p:cNvGrpSpPr/>
          <p:nvPr/>
        </p:nvGrpSpPr>
        <p:grpSpPr>
          <a:xfrm>
            <a:off x="19737640" y="2742375"/>
            <a:ext cx="1313180" cy="2388249"/>
            <a:chOff x="0" y="0"/>
            <a:chExt cx="1313179" cy="2388247"/>
          </a:xfrm>
        </p:grpSpPr>
        <p:sp>
          <p:nvSpPr>
            <p:cNvPr id="113" name="Form">
              <a:extLst>
                <a:ext uri="{FF2B5EF4-FFF2-40B4-BE49-F238E27FC236}">
                  <a16:creationId xmlns:a16="http://schemas.microsoft.com/office/drawing/2014/main" id="{F82E2F4E-611F-8D4D-A896-C61F6D781D15}"/>
                </a:ext>
              </a:extLst>
            </p:cNvPr>
            <p:cNvSpPr/>
            <p:nvPr/>
          </p:nvSpPr>
          <p:spPr>
            <a:xfrm>
              <a:off x="120386"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14" name="Form">
              <a:extLst>
                <a:ext uri="{FF2B5EF4-FFF2-40B4-BE49-F238E27FC236}">
                  <a16:creationId xmlns:a16="http://schemas.microsoft.com/office/drawing/2014/main" id="{63AB0231-8BAF-2045-906C-F87E558ECB28}"/>
                </a:ext>
              </a:extLst>
            </p:cNvPr>
            <p:cNvSpPr/>
            <p:nvPr/>
          </p:nvSpPr>
          <p:spPr>
            <a:xfrm>
              <a:off x="120386"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115" name="Gruppieren">
              <a:extLst>
                <a:ext uri="{FF2B5EF4-FFF2-40B4-BE49-F238E27FC236}">
                  <a16:creationId xmlns:a16="http://schemas.microsoft.com/office/drawing/2014/main" id="{0553D69D-A6AD-4041-B9D9-AB8DBC97FC08}"/>
                </a:ext>
              </a:extLst>
            </p:cNvPr>
            <p:cNvGrpSpPr/>
            <p:nvPr/>
          </p:nvGrpSpPr>
          <p:grpSpPr>
            <a:xfrm>
              <a:off x="0" y="427433"/>
              <a:ext cx="1313180" cy="1495568"/>
              <a:chOff x="0" y="0"/>
              <a:chExt cx="1313179" cy="1495566"/>
            </a:xfrm>
          </p:grpSpPr>
          <p:grpSp>
            <p:nvGrpSpPr>
              <p:cNvPr id="116" name="Gruppieren">
                <a:extLst>
                  <a:ext uri="{FF2B5EF4-FFF2-40B4-BE49-F238E27FC236}">
                    <a16:creationId xmlns:a16="http://schemas.microsoft.com/office/drawing/2014/main" id="{321BB916-29E8-324A-ACDD-FCA7C1A8A49F}"/>
                  </a:ext>
                </a:extLst>
              </p:cNvPr>
              <p:cNvGrpSpPr/>
              <p:nvPr/>
            </p:nvGrpSpPr>
            <p:grpSpPr>
              <a:xfrm>
                <a:off x="1249721" y="807899"/>
                <a:ext cx="41928" cy="383569"/>
                <a:chOff x="0" y="0"/>
                <a:chExt cx="41927" cy="383567"/>
              </a:xfrm>
            </p:grpSpPr>
            <p:sp>
              <p:nvSpPr>
                <p:cNvPr id="130" name="Form">
                  <a:extLst>
                    <a:ext uri="{FF2B5EF4-FFF2-40B4-BE49-F238E27FC236}">
                      <a16:creationId xmlns:a16="http://schemas.microsoft.com/office/drawing/2014/main" id="{6F96C461-C859-CA46-B8D9-1E081E2F4C1B}"/>
                    </a:ext>
                  </a:extLst>
                </p:cNvPr>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1" name="Form">
                  <a:extLst>
                    <a:ext uri="{FF2B5EF4-FFF2-40B4-BE49-F238E27FC236}">
                      <a16:creationId xmlns:a16="http://schemas.microsoft.com/office/drawing/2014/main" id="{BBC7C070-7415-5347-8272-4C226054E7E5}"/>
                    </a:ext>
                  </a:extLst>
                </p:cNvPr>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2" name="Form">
                  <a:extLst>
                    <a:ext uri="{FF2B5EF4-FFF2-40B4-BE49-F238E27FC236}">
                      <a16:creationId xmlns:a16="http://schemas.microsoft.com/office/drawing/2014/main" id="{BEE1187F-8DB5-384C-87CF-1664D34AB006}"/>
                    </a:ext>
                  </a:extLst>
                </p:cNvPr>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3" name="Form">
                  <a:extLst>
                    <a:ext uri="{FF2B5EF4-FFF2-40B4-BE49-F238E27FC236}">
                      <a16:creationId xmlns:a16="http://schemas.microsoft.com/office/drawing/2014/main" id="{1A29265D-9390-844A-9C36-E6016786DC32}"/>
                    </a:ext>
                  </a:extLst>
                </p:cNvPr>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4" name="Form">
                  <a:extLst>
                    <a:ext uri="{FF2B5EF4-FFF2-40B4-BE49-F238E27FC236}">
                      <a16:creationId xmlns:a16="http://schemas.microsoft.com/office/drawing/2014/main" id="{1C82692C-FA96-7842-8117-8094A4E13652}"/>
                    </a:ext>
                  </a:extLst>
                </p:cNvPr>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5" name="Form">
                  <a:extLst>
                    <a:ext uri="{FF2B5EF4-FFF2-40B4-BE49-F238E27FC236}">
                      <a16:creationId xmlns:a16="http://schemas.microsoft.com/office/drawing/2014/main" id="{73A5C331-FB28-9641-892A-28029598BD34}"/>
                    </a:ext>
                  </a:extLst>
                </p:cNvPr>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117" name="Gruppieren">
                <a:extLst>
                  <a:ext uri="{FF2B5EF4-FFF2-40B4-BE49-F238E27FC236}">
                    <a16:creationId xmlns:a16="http://schemas.microsoft.com/office/drawing/2014/main" id="{F298B13E-513D-7C49-B4BD-6C4703C090FC}"/>
                  </a:ext>
                </a:extLst>
              </p:cNvPr>
              <p:cNvGrpSpPr/>
              <p:nvPr/>
            </p:nvGrpSpPr>
            <p:grpSpPr>
              <a:xfrm>
                <a:off x="1217184" y="346915"/>
                <a:ext cx="95996" cy="241353"/>
                <a:chOff x="-622" y="0"/>
                <a:chExt cx="95994" cy="241351"/>
              </a:xfrm>
            </p:grpSpPr>
            <p:sp>
              <p:nvSpPr>
                <p:cNvPr id="124" name="Form">
                  <a:extLst>
                    <a:ext uri="{FF2B5EF4-FFF2-40B4-BE49-F238E27FC236}">
                      <a16:creationId xmlns:a16="http://schemas.microsoft.com/office/drawing/2014/main" id="{B7CE472D-6503-914C-9A27-7708D39C1633}"/>
                    </a:ext>
                  </a:extLst>
                </p:cNvPr>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25" name="Form">
                  <a:extLst>
                    <a:ext uri="{FF2B5EF4-FFF2-40B4-BE49-F238E27FC236}">
                      <a16:creationId xmlns:a16="http://schemas.microsoft.com/office/drawing/2014/main" id="{E9E3FBE6-B964-034B-8FAE-8266B5D2E9DF}"/>
                    </a:ext>
                  </a:extLst>
                </p:cNvPr>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26" name="Form">
                  <a:extLst>
                    <a:ext uri="{FF2B5EF4-FFF2-40B4-BE49-F238E27FC236}">
                      <a16:creationId xmlns:a16="http://schemas.microsoft.com/office/drawing/2014/main" id="{A3B9B5F9-4880-9B48-9E8C-98663DE8956E}"/>
                    </a:ext>
                  </a:extLst>
                </p:cNvPr>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27" name="Form">
                  <a:extLst>
                    <a:ext uri="{FF2B5EF4-FFF2-40B4-BE49-F238E27FC236}">
                      <a16:creationId xmlns:a16="http://schemas.microsoft.com/office/drawing/2014/main" id="{AAE7E612-746A-7B4F-9A15-5EF10B755E04}"/>
                    </a:ext>
                  </a:extLst>
                </p:cNvPr>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28" name="Form">
                  <a:extLst>
                    <a:ext uri="{FF2B5EF4-FFF2-40B4-BE49-F238E27FC236}">
                      <a16:creationId xmlns:a16="http://schemas.microsoft.com/office/drawing/2014/main" id="{9850A480-BEC6-6345-A0D2-DAA8C4A541A8}"/>
                    </a:ext>
                  </a:extLst>
                </p:cNvPr>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29" name="Form">
                  <a:extLst>
                    <a:ext uri="{FF2B5EF4-FFF2-40B4-BE49-F238E27FC236}">
                      <a16:creationId xmlns:a16="http://schemas.microsoft.com/office/drawing/2014/main" id="{AC5D3A19-EB52-3C4E-81FF-495419A31FFB}"/>
                    </a:ext>
                  </a:extLst>
                </p:cNvPr>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118" name="Gruppieren">
                <a:extLst>
                  <a:ext uri="{FF2B5EF4-FFF2-40B4-BE49-F238E27FC236}">
                    <a16:creationId xmlns:a16="http://schemas.microsoft.com/office/drawing/2014/main" id="{28BFA943-EC6D-F147-8F21-8661D071BDD8}"/>
                  </a:ext>
                </a:extLst>
              </p:cNvPr>
              <p:cNvGrpSpPr/>
              <p:nvPr/>
            </p:nvGrpSpPr>
            <p:grpSpPr>
              <a:xfrm>
                <a:off x="0" y="0"/>
                <a:ext cx="1262898" cy="1495567"/>
                <a:chOff x="0" y="0"/>
                <a:chExt cx="1262897" cy="1495566"/>
              </a:xfrm>
            </p:grpSpPr>
            <p:sp>
              <p:nvSpPr>
                <p:cNvPr id="119" name="Abgerundetes Rechteck">
                  <a:extLst>
                    <a:ext uri="{FF2B5EF4-FFF2-40B4-BE49-F238E27FC236}">
                      <a16:creationId xmlns:a16="http://schemas.microsoft.com/office/drawing/2014/main" id="{4B65DF0D-EE93-4F41-9360-484A80BD0E27}"/>
                    </a:ext>
                  </a:extLst>
                </p:cNvPr>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20" name="Abgerundetes Rechteck">
                  <a:extLst>
                    <a:ext uri="{FF2B5EF4-FFF2-40B4-BE49-F238E27FC236}">
                      <a16:creationId xmlns:a16="http://schemas.microsoft.com/office/drawing/2014/main" id="{E688637A-5615-8549-A7B1-6CE63FC09A8E}"/>
                    </a:ext>
                  </a:extLst>
                </p:cNvPr>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21" name="Abgerundetes Rechteck">
                  <a:extLst>
                    <a:ext uri="{FF2B5EF4-FFF2-40B4-BE49-F238E27FC236}">
                      <a16:creationId xmlns:a16="http://schemas.microsoft.com/office/drawing/2014/main" id="{13E82149-FFBD-FE48-93FB-9029CF419F89}"/>
                    </a:ext>
                  </a:extLst>
                </p:cNvPr>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22" name="Abgerundetes Rechteck">
                  <a:extLst>
                    <a:ext uri="{FF2B5EF4-FFF2-40B4-BE49-F238E27FC236}">
                      <a16:creationId xmlns:a16="http://schemas.microsoft.com/office/drawing/2014/main" id="{2F19E76E-4E1C-584B-996F-0D36B3220E82}"/>
                    </a:ext>
                  </a:extLst>
                </p:cNvPr>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23" name="Abgerundetes Rechteck">
                  <a:extLst>
                    <a:ext uri="{FF2B5EF4-FFF2-40B4-BE49-F238E27FC236}">
                      <a16:creationId xmlns:a16="http://schemas.microsoft.com/office/drawing/2014/main" id="{C46EBDBD-A544-144E-9846-5A89384725E2}"/>
                    </a:ext>
                  </a:extLst>
                </p:cNvPr>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136" name="Gruppieren">
            <a:extLst>
              <a:ext uri="{FF2B5EF4-FFF2-40B4-BE49-F238E27FC236}">
                <a16:creationId xmlns:a16="http://schemas.microsoft.com/office/drawing/2014/main" id="{CCA2140A-9308-F14D-B722-00FF75E4D073}"/>
              </a:ext>
            </a:extLst>
          </p:cNvPr>
          <p:cNvGrpSpPr/>
          <p:nvPr/>
        </p:nvGrpSpPr>
        <p:grpSpPr>
          <a:xfrm>
            <a:off x="4119335" y="7975600"/>
            <a:ext cx="2701285" cy="3810000"/>
            <a:chOff x="0" y="0"/>
            <a:chExt cx="2701283" cy="3809999"/>
          </a:xfrm>
        </p:grpSpPr>
        <p:sp>
          <p:nvSpPr>
            <p:cNvPr id="137" name="Form">
              <a:extLst>
                <a:ext uri="{FF2B5EF4-FFF2-40B4-BE49-F238E27FC236}">
                  <a16:creationId xmlns:a16="http://schemas.microsoft.com/office/drawing/2014/main" id="{F2FE451F-AB76-D14C-89D4-56099CDAFA90}"/>
                </a:ext>
              </a:extLst>
            </p:cNvPr>
            <p:cNvSpPr/>
            <p:nvPr/>
          </p:nvSpPr>
          <p:spPr>
            <a:xfrm>
              <a:off x="0" y="0"/>
              <a:ext cx="2701285" cy="3810000"/>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8" name="Form">
              <a:extLst>
                <a:ext uri="{FF2B5EF4-FFF2-40B4-BE49-F238E27FC236}">
                  <a16:creationId xmlns:a16="http://schemas.microsoft.com/office/drawing/2014/main" id="{C956B8E3-ED96-B948-9329-29DBD435F761}"/>
                </a:ext>
              </a:extLst>
            </p:cNvPr>
            <p:cNvSpPr/>
            <p:nvPr/>
          </p:nvSpPr>
          <p:spPr>
            <a:xfrm>
              <a:off x="16384" y="16384"/>
              <a:ext cx="2666696" cy="3775411"/>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39" name="Form">
              <a:extLst>
                <a:ext uri="{FF2B5EF4-FFF2-40B4-BE49-F238E27FC236}">
                  <a16:creationId xmlns:a16="http://schemas.microsoft.com/office/drawing/2014/main" id="{88CE0CB7-22A7-9741-930F-3E4E6C1FA7D5}"/>
                </a:ext>
              </a:extLst>
            </p:cNvPr>
            <p:cNvSpPr/>
            <p:nvPr/>
          </p:nvSpPr>
          <p:spPr>
            <a:xfrm>
              <a:off x="154746" y="320416"/>
              <a:ext cx="2389971" cy="3169167"/>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0" name="Form">
              <a:extLst>
                <a:ext uri="{FF2B5EF4-FFF2-40B4-BE49-F238E27FC236}">
                  <a16:creationId xmlns:a16="http://schemas.microsoft.com/office/drawing/2014/main" id="{B28C0B5A-8F39-1F43-9A4A-C0171022469E}"/>
                </a:ext>
              </a:extLst>
            </p:cNvPr>
            <p:cNvSpPr/>
            <p:nvPr/>
          </p:nvSpPr>
          <p:spPr>
            <a:xfrm>
              <a:off x="163849" y="327699"/>
              <a:ext cx="2373586" cy="3152782"/>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1" name="Form">
              <a:extLst>
                <a:ext uri="{FF2B5EF4-FFF2-40B4-BE49-F238E27FC236}">
                  <a16:creationId xmlns:a16="http://schemas.microsoft.com/office/drawing/2014/main" id="{7DD260CA-388F-3744-9CA2-1F0BEC4BE669}"/>
                </a:ext>
              </a:extLst>
            </p:cNvPr>
            <p:cNvSpPr/>
            <p:nvPr/>
          </p:nvSpPr>
          <p:spPr>
            <a:xfrm>
              <a:off x="1329305" y="149589"/>
              <a:ext cx="42982" cy="42677"/>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2" name="Form">
              <a:extLst>
                <a:ext uri="{FF2B5EF4-FFF2-40B4-BE49-F238E27FC236}">
                  <a16:creationId xmlns:a16="http://schemas.microsoft.com/office/drawing/2014/main" id="{0BCFCFA7-3660-D641-BB88-F9FC7E621C76}"/>
                </a:ext>
              </a:extLst>
            </p:cNvPr>
            <p:cNvSpPr/>
            <p:nvPr/>
          </p:nvSpPr>
          <p:spPr>
            <a:xfrm>
              <a:off x="1334463" y="156822"/>
              <a:ext cx="30543" cy="31833"/>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3" name="Form">
              <a:extLst>
                <a:ext uri="{FF2B5EF4-FFF2-40B4-BE49-F238E27FC236}">
                  <a16:creationId xmlns:a16="http://schemas.microsoft.com/office/drawing/2014/main" id="{20C20104-5230-A24F-887A-6F9D9EB41C91}"/>
                </a:ext>
              </a:extLst>
            </p:cNvPr>
            <p:cNvSpPr/>
            <p:nvPr/>
          </p:nvSpPr>
          <p:spPr>
            <a:xfrm>
              <a:off x="1341745" y="163849"/>
              <a:ext cx="17783" cy="17783"/>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4" name="Form">
              <a:extLst>
                <a:ext uri="{FF2B5EF4-FFF2-40B4-BE49-F238E27FC236}">
                  <a16:creationId xmlns:a16="http://schemas.microsoft.com/office/drawing/2014/main" id="{5D44B468-FFF9-3F42-A700-C76573E539B9}"/>
                </a:ext>
              </a:extLst>
            </p:cNvPr>
            <p:cNvSpPr/>
            <p:nvPr/>
          </p:nvSpPr>
          <p:spPr>
            <a:xfrm>
              <a:off x="1266470" y="3573105"/>
              <a:ext cx="166779" cy="166681"/>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5" name="Form">
              <a:extLst>
                <a:ext uri="{FF2B5EF4-FFF2-40B4-BE49-F238E27FC236}">
                  <a16:creationId xmlns:a16="http://schemas.microsoft.com/office/drawing/2014/main" id="{8B3E0EA2-5B10-8746-8D5B-76ED7C5B7721}"/>
                </a:ext>
              </a:extLst>
            </p:cNvPr>
            <p:cNvSpPr/>
            <p:nvPr/>
          </p:nvSpPr>
          <p:spPr>
            <a:xfrm>
              <a:off x="1265282" y="3573741"/>
              <a:ext cx="79688" cy="86971"/>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6" name="Form">
              <a:extLst>
                <a:ext uri="{FF2B5EF4-FFF2-40B4-BE49-F238E27FC236}">
                  <a16:creationId xmlns:a16="http://schemas.microsoft.com/office/drawing/2014/main" id="{FF486B2F-46E6-7746-A367-467AF2FDDB5A}"/>
                </a:ext>
              </a:extLst>
            </p:cNvPr>
            <p:cNvSpPr/>
            <p:nvPr/>
          </p:nvSpPr>
          <p:spPr>
            <a:xfrm>
              <a:off x="1279846" y="3573058"/>
              <a:ext cx="116105" cy="84015"/>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7" name="Form">
              <a:extLst>
                <a:ext uri="{FF2B5EF4-FFF2-40B4-BE49-F238E27FC236}">
                  <a16:creationId xmlns:a16="http://schemas.microsoft.com/office/drawing/2014/main" id="{952A69BA-5A2C-824E-ADB3-D7D538733C8E}"/>
                </a:ext>
              </a:extLst>
            </p:cNvPr>
            <p:cNvSpPr/>
            <p:nvPr/>
          </p:nvSpPr>
          <p:spPr>
            <a:xfrm>
              <a:off x="1310796" y="3573238"/>
              <a:ext cx="112463" cy="83835"/>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8" name="Form">
              <a:extLst>
                <a:ext uri="{FF2B5EF4-FFF2-40B4-BE49-F238E27FC236}">
                  <a16:creationId xmlns:a16="http://schemas.microsoft.com/office/drawing/2014/main" id="{9D5DB63C-495B-414F-BEF5-208E13FAAF7C}"/>
                </a:ext>
              </a:extLst>
            </p:cNvPr>
            <p:cNvSpPr/>
            <p:nvPr/>
          </p:nvSpPr>
          <p:spPr>
            <a:xfrm>
              <a:off x="1352668" y="3653845"/>
              <a:ext cx="79688" cy="86971"/>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49" name="Form">
              <a:extLst>
                <a:ext uri="{FF2B5EF4-FFF2-40B4-BE49-F238E27FC236}">
                  <a16:creationId xmlns:a16="http://schemas.microsoft.com/office/drawing/2014/main" id="{B2DF8DC6-1E59-4E4D-A7C6-5C150BBCB44A}"/>
                </a:ext>
              </a:extLst>
            </p:cNvPr>
            <p:cNvSpPr/>
            <p:nvPr/>
          </p:nvSpPr>
          <p:spPr>
            <a:xfrm>
              <a:off x="1301693" y="3657486"/>
              <a:ext cx="116103" cy="82625"/>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50" name="Form">
              <a:extLst>
                <a:ext uri="{FF2B5EF4-FFF2-40B4-BE49-F238E27FC236}">
                  <a16:creationId xmlns:a16="http://schemas.microsoft.com/office/drawing/2014/main" id="{514AB355-47C4-764E-B775-E49CB560624E}"/>
                </a:ext>
              </a:extLst>
            </p:cNvPr>
            <p:cNvSpPr/>
            <p:nvPr/>
          </p:nvSpPr>
          <p:spPr>
            <a:xfrm>
              <a:off x="1274385" y="3657486"/>
              <a:ext cx="112462" cy="83835"/>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51" name="Form">
              <a:extLst>
                <a:ext uri="{FF2B5EF4-FFF2-40B4-BE49-F238E27FC236}">
                  <a16:creationId xmlns:a16="http://schemas.microsoft.com/office/drawing/2014/main" id="{F3BAD3F9-B891-1240-81E5-59BF892762CB}"/>
                </a:ext>
              </a:extLst>
            </p:cNvPr>
            <p:cNvSpPr/>
            <p:nvPr/>
          </p:nvSpPr>
          <p:spPr>
            <a:xfrm>
              <a:off x="1275313" y="3583666"/>
              <a:ext cx="147121" cy="146975"/>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152" name="Gruppieren">
            <a:extLst>
              <a:ext uri="{FF2B5EF4-FFF2-40B4-BE49-F238E27FC236}">
                <a16:creationId xmlns:a16="http://schemas.microsoft.com/office/drawing/2014/main" id="{0F9A88A4-69BA-C942-AA00-053EFEBE2C98}"/>
              </a:ext>
            </a:extLst>
          </p:cNvPr>
          <p:cNvGrpSpPr/>
          <p:nvPr/>
        </p:nvGrpSpPr>
        <p:grpSpPr>
          <a:xfrm>
            <a:off x="13792151" y="6488168"/>
            <a:ext cx="9321850" cy="5322833"/>
            <a:chOff x="0" y="0"/>
            <a:chExt cx="9321848" cy="5322831"/>
          </a:xfrm>
        </p:grpSpPr>
        <p:sp>
          <p:nvSpPr>
            <p:cNvPr id="153" name="Form">
              <a:extLst>
                <a:ext uri="{FF2B5EF4-FFF2-40B4-BE49-F238E27FC236}">
                  <a16:creationId xmlns:a16="http://schemas.microsoft.com/office/drawing/2014/main" id="{D26F1AAE-3B27-C547-86B9-3453C035EE52}"/>
                </a:ext>
              </a:extLst>
            </p:cNvPr>
            <p:cNvSpPr/>
            <p:nvPr/>
          </p:nvSpPr>
          <p:spPr>
            <a:xfrm>
              <a:off x="840659" y="26142"/>
              <a:ext cx="7591159" cy="514161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54" name="Form">
              <a:extLst>
                <a:ext uri="{FF2B5EF4-FFF2-40B4-BE49-F238E27FC236}">
                  <a16:creationId xmlns:a16="http://schemas.microsoft.com/office/drawing/2014/main" id="{3C63C297-A78E-5546-9005-8F6ADDF1BB87}"/>
                </a:ext>
              </a:extLst>
            </p:cNvPr>
            <p:cNvSpPr/>
            <p:nvPr/>
          </p:nvSpPr>
          <p:spPr>
            <a:xfrm>
              <a:off x="824973" y="0"/>
              <a:ext cx="7622530" cy="5186059"/>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4"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155" name="Gruppieren">
              <a:extLst>
                <a:ext uri="{FF2B5EF4-FFF2-40B4-BE49-F238E27FC236}">
                  <a16:creationId xmlns:a16="http://schemas.microsoft.com/office/drawing/2014/main" id="{2A52F245-9EBC-974D-83BC-542953127A5E}"/>
                </a:ext>
              </a:extLst>
            </p:cNvPr>
            <p:cNvGrpSpPr/>
            <p:nvPr/>
          </p:nvGrpSpPr>
          <p:grpSpPr>
            <a:xfrm>
              <a:off x="0" y="5146912"/>
              <a:ext cx="9321849" cy="120714"/>
              <a:chOff x="0" y="0"/>
              <a:chExt cx="9321848" cy="120712"/>
            </a:xfrm>
          </p:grpSpPr>
          <p:sp>
            <p:nvSpPr>
              <p:cNvPr id="162" name="Rechteck">
                <a:extLst>
                  <a:ext uri="{FF2B5EF4-FFF2-40B4-BE49-F238E27FC236}">
                    <a16:creationId xmlns:a16="http://schemas.microsoft.com/office/drawing/2014/main" id="{11442F05-379D-7540-915D-41B9A9112282}"/>
                  </a:ext>
                </a:extLst>
              </p:cNvPr>
              <p:cNvSpPr/>
              <p:nvPr/>
            </p:nvSpPr>
            <p:spPr>
              <a:xfrm>
                <a:off x="0" y="0"/>
                <a:ext cx="4663507" cy="12071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63" name="Rechteck">
                <a:extLst>
                  <a:ext uri="{FF2B5EF4-FFF2-40B4-BE49-F238E27FC236}">
                    <a16:creationId xmlns:a16="http://schemas.microsoft.com/office/drawing/2014/main" id="{2AED28D5-94CF-CF4A-994A-74643AECDE03}"/>
                  </a:ext>
                </a:extLst>
              </p:cNvPr>
              <p:cNvSpPr/>
              <p:nvPr/>
            </p:nvSpPr>
            <p:spPr>
              <a:xfrm>
                <a:off x="4658341" y="0"/>
                <a:ext cx="4663508" cy="12071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56" name="Form">
              <a:extLst>
                <a:ext uri="{FF2B5EF4-FFF2-40B4-BE49-F238E27FC236}">
                  <a16:creationId xmlns:a16="http://schemas.microsoft.com/office/drawing/2014/main" id="{36BF9B33-717E-FE4D-B36B-F28B13E25B02}"/>
                </a:ext>
              </a:extLst>
            </p:cNvPr>
            <p:cNvSpPr/>
            <p:nvPr/>
          </p:nvSpPr>
          <p:spPr>
            <a:xfrm>
              <a:off x="4020581" y="5148450"/>
              <a:ext cx="1267315" cy="752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57" name="Form">
              <a:extLst>
                <a:ext uri="{FF2B5EF4-FFF2-40B4-BE49-F238E27FC236}">
                  <a16:creationId xmlns:a16="http://schemas.microsoft.com/office/drawing/2014/main" id="{48F033F7-0EDB-B74F-82A7-3BCFC97AE23D}"/>
                </a:ext>
              </a:extLst>
            </p:cNvPr>
            <p:cNvSpPr/>
            <p:nvPr/>
          </p:nvSpPr>
          <p:spPr>
            <a:xfrm>
              <a:off x="4173" y="5264155"/>
              <a:ext cx="9317676" cy="58677"/>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58" name="Form">
              <a:extLst>
                <a:ext uri="{FF2B5EF4-FFF2-40B4-BE49-F238E27FC236}">
                  <a16:creationId xmlns:a16="http://schemas.microsoft.com/office/drawing/2014/main" id="{271B9AA7-C5FF-D749-A7C8-C65F7A920460}"/>
                </a:ext>
              </a:extLst>
            </p:cNvPr>
            <p:cNvSpPr/>
            <p:nvPr/>
          </p:nvSpPr>
          <p:spPr>
            <a:xfrm>
              <a:off x="864187" y="52284"/>
              <a:ext cx="7542929" cy="4992607"/>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59" name="Form">
              <a:extLst>
                <a:ext uri="{FF2B5EF4-FFF2-40B4-BE49-F238E27FC236}">
                  <a16:creationId xmlns:a16="http://schemas.microsoft.com/office/drawing/2014/main" id="{5CD6BB7D-B529-8C4A-AE47-C0A1BD3373C5}"/>
                </a:ext>
              </a:extLst>
            </p:cNvPr>
            <p:cNvSpPr/>
            <p:nvPr/>
          </p:nvSpPr>
          <p:spPr>
            <a:xfrm>
              <a:off x="1092113" y="371135"/>
              <a:ext cx="7085637" cy="4464704"/>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0" name="Form">
              <a:extLst>
                <a:ext uri="{FF2B5EF4-FFF2-40B4-BE49-F238E27FC236}">
                  <a16:creationId xmlns:a16="http://schemas.microsoft.com/office/drawing/2014/main" id="{E34A40F1-AC8C-0D42-9C09-115DC750530B}"/>
                </a:ext>
              </a:extLst>
            </p:cNvPr>
            <p:cNvSpPr/>
            <p:nvPr/>
          </p:nvSpPr>
          <p:spPr>
            <a:xfrm>
              <a:off x="4607777" y="181472"/>
              <a:ext cx="59533" cy="59539"/>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1" name="Form">
              <a:extLst>
                <a:ext uri="{FF2B5EF4-FFF2-40B4-BE49-F238E27FC236}">
                  <a16:creationId xmlns:a16="http://schemas.microsoft.com/office/drawing/2014/main" id="{18A247FA-DDED-F941-812A-AF45B73B3C59}"/>
                </a:ext>
              </a:extLst>
            </p:cNvPr>
            <p:cNvSpPr/>
            <p:nvPr/>
          </p:nvSpPr>
          <p:spPr>
            <a:xfrm>
              <a:off x="4607777" y="191566"/>
              <a:ext cx="46462" cy="4532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164" name="Gruppieren">
            <a:extLst>
              <a:ext uri="{FF2B5EF4-FFF2-40B4-BE49-F238E27FC236}">
                <a16:creationId xmlns:a16="http://schemas.microsoft.com/office/drawing/2014/main" id="{80E089F0-D1DB-1E4D-B075-E6EFF3D95C13}"/>
              </a:ext>
            </a:extLst>
          </p:cNvPr>
          <p:cNvGrpSpPr/>
          <p:nvPr/>
        </p:nvGrpSpPr>
        <p:grpSpPr>
          <a:xfrm>
            <a:off x="2540000" y="9451515"/>
            <a:ext cx="1146369" cy="2334085"/>
            <a:chOff x="0" y="0"/>
            <a:chExt cx="1146368" cy="2334084"/>
          </a:xfrm>
        </p:grpSpPr>
        <p:sp>
          <p:nvSpPr>
            <p:cNvPr id="165" name="Form">
              <a:extLst>
                <a:ext uri="{FF2B5EF4-FFF2-40B4-BE49-F238E27FC236}">
                  <a16:creationId xmlns:a16="http://schemas.microsoft.com/office/drawing/2014/main" id="{E2B7DC30-5DB0-0D42-B244-B64BBAC265F4}"/>
                </a:ext>
              </a:extLst>
            </p:cNvPr>
            <p:cNvSpPr/>
            <p:nvPr/>
          </p:nvSpPr>
          <p:spPr>
            <a:xfrm>
              <a:off x="0" y="298758"/>
              <a:ext cx="28954" cy="890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6" name="Form">
              <a:extLst>
                <a:ext uri="{FF2B5EF4-FFF2-40B4-BE49-F238E27FC236}">
                  <a16:creationId xmlns:a16="http://schemas.microsoft.com/office/drawing/2014/main" id="{C829C753-AB7B-8349-A508-0661A01F7B70}"/>
                </a:ext>
              </a:extLst>
            </p:cNvPr>
            <p:cNvSpPr/>
            <p:nvPr/>
          </p:nvSpPr>
          <p:spPr>
            <a:xfrm>
              <a:off x="0" y="496466"/>
              <a:ext cx="34811" cy="1680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7" name="Form">
              <a:extLst>
                <a:ext uri="{FF2B5EF4-FFF2-40B4-BE49-F238E27FC236}">
                  <a16:creationId xmlns:a16="http://schemas.microsoft.com/office/drawing/2014/main" id="{BC871D4B-1519-C544-9C81-453EA35A31BA}"/>
                </a:ext>
              </a:extLst>
            </p:cNvPr>
            <p:cNvSpPr/>
            <p:nvPr/>
          </p:nvSpPr>
          <p:spPr>
            <a:xfrm>
              <a:off x="0" y="710283"/>
              <a:ext cx="28954" cy="1636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8" name="Form">
              <a:extLst>
                <a:ext uri="{FF2B5EF4-FFF2-40B4-BE49-F238E27FC236}">
                  <a16:creationId xmlns:a16="http://schemas.microsoft.com/office/drawing/2014/main" id="{D5C4F385-135F-0547-86CD-98265B8A2B03}"/>
                </a:ext>
              </a:extLst>
            </p:cNvPr>
            <p:cNvSpPr/>
            <p:nvPr/>
          </p:nvSpPr>
          <p:spPr>
            <a:xfrm>
              <a:off x="1121808" y="495001"/>
              <a:ext cx="24561" cy="17394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69" name="Form">
              <a:extLst>
                <a:ext uri="{FF2B5EF4-FFF2-40B4-BE49-F238E27FC236}">
                  <a16:creationId xmlns:a16="http://schemas.microsoft.com/office/drawing/2014/main" id="{192CACCE-D681-7F43-A6CF-BF6E53DF32C0}"/>
                </a:ext>
              </a:extLst>
            </p:cNvPr>
            <p:cNvSpPr/>
            <p:nvPr/>
          </p:nvSpPr>
          <p:spPr>
            <a:xfrm>
              <a:off x="11716" y="0"/>
              <a:ext cx="1122942" cy="2334085"/>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0" name="Form">
              <a:extLst>
                <a:ext uri="{FF2B5EF4-FFF2-40B4-BE49-F238E27FC236}">
                  <a16:creationId xmlns:a16="http://schemas.microsoft.com/office/drawing/2014/main" id="{BB3D388B-54AB-184D-B3F4-E79C1CAB8B23}"/>
                </a:ext>
              </a:extLst>
            </p:cNvPr>
            <p:cNvSpPr/>
            <p:nvPr/>
          </p:nvSpPr>
          <p:spPr>
            <a:xfrm>
              <a:off x="21967" y="10251"/>
              <a:ext cx="1100975" cy="2312118"/>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 name="Form">
              <a:extLst>
                <a:ext uri="{FF2B5EF4-FFF2-40B4-BE49-F238E27FC236}">
                  <a16:creationId xmlns:a16="http://schemas.microsoft.com/office/drawing/2014/main" id="{9F784C49-76D6-1A40-A036-4177AF1CDA82}"/>
                </a:ext>
              </a:extLst>
            </p:cNvPr>
            <p:cNvSpPr/>
            <p:nvPr/>
          </p:nvSpPr>
          <p:spPr>
            <a:xfrm>
              <a:off x="72648" y="281337"/>
              <a:ext cx="988883" cy="177141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2" name="Form">
              <a:extLst>
                <a:ext uri="{FF2B5EF4-FFF2-40B4-BE49-F238E27FC236}">
                  <a16:creationId xmlns:a16="http://schemas.microsoft.com/office/drawing/2014/main" id="{7C29AD7A-E327-294C-BAB0-6B016F6F563C}"/>
                </a:ext>
              </a:extLst>
            </p:cNvPr>
            <p:cNvSpPr/>
            <p:nvPr/>
          </p:nvSpPr>
          <p:spPr>
            <a:xfrm>
              <a:off x="481439" y="2096785"/>
              <a:ext cx="182030" cy="182030"/>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3" name="Form">
              <a:extLst>
                <a:ext uri="{FF2B5EF4-FFF2-40B4-BE49-F238E27FC236}">
                  <a16:creationId xmlns:a16="http://schemas.microsoft.com/office/drawing/2014/main" id="{01897B0D-202A-4D47-8671-2FCF3C9B1B3A}"/>
                </a:ext>
              </a:extLst>
            </p:cNvPr>
            <p:cNvSpPr/>
            <p:nvPr/>
          </p:nvSpPr>
          <p:spPr>
            <a:xfrm>
              <a:off x="481821" y="2097167"/>
              <a:ext cx="86075" cy="9339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4" name="Form">
              <a:extLst>
                <a:ext uri="{FF2B5EF4-FFF2-40B4-BE49-F238E27FC236}">
                  <a16:creationId xmlns:a16="http://schemas.microsoft.com/office/drawing/2014/main" id="{31306998-E631-E14D-97CE-78F41A195B80}"/>
                </a:ext>
              </a:extLst>
            </p:cNvPr>
            <p:cNvSpPr/>
            <p:nvPr/>
          </p:nvSpPr>
          <p:spPr>
            <a:xfrm>
              <a:off x="497930" y="2097344"/>
              <a:ext cx="125618" cy="90293"/>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5" name="Form">
              <a:extLst>
                <a:ext uri="{FF2B5EF4-FFF2-40B4-BE49-F238E27FC236}">
                  <a16:creationId xmlns:a16="http://schemas.microsoft.com/office/drawing/2014/main" id="{3CA24B87-3259-254C-9EB1-25D5B7C007E3}"/>
                </a:ext>
              </a:extLst>
            </p:cNvPr>
            <p:cNvSpPr/>
            <p:nvPr/>
          </p:nvSpPr>
          <p:spPr>
            <a:xfrm>
              <a:off x="531614" y="2097459"/>
              <a:ext cx="121224" cy="90178"/>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6" name="Form">
              <a:extLst>
                <a:ext uri="{FF2B5EF4-FFF2-40B4-BE49-F238E27FC236}">
                  <a16:creationId xmlns:a16="http://schemas.microsoft.com/office/drawing/2014/main" id="{964660C5-44DA-3640-964C-4DA9252C1926}"/>
                </a:ext>
              </a:extLst>
            </p:cNvPr>
            <p:cNvSpPr/>
            <p:nvPr/>
          </p:nvSpPr>
          <p:spPr>
            <a:xfrm>
              <a:off x="577013" y="2183573"/>
              <a:ext cx="86076" cy="94859"/>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7" name="Form">
              <a:extLst>
                <a:ext uri="{FF2B5EF4-FFF2-40B4-BE49-F238E27FC236}">
                  <a16:creationId xmlns:a16="http://schemas.microsoft.com/office/drawing/2014/main" id="{7F7A7B2F-BAC8-CB46-8DB9-A2A5B8603F0F}"/>
                </a:ext>
              </a:extLst>
            </p:cNvPr>
            <p:cNvSpPr/>
            <p:nvPr/>
          </p:nvSpPr>
          <p:spPr>
            <a:xfrm>
              <a:off x="519898" y="2187966"/>
              <a:ext cx="125617" cy="90136"/>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8" name="Form">
              <a:extLst>
                <a:ext uri="{FF2B5EF4-FFF2-40B4-BE49-F238E27FC236}">
                  <a16:creationId xmlns:a16="http://schemas.microsoft.com/office/drawing/2014/main" id="{3778F124-EBFC-EF4C-B660-19EF68703403}"/>
                </a:ext>
              </a:extLst>
            </p:cNvPr>
            <p:cNvSpPr/>
            <p:nvPr/>
          </p:nvSpPr>
          <p:spPr>
            <a:xfrm>
              <a:off x="492072" y="2187966"/>
              <a:ext cx="121225" cy="90159"/>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9" name="Form">
              <a:extLst>
                <a:ext uri="{FF2B5EF4-FFF2-40B4-BE49-F238E27FC236}">
                  <a16:creationId xmlns:a16="http://schemas.microsoft.com/office/drawing/2014/main" id="{56FCE9E6-FAB7-1740-B659-4437EA305448}"/>
                </a:ext>
              </a:extLst>
            </p:cNvPr>
            <p:cNvSpPr/>
            <p:nvPr/>
          </p:nvSpPr>
          <p:spPr>
            <a:xfrm>
              <a:off x="493191" y="2107070"/>
              <a:ext cx="160198" cy="160121"/>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0" name="Form">
              <a:extLst>
                <a:ext uri="{FF2B5EF4-FFF2-40B4-BE49-F238E27FC236}">
                  <a16:creationId xmlns:a16="http://schemas.microsoft.com/office/drawing/2014/main" id="{4F9C60F2-74B2-7147-BAFD-0976FCEF9A1F}"/>
                </a:ext>
              </a:extLst>
            </p:cNvPr>
            <p:cNvSpPr/>
            <p:nvPr/>
          </p:nvSpPr>
          <p:spPr>
            <a:xfrm>
              <a:off x="486214" y="143521"/>
              <a:ext cx="166623" cy="17230"/>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1" name="Form">
              <a:extLst>
                <a:ext uri="{FF2B5EF4-FFF2-40B4-BE49-F238E27FC236}">
                  <a16:creationId xmlns:a16="http://schemas.microsoft.com/office/drawing/2014/main" id="{F154257A-78A0-2F49-9192-ECBA0B175CCA}"/>
                </a:ext>
              </a:extLst>
            </p:cNvPr>
            <p:cNvSpPr/>
            <p:nvPr/>
          </p:nvSpPr>
          <p:spPr>
            <a:xfrm>
              <a:off x="553581" y="58580"/>
              <a:ext cx="27500" cy="2749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2" name="Form">
              <a:extLst>
                <a:ext uri="{FF2B5EF4-FFF2-40B4-BE49-F238E27FC236}">
                  <a16:creationId xmlns:a16="http://schemas.microsoft.com/office/drawing/2014/main" id="{43453B2E-8761-3C40-829F-6F5C3A6EC84F}"/>
                </a:ext>
              </a:extLst>
            </p:cNvPr>
            <p:cNvSpPr/>
            <p:nvPr/>
          </p:nvSpPr>
          <p:spPr>
            <a:xfrm>
              <a:off x="370766" y="132070"/>
              <a:ext cx="38700" cy="3870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3" name="Form">
              <a:extLst>
                <a:ext uri="{FF2B5EF4-FFF2-40B4-BE49-F238E27FC236}">
                  <a16:creationId xmlns:a16="http://schemas.microsoft.com/office/drawing/2014/main" id="{438E9B9F-8886-0C41-8D26-1414E986A5F5}"/>
                </a:ext>
              </a:extLst>
            </p:cNvPr>
            <p:cNvSpPr/>
            <p:nvPr/>
          </p:nvSpPr>
          <p:spPr>
            <a:xfrm>
              <a:off x="376589" y="137800"/>
              <a:ext cx="28525" cy="2860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4" name="Form">
              <a:extLst>
                <a:ext uri="{FF2B5EF4-FFF2-40B4-BE49-F238E27FC236}">
                  <a16:creationId xmlns:a16="http://schemas.microsoft.com/office/drawing/2014/main" id="{D795C0A9-BCBA-D546-AAE2-66D371D82D85}"/>
                </a:ext>
              </a:extLst>
            </p:cNvPr>
            <p:cNvSpPr/>
            <p:nvPr/>
          </p:nvSpPr>
          <p:spPr>
            <a:xfrm>
              <a:off x="382235" y="143521"/>
              <a:ext cx="15767" cy="15571"/>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185" name="Gruppieren">
            <a:extLst>
              <a:ext uri="{FF2B5EF4-FFF2-40B4-BE49-F238E27FC236}">
                <a16:creationId xmlns:a16="http://schemas.microsoft.com/office/drawing/2014/main" id="{E2436A10-B17A-8648-862E-2217EACFBA1D}"/>
              </a:ext>
            </a:extLst>
          </p:cNvPr>
          <p:cNvGrpSpPr/>
          <p:nvPr/>
        </p:nvGrpSpPr>
        <p:grpSpPr>
          <a:xfrm>
            <a:off x="8062649" y="7975600"/>
            <a:ext cx="2699995" cy="3810001"/>
            <a:chOff x="0" y="0"/>
            <a:chExt cx="2699994" cy="3810000"/>
          </a:xfrm>
        </p:grpSpPr>
        <p:sp>
          <p:nvSpPr>
            <p:cNvPr id="186" name="Form">
              <a:extLst>
                <a:ext uri="{FF2B5EF4-FFF2-40B4-BE49-F238E27FC236}">
                  <a16:creationId xmlns:a16="http://schemas.microsoft.com/office/drawing/2014/main" id="{3C9DA356-D295-8346-9DED-6955D6020A8C}"/>
                </a:ext>
              </a:extLst>
            </p:cNvPr>
            <p:cNvSpPr/>
            <p:nvPr/>
          </p:nvSpPr>
          <p:spPr>
            <a:xfrm>
              <a:off x="0" y="0"/>
              <a:ext cx="2699995" cy="3810001"/>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7" name="Form">
              <a:extLst>
                <a:ext uri="{FF2B5EF4-FFF2-40B4-BE49-F238E27FC236}">
                  <a16:creationId xmlns:a16="http://schemas.microsoft.com/office/drawing/2014/main" id="{8FEAF474-34F8-D24F-B541-75BC00211CE8}"/>
                </a:ext>
              </a:extLst>
            </p:cNvPr>
            <p:cNvSpPr/>
            <p:nvPr/>
          </p:nvSpPr>
          <p:spPr>
            <a:xfrm>
              <a:off x="16377" y="18196"/>
              <a:ext cx="2665421" cy="3775427"/>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8" name="Form">
              <a:extLst>
                <a:ext uri="{FF2B5EF4-FFF2-40B4-BE49-F238E27FC236}">
                  <a16:creationId xmlns:a16="http://schemas.microsoft.com/office/drawing/2014/main" id="{91907F57-7A34-254A-9CF7-1C013D77E591}"/>
                </a:ext>
              </a:extLst>
            </p:cNvPr>
            <p:cNvSpPr/>
            <p:nvPr/>
          </p:nvSpPr>
          <p:spPr>
            <a:xfrm>
              <a:off x="154672" y="322083"/>
              <a:ext cx="2388830" cy="3167654"/>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89" name="Form">
              <a:extLst>
                <a:ext uri="{FF2B5EF4-FFF2-40B4-BE49-F238E27FC236}">
                  <a16:creationId xmlns:a16="http://schemas.microsoft.com/office/drawing/2014/main" id="{E4FE7977-5287-FE4E-89F4-75E19376624B}"/>
                </a:ext>
              </a:extLst>
            </p:cNvPr>
            <p:cNvSpPr/>
            <p:nvPr/>
          </p:nvSpPr>
          <p:spPr>
            <a:xfrm>
              <a:off x="163771" y="329362"/>
              <a:ext cx="2372452" cy="3151276"/>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0" name="Form">
              <a:extLst>
                <a:ext uri="{FF2B5EF4-FFF2-40B4-BE49-F238E27FC236}">
                  <a16:creationId xmlns:a16="http://schemas.microsoft.com/office/drawing/2014/main" id="{FC08F357-878B-8C42-85F9-07AE171379B7}"/>
                </a:ext>
              </a:extLst>
            </p:cNvPr>
            <p:cNvSpPr/>
            <p:nvPr/>
          </p:nvSpPr>
          <p:spPr>
            <a:xfrm>
              <a:off x="1328674" y="151033"/>
              <a:ext cx="42954" cy="42961"/>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1" name="Form">
              <a:extLst>
                <a:ext uri="{FF2B5EF4-FFF2-40B4-BE49-F238E27FC236}">
                  <a16:creationId xmlns:a16="http://schemas.microsoft.com/office/drawing/2014/main" id="{924CC2C9-D75E-9F45-94F7-847658B570C2}"/>
                </a:ext>
              </a:extLst>
            </p:cNvPr>
            <p:cNvSpPr/>
            <p:nvPr/>
          </p:nvSpPr>
          <p:spPr>
            <a:xfrm>
              <a:off x="1334088" y="156755"/>
              <a:ext cx="31818" cy="31817"/>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2" name="Form">
              <a:extLst>
                <a:ext uri="{FF2B5EF4-FFF2-40B4-BE49-F238E27FC236}">
                  <a16:creationId xmlns:a16="http://schemas.microsoft.com/office/drawing/2014/main" id="{A3574598-FEF7-FD4D-9629-2E53B3304F76}"/>
                </a:ext>
              </a:extLst>
            </p:cNvPr>
            <p:cNvSpPr/>
            <p:nvPr/>
          </p:nvSpPr>
          <p:spPr>
            <a:xfrm>
              <a:off x="1341104" y="163771"/>
              <a:ext cx="17775" cy="17774"/>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3" name="Form">
              <a:extLst>
                <a:ext uri="{FF2B5EF4-FFF2-40B4-BE49-F238E27FC236}">
                  <a16:creationId xmlns:a16="http://schemas.microsoft.com/office/drawing/2014/main" id="{75FF7F90-EDA1-9C41-A0C4-63BC789F7B91}"/>
                </a:ext>
              </a:extLst>
            </p:cNvPr>
            <p:cNvSpPr/>
            <p:nvPr/>
          </p:nvSpPr>
          <p:spPr>
            <a:xfrm>
              <a:off x="1264043" y="3571399"/>
              <a:ext cx="166507" cy="166705"/>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4" name="Form">
              <a:extLst>
                <a:ext uri="{FF2B5EF4-FFF2-40B4-BE49-F238E27FC236}">
                  <a16:creationId xmlns:a16="http://schemas.microsoft.com/office/drawing/2014/main" id="{5735F931-1E0B-0E45-834E-345CE4FBF533}"/>
                </a:ext>
              </a:extLst>
            </p:cNvPr>
            <p:cNvSpPr/>
            <p:nvPr/>
          </p:nvSpPr>
          <p:spPr>
            <a:xfrm>
              <a:off x="1262858" y="3572808"/>
              <a:ext cx="79650" cy="86161"/>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5" name="Form">
              <a:extLst>
                <a:ext uri="{FF2B5EF4-FFF2-40B4-BE49-F238E27FC236}">
                  <a16:creationId xmlns:a16="http://schemas.microsoft.com/office/drawing/2014/main" id="{E0CD1C76-9FF3-1040-950C-09D92667B106}"/>
                </a:ext>
              </a:extLst>
            </p:cNvPr>
            <p:cNvSpPr/>
            <p:nvPr/>
          </p:nvSpPr>
          <p:spPr>
            <a:xfrm>
              <a:off x="1277416" y="3573041"/>
              <a:ext cx="116047" cy="84103"/>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6" name="Form">
              <a:extLst>
                <a:ext uri="{FF2B5EF4-FFF2-40B4-BE49-F238E27FC236}">
                  <a16:creationId xmlns:a16="http://schemas.microsoft.com/office/drawing/2014/main" id="{433E2FBF-0830-234B-A378-8AFF24339312}"/>
                </a:ext>
              </a:extLst>
            </p:cNvPr>
            <p:cNvSpPr/>
            <p:nvPr/>
          </p:nvSpPr>
          <p:spPr>
            <a:xfrm>
              <a:off x="1308350" y="3573133"/>
              <a:ext cx="112408" cy="84011"/>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 name="Form">
              <a:extLst>
                <a:ext uri="{FF2B5EF4-FFF2-40B4-BE49-F238E27FC236}">
                  <a16:creationId xmlns:a16="http://schemas.microsoft.com/office/drawing/2014/main" id="{AFD92BDE-9CDE-1549-A8F7-9B38A7E587E0}"/>
                </a:ext>
              </a:extLst>
            </p:cNvPr>
            <p:cNvSpPr/>
            <p:nvPr/>
          </p:nvSpPr>
          <p:spPr>
            <a:xfrm>
              <a:off x="1352022" y="3652100"/>
              <a:ext cx="77838" cy="86932"/>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 name="Form">
              <a:extLst>
                <a:ext uri="{FF2B5EF4-FFF2-40B4-BE49-F238E27FC236}">
                  <a16:creationId xmlns:a16="http://schemas.microsoft.com/office/drawing/2014/main" id="{A1D6944B-60F1-A142-B2AF-65A77527C963}"/>
                </a:ext>
              </a:extLst>
            </p:cNvPr>
            <p:cNvSpPr/>
            <p:nvPr/>
          </p:nvSpPr>
          <p:spPr>
            <a:xfrm>
              <a:off x="1299252" y="3653919"/>
              <a:ext cx="116047" cy="84165"/>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9" name="Form">
              <a:extLst>
                <a:ext uri="{FF2B5EF4-FFF2-40B4-BE49-F238E27FC236}">
                  <a16:creationId xmlns:a16="http://schemas.microsoft.com/office/drawing/2014/main" id="{2EA8E674-B77A-984B-8CDC-E5C3D7D57FBB}"/>
                </a:ext>
              </a:extLst>
            </p:cNvPr>
            <p:cNvSpPr/>
            <p:nvPr/>
          </p:nvSpPr>
          <p:spPr>
            <a:xfrm>
              <a:off x="1271956" y="3653919"/>
              <a:ext cx="112408" cy="83931"/>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0" name="Form">
              <a:extLst>
                <a:ext uri="{FF2B5EF4-FFF2-40B4-BE49-F238E27FC236}">
                  <a16:creationId xmlns:a16="http://schemas.microsoft.com/office/drawing/2014/main" id="{1C5B5565-11DB-AE47-99E6-356B96F69986}"/>
                </a:ext>
              </a:extLst>
            </p:cNvPr>
            <p:cNvSpPr/>
            <p:nvPr/>
          </p:nvSpPr>
          <p:spPr>
            <a:xfrm>
              <a:off x="1273604" y="3581299"/>
              <a:ext cx="147154" cy="146905"/>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201" name="Gruppieren">
            <a:extLst>
              <a:ext uri="{FF2B5EF4-FFF2-40B4-BE49-F238E27FC236}">
                <a16:creationId xmlns:a16="http://schemas.microsoft.com/office/drawing/2014/main" id="{8DB86A74-7707-F64E-9909-20FF7814F3C4}"/>
              </a:ext>
            </a:extLst>
          </p:cNvPr>
          <p:cNvGrpSpPr/>
          <p:nvPr/>
        </p:nvGrpSpPr>
        <p:grpSpPr>
          <a:xfrm>
            <a:off x="11046178" y="9455606"/>
            <a:ext cx="1145822" cy="2342694"/>
            <a:chOff x="0" y="0"/>
            <a:chExt cx="1145821" cy="2342693"/>
          </a:xfrm>
        </p:grpSpPr>
        <p:sp>
          <p:nvSpPr>
            <p:cNvPr id="202" name="Form">
              <a:extLst>
                <a:ext uri="{FF2B5EF4-FFF2-40B4-BE49-F238E27FC236}">
                  <a16:creationId xmlns:a16="http://schemas.microsoft.com/office/drawing/2014/main" id="{1B3E294D-91F2-394A-9162-DD9D29D96933}"/>
                </a:ext>
              </a:extLst>
            </p:cNvPr>
            <p:cNvSpPr/>
            <p:nvPr/>
          </p:nvSpPr>
          <p:spPr>
            <a:xfrm>
              <a:off x="0" y="299860"/>
              <a:ext cx="28903" cy="90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3" name="Form">
              <a:extLst>
                <a:ext uri="{FF2B5EF4-FFF2-40B4-BE49-F238E27FC236}">
                  <a16:creationId xmlns:a16="http://schemas.microsoft.com/office/drawing/2014/main" id="{10060EC6-1322-5F46-BC16-E15B1501F000}"/>
                </a:ext>
              </a:extLst>
            </p:cNvPr>
            <p:cNvSpPr/>
            <p:nvPr/>
          </p:nvSpPr>
          <p:spPr>
            <a:xfrm>
              <a:off x="0" y="498297"/>
              <a:ext cx="34750" cy="1687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4" name="Form">
              <a:extLst>
                <a:ext uri="{FF2B5EF4-FFF2-40B4-BE49-F238E27FC236}">
                  <a16:creationId xmlns:a16="http://schemas.microsoft.com/office/drawing/2014/main" id="{E1B50ECE-4371-9640-8126-996A2AA7D5E2}"/>
                </a:ext>
              </a:extLst>
            </p:cNvPr>
            <p:cNvSpPr/>
            <p:nvPr/>
          </p:nvSpPr>
          <p:spPr>
            <a:xfrm>
              <a:off x="0" y="714373"/>
              <a:ext cx="28903" cy="16429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5" name="Form">
              <a:extLst>
                <a:ext uri="{FF2B5EF4-FFF2-40B4-BE49-F238E27FC236}">
                  <a16:creationId xmlns:a16="http://schemas.microsoft.com/office/drawing/2014/main" id="{99505515-4D1C-E849-A638-449D28CC42EF}"/>
                </a:ext>
              </a:extLst>
            </p:cNvPr>
            <p:cNvSpPr/>
            <p:nvPr/>
          </p:nvSpPr>
          <p:spPr>
            <a:xfrm>
              <a:off x="1121304" y="498297"/>
              <a:ext cx="24518" cy="17458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6" name="Form">
              <a:extLst>
                <a:ext uri="{FF2B5EF4-FFF2-40B4-BE49-F238E27FC236}">
                  <a16:creationId xmlns:a16="http://schemas.microsoft.com/office/drawing/2014/main" id="{0C601C07-73E3-284C-A6DC-A74579D6F3D8}"/>
                </a:ext>
              </a:extLst>
            </p:cNvPr>
            <p:cNvSpPr/>
            <p:nvPr/>
          </p:nvSpPr>
          <p:spPr>
            <a:xfrm>
              <a:off x="11695" y="0"/>
              <a:ext cx="1120974" cy="2342694"/>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7" name="Form">
              <a:extLst>
                <a:ext uri="{FF2B5EF4-FFF2-40B4-BE49-F238E27FC236}">
                  <a16:creationId xmlns:a16="http://schemas.microsoft.com/office/drawing/2014/main" id="{DB8B3D81-7B25-AF43-BF47-2F476AAFDB2D}"/>
                </a:ext>
              </a:extLst>
            </p:cNvPr>
            <p:cNvSpPr/>
            <p:nvPr/>
          </p:nvSpPr>
          <p:spPr>
            <a:xfrm>
              <a:off x="21929" y="11823"/>
              <a:ext cx="1099044" cy="2320645"/>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8" name="Form">
              <a:extLst>
                <a:ext uri="{FF2B5EF4-FFF2-40B4-BE49-F238E27FC236}">
                  <a16:creationId xmlns:a16="http://schemas.microsoft.com/office/drawing/2014/main" id="{03990CC6-EBD1-D742-8CFF-19CF1011B645}"/>
                </a:ext>
              </a:extLst>
            </p:cNvPr>
            <p:cNvSpPr/>
            <p:nvPr/>
          </p:nvSpPr>
          <p:spPr>
            <a:xfrm>
              <a:off x="67249" y="282221"/>
              <a:ext cx="1009866" cy="178560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09" name="Form">
              <a:extLst>
                <a:ext uri="{FF2B5EF4-FFF2-40B4-BE49-F238E27FC236}">
                  <a16:creationId xmlns:a16="http://schemas.microsoft.com/office/drawing/2014/main" id="{112B310E-9471-EB41-B061-E76F835165F2}"/>
                </a:ext>
              </a:extLst>
            </p:cNvPr>
            <p:cNvSpPr/>
            <p:nvPr/>
          </p:nvSpPr>
          <p:spPr>
            <a:xfrm>
              <a:off x="73096" y="288101"/>
              <a:ext cx="998172" cy="1773841"/>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0" name="Form">
              <a:extLst>
                <a:ext uri="{FF2B5EF4-FFF2-40B4-BE49-F238E27FC236}">
                  <a16:creationId xmlns:a16="http://schemas.microsoft.com/office/drawing/2014/main" id="{5597CBDF-9F95-E24A-ABD6-44FFB63768BE}"/>
                </a:ext>
              </a:extLst>
            </p:cNvPr>
            <p:cNvSpPr/>
            <p:nvPr/>
          </p:nvSpPr>
          <p:spPr>
            <a:xfrm>
              <a:off x="482057" y="2105988"/>
              <a:ext cx="181711" cy="182702"/>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1" name="Form">
              <a:extLst>
                <a:ext uri="{FF2B5EF4-FFF2-40B4-BE49-F238E27FC236}">
                  <a16:creationId xmlns:a16="http://schemas.microsoft.com/office/drawing/2014/main" id="{C00D1B61-DE9F-9245-8386-D67BB0B2D43D}"/>
                </a:ext>
              </a:extLst>
            </p:cNvPr>
            <p:cNvSpPr/>
            <p:nvPr/>
          </p:nvSpPr>
          <p:spPr>
            <a:xfrm>
              <a:off x="480976" y="2106372"/>
              <a:ext cx="85925" cy="93743"/>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2" name="Form">
              <a:extLst>
                <a:ext uri="{FF2B5EF4-FFF2-40B4-BE49-F238E27FC236}">
                  <a16:creationId xmlns:a16="http://schemas.microsoft.com/office/drawing/2014/main" id="{F169497D-A054-A54C-8FE0-FB3915AC4D5A}"/>
                </a:ext>
              </a:extLst>
            </p:cNvPr>
            <p:cNvSpPr/>
            <p:nvPr/>
          </p:nvSpPr>
          <p:spPr>
            <a:xfrm>
              <a:off x="497058" y="2105237"/>
              <a:ext cx="125397" cy="90468"/>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3" name="Form">
              <a:extLst>
                <a:ext uri="{FF2B5EF4-FFF2-40B4-BE49-F238E27FC236}">
                  <a16:creationId xmlns:a16="http://schemas.microsoft.com/office/drawing/2014/main" id="{D8539C17-2A11-D542-ABB2-A15552F2877E}"/>
                </a:ext>
              </a:extLst>
            </p:cNvPr>
            <p:cNvSpPr/>
            <p:nvPr/>
          </p:nvSpPr>
          <p:spPr>
            <a:xfrm>
              <a:off x="530682" y="2105305"/>
              <a:ext cx="121012" cy="90401"/>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4" name="Form">
              <a:extLst>
                <a:ext uri="{FF2B5EF4-FFF2-40B4-BE49-F238E27FC236}">
                  <a16:creationId xmlns:a16="http://schemas.microsoft.com/office/drawing/2014/main" id="{7ACF2D32-2DC2-6448-BCD5-A275E446133B}"/>
                </a:ext>
              </a:extLst>
            </p:cNvPr>
            <p:cNvSpPr/>
            <p:nvPr/>
          </p:nvSpPr>
          <p:spPr>
            <a:xfrm>
              <a:off x="576002" y="2193096"/>
              <a:ext cx="85925" cy="93743"/>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5" name="Form">
              <a:extLst>
                <a:ext uri="{FF2B5EF4-FFF2-40B4-BE49-F238E27FC236}">
                  <a16:creationId xmlns:a16="http://schemas.microsoft.com/office/drawing/2014/main" id="{A422C9BA-B57C-C949-8A9A-1AF7C29B223C}"/>
                </a:ext>
              </a:extLst>
            </p:cNvPr>
            <p:cNvSpPr/>
            <p:nvPr/>
          </p:nvSpPr>
          <p:spPr>
            <a:xfrm>
              <a:off x="520448" y="2196036"/>
              <a:ext cx="125398" cy="91895"/>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 name="Form">
              <a:extLst>
                <a:ext uri="{FF2B5EF4-FFF2-40B4-BE49-F238E27FC236}">
                  <a16:creationId xmlns:a16="http://schemas.microsoft.com/office/drawing/2014/main" id="{96BCC8C1-0FA2-5E41-8A72-7BD39AD3E4E2}"/>
                </a:ext>
              </a:extLst>
            </p:cNvPr>
            <p:cNvSpPr/>
            <p:nvPr/>
          </p:nvSpPr>
          <p:spPr>
            <a:xfrm>
              <a:off x="491210" y="2196036"/>
              <a:ext cx="121012" cy="91826"/>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 name="Form">
              <a:extLst>
                <a:ext uri="{FF2B5EF4-FFF2-40B4-BE49-F238E27FC236}">
                  <a16:creationId xmlns:a16="http://schemas.microsoft.com/office/drawing/2014/main" id="{E3BFE601-6292-3C43-B2AE-A339784837BD}"/>
                </a:ext>
              </a:extLst>
            </p:cNvPr>
            <p:cNvSpPr/>
            <p:nvPr/>
          </p:nvSpPr>
          <p:spPr>
            <a:xfrm>
              <a:off x="492326" y="2116311"/>
              <a:ext cx="159918" cy="160794"/>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 name="Form">
              <a:extLst>
                <a:ext uri="{FF2B5EF4-FFF2-40B4-BE49-F238E27FC236}">
                  <a16:creationId xmlns:a16="http://schemas.microsoft.com/office/drawing/2014/main" id="{6AF73AD3-18BD-0645-BD4A-B95CD20F58F1}"/>
                </a:ext>
              </a:extLst>
            </p:cNvPr>
            <p:cNvSpPr/>
            <p:nvPr/>
          </p:nvSpPr>
          <p:spPr>
            <a:xfrm>
              <a:off x="486824" y="145520"/>
              <a:ext cx="166330" cy="17294"/>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 name="Form">
              <a:extLst>
                <a:ext uri="{FF2B5EF4-FFF2-40B4-BE49-F238E27FC236}">
                  <a16:creationId xmlns:a16="http://schemas.microsoft.com/office/drawing/2014/main" id="{E03FB56B-885C-6647-8433-29FA3CF92E2D}"/>
                </a:ext>
              </a:extLst>
            </p:cNvPr>
            <p:cNvSpPr/>
            <p:nvPr/>
          </p:nvSpPr>
          <p:spPr>
            <a:xfrm>
              <a:off x="552611" y="60266"/>
              <a:ext cx="27451" cy="27596"/>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 name="Form">
              <a:extLst>
                <a:ext uri="{FF2B5EF4-FFF2-40B4-BE49-F238E27FC236}">
                  <a16:creationId xmlns:a16="http://schemas.microsoft.com/office/drawing/2014/main" id="{265DA2A6-1800-D443-9508-43373AA0E527}"/>
                </a:ext>
              </a:extLst>
            </p:cNvPr>
            <p:cNvSpPr/>
            <p:nvPr/>
          </p:nvSpPr>
          <p:spPr>
            <a:xfrm>
              <a:off x="371578" y="133976"/>
              <a:ext cx="38651" cy="38894"/>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 name="Form">
              <a:extLst>
                <a:ext uri="{FF2B5EF4-FFF2-40B4-BE49-F238E27FC236}">
                  <a16:creationId xmlns:a16="http://schemas.microsoft.com/office/drawing/2014/main" id="{15689241-4F69-1040-A40D-8D6018F8A600}"/>
                </a:ext>
              </a:extLst>
            </p:cNvPr>
            <p:cNvSpPr/>
            <p:nvPr/>
          </p:nvSpPr>
          <p:spPr>
            <a:xfrm>
              <a:off x="375929" y="139854"/>
              <a:ext cx="28475" cy="28630"/>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 name="Form">
              <a:extLst>
                <a:ext uri="{FF2B5EF4-FFF2-40B4-BE49-F238E27FC236}">
                  <a16:creationId xmlns:a16="http://schemas.microsoft.com/office/drawing/2014/main" id="{FAF496C0-420F-E94A-BBCD-BB9269990412}"/>
                </a:ext>
              </a:extLst>
            </p:cNvPr>
            <p:cNvSpPr/>
            <p:nvPr/>
          </p:nvSpPr>
          <p:spPr>
            <a:xfrm>
              <a:off x="383027" y="145520"/>
              <a:ext cx="15740" cy="15826"/>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 name="Bildplatzhalter 1">
            <a:extLst>
              <a:ext uri="{FF2B5EF4-FFF2-40B4-BE49-F238E27FC236}">
                <a16:creationId xmlns:a16="http://schemas.microsoft.com/office/drawing/2014/main" id="{5B98C100-7F98-0A48-92BB-37A78308F84B}"/>
              </a:ext>
            </a:extLst>
          </p:cNvPr>
          <p:cNvSpPr>
            <a:spLocks noGrp="1"/>
          </p:cNvSpPr>
          <p:nvPr>
            <p:ph type="pic" idx="24"/>
          </p:nvPr>
        </p:nvSpPr>
        <p:spPr/>
      </p:sp>
      <p:sp>
        <p:nvSpPr>
          <p:cNvPr id="3" name="Bildplatzhalter 2">
            <a:extLst>
              <a:ext uri="{FF2B5EF4-FFF2-40B4-BE49-F238E27FC236}">
                <a16:creationId xmlns:a16="http://schemas.microsoft.com/office/drawing/2014/main" id="{133F02DE-81C7-FB4D-A6D8-62FA547AF1D9}"/>
              </a:ext>
            </a:extLst>
          </p:cNvPr>
          <p:cNvSpPr>
            <a:spLocks noGrp="1"/>
          </p:cNvSpPr>
          <p:nvPr>
            <p:ph type="pic" idx="25"/>
          </p:nvPr>
        </p:nvSpPr>
        <p:spPr/>
      </p:sp>
      <p:sp>
        <p:nvSpPr>
          <p:cNvPr id="4" name="Bildplatzhalter 3">
            <a:extLst>
              <a:ext uri="{FF2B5EF4-FFF2-40B4-BE49-F238E27FC236}">
                <a16:creationId xmlns:a16="http://schemas.microsoft.com/office/drawing/2014/main" id="{AE690285-58F0-B747-B9B9-C0AD94628277}"/>
              </a:ext>
            </a:extLst>
          </p:cNvPr>
          <p:cNvSpPr>
            <a:spLocks noGrp="1"/>
          </p:cNvSpPr>
          <p:nvPr>
            <p:ph type="pic" sz="quarter" idx="15"/>
          </p:nvPr>
        </p:nvSpPr>
        <p:spPr/>
      </p:sp>
      <p:sp>
        <p:nvSpPr>
          <p:cNvPr id="5" name="Bildplatzhalter 4">
            <a:extLst>
              <a:ext uri="{FF2B5EF4-FFF2-40B4-BE49-F238E27FC236}">
                <a16:creationId xmlns:a16="http://schemas.microsoft.com/office/drawing/2014/main" id="{E4517CE2-1FCC-734D-B29C-CAC7D73E0099}"/>
              </a:ext>
            </a:extLst>
          </p:cNvPr>
          <p:cNvSpPr>
            <a:spLocks noGrp="1"/>
          </p:cNvSpPr>
          <p:nvPr>
            <p:ph type="pic" sz="quarter" idx="16"/>
          </p:nvPr>
        </p:nvSpPr>
        <p:spPr/>
      </p:sp>
      <p:sp>
        <p:nvSpPr>
          <p:cNvPr id="6" name="Bildplatzhalter 5">
            <a:extLst>
              <a:ext uri="{FF2B5EF4-FFF2-40B4-BE49-F238E27FC236}">
                <a16:creationId xmlns:a16="http://schemas.microsoft.com/office/drawing/2014/main" id="{6570952B-7846-0947-8C76-6913B8D226E4}"/>
              </a:ext>
            </a:extLst>
          </p:cNvPr>
          <p:cNvSpPr>
            <a:spLocks noGrp="1"/>
          </p:cNvSpPr>
          <p:nvPr>
            <p:ph type="pic" sz="quarter" idx="17"/>
          </p:nvPr>
        </p:nvSpPr>
        <p:spPr/>
      </p:sp>
      <p:sp>
        <p:nvSpPr>
          <p:cNvPr id="7" name="Bildplatzhalter 6">
            <a:extLst>
              <a:ext uri="{FF2B5EF4-FFF2-40B4-BE49-F238E27FC236}">
                <a16:creationId xmlns:a16="http://schemas.microsoft.com/office/drawing/2014/main" id="{963993E9-DDD9-D949-B487-DD55D9E1063A}"/>
              </a:ext>
            </a:extLst>
          </p:cNvPr>
          <p:cNvSpPr>
            <a:spLocks noGrp="1"/>
          </p:cNvSpPr>
          <p:nvPr>
            <p:ph type="pic" sz="quarter" idx="18"/>
          </p:nvPr>
        </p:nvSpPr>
        <p:spPr/>
      </p:sp>
      <p:sp>
        <p:nvSpPr>
          <p:cNvPr id="8" name="Bildplatzhalter 7">
            <a:extLst>
              <a:ext uri="{FF2B5EF4-FFF2-40B4-BE49-F238E27FC236}">
                <a16:creationId xmlns:a16="http://schemas.microsoft.com/office/drawing/2014/main" id="{58C7494A-2F2B-CE47-9A78-61EEEFAAC2E2}"/>
              </a:ext>
            </a:extLst>
          </p:cNvPr>
          <p:cNvSpPr>
            <a:spLocks noGrp="1"/>
          </p:cNvSpPr>
          <p:nvPr>
            <p:ph type="pic" sz="quarter" idx="19"/>
          </p:nvPr>
        </p:nvSpPr>
        <p:spPr/>
      </p:sp>
      <p:sp>
        <p:nvSpPr>
          <p:cNvPr id="9" name="Bildplatzhalter 8">
            <a:extLst>
              <a:ext uri="{FF2B5EF4-FFF2-40B4-BE49-F238E27FC236}">
                <a16:creationId xmlns:a16="http://schemas.microsoft.com/office/drawing/2014/main" id="{42D481B9-5E84-714C-8628-42F65A96781A}"/>
              </a:ext>
            </a:extLst>
          </p:cNvPr>
          <p:cNvSpPr>
            <a:spLocks noGrp="1"/>
          </p:cNvSpPr>
          <p:nvPr>
            <p:ph type="pic" sz="quarter" idx="20"/>
          </p:nvPr>
        </p:nvSpPr>
        <p:spPr/>
      </p:sp>
      <p:sp>
        <p:nvSpPr>
          <p:cNvPr id="10" name="Bildplatzhalter 9">
            <a:extLst>
              <a:ext uri="{FF2B5EF4-FFF2-40B4-BE49-F238E27FC236}">
                <a16:creationId xmlns:a16="http://schemas.microsoft.com/office/drawing/2014/main" id="{7A2B8137-9DCE-FC44-A39C-FFDF3751DC52}"/>
              </a:ext>
            </a:extLst>
          </p:cNvPr>
          <p:cNvSpPr>
            <a:spLocks noGrp="1"/>
          </p:cNvSpPr>
          <p:nvPr>
            <p:ph type="pic" sz="quarter" idx="21"/>
          </p:nvPr>
        </p:nvSpPr>
        <p:spPr/>
      </p:sp>
      <p:sp>
        <p:nvSpPr>
          <p:cNvPr id="11" name="Bildplatzhalter 10">
            <a:extLst>
              <a:ext uri="{FF2B5EF4-FFF2-40B4-BE49-F238E27FC236}">
                <a16:creationId xmlns:a16="http://schemas.microsoft.com/office/drawing/2014/main" id="{355F5155-0B85-D546-8EC3-E3F29E71E3DD}"/>
              </a:ext>
            </a:extLst>
          </p:cNvPr>
          <p:cNvSpPr>
            <a:spLocks noGrp="1"/>
          </p:cNvSpPr>
          <p:nvPr>
            <p:ph type="pic" sz="quarter" idx="22"/>
          </p:nvPr>
        </p:nvSpPr>
        <p:spPr/>
      </p:sp>
      <p:sp>
        <p:nvSpPr>
          <p:cNvPr id="12" name="Bildplatzhalter 11">
            <a:extLst>
              <a:ext uri="{FF2B5EF4-FFF2-40B4-BE49-F238E27FC236}">
                <a16:creationId xmlns:a16="http://schemas.microsoft.com/office/drawing/2014/main" id="{C4E22C45-3247-1C4B-8A53-195ACCB97358}"/>
              </a:ext>
            </a:extLst>
          </p:cNvPr>
          <p:cNvSpPr>
            <a:spLocks noGrp="1"/>
          </p:cNvSpPr>
          <p:nvPr>
            <p:ph type="pic" sz="quarter" idx="23"/>
          </p:nvPr>
        </p:nvSpPr>
        <p:spPr/>
      </p:sp>
      <p:sp>
        <p:nvSpPr>
          <p:cNvPr id="14" name="Rectangle 27">
            <a:extLst>
              <a:ext uri="{FF2B5EF4-FFF2-40B4-BE49-F238E27FC236}">
                <a16:creationId xmlns:a16="http://schemas.microsoft.com/office/drawing/2014/main" id="{8029469B-11C3-BC48-8884-A85518AC2684}"/>
              </a:ext>
            </a:extLst>
          </p:cNvPr>
          <p:cNvSpPr txBox="1"/>
          <p:nvPr/>
        </p:nvSpPr>
        <p:spPr>
          <a:xfrm>
            <a:off x="1905000" y="1905000"/>
            <a:ext cx="552265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222222"/>
                </a:solidFill>
                <a:latin typeface="+mj-lt"/>
                <a:ea typeface="+mj-ea"/>
                <a:cs typeface="+mj-cs"/>
                <a:sym typeface="Proxima Nova Semibold"/>
              </a:defRPr>
            </a:pPr>
            <a:r>
              <a:t>Device</a:t>
            </a:r>
          </a:p>
          <a:p>
            <a:pPr algn="l">
              <a:lnSpc>
                <a:spcPct val="90000"/>
              </a:lnSpc>
              <a:defRPr sz="7600">
                <a:solidFill>
                  <a:srgbClr val="222222"/>
                </a:solidFill>
                <a:latin typeface="+mj-lt"/>
                <a:ea typeface="+mj-ea"/>
                <a:cs typeface="+mj-cs"/>
                <a:sym typeface="Proxima Nova Semibold"/>
              </a:defRPr>
            </a:pPr>
            <a:r>
              <a:t>Mockups</a:t>
            </a:r>
          </a:p>
        </p:txBody>
      </p:sp>
      <p:grpSp>
        <p:nvGrpSpPr>
          <p:cNvPr id="249" name="Gruppieren">
            <a:extLst>
              <a:ext uri="{FF2B5EF4-FFF2-40B4-BE49-F238E27FC236}">
                <a16:creationId xmlns:a16="http://schemas.microsoft.com/office/drawing/2014/main" id="{FFBF26B9-4454-A64A-B517-1AE924B24E01}"/>
              </a:ext>
            </a:extLst>
          </p:cNvPr>
          <p:cNvGrpSpPr/>
          <p:nvPr/>
        </p:nvGrpSpPr>
        <p:grpSpPr>
          <a:xfrm>
            <a:off x="13590609" y="1954515"/>
            <a:ext cx="1017693" cy="165739"/>
            <a:chOff x="0" y="0"/>
            <a:chExt cx="1017691" cy="165737"/>
          </a:xfrm>
        </p:grpSpPr>
        <p:grpSp>
          <p:nvGrpSpPr>
            <p:cNvPr id="250" name="Gruppieren">
              <a:extLst>
                <a:ext uri="{FF2B5EF4-FFF2-40B4-BE49-F238E27FC236}">
                  <a16:creationId xmlns:a16="http://schemas.microsoft.com/office/drawing/2014/main" id="{890C676A-9CAB-FA49-83B8-0485BDAB932C}"/>
                </a:ext>
              </a:extLst>
            </p:cNvPr>
            <p:cNvGrpSpPr/>
            <p:nvPr/>
          </p:nvGrpSpPr>
          <p:grpSpPr>
            <a:xfrm>
              <a:off x="-1" y="0"/>
              <a:ext cx="1017693" cy="165738"/>
              <a:chOff x="0" y="0"/>
              <a:chExt cx="1017691" cy="165737"/>
            </a:xfrm>
          </p:grpSpPr>
          <p:grpSp>
            <p:nvGrpSpPr>
              <p:cNvPr id="257" name="Gruppieren">
                <a:extLst>
                  <a:ext uri="{FF2B5EF4-FFF2-40B4-BE49-F238E27FC236}">
                    <a16:creationId xmlns:a16="http://schemas.microsoft.com/office/drawing/2014/main" id="{2FA74A3A-B599-E94B-B44E-F443454C84B5}"/>
                  </a:ext>
                </a:extLst>
              </p:cNvPr>
              <p:cNvGrpSpPr/>
              <p:nvPr/>
            </p:nvGrpSpPr>
            <p:grpSpPr>
              <a:xfrm>
                <a:off x="0" y="33852"/>
                <a:ext cx="1017692" cy="131886"/>
                <a:chOff x="0" y="0"/>
                <a:chExt cx="1017691" cy="131885"/>
              </a:xfrm>
            </p:grpSpPr>
            <p:sp>
              <p:nvSpPr>
                <p:cNvPr id="259" name="Form">
                  <a:extLst>
                    <a:ext uri="{FF2B5EF4-FFF2-40B4-BE49-F238E27FC236}">
                      <a16:creationId xmlns:a16="http://schemas.microsoft.com/office/drawing/2014/main" id="{44108B5A-0A2E-3F44-A35C-9E6732BE26CF}"/>
                    </a:ext>
                  </a:extLst>
                </p:cNvPr>
                <p:cNvSpPr/>
                <p:nvPr/>
              </p:nvSpPr>
              <p:spPr>
                <a:xfrm>
                  <a:off x="0" y="0"/>
                  <a:ext cx="42716"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0" name="Form">
                  <a:extLst>
                    <a:ext uri="{FF2B5EF4-FFF2-40B4-BE49-F238E27FC236}">
                      <a16:creationId xmlns:a16="http://schemas.microsoft.com/office/drawing/2014/main" id="{9B78AC08-B8D2-4041-B9E6-D7598E7F6F47}"/>
                    </a:ext>
                  </a:extLst>
                </p:cNvPr>
                <p:cNvSpPr/>
                <p:nvPr/>
              </p:nvSpPr>
              <p:spPr>
                <a:xfrm>
                  <a:off x="39371" y="0"/>
                  <a:ext cx="938950" cy="131886"/>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1" name="Form">
                  <a:extLst>
                    <a:ext uri="{FF2B5EF4-FFF2-40B4-BE49-F238E27FC236}">
                      <a16:creationId xmlns:a16="http://schemas.microsoft.com/office/drawing/2014/main" id="{E96C0A03-A795-AA4C-9328-712B635CD498}"/>
                    </a:ext>
                  </a:extLst>
                </p:cNvPr>
                <p:cNvSpPr/>
                <p:nvPr/>
              </p:nvSpPr>
              <p:spPr>
                <a:xfrm flipH="1">
                  <a:off x="974975" y="0"/>
                  <a:ext cx="42717"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58" name="Rechteck">
                <a:extLst>
                  <a:ext uri="{FF2B5EF4-FFF2-40B4-BE49-F238E27FC236}">
                    <a16:creationId xmlns:a16="http://schemas.microsoft.com/office/drawing/2014/main" id="{259A4D7A-E27C-0340-8369-BA0AF1B9B491}"/>
                  </a:ext>
                </a:extLst>
              </p:cNvPr>
              <p:cNvSpPr/>
              <p:nvPr/>
            </p:nvSpPr>
            <p:spPr>
              <a:xfrm>
                <a:off x="1725" y="0"/>
                <a:ext cx="1014241" cy="3385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51" name="Gruppieren">
              <a:extLst>
                <a:ext uri="{FF2B5EF4-FFF2-40B4-BE49-F238E27FC236}">
                  <a16:creationId xmlns:a16="http://schemas.microsoft.com/office/drawing/2014/main" id="{9012978C-40EB-7141-A9C3-83DEA7EF7AFB}"/>
                </a:ext>
              </a:extLst>
            </p:cNvPr>
            <p:cNvGrpSpPr/>
            <p:nvPr/>
          </p:nvGrpSpPr>
          <p:grpSpPr>
            <a:xfrm>
              <a:off x="329527" y="58826"/>
              <a:ext cx="358638" cy="40072"/>
              <a:chOff x="274831" y="48569"/>
              <a:chExt cx="358637" cy="40070"/>
            </a:xfrm>
          </p:grpSpPr>
          <p:sp>
            <p:nvSpPr>
              <p:cNvPr id="252" name="Form">
                <a:extLst>
                  <a:ext uri="{FF2B5EF4-FFF2-40B4-BE49-F238E27FC236}">
                    <a16:creationId xmlns:a16="http://schemas.microsoft.com/office/drawing/2014/main" id="{4E3A4D96-78DA-664A-9684-4B9CE5A24E2D}"/>
                  </a:ext>
                </a:extLst>
              </p:cNvPr>
              <p:cNvSpPr/>
              <p:nvPr/>
            </p:nvSpPr>
            <p:spPr>
              <a:xfrm>
                <a:off x="274831" y="56583"/>
                <a:ext cx="251078" cy="240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53" name="Gruppieren">
                <a:extLst>
                  <a:ext uri="{FF2B5EF4-FFF2-40B4-BE49-F238E27FC236}">
                    <a16:creationId xmlns:a16="http://schemas.microsoft.com/office/drawing/2014/main" id="{A660867E-FC3E-F940-AE36-477407BD241D}"/>
                  </a:ext>
                </a:extLst>
              </p:cNvPr>
              <p:cNvGrpSpPr/>
              <p:nvPr/>
            </p:nvGrpSpPr>
            <p:grpSpPr>
              <a:xfrm>
                <a:off x="593397" y="48569"/>
                <a:ext cx="40072" cy="40071"/>
                <a:chOff x="0" y="0"/>
                <a:chExt cx="40070" cy="40070"/>
              </a:xfrm>
            </p:grpSpPr>
            <p:sp>
              <p:nvSpPr>
                <p:cNvPr id="254" name="Form">
                  <a:extLst>
                    <a:ext uri="{FF2B5EF4-FFF2-40B4-BE49-F238E27FC236}">
                      <a16:creationId xmlns:a16="http://schemas.microsoft.com/office/drawing/2014/main" id="{0381F18A-D889-5140-8351-5E6B2625676A}"/>
                    </a:ext>
                  </a:extLst>
                </p:cNvPr>
                <p:cNvSpPr/>
                <p:nvPr/>
              </p:nvSpPr>
              <p:spPr>
                <a:xfrm>
                  <a:off x="0" y="-1"/>
                  <a:ext cx="40071" cy="4007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55" name="Form">
                  <a:extLst>
                    <a:ext uri="{FF2B5EF4-FFF2-40B4-BE49-F238E27FC236}">
                      <a16:creationId xmlns:a16="http://schemas.microsoft.com/office/drawing/2014/main" id="{8277A13F-FAF5-5C49-AAD2-7ED7CF107BC7}"/>
                    </a:ext>
                  </a:extLst>
                </p:cNvPr>
                <p:cNvSpPr/>
                <p:nvPr/>
              </p:nvSpPr>
              <p:spPr>
                <a:xfrm>
                  <a:off x="6029" y="5932"/>
                  <a:ext cx="29536" cy="29614"/>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56" name="Form">
                  <a:extLst>
                    <a:ext uri="{FF2B5EF4-FFF2-40B4-BE49-F238E27FC236}">
                      <a16:creationId xmlns:a16="http://schemas.microsoft.com/office/drawing/2014/main" id="{F836A709-43CD-4146-BE76-CCA55B68EA83}"/>
                    </a:ext>
                  </a:extLst>
                </p:cNvPr>
                <p:cNvSpPr/>
                <p:nvPr/>
              </p:nvSpPr>
              <p:spPr>
                <a:xfrm>
                  <a:off x="11875" y="11856"/>
                  <a:ext cx="23005" cy="22717"/>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262" name="Gruppieren">
            <a:extLst>
              <a:ext uri="{FF2B5EF4-FFF2-40B4-BE49-F238E27FC236}">
                <a16:creationId xmlns:a16="http://schemas.microsoft.com/office/drawing/2014/main" id="{FCFD1F0D-BC58-5748-910F-0981B53C9B20}"/>
              </a:ext>
            </a:extLst>
          </p:cNvPr>
          <p:cNvGrpSpPr/>
          <p:nvPr/>
        </p:nvGrpSpPr>
        <p:grpSpPr>
          <a:xfrm rot="16200000">
            <a:off x="8258227" y="4743868"/>
            <a:ext cx="1017693" cy="165738"/>
            <a:chOff x="0" y="0"/>
            <a:chExt cx="1017691" cy="165737"/>
          </a:xfrm>
        </p:grpSpPr>
        <p:grpSp>
          <p:nvGrpSpPr>
            <p:cNvPr id="263" name="Gruppieren">
              <a:extLst>
                <a:ext uri="{FF2B5EF4-FFF2-40B4-BE49-F238E27FC236}">
                  <a16:creationId xmlns:a16="http://schemas.microsoft.com/office/drawing/2014/main" id="{9C5EDF87-B936-F143-BCA5-71E3D310323A}"/>
                </a:ext>
              </a:extLst>
            </p:cNvPr>
            <p:cNvGrpSpPr/>
            <p:nvPr/>
          </p:nvGrpSpPr>
          <p:grpSpPr>
            <a:xfrm>
              <a:off x="-1" y="0"/>
              <a:ext cx="1017693" cy="165738"/>
              <a:chOff x="0" y="0"/>
              <a:chExt cx="1017691" cy="165737"/>
            </a:xfrm>
          </p:grpSpPr>
          <p:grpSp>
            <p:nvGrpSpPr>
              <p:cNvPr id="270" name="Gruppieren">
                <a:extLst>
                  <a:ext uri="{FF2B5EF4-FFF2-40B4-BE49-F238E27FC236}">
                    <a16:creationId xmlns:a16="http://schemas.microsoft.com/office/drawing/2014/main" id="{86E00987-B2EA-A145-913A-CA33F473D55D}"/>
                  </a:ext>
                </a:extLst>
              </p:cNvPr>
              <p:cNvGrpSpPr/>
              <p:nvPr/>
            </p:nvGrpSpPr>
            <p:grpSpPr>
              <a:xfrm>
                <a:off x="0" y="33852"/>
                <a:ext cx="1017692" cy="131886"/>
                <a:chOff x="0" y="0"/>
                <a:chExt cx="1017691" cy="131885"/>
              </a:xfrm>
            </p:grpSpPr>
            <p:sp>
              <p:nvSpPr>
                <p:cNvPr id="272" name="Form">
                  <a:extLst>
                    <a:ext uri="{FF2B5EF4-FFF2-40B4-BE49-F238E27FC236}">
                      <a16:creationId xmlns:a16="http://schemas.microsoft.com/office/drawing/2014/main" id="{96209D21-866F-FC43-9C5E-13C895EAC8CB}"/>
                    </a:ext>
                  </a:extLst>
                </p:cNvPr>
                <p:cNvSpPr/>
                <p:nvPr/>
              </p:nvSpPr>
              <p:spPr>
                <a:xfrm>
                  <a:off x="0" y="0"/>
                  <a:ext cx="42716"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3" name="Form">
                  <a:extLst>
                    <a:ext uri="{FF2B5EF4-FFF2-40B4-BE49-F238E27FC236}">
                      <a16:creationId xmlns:a16="http://schemas.microsoft.com/office/drawing/2014/main" id="{99CC5767-E864-5E49-AA29-D0DD9FCCD00D}"/>
                    </a:ext>
                  </a:extLst>
                </p:cNvPr>
                <p:cNvSpPr/>
                <p:nvPr/>
              </p:nvSpPr>
              <p:spPr>
                <a:xfrm>
                  <a:off x="39371" y="0"/>
                  <a:ext cx="938950" cy="131886"/>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4" name="Form">
                  <a:extLst>
                    <a:ext uri="{FF2B5EF4-FFF2-40B4-BE49-F238E27FC236}">
                      <a16:creationId xmlns:a16="http://schemas.microsoft.com/office/drawing/2014/main" id="{913959A4-1BFC-A24C-82CD-BA376D6E042B}"/>
                    </a:ext>
                  </a:extLst>
                </p:cNvPr>
                <p:cNvSpPr/>
                <p:nvPr/>
              </p:nvSpPr>
              <p:spPr>
                <a:xfrm flipH="1">
                  <a:off x="974975" y="0"/>
                  <a:ext cx="42717"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71" name="Rechteck">
                <a:extLst>
                  <a:ext uri="{FF2B5EF4-FFF2-40B4-BE49-F238E27FC236}">
                    <a16:creationId xmlns:a16="http://schemas.microsoft.com/office/drawing/2014/main" id="{4571EADF-91D4-1345-960C-6D0069654532}"/>
                  </a:ext>
                </a:extLst>
              </p:cNvPr>
              <p:cNvSpPr/>
              <p:nvPr/>
            </p:nvSpPr>
            <p:spPr>
              <a:xfrm>
                <a:off x="1725" y="0"/>
                <a:ext cx="1014241" cy="3385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64" name="Gruppieren">
              <a:extLst>
                <a:ext uri="{FF2B5EF4-FFF2-40B4-BE49-F238E27FC236}">
                  <a16:creationId xmlns:a16="http://schemas.microsoft.com/office/drawing/2014/main" id="{19548F95-EB48-CA4B-A3DD-9180C18C16E6}"/>
                </a:ext>
              </a:extLst>
            </p:cNvPr>
            <p:cNvGrpSpPr/>
            <p:nvPr/>
          </p:nvGrpSpPr>
          <p:grpSpPr>
            <a:xfrm>
              <a:off x="329527" y="58826"/>
              <a:ext cx="358638" cy="40072"/>
              <a:chOff x="274831" y="48569"/>
              <a:chExt cx="358637" cy="40070"/>
            </a:xfrm>
          </p:grpSpPr>
          <p:sp>
            <p:nvSpPr>
              <p:cNvPr id="265" name="Form">
                <a:extLst>
                  <a:ext uri="{FF2B5EF4-FFF2-40B4-BE49-F238E27FC236}">
                    <a16:creationId xmlns:a16="http://schemas.microsoft.com/office/drawing/2014/main" id="{C384DB85-002D-634A-8771-00D2814B603F}"/>
                  </a:ext>
                </a:extLst>
              </p:cNvPr>
              <p:cNvSpPr/>
              <p:nvPr/>
            </p:nvSpPr>
            <p:spPr>
              <a:xfrm>
                <a:off x="274831" y="56583"/>
                <a:ext cx="251078" cy="240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66" name="Gruppieren">
                <a:extLst>
                  <a:ext uri="{FF2B5EF4-FFF2-40B4-BE49-F238E27FC236}">
                    <a16:creationId xmlns:a16="http://schemas.microsoft.com/office/drawing/2014/main" id="{3196F5BA-1A0D-BB47-ABC1-31FD855F0487}"/>
                  </a:ext>
                </a:extLst>
              </p:cNvPr>
              <p:cNvGrpSpPr/>
              <p:nvPr/>
            </p:nvGrpSpPr>
            <p:grpSpPr>
              <a:xfrm>
                <a:off x="593397" y="48569"/>
                <a:ext cx="40072" cy="40071"/>
                <a:chOff x="0" y="0"/>
                <a:chExt cx="40070" cy="40070"/>
              </a:xfrm>
            </p:grpSpPr>
            <p:sp>
              <p:nvSpPr>
                <p:cNvPr id="267" name="Form">
                  <a:extLst>
                    <a:ext uri="{FF2B5EF4-FFF2-40B4-BE49-F238E27FC236}">
                      <a16:creationId xmlns:a16="http://schemas.microsoft.com/office/drawing/2014/main" id="{9F1DB0AF-E368-7240-9DB0-E89F638C669D}"/>
                    </a:ext>
                  </a:extLst>
                </p:cNvPr>
                <p:cNvSpPr/>
                <p:nvPr/>
              </p:nvSpPr>
              <p:spPr>
                <a:xfrm>
                  <a:off x="0" y="-1"/>
                  <a:ext cx="40071" cy="4007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68" name="Form">
                  <a:extLst>
                    <a:ext uri="{FF2B5EF4-FFF2-40B4-BE49-F238E27FC236}">
                      <a16:creationId xmlns:a16="http://schemas.microsoft.com/office/drawing/2014/main" id="{DA277A2C-10DD-6E46-959E-0A8E8EC02A28}"/>
                    </a:ext>
                  </a:extLst>
                </p:cNvPr>
                <p:cNvSpPr/>
                <p:nvPr/>
              </p:nvSpPr>
              <p:spPr>
                <a:xfrm>
                  <a:off x="6029" y="5932"/>
                  <a:ext cx="29536" cy="29614"/>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69" name="Form">
                  <a:extLst>
                    <a:ext uri="{FF2B5EF4-FFF2-40B4-BE49-F238E27FC236}">
                      <a16:creationId xmlns:a16="http://schemas.microsoft.com/office/drawing/2014/main" id="{19957C64-DCC2-3C4B-9129-77F724DCC0F7}"/>
                    </a:ext>
                  </a:extLst>
                </p:cNvPr>
                <p:cNvSpPr/>
                <p:nvPr/>
              </p:nvSpPr>
              <p:spPr>
                <a:xfrm>
                  <a:off x="11875" y="11856"/>
                  <a:ext cx="23005" cy="22717"/>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3113714040"/>
      </p:ext>
    </p:extLst>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09" name="Gruppieren"/>
          <p:cNvGrpSpPr/>
          <p:nvPr/>
        </p:nvGrpSpPr>
        <p:grpSpPr>
          <a:xfrm>
            <a:off x="13132749" y="1905000"/>
            <a:ext cx="1929404" cy="3892680"/>
            <a:chOff x="4007" y="0"/>
            <a:chExt cx="1929402" cy="3892679"/>
          </a:xfrm>
        </p:grpSpPr>
        <p:grpSp>
          <p:nvGrpSpPr>
            <p:cNvPr id="3101" name="Gruppieren"/>
            <p:cNvGrpSpPr/>
            <p:nvPr/>
          </p:nvGrpSpPr>
          <p:grpSpPr>
            <a:xfrm>
              <a:off x="4007" y="504353"/>
              <a:ext cx="56674" cy="936495"/>
              <a:chOff x="0" y="0"/>
              <a:chExt cx="56673" cy="936494"/>
            </a:xfrm>
          </p:grpSpPr>
          <p:sp>
            <p:nvSpPr>
              <p:cNvPr id="3098" name="Form"/>
              <p:cNvSpPr/>
              <p:nvPr/>
            </p:nvSpPr>
            <p:spPr>
              <a:xfrm>
                <a:off x="0" y="0"/>
                <a:ext cx="47139" cy="1449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099" name="Form"/>
              <p:cNvSpPr/>
              <p:nvPr/>
            </p:nvSpPr>
            <p:spPr>
              <a:xfrm>
                <a:off x="0" y="321881"/>
                <a:ext cx="56674" cy="273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00" name="Form"/>
              <p:cNvSpPr/>
              <p:nvPr/>
            </p:nvSpPr>
            <p:spPr>
              <a:xfrm>
                <a:off x="0" y="669991"/>
                <a:ext cx="47139" cy="266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3102" name="Form"/>
            <p:cNvSpPr/>
            <p:nvPr/>
          </p:nvSpPr>
          <p:spPr>
            <a:xfrm>
              <a:off x="1893424" y="881841"/>
              <a:ext cx="39986" cy="4733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108" name="Gruppieren"/>
            <p:cNvGrpSpPr/>
            <p:nvPr/>
          </p:nvGrpSpPr>
          <p:grpSpPr>
            <a:xfrm>
              <a:off x="17547" y="0"/>
              <a:ext cx="1901024" cy="3892680"/>
              <a:chOff x="0" y="0"/>
              <a:chExt cx="1901022" cy="3892679"/>
            </a:xfrm>
          </p:grpSpPr>
          <p:sp>
            <p:nvSpPr>
              <p:cNvPr id="3103" name="Abgerundetes Rechteck"/>
              <p:cNvSpPr/>
              <p:nvPr/>
            </p:nvSpPr>
            <p:spPr>
              <a:xfrm>
                <a:off x="0" y="0"/>
                <a:ext cx="1901023" cy="389268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04" name="Abgerundetes Rechteck"/>
              <p:cNvSpPr/>
              <p:nvPr/>
            </p:nvSpPr>
            <p:spPr>
              <a:xfrm>
                <a:off x="31795" y="13893"/>
                <a:ext cx="1837433" cy="3864892"/>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05" name="Abgerundetes Rechteck"/>
              <p:cNvSpPr/>
              <p:nvPr/>
            </p:nvSpPr>
            <p:spPr>
              <a:xfrm>
                <a:off x="14662" y="31026"/>
                <a:ext cx="1871699" cy="3830627"/>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06" name="Abgerundetes Rechteck"/>
              <p:cNvSpPr/>
              <p:nvPr/>
            </p:nvSpPr>
            <p:spPr>
              <a:xfrm>
                <a:off x="34650" y="53410"/>
                <a:ext cx="1831723" cy="3785859"/>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07" name="Abgerundetes Rechteck"/>
              <p:cNvSpPr/>
              <p:nvPr/>
            </p:nvSpPr>
            <p:spPr>
              <a:xfrm>
                <a:off x="61492" y="40561"/>
                <a:ext cx="1778038" cy="381792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3121" name="Gruppieren"/>
          <p:cNvGrpSpPr/>
          <p:nvPr/>
        </p:nvGrpSpPr>
        <p:grpSpPr>
          <a:xfrm rot="16200000">
            <a:off x="9616327" y="2882401"/>
            <a:ext cx="1929403" cy="3892680"/>
            <a:chOff x="4007" y="0"/>
            <a:chExt cx="1929402" cy="3892679"/>
          </a:xfrm>
        </p:grpSpPr>
        <p:grpSp>
          <p:nvGrpSpPr>
            <p:cNvPr id="3113" name="Gruppieren"/>
            <p:cNvGrpSpPr/>
            <p:nvPr/>
          </p:nvGrpSpPr>
          <p:grpSpPr>
            <a:xfrm>
              <a:off x="4007" y="504353"/>
              <a:ext cx="56674" cy="936495"/>
              <a:chOff x="0" y="0"/>
              <a:chExt cx="56673" cy="936494"/>
            </a:xfrm>
          </p:grpSpPr>
          <p:sp>
            <p:nvSpPr>
              <p:cNvPr id="3110" name="Form"/>
              <p:cNvSpPr/>
              <p:nvPr/>
            </p:nvSpPr>
            <p:spPr>
              <a:xfrm>
                <a:off x="0" y="0"/>
                <a:ext cx="47139" cy="1449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11" name="Form"/>
              <p:cNvSpPr/>
              <p:nvPr/>
            </p:nvSpPr>
            <p:spPr>
              <a:xfrm>
                <a:off x="0" y="321881"/>
                <a:ext cx="56674" cy="273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12" name="Form"/>
              <p:cNvSpPr/>
              <p:nvPr/>
            </p:nvSpPr>
            <p:spPr>
              <a:xfrm>
                <a:off x="0" y="669991"/>
                <a:ext cx="47139" cy="26650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3114" name="Form"/>
            <p:cNvSpPr/>
            <p:nvPr/>
          </p:nvSpPr>
          <p:spPr>
            <a:xfrm>
              <a:off x="1893424" y="881841"/>
              <a:ext cx="39986" cy="4733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120" name="Gruppieren"/>
            <p:cNvGrpSpPr/>
            <p:nvPr/>
          </p:nvGrpSpPr>
          <p:grpSpPr>
            <a:xfrm>
              <a:off x="17547" y="0"/>
              <a:ext cx="1901024" cy="3892680"/>
              <a:chOff x="0" y="0"/>
              <a:chExt cx="1901022" cy="3892679"/>
            </a:xfrm>
          </p:grpSpPr>
          <p:sp>
            <p:nvSpPr>
              <p:cNvPr id="3115" name="Abgerundetes Rechteck"/>
              <p:cNvSpPr/>
              <p:nvPr/>
            </p:nvSpPr>
            <p:spPr>
              <a:xfrm>
                <a:off x="0" y="0"/>
                <a:ext cx="1901023" cy="389268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16" name="Abgerundetes Rechteck"/>
              <p:cNvSpPr/>
              <p:nvPr/>
            </p:nvSpPr>
            <p:spPr>
              <a:xfrm>
                <a:off x="31795" y="13893"/>
                <a:ext cx="1837433" cy="3864892"/>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17" name="Abgerundetes Rechteck"/>
              <p:cNvSpPr/>
              <p:nvPr/>
            </p:nvSpPr>
            <p:spPr>
              <a:xfrm>
                <a:off x="14662" y="31026"/>
                <a:ext cx="1871699" cy="3830627"/>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18" name="Abgerundetes Rechteck"/>
              <p:cNvSpPr/>
              <p:nvPr/>
            </p:nvSpPr>
            <p:spPr>
              <a:xfrm>
                <a:off x="34650" y="53410"/>
                <a:ext cx="1831723" cy="3785859"/>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19" name="Abgerundetes Rechteck"/>
              <p:cNvSpPr/>
              <p:nvPr/>
            </p:nvSpPr>
            <p:spPr>
              <a:xfrm>
                <a:off x="61492" y="40561"/>
                <a:ext cx="1778038" cy="381792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3145" name="Gruppieren"/>
          <p:cNvGrpSpPr/>
          <p:nvPr/>
        </p:nvGrpSpPr>
        <p:grpSpPr>
          <a:xfrm>
            <a:off x="21546819" y="2742375"/>
            <a:ext cx="1313181" cy="2388249"/>
            <a:chOff x="0" y="0"/>
            <a:chExt cx="1313179" cy="2388247"/>
          </a:xfrm>
        </p:grpSpPr>
        <p:sp>
          <p:nvSpPr>
            <p:cNvPr id="3122" name="Form"/>
            <p:cNvSpPr/>
            <p:nvPr/>
          </p:nvSpPr>
          <p:spPr>
            <a:xfrm>
              <a:off x="120387"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32303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3" name="Form"/>
            <p:cNvSpPr/>
            <p:nvPr/>
          </p:nvSpPr>
          <p:spPr>
            <a:xfrm>
              <a:off x="120387"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32303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3144" name="Gruppieren"/>
            <p:cNvGrpSpPr/>
            <p:nvPr/>
          </p:nvGrpSpPr>
          <p:grpSpPr>
            <a:xfrm>
              <a:off x="0" y="427433"/>
              <a:ext cx="1313180" cy="1495568"/>
              <a:chOff x="0" y="0"/>
              <a:chExt cx="1313179" cy="1495566"/>
            </a:xfrm>
          </p:grpSpPr>
          <p:grpSp>
            <p:nvGrpSpPr>
              <p:cNvPr id="3130" name="Gruppieren"/>
              <p:cNvGrpSpPr/>
              <p:nvPr/>
            </p:nvGrpSpPr>
            <p:grpSpPr>
              <a:xfrm>
                <a:off x="1249721" y="807899"/>
                <a:ext cx="41928" cy="383569"/>
                <a:chOff x="0" y="0"/>
                <a:chExt cx="41927" cy="383567"/>
              </a:xfrm>
            </p:grpSpPr>
            <p:sp>
              <p:nvSpPr>
                <p:cNvPr id="3124" name="Form"/>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5" name="Form"/>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6" name="Form"/>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7" name="Form"/>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8" name="Form"/>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29" name="Form"/>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137" name="Gruppieren"/>
              <p:cNvGrpSpPr/>
              <p:nvPr/>
            </p:nvGrpSpPr>
            <p:grpSpPr>
              <a:xfrm>
                <a:off x="1217184" y="346915"/>
                <a:ext cx="95996" cy="241353"/>
                <a:chOff x="-622" y="0"/>
                <a:chExt cx="95994" cy="241351"/>
              </a:xfrm>
            </p:grpSpPr>
            <p:sp>
              <p:nvSpPr>
                <p:cNvPr id="3131" name="Form"/>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32" name="Form"/>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33" name="Form"/>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34" name="Form"/>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35" name="Form"/>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36" name="Form"/>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3143" name="Gruppieren"/>
              <p:cNvGrpSpPr/>
              <p:nvPr/>
            </p:nvGrpSpPr>
            <p:grpSpPr>
              <a:xfrm>
                <a:off x="0" y="0"/>
                <a:ext cx="1262898" cy="1495567"/>
                <a:chOff x="0" y="0"/>
                <a:chExt cx="1262897" cy="1495566"/>
              </a:xfrm>
            </p:grpSpPr>
            <p:sp>
              <p:nvSpPr>
                <p:cNvPr id="3138" name="Abgerundetes Rechteck"/>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39" name="Abgerundetes Rechteck"/>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40" name="Abgerundetes Rechteck"/>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41" name="Abgerundetes Rechteck"/>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42" name="Abgerundetes Rechteck"/>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3170" name="Gruppieren"/>
          <p:cNvGrpSpPr/>
          <p:nvPr/>
        </p:nvGrpSpPr>
        <p:grpSpPr>
          <a:xfrm>
            <a:off x="16023459" y="2742375"/>
            <a:ext cx="1313180" cy="2388249"/>
            <a:chOff x="0" y="0"/>
            <a:chExt cx="1313179" cy="2388247"/>
          </a:xfrm>
        </p:grpSpPr>
        <p:grpSp>
          <p:nvGrpSpPr>
            <p:cNvPr id="3148" name="Gruppieren"/>
            <p:cNvGrpSpPr/>
            <p:nvPr/>
          </p:nvGrpSpPr>
          <p:grpSpPr>
            <a:xfrm>
              <a:off x="120387" y="-1"/>
              <a:ext cx="1022124" cy="2388249"/>
              <a:chOff x="0" y="0"/>
              <a:chExt cx="1022123" cy="2388247"/>
            </a:xfrm>
          </p:grpSpPr>
          <p:sp>
            <p:nvSpPr>
              <p:cNvPr id="3146" name="Form"/>
              <p:cNvSpPr/>
              <p:nvPr/>
            </p:nvSpPr>
            <p:spPr>
              <a:xfrm>
                <a:off x="0"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47" name="Form"/>
              <p:cNvSpPr/>
              <p:nvPr/>
            </p:nvSpPr>
            <p:spPr>
              <a:xfrm>
                <a:off x="0"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169" name="Gruppieren"/>
            <p:cNvGrpSpPr/>
            <p:nvPr/>
          </p:nvGrpSpPr>
          <p:grpSpPr>
            <a:xfrm>
              <a:off x="0" y="427433"/>
              <a:ext cx="1313180" cy="1495568"/>
              <a:chOff x="0" y="0"/>
              <a:chExt cx="1313179" cy="1495566"/>
            </a:xfrm>
          </p:grpSpPr>
          <p:grpSp>
            <p:nvGrpSpPr>
              <p:cNvPr id="3155" name="Gruppieren"/>
              <p:cNvGrpSpPr/>
              <p:nvPr/>
            </p:nvGrpSpPr>
            <p:grpSpPr>
              <a:xfrm>
                <a:off x="1249721" y="807899"/>
                <a:ext cx="41928" cy="383569"/>
                <a:chOff x="0" y="0"/>
                <a:chExt cx="41927" cy="383567"/>
              </a:xfrm>
            </p:grpSpPr>
            <p:sp>
              <p:nvSpPr>
                <p:cNvPr id="3149" name="Form"/>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50" name="Form"/>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51" name="Form"/>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52" name="Form"/>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53" name="Form"/>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54" name="Form"/>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162" name="Gruppieren"/>
              <p:cNvGrpSpPr/>
              <p:nvPr/>
            </p:nvGrpSpPr>
            <p:grpSpPr>
              <a:xfrm>
                <a:off x="1217184" y="346915"/>
                <a:ext cx="95996" cy="241353"/>
                <a:chOff x="-622" y="0"/>
                <a:chExt cx="95994" cy="241351"/>
              </a:xfrm>
            </p:grpSpPr>
            <p:sp>
              <p:nvSpPr>
                <p:cNvPr id="3156" name="Form"/>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57" name="Form"/>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58" name="Form"/>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59" name="Form"/>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60" name="Form"/>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61" name="Form"/>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3168" name="Gruppieren"/>
              <p:cNvGrpSpPr/>
              <p:nvPr/>
            </p:nvGrpSpPr>
            <p:grpSpPr>
              <a:xfrm>
                <a:off x="0" y="0"/>
                <a:ext cx="1262898" cy="1495567"/>
                <a:chOff x="0" y="0"/>
                <a:chExt cx="1262897" cy="1495566"/>
              </a:xfrm>
            </p:grpSpPr>
            <p:sp>
              <p:nvSpPr>
                <p:cNvPr id="3163" name="Abgerundetes Rechteck"/>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64" name="Abgerundetes Rechteck"/>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65" name="Abgerundetes Rechteck"/>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66" name="Abgerundetes Rechteck"/>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67" name="Abgerundetes Rechteck"/>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3194" name="Gruppieren"/>
          <p:cNvGrpSpPr/>
          <p:nvPr/>
        </p:nvGrpSpPr>
        <p:grpSpPr>
          <a:xfrm>
            <a:off x="17880548" y="2742375"/>
            <a:ext cx="1313181" cy="2388249"/>
            <a:chOff x="0" y="0"/>
            <a:chExt cx="1313179" cy="2388247"/>
          </a:xfrm>
        </p:grpSpPr>
        <p:sp>
          <p:nvSpPr>
            <p:cNvPr id="3171" name="Form"/>
            <p:cNvSpPr/>
            <p:nvPr/>
          </p:nvSpPr>
          <p:spPr>
            <a:xfrm>
              <a:off x="120386"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304FFE"/>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2" name="Form"/>
            <p:cNvSpPr/>
            <p:nvPr/>
          </p:nvSpPr>
          <p:spPr>
            <a:xfrm>
              <a:off x="120386"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304FFE"/>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3193" name="Gruppieren"/>
            <p:cNvGrpSpPr/>
            <p:nvPr/>
          </p:nvGrpSpPr>
          <p:grpSpPr>
            <a:xfrm>
              <a:off x="0" y="427433"/>
              <a:ext cx="1313180" cy="1495568"/>
              <a:chOff x="0" y="0"/>
              <a:chExt cx="1313179" cy="1495566"/>
            </a:xfrm>
          </p:grpSpPr>
          <p:grpSp>
            <p:nvGrpSpPr>
              <p:cNvPr id="3179" name="Gruppieren"/>
              <p:cNvGrpSpPr/>
              <p:nvPr/>
            </p:nvGrpSpPr>
            <p:grpSpPr>
              <a:xfrm>
                <a:off x="1249721" y="807899"/>
                <a:ext cx="41928" cy="383569"/>
                <a:chOff x="0" y="0"/>
                <a:chExt cx="41927" cy="383567"/>
              </a:xfrm>
            </p:grpSpPr>
            <p:sp>
              <p:nvSpPr>
                <p:cNvPr id="3173" name="Form"/>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4" name="Form"/>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5" name="Form"/>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6" name="Form"/>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7" name="Form"/>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78" name="Form"/>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186" name="Gruppieren"/>
              <p:cNvGrpSpPr/>
              <p:nvPr/>
            </p:nvGrpSpPr>
            <p:grpSpPr>
              <a:xfrm>
                <a:off x="1217184" y="346915"/>
                <a:ext cx="95996" cy="241353"/>
                <a:chOff x="-622" y="0"/>
                <a:chExt cx="95994" cy="241351"/>
              </a:xfrm>
            </p:grpSpPr>
            <p:sp>
              <p:nvSpPr>
                <p:cNvPr id="3180" name="Form"/>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81" name="Form"/>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82" name="Form"/>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83" name="Form"/>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84" name="Form"/>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185" name="Form"/>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3192" name="Gruppieren"/>
              <p:cNvGrpSpPr/>
              <p:nvPr/>
            </p:nvGrpSpPr>
            <p:grpSpPr>
              <a:xfrm>
                <a:off x="0" y="0"/>
                <a:ext cx="1262898" cy="1495567"/>
                <a:chOff x="0" y="0"/>
                <a:chExt cx="1262897" cy="1495566"/>
              </a:xfrm>
            </p:grpSpPr>
            <p:sp>
              <p:nvSpPr>
                <p:cNvPr id="3187" name="Abgerundetes Rechteck"/>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88" name="Abgerundetes Rechteck"/>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89" name="Abgerundetes Rechteck"/>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90" name="Abgerundetes Rechteck"/>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191" name="Abgerundetes Rechteck"/>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3218" name="Gruppieren"/>
          <p:cNvGrpSpPr/>
          <p:nvPr/>
        </p:nvGrpSpPr>
        <p:grpSpPr>
          <a:xfrm>
            <a:off x="19737640" y="2742375"/>
            <a:ext cx="1313180" cy="2388249"/>
            <a:chOff x="0" y="0"/>
            <a:chExt cx="1313179" cy="2388247"/>
          </a:xfrm>
        </p:grpSpPr>
        <p:sp>
          <p:nvSpPr>
            <p:cNvPr id="3195" name="Form"/>
            <p:cNvSpPr/>
            <p:nvPr/>
          </p:nvSpPr>
          <p:spPr>
            <a:xfrm>
              <a:off x="120386" y="1888197"/>
              <a:ext cx="1022124" cy="500051"/>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96" name="Form"/>
            <p:cNvSpPr/>
            <p:nvPr/>
          </p:nvSpPr>
          <p:spPr>
            <a:xfrm>
              <a:off x="120386" y="-1"/>
              <a:ext cx="1022124" cy="49954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3217" name="Gruppieren"/>
            <p:cNvGrpSpPr/>
            <p:nvPr/>
          </p:nvGrpSpPr>
          <p:grpSpPr>
            <a:xfrm>
              <a:off x="0" y="427433"/>
              <a:ext cx="1313180" cy="1495568"/>
              <a:chOff x="0" y="0"/>
              <a:chExt cx="1313179" cy="1495566"/>
            </a:xfrm>
          </p:grpSpPr>
          <p:grpSp>
            <p:nvGrpSpPr>
              <p:cNvPr id="3203" name="Gruppieren"/>
              <p:cNvGrpSpPr/>
              <p:nvPr/>
            </p:nvGrpSpPr>
            <p:grpSpPr>
              <a:xfrm>
                <a:off x="1249721" y="807899"/>
                <a:ext cx="41928" cy="383569"/>
                <a:chOff x="0" y="0"/>
                <a:chExt cx="41927" cy="383567"/>
              </a:xfrm>
            </p:grpSpPr>
            <p:sp>
              <p:nvSpPr>
                <p:cNvPr id="3197" name="Form"/>
                <p:cNvSpPr/>
                <p:nvPr/>
              </p:nvSpPr>
              <p:spPr>
                <a:xfrm>
                  <a:off x="2595" y="0"/>
                  <a:ext cx="39333"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98" name="Form"/>
                <p:cNvSpPr/>
                <p:nvPr/>
              </p:nvSpPr>
              <p:spPr>
                <a:xfrm>
                  <a:off x="0" y="0"/>
                  <a:ext cx="39332" cy="38356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199" name="Form"/>
                <p:cNvSpPr/>
                <p:nvPr/>
              </p:nvSpPr>
              <p:spPr>
                <a:xfrm>
                  <a:off x="0" y="12339"/>
                  <a:ext cx="39332" cy="3588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00" name="Form"/>
                <p:cNvSpPr/>
                <p:nvPr/>
              </p:nvSpPr>
              <p:spPr>
                <a:xfrm>
                  <a:off x="0" y="24678"/>
                  <a:ext cx="39332" cy="33421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01" name="Form"/>
                <p:cNvSpPr/>
                <p:nvPr/>
              </p:nvSpPr>
              <p:spPr>
                <a:xfrm>
                  <a:off x="0" y="36289"/>
                  <a:ext cx="39332" cy="31099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02" name="Form"/>
                <p:cNvSpPr/>
                <p:nvPr/>
              </p:nvSpPr>
              <p:spPr>
                <a:xfrm>
                  <a:off x="0" y="47899"/>
                  <a:ext cx="39332" cy="2761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210" name="Gruppieren"/>
              <p:cNvGrpSpPr/>
              <p:nvPr/>
            </p:nvGrpSpPr>
            <p:grpSpPr>
              <a:xfrm>
                <a:off x="1217184" y="346915"/>
                <a:ext cx="95996" cy="241353"/>
                <a:chOff x="-622" y="0"/>
                <a:chExt cx="95994" cy="241351"/>
              </a:xfrm>
            </p:grpSpPr>
            <p:sp>
              <p:nvSpPr>
                <p:cNvPr id="3204" name="Form"/>
                <p:cNvSpPr/>
                <p:nvPr/>
              </p:nvSpPr>
              <p:spPr>
                <a:xfrm>
                  <a:off x="1973" y="0"/>
                  <a:ext cx="93400" cy="241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05" name="Form"/>
                <p:cNvSpPr/>
                <p:nvPr/>
              </p:nvSpPr>
              <p:spPr>
                <a:xfrm>
                  <a:off x="0" y="1297"/>
                  <a:ext cx="93399" cy="2374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06" name="Form"/>
                <p:cNvSpPr/>
                <p:nvPr/>
              </p:nvSpPr>
              <p:spPr>
                <a:xfrm>
                  <a:off x="0" y="13277"/>
                  <a:ext cx="93399" cy="21479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07" name="Form"/>
                <p:cNvSpPr/>
                <p:nvPr/>
              </p:nvSpPr>
              <p:spPr>
                <a:xfrm>
                  <a:off x="0" y="32521"/>
                  <a:ext cx="93400" cy="1763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08" name="Form"/>
                <p:cNvSpPr/>
                <p:nvPr/>
              </p:nvSpPr>
              <p:spPr>
                <a:xfrm>
                  <a:off x="-623" y="45847"/>
                  <a:ext cx="93400" cy="1496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09" name="Form"/>
                <p:cNvSpPr/>
                <p:nvPr/>
              </p:nvSpPr>
              <p:spPr>
                <a:xfrm>
                  <a:off x="14935" y="67071"/>
                  <a:ext cx="77842" cy="10721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3216" name="Gruppieren"/>
              <p:cNvGrpSpPr/>
              <p:nvPr/>
            </p:nvGrpSpPr>
            <p:grpSpPr>
              <a:xfrm>
                <a:off x="0" y="0"/>
                <a:ext cx="1262898" cy="1495567"/>
                <a:chOff x="0" y="0"/>
                <a:chExt cx="1262897" cy="1495566"/>
              </a:xfrm>
            </p:grpSpPr>
            <p:sp>
              <p:nvSpPr>
                <p:cNvPr id="3211" name="Abgerundetes Rechteck"/>
                <p:cNvSpPr/>
                <p:nvPr/>
              </p:nvSpPr>
              <p:spPr>
                <a:xfrm>
                  <a:off x="0" y="0"/>
                  <a:ext cx="1262898" cy="149556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212" name="Abgerundetes Rechteck"/>
                <p:cNvSpPr/>
                <p:nvPr/>
              </p:nvSpPr>
              <p:spPr>
                <a:xfrm>
                  <a:off x="6110" y="7236"/>
                  <a:ext cx="1250678" cy="1481095"/>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213" name="Abgerundetes Rechteck"/>
                <p:cNvSpPr/>
                <p:nvPr/>
              </p:nvSpPr>
              <p:spPr>
                <a:xfrm>
                  <a:off x="13987" y="16563"/>
                  <a:ext cx="1234924" cy="1462441"/>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214" name="Abgerundetes Rechteck"/>
                <p:cNvSpPr/>
                <p:nvPr/>
              </p:nvSpPr>
              <p:spPr>
                <a:xfrm>
                  <a:off x="45076" y="53381"/>
                  <a:ext cx="1172745" cy="1388805"/>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3215" name="Abgerundetes Rechteck"/>
                <p:cNvSpPr/>
                <p:nvPr/>
              </p:nvSpPr>
              <p:spPr>
                <a:xfrm>
                  <a:off x="50813" y="60175"/>
                  <a:ext cx="1161272" cy="1375218"/>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grpSp>
        <p:nvGrpSpPr>
          <p:cNvPr id="3234" name="Gruppieren"/>
          <p:cNvGrpSpPr/>
          <p:nvPr/>
        </p:nvGrpSpPr>
        <p:grpSpPr>
          <a:xfrm>
            <a:off x="4119335" y="7975600"/>
            <a:ext cx="2701285" cy="3810000"/>
            <a:chOff x="0" y="0"/>
            <a:chExt cx="2701283" cy="3809999"/>
          </a:xfrm>
        </p:grpSpPr>
        <p:sp>
          <p:nvSpPr>
            <p:cNvPr id="3219" name="Form"/>
            <p:cNvSpPr/>
            <p:nvPr/>
          </p:nvSpPr>
          <p:spPr>
            <a:xfrm>
              <a:off x="0" y="0"/>
              <a:ext cx="2701285" cy="3810000"/>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0" name="Form"/>
            <p:cNvSpPr/>
            <p:nvPr/>
          </p:nvSpPr>
          <p:spPr>
            <a:xfrm>
              <a:off x="16384" y="16384"/>
              <a:ext cx="2666696" cy="3775411"/>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1" name="Form"/>
            <p:cNvSpPr/>
            <p:nvPr/>
          </p:nvSpPr>
          <p:spPr>
            <a:xfrm>
              <a:off x="154746" y="320416"/>
              <a:ext cx="2389971" cy="3169167"/>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2" name="Form"/>
            <p:cNvSpPr/>
            <p:nvPr/>
          </p:nvSpPr>
          <p:spPr>
            <a:xfrm>
              <a:off x="163849" y="327699"/>
              <a:ext cx="2373586" cy="3152782"/>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3" name="Form"/>
            <p:cNvSpPr/>
            <p:nvPr/>
          </p:nvSpPr>
          <p:spPr>
            <a:xfrm>
              <a:off x="1329305" y="149589"/>
              <a:ext cx="42982" cy="42677"/>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4" name="Form"/>
            <p:cNvSpPr/>
            <p:nvPr/>
          </p:nvSpPr>
          <p:spPr>
            <a:xfrm>
              <a:off x="1334463" y="156822"/>
              <a:ext cx="30543" cy="31833"/>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5" name="Form"/>
            <p:cNvSpPr/>
            <p:nvPr/>
          </p:nvSpPr>
          <p:spPr>
            <a:xfrm>
              <a:off x="1341745" y="163849"/>
              <a:ext cx="17783" cy="17783"/>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6" name="Form"/>
            <p:cNvSpPr/>
            <p:nvPr/>
          </p:nvSpPr>
          <p:spPr>
            <a:xfrm>
              <a:off x="1266470" y="3573105"/>
              <a:ext cx="166779" cy="166681"/>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7" name="Form"/>
            <p:cNvSpPr/>
            <p:nvPr/>
          </p:nvSpPr>
          <p:spPr>
            <a:xfrm>
              <a:off x="1265282" y="3573741"/>
              <a:ext cx="79688" cy="86971"/>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8" name="Form"/>
            <p:cNvSpPr/>
            <p:nvPr/>
          </p:nvSpPr>
          <p:spPr>
            <a:xfrm>
              <a:off x="1279846" y="3573058"/>
              <a:ext cx="116105" cy="84015"/>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29" name="Form"/>
            <p:cNvSpPr/>
            <p:nvPr/>
          </p:nvSpPr>
          <p:spPr>
            <a:xfrm>
              <a:off x="1310796" y="3573238"/>
              <a:ext cx="112463" cy="83835"/>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30" name="Form"/>
            <p:cNvSpPr/>
            <p:nvPr/>
          </p:nvSpPr>
          <p:spPr>
            <a:xfrm>
              <a:off x="1352668" y="3653845"/>
              <a:ext cx="79688" cy="86971"/>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31" name="Form"/>
            <p:cNvSpPr/>
            <p:nvPr/>
          </p:nvSpPr>
          <p:spPr>
            <a:xfrm>
              <a:off x="1301693" y="3657486"/>
              <a:ext cx="116103" cy="82625"/>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32" name="Form"/>
            <p:cNvSpPr/>
            <p:nvPr/>
          </p:nvSpPr>
          <p:spPr>
            <a:xfrm>
              <a:off x="1274385" y="3657486"/>
              <a:ext cx="112462" cy="83835"/>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33" name="Form"/>
            <p:cNvSpPr/>
            <p:nvPr/>
          </p:nvSpPr>
          <p:spPr>
            <a:xfrm>
              <a:off x="1275313" y="3583666"/>
              <a:ext cx="147121" cy="146975"/>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246" name="Gruppieren"/>
          <p:cNvGrpSpPr/>
          <p:nvPr/>
        </p:nvGrpSpPr>
        <p:grpSpPr>
          <a:xfrm>
            <a:off x="13792151" y="6488168"/>
            <a:ext cx="9321850" cy="5322833"/>
            <a:chOff x="0" y="0"/>
            <a:chExt cx="9321848" cy="5322831"/>
          </a:xfrm>
        </p:grpSpPr>
        <p:sp>
          <p:nvSpPr>
            <p:cNvPr id="3235" name="Form"/>
            <p:cNvSpPr/>
            <p:nvPr/>
          </p:nvSpPr>
          <p:spPr>
            <a:xfrm>
              <a:off x="840659" y="26142"/>
              <a:ext cx="7591159" cy="514161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36" name="Form"/>
            <p:cNvSpPr/>
            <p:nvPr/>
          </p:nvSpPr>
          <p:spPr>
            <a:xfrm>
              <a:off x="824973" y="0"/>
              <a:ext cx="7622530" cy="5186059"/>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4"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3239" name="Gruppieren"/>
            <p:cNvGrpSpPr/>
            <p:nvPr/>
          </p:nvGrpSpPr>
          <p:grpSpPr>
            <a:xfrm>
              <a:off x="0" y="5146912"/>
              <a:ext cx="9321849" cy="120714"/>
              <a:chOff x="0" y="0"/>
              <a:chExt cx="9321848" cy="120712"/>
            </a:xfrm>
          </p:grpSpPr>
          <p:sp>
            <p:nvSpPr>
              <p:cNvPr id="3237" name="Rechteck"/>
              <p:cNvSpPr/>
              <p:nvPr/>
            </p:nvSpPr>
            <p:spPr>
              <a:xfrm>
                <a:off x="0" y="0"/>
                <a:ext cx="4663507" cy="12071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3238" name="Rechteck"/>
              <p:cNvSpPr/>
              <p:nvPr/>
            </p:nvSpPr>
            <p:spPr>
              <a:xfrm>
                <a:off x="4658341" y="0"/>
                <a:ext cx="4663508" cy="12071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3240" name="Form"/>
            <p:cNvSpPr/>
            <p:nvPr/>
          </p:nvSpPr>
          <p:spPr>
            <a:xfrm>
              <a:off x="4020581" y="5148450"/>
              <a:ext cx="1267315" cy="752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1" name="Form"/>
            <p:cNvSpPr/>
            <p:nvPr/>
          </p:nvSpPr>
          <p:spPr>
            <a:xfrm>
              <a:off x="4173" y="5264155"/>
              <a:ext cx="9317676" cy="58677"/>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3242" name="Form"/>
            <p:cNvSpPr/>
            <p:nvPr/>
          </p:nvSpPr>
          <p:spPr>
            <a:xfrm>
              <a:off x="864187" y="52284"/>
              <a:ext cx="7542929" cy="4992607"/>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3" name="Form"/>
            <p:cNvSpPr/>
            <p:nvPr/>
          </p:nvSpPr>
          <p:spPr>
            <a:xfrm>
              <a:off x="1092113" y="371135"/>
              <a:ext cx="7085637" cy="4464704"/>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4" name="Form"/>
            <p:cNvSpPr/>
            <p:nvPr/>
          </p:nvSpPr>
          <p:spPr>
            <a:xfrm>
              <a:off x="4607777" y="181472"/>
              <a:ext cx="59533" cy="59539"/>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5" name="Form"/>
            <p:cNvSpPr/>
            <p:nvPr/>
          </p:nvSpPr>
          <p:spPr>
            <a:xfrm>
              <a:off x="4607777" y="191566"/>
              <a:ext cx="46462" cy="4532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267" name="Gruppieren"/>
          <p:cNvGrpSpPr/>
          <p:nvPr/>
        </p:nvGrpSpPr>
        <p:grpSpPr>
          <a:xfrm>
            <a:off x="2540000" y="9451515"/>
            <a:ext cx="1146369" cy="2334085"/>
            <a:chOff x="0" y="0"/>
            <a:chExt cx="1146368" cy="2334084"/>
          </a:xfrm>
        </p:grpSpPr>
        <p:sp>
          <p:nvSpPr>
            <p:cNvPr id="3247" name="Form"/>
            <p:cNvSpPr/>
            <p:nvPr/>
          </p:nvSpPr>
          <p:spPr>
            <a:xfrm>
              <a:off x="0" y="298758"/>
              <a:ext cx="28954" cy="890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8" name="Form"/>
            <p:cNvSpPr/>
            <p:nvPr/>
          </p:nvSpPr>
          <p:spPr>
            <a:xfrm>
              <a:off x="0" y="496466"/>
              <a:ext cx="34811" cy="1680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49" name="Form"/>
            <p:cNvSpPr/>
            <p:nvPr/>
          </p:nvSpPr>
          <p:spPr>
            <a:xfrm>
              <a:off x="0" y="710283"/>
              <a:ext cx="28954" cy="16369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0" name="Form"/>
            <p:cNvSpPr/>
            <p:nvPr/>
          </p:nvSpPr>
          <p:spPr>
            <a:xfrm>
              <a:off x="1121808" y="495001"/>
              <a:ext cx="24561" cy="17394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1" name="Form"/>
            <p:cNvSpPr/>
            <p:nvPr/>
          </p:nvSpPr>
          <p:spPr>
            <a:xfrm>
              <a:off x="11716" y="0"/>
              <a:ext cx="1122942" cy="2334085"/>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2" name="Form"/>
            <p:cNvSpPr/>
            <p:nvPr/>
          </p:nvSpPr>
          <p:spPr>
            <a:xfrm>
              <a:off x="21967" y="10251"/>
              <a:ext cx="1100975" cy="2312118"/>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3" name="Form"/>
            <p:cNvSpPr/>
            <p:nvPr/>
          </p:nvSpPr>
          <p:spPr>
            <a:xfrm>
              <a:off x="72648" y="281337"/>
              <a:ext cx="988883" cy="177141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4" name="Form"/>
            <p:cNvSpPr/>
            <p:nvPr/>
          </p:nvSpPr>
          <p:spPr>
            <a:xfrm>
              <a:off x="481439" y="2096785"/>
              <a:ext cx="182030" cy="182030"/>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5" name="Form"/>
            <p:cNvSpPr/>
            <p:nvPr/>
          </p:nvSpPr>
          <p:spPr>
            <a:xfrm>
              <a:off x="481821" y="2097167"/>
              <a:ext cx="86075" cy="9339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6" name="Form"/>
            <p:cNvSpPr/>
            <p:nvPr/>
          </p:nvSpPr>
          <p:spPr>
            <a:xfrm>
              <a:off x="497930" y="2097344"/>
              <a:ext cx="125618" cy="90293"/>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7" name="Form"/>
            <p:cNvSpPr/>
            <p:nvPr/>
          </p:nvSpPr>
          <p:spPr>
            <a:xfrm>
              <a:off x="531614" y="2097459"/>
              <a:ext cx="121224" cy="90178"/>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8" name="Form"/>
            <p:cNvSpPr/>
            <p:nvPr/>
          </p:nvSpPr>
          <p:spPr>
            <a:xfrm>
              <a:off x="577013" y="2183573"/>
              <a:ext cx="86076" cy="94859"/>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59" name="Form"/>
            <p:cNvSpPr/>
            <p:nvPr/>
          </p:nvSpPr>
          <p:spPr>
            <a:xfrm>
              <a:off x="519898" y="2187966"/>
              <a:ext cx="125617" cy="90136"/>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0" name="Form"/>
            <p:cNvSpPr/>
            <p:nvPr/>
          </p:nvSpPr>
          <p:spPr>
            <a:xfrm>
              <a:off x="492072" y="2187966"/>
              <a:ext cx="121225" cy="90159"/>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1" name="Form"/>
            <p:cNvSpPr/>
            <p:nvPr/>
          </p:nvSpPr>
          <p:spPr>
            <a:xfrm>
              <a:off x="493191" y="2107070"/>
              <a:ext cx="160198" cy="160121"/>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2" name="Form"/>
            <p:cNvSpPr/>
            <p:nvPr/>
          </p:nvSpPr>
          <p:spPr>
            <a:xfrm>
              <a:off x="486214" y="143521"/>
              <a:ext cx="166623" cy="17230"/>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3" name="Form"/>
            <p:cNvSpPr/>
            <p:nvPr/>
          </p:nvSpPr>
          <p:spPr>
            <a:xfrm>
              <a:off x="553581" y="58580"/>
              <a:ext cx="27500" cy="2749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4" name="Form"/>
            <p:cNvSpPr/>
            <p:nvPr/>
          </p:nvSpPr>
          <p:spPr>
            <a:xfrm>
              <a:off x="370766" y="132070"/>
              <a:ext cx="38700" cy="3870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5" name="Form"/>
            <p:cNvSpPr/>
            <p:nvPr/>
          </p:nvSpPr>
          <p:spPr>
            <a:xfrm>
              <a:off x="376589" y="137800"/>
              <a:ext cx="28525" cy="2860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6" name="Form"/>
            <p:cNvSpPr/>
            <p:nvPr/>
          </p:nvSpPr>
          <p:spPr>
            <a:xfrm>
              <a:off x="382235" y="143521"/>
              <a:ext cx="15767" cy="15571"/>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283" name="Gruppieren"/>
          <p:cNvGrpSpPr/>
          <p:nvPr/>
        </p:nvGrpSpPr>
        <p:grpSpPr>
          <a:xfrm>
            <a:off x="8062649" y="7975600"/>
            <a:ext cx="2699995" cy="3810001"/>
            <a:chOff x="0" y="0"/>
            <a:chExt cx="2699994" cy="3810000"/>
          </a:xfrm>
        </p:grpSpPr>
        <p:sp>
          <p:nvSpPr>
            <p:cNvPr id="3268" name="Form"/>
            <p:cNvSpPr/>
            <p:nvPr/>
          </p:nvSpPr>
          <p:spPr>
            <a:xfrm>
              <a:off x="0" y="0"/>
              <a:ext cx="2699995" cy="3810001"/>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69" name="Form"/>
            <p:cNvSpPr/>
            <p:nvPr/>
          </p:nvSpPr>
          <p:spPr>
            <a:xfrm>
              <a:off x="16377" y="18196"/>
              <a:ext cx="2665421" cy="3775427"/>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0" name="Form"/>
            <p:cNvSpPr/>
            <p:nvPr/>
          </p:nvSpPr>
          <p:spPr>
            <a:xfrm>
              <a:off x="154672" y="322083"/>
              <a:ext cx="2388830" cy="3167654"/>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1" name="Form"/>
            <p:cNvSpPr/>
            <p:nvPr/>
          </p:nvSpPr>
          <p:spPr>
            <a:xfrm>
              <a:off x="163771" y="329362"/>
              <a:ext cx="2372452" cy="3151276"/>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2" name="Form"/>
            <p:cNvSpPr/>
            <p:nvPr/>
          </p:nvSpPr>
          <p:spPr>
            <a:xfrm>
              <a:off x="1328674" y="151033"/>
              <a:ext cx="42954" cy="42961"/>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3" name="Form"/>
            <p:cNvSpPr/>
            <p:nvPr/>
          </p:nvSpPr>
          <p:spPr>
            <a:xfrm>
              <a:off x="1334088" y="156755"/>
              <a:ext cx="31818" cy="31817"/>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4" name="Form"/>
            <p:cNvSpPr/>
            <p:nvPr/>
          </p:nvSpPr>
          <p:spPr>
            <a:xfrm>
              <a:off x="1341104" y="163771"/>
              <a:ext cx="17775" cy="17774"/>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5" name="Form"/>
            <p:cNvSpPr/>
            <p:nvPr/>
          </p:nvSpPr>
          <p:spPr>
            <a:xfrm>
              <a:off x="1264043" y="3571399"/>
              <a:ext cx="166507" cy="166705"/>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6" name="Form"/>
            <p:cNvSpPr/>
            <p:nvPr/>
          </p:nvSpPr>
          <p:spPr>
            <a:xfrm>
              <a:off x="1262858" y="3572808"/>
              <a:ext cx="79650" cy="86161"/>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7" name="Form"/>
            <p:cNvSpPr/>
            <p:nvPr/>
          </p:nvSpPr>
          <p:spPr>
            <a:xfrm>
              <a:off x="1277416" y="3573041"/>
              <a:ext cx="116047" cy="84103"/>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8" name="Form"/>
            <p:cNvSpPr/>
            <p:nvPr/>
          </p:nvSpPr>
          <p:spPr>
            <a:xfrm>
              <a:off x="1308350" y="3573133"/>
              <a:ext cx="112408" cy="84011"/>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79" name="Form"/>
            <p:cNvSpPr/>
            <p:nvPr/>
          </p:nvSpPr>
          <p:spPr>
            <a:xfrm>
              <a:off x="1352022" y="3652100"/>
              <a:ext cx="77838" cy="86932"/>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0" name="Form"/>
            <p:cNvSpPr/>
            <p:nvPr/>
          </p:nvSpPr>
          <p:spPr>
            <a:xfrm>
              <a:off x="1299252" y="3653919"/>
              <a:ext cx="116047" cy="84165"/>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1" name="Form"/>
            <p:cNvSpPr/>
            <p:nvPr/>
          </p:nvSpPr>
          <p:spPr>
            <a:xfrm>
              <a:off x="1271956" y="3653919"/>
              <a:ext cx="112408" cy="83931"/>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2" name="Form"/>
            <p:cNvSpPr/>
            <p:nvPr/>
          </p:nvSpPr>
          <p:spPr>
            <a:xfrm>
              <a:off x="1273604" y="3581299"/>
              <a:ext cx="147154" cy="146905"/>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305" name="Gruppieren"/>
          <p:cNvGrpSpPr/>
          <p:nvPr/>
        </p:nvGrpSpPr>
        <p:grpSpPr>
          <a:xfrm>
            <a:off x="11046178" y="9455606"/>
            <a:ext cx="1145822" cy="2342694"/>
            <a:chOff x="0" y="0"/>
            <a:chExt cx="1145821" cy="2342693"/>
          </a:xfrm>
        </p:grpSpPr>
        <p:sp>
          <p:nvSpPr>
            <p:cNvPr id="3284" name="Form"/>
            <p:cNvSpPr/>
            <p:nvPr/>
          </p:nvSpPr>
          <p:spPr>
            <a:xfrm>
              <a:off x="0" y="299860"/>
              <a:ext cx="28903" cy="90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5" name="Form"/>
            <p:cNvSpPr/>
            <p:nvPr/>
          </p:nvSpPr>
          <p:spPr>
            <a:xfrm>
              <a:off x="0" y="498297"/>
              <a:ext cx="34750" cy="1687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6" name="Form"/>
            <p:cNvSpPr/>
            <p:nvPr/>
          </p:nvSpPr>
          <p:spPr>
            <a:xfrm>
              <a:off x="0" y="714373"/>
              <a:ext cx="28903" cy="16429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7" name="Form"/>
            <p:cNvSpPr/>
            <p:nvPr/>
          </p:nvSpPr>
          <p:spPr>
            <a:xfrm>
              <a:off x="1121304" y="498297"/>
              <a:ext cx="24518" cy="17458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8" name="Form"/>
            <p:cNvSpPr/>
            <p:nvPr/>
          </p:nvSpPr>
          <p:spPr>
            <a:xfrm>
              <a:off x="11695" y="0"/>
              <a:ext cx="1120974" cy="2342694"/>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89" name="Form"/>
            <p:cNvSpPr/>
            <p:nvPr/>
          </p:nvSpPr>
          <p:spPr>
            <a:xfrm>
              <a:off x="21929" y="11823"/>
              <a:ext cx="1099044" cy="2320645"/>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0" name="Form"/>
            <p:cNvSpPr/>
            <p:nvPr/>
          </p:nvSpPr>
          <p:spPr>
            <a:xfrm>
              <a:off x="67249" y="282221"/>
              <a:ext cx="1009866" cy="178560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1" name="Form"/>
            <p:cNvSpPr/>
            <p:nvPr/>
          </p:nvSpPr>
          <p:spPr>
            <a:xfrm>
              <a:off x="73096" y="288101"/>
              <a:ext cx="998172" cy="1773841"/>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2" name="Form"/>
            <p:cNvSpPr/>
            <p:nvPr/>
          </p:nvSpPr>
          <p:spPr>
            <a:xfrm>
              <a:off x="482057" y="2105988"/>
              <a:ext cx="181711" cy="182702"/>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3" name="Form"/>
            <p:cNvSpPr/>
            <p:nvPr/>
          </p:nvSpPr>
          <p:spPr>
            <a:xfrm>
              <a:off x="480976" y="2106372"/>
              <a:ext cx="85925" cy="93743"/>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4" name="Form"/>
            <p:cNvSpPr/>
            <p:nvPr/>
          </p:nvSpPr>
          <p:spPr>
            <a:xfrm>
              <a:off x="497058" y="2105237"/>
              <a:ext cx="125397" cy="90468"/>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5" name="Form"/>
            <p:cNvSpPr/>
            <p:nvPr/>
          </p:nvSpPr>
          <p:spPr>
            <a:xfrm>
              <a:off x="530682" y="2105305"/>
              <a:ext cx="121012" cy="90401"/>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6" name="Form"/>
            <p:cNvSpPr/>
            <p:nvPr/>
          </p:nvSpPr>
          <p:spPr>
            <a:xfrm>
              <a:off x="576002" y="2193096"/>
              <a:ext cx="85925" cy="93743"/>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7" name="Form"/>
            <p:cNvSpPr/>
            <p:nvPr/>
          </p:nvSpPr>
          <p:spPr>
            <a:xfrm>
              <a:off x="520448" y="2196036"/>
              <a:ext cx="125398" cy="91895"/>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8" name="Form"/>
            <p:cNvSpPr/>
            <p:nvPr/>
          </p:nvSpPr>
          <p:spPr>
            <a:xfrm>
              <a:off x="491210" y="2196036"/>
              <a:ext cx="121012" cy="91826"/>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299" name="Form"/>
            <p:cNvSpPr/>
            <p:nvPr/>
          </p:nvSpPr>
          <p:spPr>
            <a:xfrm>
              <a:off x="492326" y="2116311"/>
              <a:ext cx="159918" cy="160794"/>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300" name="Form"/>
            <p:cNvSpPr/>
            <p:nvPr/>
          </p:nvSpPr>
          <p:spPr>
            <a:xfrm>
              <a:off x="486824" y="145520"/>
              <a:ext cx="166330" cy="17294"/>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301" name="Form"/>
            <p:cNvSpPr/>
            <p:nvPr/>
          </p:nvSpPr>
          <p:spPr>
            <a:xfrm>
              <a:off x="552611" y="60266"/>
              <a:ext cx="27451" cy="27596"/>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302" name="Form"/>
            <p:cNvSpPr/>
            <p:nvPr/>
          </p:nvSpPr>
          <p:spPr>
            <a:xfrm>
              <a:off x="371578" y="133976"/>
              <a:ext cx="38651" cy="38894"/>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303" name="Form"/>
            <p:cNvSpPr/>
            <p:nvPr/>
          </p:nvSpPr>
          <p:spPr>
            <a:xfrm>
              <a:off x="375929" y="139854"/>
              <a:ext cx="28475" cy="28630"/>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3304" name="Form"/>
            <p:cNvSpPr/>
            <p:nvPr/>
          </p:nvSpPr>
          <p:spPr>
            <a:xfrm>
              <a:off x="383027" y="145520"/>
              <a:ext cx="15740" cy="15826"/>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3320" name="Gruppieren"/>
          <p:cNvGrpSpPr/>
          <p:nvPr/>
        </p:nvGrpSpPr>
        <p:grpSpPr>
          <a:xfrm>
            <a:off x="13590609" y="1954515"/>
            <a:ext cx="1017693" cy="165739"/>
            <a:chOff x="0" y="0"/>
            <a:chExt cx="1017691" cy="165737"/>
          </a:xfrm>
        </p:grpSpPr>
        <p:grpSp>
          <p:nvGrpSpPr>
            <p:cNvPr id="3313" name="Gruppieren"/>
            <p:cNvGrpSpPr/>
            <p:nvPr/>
          </p:nvGrpSpPr>
          <p:grpSpPr>
            <a:xfrm>
              <a:off x="-1" y="0"/>
              <a:ext cx="1017693" cy="165738"/>
              <a:chOff x="0" y="0"/>
              <a:chExt cx="1017691" cy="165737"/>
            </a:xfrm>
          </p:grpSpPr>
          <p:grpSp>
            <p:nvGrpSpPr>
              <p:cNvPr id="3311" name="Gruppieren"/>
              <p:cNvGrpSpPr/>
              <p:nvPr/>
            </p:nvGrpSpPr>
            <p:grpSpPr>
              <a:xfrm>
                <a:off x="0" y="33852"/>
                <a:ext cx="1017692" cy="131886"/>
                <a:chOff x="0" y="0"/>
                <a:chExt cx="1017691" cy="131885"/>
              </a:xfrm>
            </p:grpSpPr>
            <p:sp>
              <p:nvSpPr>
                <p:cNvPr id="3308" name="Form"/>
                <p:cNvSpPr/>
                <p:nvPr/>
              </p:nvSpPr>
              <p:spPr>
                <a:xfrm>
                  <a:off x="0" y="0"/>
                  <a:ext cx="42716"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09" name="Form"/>
                <p:cNvSpPr/>
                <p:nvPr/>
              </p:nvSpPr>
              <p:spPr>
                <a:xfrm>
                  <a:off x="39371" y="0"/>
                  <a:ext cx="938950" cy="131886"/>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10" name="Form"/>
                <p:cNvSpPr/>
                <p:nvPr/>
              </p:nvSpPr>
              <p:spPr>
                <a:xfrm flipH="1">
                  <a:off x="974975" y="0"/>
                  <a:ext cx="42717"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3312" name="Rechteck"/>
              <p:cNvSpPr/>
              <p:nvPr/>
            </p:nvSpPr>
            <p:spPr>
              <a:xfrm>
                <a:off x="1725" y="0"/>
                <a:ext cx="1014241" cy="3385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3319" name="Gruppieren"/>
            <p:cNvGrpSpPr/>
            <p:nvPr/>
          </p:nvGrpSpPr>
          <p:grpSpPr>
            <a:xfrm>
              <a:off x="329527" y="58826"/>
              <a:ext cx="358638" cy="40072"/>
              <a:chOff x="274831" y="48569"/>
              <a:chExt cx="358637" cy="40070"/>
            </a:xfrm>
          </p:grpSpPr>
          <p:sp>
            <p:nvSpPr>
              <p:cNvPr id="3314" name="Form"/>
              <p:cNvSpPr/>
              <p:nvPr/>
            </p:nvSpPr>
            <p:spPr>
              <a:xfrm>
                <a:off x="274831" y="56583"/>
                <a:ext cx="251078" cy="240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318" name="Gruppieren"/>
              <p:cNvGrpSpPr/>
              <p:nvPr/>
            </p:nvGrpSpPr>
            <p:grpSpPr>
              <a:xfrm>
                <a:off x="593397" y="48569"/>
                <a:ext cx="40072" cy="40071"/>
                <a:chOff x="0" y="0"/>
                <a:chExt cx="40070" cy="40070"/>
              </a:xfrm>
            </p:grpSpPr>
            <p:sp>
              <p:nvSpPr>
                <p:cNvPr id="3315" name="Form"/>
                <p:cNvSpPr/>
                <p:nvPr/>
              </p:nvSpPr>
              <p:spPr>
                <a:xfrm>
                  <a:off x="0" y="-1"/>
                  <a:ext cx="40071" cy="4007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316" name="Form"/>
                <p:cNvSpPr/>
                <p:nvPr/>
              </p:nvSpPr>
              <p:spPr>
                <a:xfrm>
                  <a:off x="6029" y="5932"/>
                  <a:ext cx="29536" cy="29614"/>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317" name="Form"/>
                <p:cNvSpPr/>
                <p:nvPr/>
              </p:nvSpPr>
              <p:spPr>
                <a:xfrm>
                  <a:off x="11875" y="11856"/>
                  <a:ext cx="23005" cy="22717"/>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3333" name="Gruppieren"/>
          <p:cNvGrpSpPr/>
          <p:nvPr/>
        </p:nvGrpSpPr>
        <p:grpSpPr>
          <a:xfrm rot="16200000">
            <a:off x="8258227" y="4743868"/>
            <a:ext cx="1017693" cy="165738"/>
            <a:chOff x="0" y="0"/>
            <a:chExt cx="1017691" cy="165737"/>
          </a:xfrm>
        </p:grpSpPr>
        <p:grpSp>
          <p:nvGrpSpPr>
            <p:cNvPr id="3326" name="Gruppieren"/>
            <p:cNvGrpSpPr/>
            <p:nvPr/>
          </p:nvGrpSpPr>
          <p:grpSpPr>
            <a:xfrm>
              <a:off x="-1" y="0"/>
              <a:ext cx="1017693" cy="165738"/>
              <a:chOff x="0" y="0"/>
              <a:chExt cx="1017691" cy="165737"/>
            </a:xfrm>
          </p:grpSpPr>
          <p:grpSp>
            <p:nvGrpSpPr>
              <p:cNvPr id="3324" name="Gruppieren"/>
              <p:cNvGrpSpPr/>
              <p:nvPr/>
            </p:nvGrpSpPr>
            <p:grpSpPr>
              <a:xfrm>
                <a:off x="0" y="33852"/>
                <a:ext cx="1017692" cy="131886"/>
                <a:chOff x="0" y="0"/>
                <a:chExt cx="1017691" cy="131885"/>
              </a:xfrm>
            </p:grpSpPr>
            <p:sp>
              <p:nvSpPr>
                <p:cNvPr id="3321" name="Form"/>
                <p:cNvSpPr/>
                <p:nvPr/>
              </p:nvSpPr>
              <p:spPr>
                <a:xfrm>
                  <a:off x="0" y="0"/>
                  <a:ext cx="42716"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22" name="Form"/>
                <p:cNvSpPr/>
                <p:nvPr/>
              </p:nvSpPr>
              <p:spPr>
                <a:xfrm>
                  <a:off x="39371" y="0"/>
                  <a:ext cx="938950" cy="131886"/>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23" name="Form"/>
                <p:cNvSpPr/>
                <p:nvPr/>
              </p:nvSpPr>
              <p:spPr>
                <a:xfrm flipH="1">
                  <a:off x="974975" y="0"/>
                  <a:ext cx="42717" cy="427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3325" name="Rechteck"/>
              <p:cNvSpPr/>
              <p:nvPr/>
            </p:nvSpPr>
            <p:spPr>
              <a:xfrm>
                <a:off x="1725" y="0"/>
                <a:ext cx="1014241" cy="3385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3332" name="Gruppieren"/>
            <p:cNvGrpSpPr/>
            <p:nvPr/>
          </p:nvGrpSpPr>
          <p:grpSpPr>
            <a:xfrm>
              <a:off x="329527" y="58826"/>
              <a:ext cx="358638" cy="40072"/>
              <a:chOff x="274831" y="48569"/>
              <a:chExt cx="358637" cy="40070"/>
            </a:xfrm>
          </p:grpSpPr>
          <p:sp>
            <p:nvSpPr>
              <p:cNvPr id="3327" name="Form"/>
              <p:cNvSpPr/>
              <p:nvPr/>
            </p:nvSpPr>
            <p:spPr>
              <a:xfrm>
                <a:off x="274831" y="56583"/>
                <a:ext cx="251078" cy="240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331" name="Gruppieren"/>
              <p:cNvGrpSpPr/>
              <p:nvPr/>
            </p:nvGrpSpPr>
            <p:grpSpPr>
              <a:xfrm>
                <a:off x="593397" y="48569"/>
                <a:ext cx="40072" cy="40071"/>
                <a:chOff x="0" y="0"/>
                <a:chExt cx="40070" cy="40070"/>
              </a:xfrm>
            </p:grpSpPr>
            <p:sp>
              <p:nvSpPr>
                <p:cNvPr id="3328" name="Form"/>
                <p:cNvSpPr/>
                <p:nvPr/>
              </p:nvSpPr>
              <p:spPr>
                <a:xfrm>
                  <a:off x="0" y="-1"/>
                  <a:ext cx="40071" cy="4007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329" name="Form"/>
                <p:cNvSpPr/>
                <p:nvPr/>
              </p:nvSpPr>
              <p:spPr>
                <a:xfrm>
                  <a:off x="6029" y="5932"/>
                  <a:ext cx="29536" cy="29614"/>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330" name="Form"/>
                <p:cNvSpPr/>
                <p:nvPr/>
              </p:nvSpPr>
              <p:spPr>
                <a:xfrm>
                  <a:off x="11875" y="11856"/>
                  <a:ext cx="23005" cy="22717"/>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
        <p:nvSpPr>
          <p:cNvPr id="3343" name="Rectangle 27"/>
          <p:cNvSpPr txBox="1"/>
          <p:nvPr/>
        </p:nvSpPr>
        <p:spPr>
          <a:xfrm>
            <a:off x="1905000" y="1905000"/>
            <a:ext cx="552265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222222"/>
                </a:solidFill>
                <a:latin typeface="+mj-lt"/>
                <a:ea typeface="+mj-ea"/>
                <a:cs typeface="+mj-cs"/>
                <a:sym typeface="Proxima Nova Semibold"/>
              </a:defRPr>
            </a:pPr>
            <a:r>
              <a:t>Device</a:t>
            </a:r>
          </a:p>
          <a:p>
            <a:pPr algn="l">
              <a:lnSpc>
                <a:spcPct val="90000"/>
              </a:lnSpc>
              <a:defRPr sz="7600">
                <a:solidFill>
                  <a:srgbClr val="222222"/>
                </a:solidFill>
                <a:latin typeface="+mj-lt"/>
                <a:ea typeface="+mj-ea"/>
                <a:cs typeface="+mj-cs"/>
                <a:sym typeface="Proxima Nova Semibold"/>
              </a:defRPr>
            </a:pPr>
            <a:r>
              <a:t>Mockups</a:t>
            </a:r>
          </a:p>
        </p:txBody>
      </p:sp>
    </p:spTree>
  </p:cSld>
  <p:clrMapOvr>
    <a:masterClrMapping/>
  </p:clrMapOvr>
  <p:transition spd="me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5" name="Form"/>
          <p:cNvSpPr/>
          <p:nvPr/>
        </p:nvSpPr>
        <p:spPr>
          <a:xfrm>
            <a:off x="4762500" y="100457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5541" y="10350"/>
                </a:moveTo>
                <a:cubicBezTo>
                  <a:pt x="5226" y="10350"/>
                  <a:pt x="4950" y="10626"/>
                  <a:pt x="4950" y="10941"/>
                </a:cubicBezTo>
                <a:cubicBezTo>
                  <a:pt x="4950" y="11256"/>
                  <a:pt x="5226" y="11517"/>
                  <a:pt x="5541" y="11517"/>
                </a:cubicBezTo>
                <a:lnTo>
                  <a:pt x="15750" y="11517"/>
                </a:lnTo>
                <a:cubicBezTo>
                  <a:pt x="16065" y="11517"/>
                  <a:pt x="16341" y="11256"/>
                  <a:pt x="16341" y="10941"/>
                </a:cubicBezTo>
                <a:cubicBezTo>
                  <a:pt x="16341" y="10626"/>
                  <a:pt x="16065" y="10350"/>
                  <a:pt x="15750" y="10350"/>
                </a:cubicBezTo>
                <a:lnTo>
                  <a:pt x="5541" y="1035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6" name="Form"/>
          <p:cNvSpPr/>
          <p:nvPr/>
        </p:nvSpPr>
        <p:spPr>
          <a:xfrm>
            <a:off x="6057900" y="100457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11109" y="4950"/>
                </a:moveTo>
                <a:cubicBezTo>
                  <a:pt x="10794" y="4950"/>
                  <a:pt x="10533" y="5226"/>
                  <a:pt x="10533" y="5541"/>
                </a:cubicBezTo>
                <a:lnTo>
                  <a:pt x="10533" y="10083"/>
                </a:lnTo>
                <a:lnTo>
                  <a:pt x="5991" y="10083"/>
                </a:lnTo>
                <a:cubicBezTo>
                  <a:pt x="5676" y="10083"/>
                  <a:pt x="5400" y="10344"/>
                  <a:pt x="5400" y="10659"/>
                </a:cubicBezTo>
                <a:cubicBezTo>
                  <a:pt x="5400" y="10974"/>
                  <a:pt x="5676" y="11250"/>
                  <a:pt x="5991" y="11250"/>
                </a:cubicBezTo>
                <a:lnTo>
                  <a:pt x="10533" y="11250"/>
                </a:lnTo>
                <a:lnTo>
                  <a:pt x="10533" y="15792"/>
                </a:lnTo>
                <a:cubicBezTo>
                  <a:pt x="10533" y="16107"/>
                  <a:pt x="10794" y="16383"/>
                  <a:pt x="11109" y="16383"/>
                </a:cubicBezTo>
                <a:cubicBezTo>
                  <a:pt x="11424" y="16383"/>
                  <a:pt x="11700" y="16107"/>
                  <a:pt x="11700" y="15792"/>
                </a:cubicBezTo>
                <a:lnTo>
                  <a:pt x="11700" y="11250"/>
                </a:lnTo>
                <a:lnTo>
                  <a:pt x="16242" y="11250"/>
                </a:lnTo>
                <a:cubicBezTo>
                  <a:pt x="16557" y="11250"/>
                  <a:pt x="16833" y="10974"/>
                  <a:pt x="16833" y="10659"/>
                </a:cubicBezTo>
                <a:cubicBezTo>
                  <a:pt x="16833" y="10344"/>
                  <a:pt x="16557" y="10083"/>
                  <a:pt x="16242" y="10083"/>
                </a:cubicBezTo>
                <a:lnTo>
                  <a:pt x="11700" y="10083"/>
                </a:lnTo>
                <a:lnTo>
                  <a:pt x="11700" y="5541"/>
                </a:lnTo>
                <a:cubicBezTo>
                  <a:pt x="11700" y="5226"/>
                  <a:pt x="11424" y="4950"/>
                  <a:pt x="11109" y="49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7" name="Form"/>
          <p:cNvSpPr/>
          <p:nvPr/>
        </p:nvSpPr>
        <p:spPr>
          <a:xfrm>
            <a:off x="6146800" y="4533900"/>
            <a:ext cx="443762" cy="444500"/>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9009" y="0"/>
                  <a:pt x="7524" y="1227"/>
                  <a:pt x="7154" y="2893"/>
                </a:cubicBezTo>
                <a:lnTo>
                  <a:pt x="810" y="2893"/>
                </a:lnTo>
                <a:cubicBezTo>
                  <a:pt x="625" y="2893"/>
                  <a:pt x="374" y="2958"/>
                  <a:pt x="251" y="3144"/>
                </a:cubicBezTo>
                <a:cubicBezTo>
                  <a:pt x="127" y="3267"/>
                  <a:pt x="0" y="3518"/>
                  <a:pt x="0" y="3703"/>
                </a:cubicBezTo>
                <a:lnTo>
                  <a:pt x="0" y="20790"/>
                </a:lnTo>
                <a:cubicBezTo>
                  <a:pt x="0" y="20975"/>
                  <a:pt x="66" y="21226"/>
                  <a:pt x="251" y="21349"/>
                </a:cubicBezTo>
                <a:cubicBezTo>
                  <a:pt x="374" y="21473"/>
                  <a:pt x="625" y="21600"/>
                  <a:pt x="810" y="21600"/>
                </a:cubicBezTo>
                <a:lnTo>
                  <a:pt x="20671" y="21600"/>
                </a:lnTo>
                <a:cubicBezTo>
                  <a:pt x="21103" y="21600"/>
                  <a:pt x="21481" y="21222"/>
                  <a:pt x="21480" y="20790"/>
                </a:cubicBezTo>
                <a:lnTo>
                  <a:pt x="21538" y="3819"/>
                </a:lnTo>
                <a:cubicBezTo>
                  <a:pt x="21600" y="3572"/>
                  <a:pt x="21531" y="3387"/>
                  <a:pt x="21346" y="3201"/>
                </a:cubicBezTo>
                <a:cubicBezTo>
                  <a:pt x="21222" y="3078"/>
                  <a:pt x="20971" y="2970"/>
                  <a:pt x="20786" y="2970"/>
                </a:cubicBezTo>
                <a:lnTo>
                  <a:pt x="14442" y="2970"/>
                </a:lnTo>
                <a:cubicBezTo>
                  <a:pt x="14072" y="1304"/>
                  <a:pt x="12588" y="0"/>
                  <a:pt x="10798" y="0"/>
                </a:cubicBezTo>
                <a:close/>
                <a:moveTo>
                  <a:pt x="10856" y="1601"/>
                </a:moveTo>
                <a:cubicBezTo>
                  <a:pt x="11781" y="1601"/>
                  <a:pt x="12533" y="2168"/>
                  <a:pt x="12842" y="2970"/>
                </a:cubicBezTo>
                <a:lnTo>
                  <a:pt x="8889" y="2970"/>
                </a:lnTo>
                <a:cubicBezTo>
                  <a:pt x="9198" y="2168"/>
                  <a:pt x="9930" y="1601"/>
                  <a:pt x="10856" y="1601"/>
                </a:cubicBezTo>
                <a:close/>
                <a:moveTo>
                  <a:pt x="1658" y="4513"/>
                </a:moveTo>
                <a:lnTo>
                  <a:pt x="19996" y="4571"/>
                </a:lnTo>
                <a:lnTo>
                  <a:pt x="19996" y="7714"/>
                </a:lnTo>
                <a:lnTo>
                  <a:pt x="1658" y="7714"/>
                </a:lnTo>
                <a:lnTo>
                  <a:pt x="1658" y="4513"/>
                </a:lnTo>
                <a:close/>
                <a:moveTo>
                  <a:pt x="1658" y="9315"/>
                </a:moveTo>
                <a:lnTo>
                  <a:pt x="19996" y="9315"/>
                </a:lnTo>
                <a:lnTo>
                  <a:pt x="19938" y="19941"/>
                </a:lnTo>
                <a:lnTo>
                  <a:pt x="1658" y="19999"/>
                </a:lnTo>
                <a:lnTo>
                  <a:pt x="1658" y="9315"/>
                </a:lnTo>
                <a:close/>
                <a:moveTo>
                  <a:pt x="6363" y="9874"/>
                </a:moveTo>
                <a:cubicBezTo>
                  <a:pt x="5931" y="9874"/>
                  <a:pt x="5553" y="10252"/>
                  <a:pt x="5553" y="10684"/>
                </a:cubicBezTo>
                <a:cubicBezTo>
                  <a:pt x="5553" y="11116"/>
                  <a:pt x="5931" y="11475"/>
                  <a:pt x="6363" y="11475"/>
                </a:cubicBezTo>
                <a:lnTo>
                  <a:pt x="8137" y="11475"/>
                </a:lnTo>
                <a:cubicBezTo>
                  <a:pt x="8569" y="11475"/>
                  <a:pt x="8947" y="11116"/>
                  <a:pt x="8947" y="10684"/>
                </a:cubicBezTo>
                <a:cubicBezTo>
                  <a:pt x="8947" y="10252"/>
                  <a:pt x="8569" y="9874"/>
                  <a:pt x="8137" y="9874"/>
                </a:cubicBezTo>
                <a:lnTo>
                  <a:pt x="6363" y="9874"/>
                </a:lnTo>
                <a:close/>
                <a:moveTo>
                  <a:pt x="13151" y="9874"/>
                </a:moveTo>
                <a:cubicBezTo>
                  <a:pt x="12719" y="9874"/>
                  <a:pt x="12341" y="10252"/>
                  <a:pt x="12341" y="10684"/>
                </a:cubicBezTo>
                <a:cubicBezTo>
                  <a:pt x="12341" y="11116"/>
                  <a:pt x="12719" y="11475"/>
                  <a:pt x="13151" y="11475"/>
                </a:cubicBezTo>
                <a:lnTo>
                  <a:pt x="14925" y="11475"/>
                </a:lnTo>
                <a:cubicBezTo>
                  <a:pt x="15356" y="11475"/>
                  <a:pt x="15734" y="11116"/>
                  <a:pt x="15734" y="10684"/>
                </a:cubicBezTo>
                <a:cubicBezTo>
                  <a:pt x="15734" y="10252"/>
                  <a:pt x="15356" y="9874"/>
                  <a:pt x="14925" y="9874"/>
                </a:cubicBezTo>
                <a:lnTo>
                  <a:pt x="13151" y="987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8" name="Form"/>
          <p:cNvSpPr/>
          <p:nvPr/>
        </p:nvSpPr>
        <p:spPr>
          <a:xfrm>
            <a:off x="7454900" y="4533900"/>
            <a:ext cx="443763" cy="443310"/>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8392" y="0"/>
                  <a:pt x="6479" y="1918"/>
                  <a:pt x="6479" y="4332"/>
                </a:cubicBezTo>
                <a:lnTo>
                  <a:pt x="6479" y="5008"/>
                </a:lnTo>
                <a:lnTo>
                  <a:pt x="810" y="5008"/>
                </a:lnTo>
                <a:cubicBezTo>
                  <a:pt x="625" y="5008"/>
                  <a:pt x="374" y="5074"/>
                  <a:pt x="251" y="5260"/>
                </a:cubicBezTo>
                <a:cubicBezTo>
                  <a:pt x="127" y="5384"/>
                  <a:pt x="0" y="5635"/>
                  <a:pt x="0" y="5821"/>
                </a:cubicBezTo>
                <a:lnTo>
                  <a:pt x="0" y="20788"/>
                </a:lnTo>
                <a:cubicBezTo>
                  <a:pt x="0" y="20973"/>
                  <a:pt x="66" y="21225"/>
                  <a:pt x="251" y="21349"/>
                </a:cubicBezTo>
                <a:cubicBezTo>
                  <a:pt x="374" y="21472"/>
                  <a:pt x="625" y="21600"/>
                  <a:pt x="810" y="21600"/>
                </a:cubicBezTo>
                <a:lnTo>
                  <a:pt x="20671" y="21600"/>
                </a:lnTo>
                <a:cubicBezTo>
                  <a:pt x="21102" y="21600"/>
                  <a:pt x="21480" y="21221"/>
                  <a:pt x="21480" y="20788"/>
                </a:cubicBezTo>
                <a:lnTo>
                  <a:pt x="21538" y="5879"/>
                </a:lnTo>
                <a:cubicBezTo>
                  <a:pt x="21600" y="5569"/>
                  <a:pt x="21531" y="5384"/>
                  <a:pt x="21345" y="5260"/>
                </a:cubicBezTo>
                <a:cubicBezTo>
                  <a:pt x="21222" y="5136"/>
                  <a:pt x="20971" y="5008"/>
                  <a:pt x="20786" y="5008"/>
                </a:cubicBezTo>
                <a:lnTo>
                  <a:pt x="15117" y="5008"/>
                </a:lnTo>
                <a:lnTo>
                  <a:pt x="15117" y="4332"/>
                </a:lnTo>
                <a:cubicBezTo>
                  <a:pt x="15117" y="1918"/>
                  <a:pt x="13204" y="0"/>
                  <a:pt x="10798" y="0"/>
                </a:cubicBezTo>
                <a:close/>
                <a:moveTo>
                  <a:pt x="10856" y="1605"/>
                </a:moveTo>
                <a:cubicBezTo>
                  <a:pt x="12337" y="1605"/>
                  <a:pt x="13575" y="2846"/>
                  <a:pt x="13575" y="4332"/>
                </a:cubicBezTo>
                <a:lnTo>
                  <a:pt x="13575" y="5008"/>
                </a:lnTo>
                <a:lnTo>
                  <a:pt x="8079" y="5008"/>
                </a:lnTo>
                <a:lnTo>
                  <a:pt x="8079" y="4332"/>
                </a:lnTo>
                <a:lnTo>
                  <a:pt x="8137" y="4332"/>
                </a:lnTo>
                <a:cubicBezTo>
                  <a:pt x="8137" y="2847"/>
                  <a:pt x="9375" y="1605"/>
                  <a:pt x="10856" y="1605"/>
                </a:cubicBezTo>
                <a:close/>
                <a:moveTo>
                  <a:pt x="1735" y="6555"/>
                </a:moveTo>
                <a:lnTo>
                  <a:pt x="20054" y="6555"/>
                </a:lnTo>
                <a:lnTo>
                  <a:pt x="19996" y="19918"/>
                </a:lnTo>
                <a:lnTo>
                  <a:pt x="1735" y="19918"/>
                </a:lnTo>
                <a:lnTo>
                  <a:pt x="1735" y="6555"/>
                </a:lnTo>
                <a:close/>
                <a:moveTo>
                  <a:pt x="10490" y="9282"/>
                </a:moveTo>
                <a:cubicBezTo>
                  <a:pt x="10058" y="9282"/>
                  <a:pt x="9680" y="9661"/>
                  <a:pt x="9680" y="10094"/>
                </a:cubicBezTo>
                <a:lnTo>
                  <a:pt x="9680" y="12801"/>
                </a:lnTo>
                <a:lnTo>
                  <a:pt x="6980" y="12801"/>
                </a:lnTo>
                <a:cubicBezTo>
                  <a:pt x="6548" y="12801"/>
                  <a:pt x="6170" y="13181"/>
                  <a:pt x="6170" y="13614"/>
                </a:cubicBezTo>
                <a:cubicBezTo>
                  <a:pt x="6170" y="14047"/>
                  <a:pt x="6548" y="14426"/>
                  <a:pt x="6980" y="14426"/>
                </a:cubicBezTo>
                <a:lnTo>
                  <a:pt x="9680" y="14426"/>
                </a:lnTo>
                <a:lnTo>
                  <a:pt x="9680" y="17133"/>
                </a:lnTo>
                <a:cubicBezTo>
                  <a:pt x="9680" y="17566"/>
                  <a:pt x="10058" y="17945"/>
                  <a:pt x="10490" y="17945"/>
                </a:cubicBezTo>
                <a:cubicBezTo>
                  <a:pt x="10921" y="17945"/>
                  <a:pt x="11299" y="17566"/>
                  <a:pt x="11299" y="17133"/>
                </a:cubicBezTo>
                <a:lnTo>
                  <a:pt x="11299" y="14426"/>
                </a:lnTo>
                <a:lnTo>
                  <a:pt x="13999" y="14426"/>
                </a:lnTo>
                <a:cubicBezTo>
                  <a:pt x="14431" y="14426"/>
                  <a:pt x="14809" y="14047"/>
                  <a:pt x="14809" y="13614"/>
                </a:cubicBezTo>
                <a:cubicBezTo>
                  <a:pt x="14809" y="13180"/>
                  <a:pt x="14431" y="12801"/>
                  <a:pt x="13999" y="12801"/>
                </a:cubicBezTo>
                <a:lnTo>
                  <a:pt x="11299" y="12801"/>
                </a:lnTo>
                <a:lnTo>
                  <a:pt x="11299" y="10094"/>
                </a:lnTo>
                <a:cubicBezTo>
                  <a:pt x="11299" y="9661"/>
                  <a:pt x="10921" y="9282"/>
                  <a:pt x="10490" y="928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49" name="Form"/>
          <p:cNvSpPr/>
          <p:nvPr/>
        </p:nvSpPr>
        <p:spPr>
          <a:xfrm>
            <a:off x="20485100" y="3378200"/>
            <a:ext cx="524669" cy="525860"/>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8990" y="0"/>
                  <a:pt x="7536" y="1298"/>
                  <a:pt x="7222" y="2967"/>
                </a:cubicBezTo>
                <a:lnTo>
                  <a:pt x="686" y="2967"/>
                </a:lnTo>
                <a:cubicBezTo>
                  <a:pt x="529" y="2967"/>
                  <a:pt x="317" y="3022"/>
                  <a:pt x="212" y="3179"/>
                </a:cubicBezTo>
                <a:cubicBezTo>
                  <a:pt x="108" y="3283"/>
                  <a:pt x="0" y="3495"/>
                  <a:pt x="0" y="3652"/>
                </a:cubicBezTo>
                <a:lnTo>
                  <a:pt x="0" y="20915"/>
                </a:lnTo>
                <a:cubicBezTo>
                  <a:pt x="0" y="21072"/>
                  <a:pt x="55" y="21284"/>
                  <a:pt x="212" y="21388"/>
                </a:cubicBezTo>
                <a:cubicBezTo>
                  <a:pt x="317" y="21492"/>
                  <a:pt x="529" y="21600"/>
                  <a:pt x="686" y="21600"/>
                </a:cubicBezTo>
                <a:lnTo>
                  <a:pt x="20865" y="21551"/>
                </a:lnTo>
                <a:cubicBezTo>
                  <a:pt x="21231" y="21551"/>
                  <a:pt x="21535" y="21232"/>
                  <a:pt x="21535" y="20866"/>
                </a:cubicBezTo>
                <a:lnTo>
                  <a:pt x="21600" y="3701"/>
                </a:lnTo>
                <a:cubicBezTo>
                  <a:pt x="21548" y="3492"/>
                  <a:pt x="21495" y="3335"/>
                  <a:pt x="21339" y="3179"/>
                </a:cubicBezTo>
                <a:cubicBezTo>
                  <a:pt x="21234" y="3075"/>
                  <a:pt x="21022" y="2967"/>
                  <a:pt x="20865" y="2967"/>
                </a:cubicBezTo>
                <a:lnTo>
                  <a:pt x="14329" y="2967"/>
                </a:lnTo>
                <a:cubicBezTo>
                  <a:pt x="14016" y="1298"/>
                  <a:pt x="12545" y="0"/>
                  <a:pt x="10767" y="0"/>
                </a:cubicBezTo>
                <a:close/>
                <a:moveTo>
                  <a:pt x="10718" y="1353"/>
                </a:moveTo>
                <a:cubicBezTo>
                  <a:pt x="11764" y="1353"/>
                  <a:pt x="12646" y="2028"/>
                  <a:pt x="12908" y="2967"/>
                </a:cubicBezTo>
                <a:lnTo>
                  <a:pt x="8529" y="2967"/>
                </a:lnTo>
                <a:cubicBezTo>
                  <a:pt x="8843" y="2028"/>
                  <a:pt x="9725" y="1353"/>
                  <a:pt x="10718" y="1353"/>
                </a:cubicBezTo>
                <a:close/>
                <a:moveTo>
                  <a:pt x="1307" y="4271"/>
                </a:moveTo>
                <a:lnTo>
                  <a:pt x="20179" y="4336"/>
                </a:lnTo>
                <a:lnTo>
                  <a:pt x="20179" y="7776"/>
                </a:lnTo>
                <a:lnTo>
                  <a:pt x="1307" y="7776"/>
                </a:lnTo>
                <a:lnTo>
                  <a:pt x="1307" y="4271"/>
                </a:lnTo>
                <a:close/>
                <a:moveTo>
                  <a:pt x="1307" y="9129"/>
                </a:moveTo>
                <a:lnTo>
                  <a:pt x="20179" y="9129"/>
                </a:lnTo>
                <a:lnTo>
                  <a:pt x="20130" y="20182"/>
                </a:lnTo>
                <a:lnTo>
                  <a:pt x="1307" y="20182"/>
                </a:lnTo>
                <a:lnTo>
                  <a:pt x="1307" y="9129"/>
                </a:lnTo>
                <a:close/>
                <a:moveTo>
                  <a:pt x="5915" y="9912"/>
                </a:moveTo>
                <a:cubicBezTo>
                  <a:pt x="5549" y="9912"/>
                  <a:pt x="5229" y="10231"/>
                  <a:pt x="5228" y="10596"/>
                </a:cubicBezTo>
                <a:cubicBezTo>
                  <a:pt x="5228" y="10961"/>
                  <a:pt x="5549" y="11265"/>
                  <a:pt x="5915" y="11265"/>
                </a:cubicBezTo>
                <a:lnTo>
                  <a:pt x="7679" y="11265"/>
                </a:lnTo>
                <a:cubicBezTo>
                  <a:pt x="8045" y="11265"/>
                  <a:pt x="8365" y="10961"/>
                  <a:pt x="8366" y="10596"/>
                </a:cubicBezTo>
                <a:cubicBezTo>
                  <a:pt x="8366" y="10231"/>
                  <a:pt x="8045" y="9912"/>
                  <a:pt x="7679" y="9912"/>
                </a:cubicBezTo>
                <a:lnTo>
                  <a:pt x="5915" y="9912"/>
                </a:lnTo>
                <a:close/>
                <a:moveTo>
                  <a:pt x="13234" y="9912"/>
                </a:moveTo>
                <a:cubicBezTo>
                  <a:pt x="12869" y="9912"/>
                  <a:pt x="12548" y="10231"/>
                  <a:pt x="12548" y="10596"/>
                </a:cubicBezTo>
                <a:cubicBezTo>
                  <a:pt x="12548" y="10961"/>
                  <a:pt x="12868" y="11265"/>
                  <a:pt x="13234" y="11265"/>
                </a:cubicBezTo>
                <a:lnTo>
                  <a:pt x="14999" y="11265"/>
                </a:lnTo>
                <a:cubicBezTo>
                  <a:pt x="15365" y="11265"/>
                  <a:pt x="15685" y="10961"/>
                  <a:pt x="15685" y="10596"/>
                </a:cubicBezTo>
                <a:cubicBezTo>
                  <a:pt x="15685" y="10231"/>
                  <a:pt x="15365" y="9912"/>
                  <a:pt x="14999" y="9912"/>
                </a:cubicBezTo>
                <a:lnTo>
                  <a:pt x="13234" y="991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0" name="Form"/>
          <p:cNvSpPr/>
          <p:nvPr/>
        </p:nvSpPr>
        <p:spPr>
          <a:xfrm>
            <a:off x="21793200" y="3378200"/>
            <a:ext cx="525860" cy="525860"/>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8448" y="0"/>
                  <a:pt x="6521" y="1927"/>
                  <a:pt x="6521" y="4222"/>
                </a:cubicBezTo>
                <a:lnTo>
                  <a:pt x="6521" y="5054"/>
                </a:lnTo>
                <a:lnTo>
                  <a:pt x="685" y="5054"/>
                </a:lnTo>
                <a:cubicBezTo>
                  <a:pt x="528" y="5054"/>
                  <a:pt x="316" y="5109"/>
                  <a:pt x="212" y="5266"/>
                </a:cubicBezTo>
                <a:cubicBezTo>
                  <a:pt x="108" y="5370"/>
                  <a:pt x="0" y="5582"/>
                  <a:pt x="0" y="5738"/>
                </a:cubicBezTo>
                <a:lnTo>
                  <a:pt x="0" y="20915"/>
                </a:lnTo>
                <a:cubicBezTo>
                  <a:pt x="0" y="21072"/>
                  <a:pt x="55" y="21284"/>
                  <a:pt x="212" y="21388"/>
                </a:cubicBezTo>
                <a:cubicBezTo>
                  <a:pt x="316" y="21492"/>
                  <a:pt x="528" y="21600"/>
                  <a:pt x="685" y="21600"/>
                </a:cubicBezTo>
                <a:lnTo>
                  <a:pt x="20866" y="21551"/>
                </a:lnTo>
                <a:cubicBezTo>
                  <a:pt x="21232" y="21551"/>
                  <a:pt x="21551" y="21232"/>
                  <a:pt x="21551" y="20866"/>
                </a:cubicBezTo>
                <a:lnTo>
                  <a:pt x="21600" y="5738"/>
                </a:lnTo>
                <a:cubicBezTo>
                  <a:pt x="21548" y="5582"/>
                  <a:pt x="21444" y="5422"/>
                  <a:pt x="21339" y="5266"/>
                </a:cubicBezTo>
                <a:cubicBezTo>
                  <a:pt x="21235" y="5161"/>
                  <a:pt x="21023" y="5054"/>
                  <a:pt x="20866" y="5054"/>
                </a:cubicBezTo>
                <a:lnTo>
                  <a:pt x="14965" y="5054"/>
                </a:lnTo>
                <a:lnTo>
                  <a:pt x="14965" y="4222"/>
                </a:lnTo>
                <a:cubicBezTo>
                  <a:pt x="14965" y="1875"/>
                  <a:pt x="13038" y="0"/>
                  <a:pt x="10743" y="0"/>
                </a:cubicBezTo>
                <a:close/>
                <a:moveTo>
                  <a:pt x="10743" y="1304"/>
                </a:moveTo>
                <a:cubicBezTo>
                  <a:pt x="12360" y="1304"/>
                  <a:pt x="13661" y="2605"/>
                  <a:pt x="13661" y="4222"/>
                </a:cubicBezTo>
                <a:lnTo>
                  <a:pt x="13661" y="5054"/>
                </a:lnTo>
                <a:lnTo>
                  <a:pt x="7874" y="5054"/>
                </a:lnTo>
                <a:lnTo>
                  <a:pt x="7874" y="4222"/>
                </a:lnTo>
                <a:lnTo>
                  <a:pt x="7825" y="4222"/>
                </a:lnTo>
                <a:cubicBezTo>
                  <a:pt x="7825" y="2605"/>
                  <a:pt x="9126" y="1304"/>
                  <a:pt x="10743" y="1304"/>
                </a:cubicBezTo>
                <a:close/>
                <a:moveTo>
                  <a:pt x="1304" y="6358"/>
                </a:moveTo>
                <a:lnTo>
                  <a:pt x="20182" y="6358"/>
                </a:lnTo>
                <a:lnTo>
                  <a:pt x="20133" y="20182"/>
                </a:lnTo>
                <a:lnTo>
                  <a:pt x="1304" y="20182"/>
                </a:lnTo>
                <a:lnTo>
                  <a:pt x="1304" y="6358"/>
                </a:lnTo>
                <a:close/>
                <a:moveTo>
                  <a:pt x="10531" y="8868"/>
                </a:moveTo>
                <a:cubicBezTo>
                  <a:pt x="10166" y="8868"/>
                  <a:pt x="9863" y="9188"/>
                  <a:pt x="9863" y="9553"/>
                </a:cubicBezTo>
                <a:lnTo>
                  <a:pt x="9863" y="12471"/>
                </a:lnTo>
                <a:lnTo>
                  <a:pt x="6945" y="12471"/>
                </a:lnTo>
                <a:cubicBezTo>
                  <a:pt x="6579" y="12471"/>
                  <a:pt x="6260" y="12774"/>
                  <a:pt x="6260" y="13139"/>
                </a:cubicBezTo>
                <a:cubicBezTo>
                  <a:pt x="6260" y="13504"/>
                  <a:pt x="6579" y="13824"/>
                  <a:pt x="6945" y="13824"/>
                </a:cubicBezTo>
                <a:lnTo>
                  <a:pt x="9863" y="13824"/>
                </a:lnTo>
                <a:lnTo>
                  <a:pt x="9863" y="16742"/>
                </a:lnTo>
                <a:cubicBezTo>
                  <a:pt x="9863" y="17107"/>
                  <a:pt x="10166" y="17427"/>
                  <a:pt x="10531" y="17427"/>
                </a:cubicBezTo>
                <a:cubicBezTo>
                  <a:pt x="10896" y="17427"/>
                  <a:pt x="11216" y="17107"/>
                  <a:pt x="11216" y="16742"/>
                </a:cubicBezTo>
                <a:lnTo>
                  <a:pt x="11216" y="13824"/>
                </a:lnTo>
                <a:lnTo>
                  <a:pt x="14134" y="13824"/>
                </a:lnTo>
                <a:cubicBezTo>
                  <a:pt x="14499" y="13824"/>
                  <a:pt x="14819" y="13504"/>
                  <a:pt x="14818" y="13139"/>
                </a:cubicBezTo>
                <a:cubicBezTo>
                  <a:pt x="14818" y="12774"/>
                  <a:pt x="14499" y="12471"/>
                  <a:pt x="14134" y="12471"/>
                </a:cubicBezTo>
                <a:lnTo>
                  <a:pt x="11216" y="12471"/>
                </a:lnTo>
                <a:lnTo>
                  <a:pt x="11216" y="9553"/>
                </a:lnTo>
                <a:cubicBezTo>
                  <a:pt x="11216" y="9188"/>
                  <a:pt x="10896" y="8868"/>
                  <a:pt x="10531" y="886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1" name="Form"/>
          <p:cNvSpPr/>
          <p:nvPr/>
        </p:nvSpPr>
        <p:spPr>
          <a:xfrm>
            <a:off x="19215100" y="5651500"/>
            <a:ext cx="439341" cy="442119"/>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lnTo>
                  <a:pt x="0" y="20786"/>
                </a:lnTo>
                <a:cubicBezTo>
                  <a:pt x="0" y="21220"/>
                  <a:pt x="382" y="21600"/>
                  <a:pt x="820" y="21600"/>
                </a:cubicBezTo>
                <a:cubicBezTo>
                  <a:pt x="1256" y="21600"/>
                  <a:pt x="1557" y="21282"/>
                  <a:pt x="1619" y="20786"/>
                </a:cubicBezTo>
                <a:lnTo>
                  <a:pt x="1619" y="814"/>
                </a:lnTo>
                <a:cubicBezTo>
                  <a:pt x="1620" y="380"/>
                  <a:pt x="1257" y="0"/>
                  <a:pt x="820" y="0"/>
                </a:cubicBezTo>
                <a:close/>
                <a:moveTo>
                  <a:pt x="20800" y="0"/>
                </a:moveTo>
                <a:cubicBezTo>
                  <a:pt x="20362" y="0"/>
                  <a:pt x="19980" y="380"/>
                  <a:pt x="19980" y="814"/>
                </a:cubicBezTo>
                <a:lnTo>
                  <a:pt x="19980" y="20786"/>
                </a:lnTo>
                <a:cubicBezTo>
                  <a:pt x="19980" y="21220"/>
                  <a:pt x="20363" y="21600"/>
                  <a:pt x="20800" y="21600"/>
                </a:cubicBezTo>
                <a:cubicBezTo>
                  <a:pt x="21237" y="21600"/>
                  <a:pt x="21537" y="21282"/>
                  <a:pt x="21600" y="20786"/>
                </a:cubicBezTo>
                <a:lnTo>
                  <a:pt x="21600" y="814"/>
                </a:lnTo>
                <a:cubicBezTo>
                  <a:pt x="21600" y="380"/>
                  <a:pt x="21237" y="0"/>
                  <a:pt x="20800" y="0"/>
                </a:cubicBezTo>
                <a:close/>
                <a:moveTo>
                  <a:pt x="5815" y="5584"/>
                </a:moveTo>
                <a:cubicBezTo>
                  <a:pt x="5377" y="5584"/>
                  <a:pt x="4995" y="5964"/>
                  <a:pt x="4995" y="6399"/>
                </a:cubicBezTo>
                <a:lnTo>
                  <a:pt x="4995" y="16384"/>
                </a:lnTo>
                <a:cubicBezTo>
                  <a:pt x="4995" y="16819"/>
                  <a:pt x="5378" y="17179"/>
                  <a:pt x="5815" y="17179"/>
                </a:cubicBezTo>
                <a:cubicBezTo>
                  <a:pt x="6252" y="17179"/>
                  <a:pt x="6614" y="16819"/>
                  <a:pt x="6615" y="16384"/>
                </a:cubicBezTo>
                <a:lnTo>
                  <a:pt x="6615" y="6399"/>
                </a:lnTo>
                <a:cubicBezTo>
                  <a:pt x="6615" y="5964"/>
                  <a:pt x="6252" y="5584"/>
                  <a:pt x="5815" y="5584"/>
                </a:cubicBezTo>
                <a:close/>
                <a:moveTo>
                  <a:pt x="15805" y="5584"/>
                </a:moveTo>
                <a:cubicBezTo>
                  <a:pt x="15367" y="5584"/>
                  <a:pt x="14985" y="5964"/>
                  <a:pt x="14985" y="6399"/>
                </a:cubicBezTo>
                <a:lnTo>
                  <a:pt x="14985" y="16384"/>
                </a:lnTo>
                <a:cubicBezTo>
                  <a:pt x="14985" y="16819"/>
                  <a:pt x="15368" y="17179"/>
                  <a:pt x="15805" y="17179"/>
                </a:cubicBezTo>
                <a:cubicBezTo>
                  <a:pt x="16242" y="17179"/>
                  <a:pt x="16605" y="16819"/>
                  <a:pt x="16605" y="16384"/>
                </a:cubicBezTo>
                <a:lnTo>
                  <a:pt x="16605" y="6399"/>
                </a:lnTo>
                <a:cubicBezTo>
                  <a:pt x="16605" y="5964"/>
                  <a:pt x="16242" y="5584"/>
                  <a:pt x="15805" y="5584"/>
                </a:cubicBezTo>
                <a:close/>
                <a:moveTo>
                  <a:pt x="10810" y="8066"/>
                </a:moveTo>
                <a:cubicBezTo>
                  <a:pt x="10372" y="8066"/>
                  <a:pt x="9990" y="8446"/>
                  <a:pt x="9990" y="8880"/>
                </a:cubicBezTo>
                <a:lnTo>
                  <a:pt x="9990" y="13902"/>
                </a:lnTo>
                <a:cubicBezTo>
                  <a:pt x="9990" y="14337"/>
                  <a:pt x="10373" y="14697"/>
                  <a:pt x="10810" y="14697"/>
                </a:cubicBezTo>
                <a:cubicBezTo>
                  <a:pt x="11246" y="14697"/>
                  <a:pt x="11547" y="14337"/>
                  <a:pt x="11610" y="13902"/>
                </a:cubicBezTo>
                <a:lnTo>
                  <a:pt x="11610" y="8880"/>
                </a:lnTo>
                <a:cubicBezTo>
                  <a:pt x="11610" y="8446"/>
                  <a:pt x="11247" y="8066"/>
                  <a:pt x="10810" y="806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2" name="Form"/>
          <p:cNvSpPr/>
          <p:nvPr/>
        </p:nvSpPr>
        <p:spPr>
          <a:xfrm>
            <a:off x="20523200" y="5651500"/>
            <a:ext cx="442119" cy="4520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72"/>
                  <a:pt x="0" y="796"/>
                </a:cubicBezTo>
                <a:cubicBezTo>
                  <a:pt x="0" y="1221"/>
                  <a:pt x="380" y="1574"/>
                  <a:pt x="814" y="1574"/>
                </a:cubicBezTo>
                <a:lnTo>
                  <a:pt x="20786" y="1574"/>
                </a:lnTo>
                <a:cubicBezTo>
                  <a:pt x="21220" y="1574"/>
                  <a:pt x="21600" y="1282"/>
                  <a:pt x="21600" y="796"/>
                </a:cubicBezTo>
                <a:cubicBezTo>
                  <a:pt x="21600" y="372"/>
                  <a:pt x="21220" y="0"/>
                  <a:pt x="20786" y="0"/>
                </a:cubicBezTo>
                <a:lnTo>
                  <a:pt x="814" y="0"/>
                </a:lnTo>
                <a:close/>
                <a:moveTo>
                  <a:pt x="5778" y="5462"/>
                </a:moveTo>
                <a:cubicBezTo>
                  <a:pt x="5343" y="5462"/>
                  <a:pt x="4964" y="5833"/>
                  <a:pt x="4964" y="6258"/>
                </a:cubicBezTo>
                <a:cubicBezTo>
                  <a:pt x="4964" y="6683"/>
                  <a:pt x="5344" y="7036"/>
                  <a:pt x="5778" y="7036"/>
                </a:cubicBezTo>
                <a:lnTo>
                  <a:pt x="15764" y="7036"/>
                </a:lnTo>
                <a:cubicBezTo>
                  <a:pt x="16198" y="7036"/>
                  <a:pt x="16497" y="6683"/>
                  <a:pt x="16559" y="6258"/>
                </a:cubicBezTo>
                <a:cubicBezTo>
                  <a:pt x="16559" y="5833"/>
                  <a:pt x="16198" y="5462"/>
                  <a:pt x="15764" y="5462"/>
                </a:cubicBezTo>
                <a:lnTo>
                  <a:pt x="5778" y="5462"/>
                </a:lnTo>
                <a:close/>
                <a:moveTo>
                  <a:pt x="8260" y="10316"/>
                </a:moveTo>
                <a:cubicBezTo>
                  <a:pt x="7825" y="10316"/>
                  <a:pt x="7446" y="10688"/>
                  <a:pt x="7446" y="11113"/>
                </a:cubicBezTo>
                <a:cubicBezTo>
                  <a:pt x="7446" y="11538"/>
                  <a:pt x="7826" y="11890"/>
                  <a:pt x="8260" y="11890"/>
                </a:cubicBezTo>
                <a:lnTo>
                  <a:pt x="13282" y="11890"/>
                </a:lnTo>
                <a:cubicBezTo>
                  <a:pt x="13716" y="11890"/>
                  <a:pt x="14077" y="11598"/>
                  <a:pt x="14077" y="11113"/>
                </a:cubicBezTo>
                <a:cubicBezTo>
                  <a:pt x="14077" y="10688"/>
                  <a:pt x="13716" y="10316"/>
                  <a:pt x="13282" y="10316"/>
                </a:cubicBezTo>
                <a:lnTo>
                  <a:pt x="8260" y="10316"/>
                </a:lnTo>
                <a:close/>
                <a:moveTo>
                  <a:pt x="5778" y="15171"/>
                </a:moveTo>
                <a:cubicBezTo>
                  <a:pt x="5343" y="15171"/>
                  <a:pt x="4964" y="15543"/>
                  <a:pt x="4964" y="15968"/>
                </a:cubicBezTo>
                <a:cubicBezTo>
                  <a:pt x="4964" y="16393"/>
                  <a:pt x="5344" y="16745"/>
                  <a:pt x="5778" y="16745"/>
                </a:cubicBezTo>
                <a:lnTo>
                  <a:pt x="15764" y="16745"/>
                </a:lnTo>
                <a:cubicBezTo>
                  <a:pt x="16198" y="16745"/>
                  <a:pt x="16497" y="16392"/>
                  <a:pt x="16559" y="15968"/>
                </a:cubicBezTo>
                <a:cubicBezTo>
                  <a:pt x="16559" y="15543"/>
                  <a:pt x="16198" y="15171"/>
                  <a:pt x="15764" y="15171"/>
                </a:cubicBezTo>
                <a:lnTo>
                  <a:pt x="5778" y="15171"/>
                </a:lnTo>
                <a:close/>
                <a:moveTo>
                  <a:pt x="814" y="20026"/>
                </a:moveTo>
                <a:cubicBezTo>
                  <a:pt x="380" y="20026"/>
                  <a:pt x="0" y="20398"/>
                  <a:pt x="0" y="20822"/>
                </a:cubicBezTo>
                <a:cubicBezTo>
                  <a:pt x="0" y="21247"/>
                  <a:pt x="380" y="21600"/>
                  <a:pt x="814" y="21600"/>
                </a:cubicBezTo>
                <a:lnTo>
                  <a:pt x="20786" y="21600"/>
                </a:lnTo>
                <a:cubicBezTo>
                  <a:pt x="21220" y="21600"/>
                  <a:pt x="21600" y="21308"/>
                  <a:pt x="21600" y="20822"/>
                </a:cubicBezTo>
                <a:cubicBezTo>
                  <a:pt x="21600" y="20398"/>
                  <a:pt x="21220" y="20026"/>
                  <a:pt x="20786" y="20026"/>
                </a:cubicBezTo>
                <a:lnTo>
                  <a:pt x="814" y="2002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3" name="Form"/>
          <p:cNvSpPr/>
          <p:nvPr/>
        </p:nvSpPr>
        <p:spPr>
          <a:xfrm>
            <a:off x="3467100" y="7823200"/>
            <a:ext cx="579041" cy="57904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4" name="Form"/>
          <p:cNvSpPr/>
          <p:nvPr/>
        </p:nvSpPr>
        <p:spPr>
          <a:xfrm>
            <a:off x="7391558" y="7823200"/>
            <a:ext cx="578327" cy="579041"/>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786" y="1036"/>
                  <a:pt x="2885" y="3168"/>
                </a:cubicBezTo>
                <a:cubicBezTo>
                  <a:pt x="-961" y="7385"/>
                  <a:pt x="-961" y="14215"/>
                  <a:pt x="2885" y="18432"/>
                </a:cubicBezTo>
                <a:cubicBezTo>
                  <a:pt x="4786" y="20516"/>
                  <a:pt x="7333" y="21600"/>
                  <a:pt x="9839" y="21600"/>
                </a:cubicBezTo>
                <a:cubicBezTo>
                  <a:pt x="12345" y="21600"/>
                  <a:pt x="14892" y="20564"/>
                  <a:pt x="16793" y="18432"/>
                </a:cubicBezTo>
                <a:cubicBezTo>
                  <a:pt x="20639" y="14263"/>
                  <a:pt x="20639" y="7385"/>
                  <a:pt x="16793" y="3168"/>
                </a:cubicBezTo>
                <a:cubicBezTo>
                  <a:pt x="14892" y="1084"/>
                  <a:pt x="12345" y="0"/>
                  <a:pt x="9839" y="0"/>
                </a:cubicBezTo>
                <a:close/>
                <a:moveTo>
                  <a:pt x="9839" y="1229"/>
                </a:moveTo>
                <a:cubicBezTo>
                  <a:pt x="12172" y="1229"/>
                  <a:pt x="14368" y="2227"/>
                  <a:pt x="16010" y="4027"/>
                </a:cubicBezTo>
                <a:cubicBezTo>
                  <a:pt x="19380" y="7769"/>
                  <a:pt x="19380" y="13830"/>
                  <a:pt x="16010" y="17573"/>
                </a:cubicBezTo>
                <a:cubicBezTo>
                  <a:pt x="14368" y="19373"/>
                  <a:pt x="12172" y="20371"/>
                  <a:pt x="9839" y="20371"/>
                </a:cubicBezTo>
                <a:cubicBezTo>
                  <a:pt x="7506" y="20371"/>
                  <a:pt x="5297" y="19373"/>
                  <a:pt x="3654" y="17573"/>
                </a:cubicBezTo>
                <a:cubicBezTo>
                  <a:pt x="241" y="13830"/>
                  <a:pt x="241" y="7769"/>
                  <a:pt x="3654" y="4027"/>
                </a:cubicBezTo>
                <a:cubicBezTo>
                  <a:pt x="5296" y="2227"/>
                  <a:pt x="7506" y="1229"/>
                  <a:pt x="9839" y="1229"/>
                </a:cubicBezTo>
                <a:close/>
                <a:moveTo>
                  <a:pt x="7030" y="7580"/>
                </a:moveTo>
                <a:cubicBezTo>
                  <a:pt x="6890" y="7580"/>
                  <a:pt x="6747" y="7639"/>
                  <a:pt x="6639" y="7758"/>
                </a:cubicBezTo>
                <a:cubicBezTo>
                  <a:pt x="6423" y="7994"/>
                  <a:pt x="6423" y="8379"/>
                  <a:pt x="6639" y="8616"/>
                </a:cubicBezTo>
                <a:lnTo>
                  <a:pt x="8840" y="11029"/>
                </a:lnTo>
                <a:lnTo>
                  <a:pt x="6774" y="13295"/>
                </a:lnTo>
                <a:cubicBezTo>
                  <a:pt x="6558" y="13531"/>
                  <a:pt x="6558" y="13916"/>
                  <a:pt x="6774" y="14153"/>
                </a:cubicBezTo>
                <a:cubicBezTo>
                  <a:pt x="6903" y="14295"/>
                  <a:pt x="7022" y="14346"/>
                  <a:pt x="7152" y="14346"/>
                </a:cubicBezTo>
                <a:cubicBezTo>
                  <a:pt x="7281" y="14346"/>
                  <a:pt x="7457" y="14295"/>
                  <a:pt x="7543" y="14153"/>
                </a:cubicBezTo>
                <a:lnTo>
                  <a:pt x="9623" y="11873"/>
                </a:lnTo>
                <a:lnTo>
                  <a:pt x="11689" y="14153"/>
                </a:lnTo>
                <a:cubicBezTo>
                  <a:pt x="11819" y="14295"/>
                  <a:pt x="11951" y="14346"/>
                  <a:pt x="12081" y="14346"/>
                </a:cubicBezTo>
                <a:cubicBezTo>
                  <a:pt x="12210" y="14346"/>
                  <a:pt x="12386" y="14295"/>
                  <a:pt x="12472" y="14153"/>
                </a:cubicBezTo>
                <a:cubicBezTo>
                  <a:pt x="12688" y="13916"/>
                  <a:pt x="12688" y="13531"/>
                  <a:pt x="12472" y="13295"/>
                </a:cubicBezTo>
                <a:lnTo>
                  <a:pt x="10393" y="11029"/>
                </a:lnTo>
                <a:lnTo>
                  <a:pt x="12472" y="8750"/>
                </a:lnTo>
                <a:cubicBezTo>
                  <a:pt x="12688" y="8513"/>
                  <a:pt x="12688" y="8143"/>
                  <a:pt x="12472" y="7906"/>
                </a:cubicBezTo>
                <a:cubicBezTo>
                  <a:pt x="12256" y="7669"/>
                  <a:pt x="11905" y="7669"/>
                  <a:pt x="11689" y="7906"/>
                </a:cubicBezTo>
                <a:lnTo>
                  <a:pt x="9623" y="10171"/>
                </a:lnTo>
                <a:lnTo>
                  <a:pt x="7422" y="7758"/>
                </a:lnTo>
                <a:cubicBezTo>
                  <a:pt x="7314" y="7639"/>
                  <a:pt x="7171" y="7580"/>
                  <a:pt x="7030" y="75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5" name="Form"/>
          <p:cNvSpPr/>
          <p:nvPr/>
        </p:nvSpPr>
        <p:spPr>
          <a:xfrm>
            <a:off x="11302999" y="7823200"/>
            <a:ext cx="577851" cy="579120"/>
          </a:xfrm>
          <a:custGeom>
            <a:avLst/>
            <a:gdLst/>
            <a:ahLst/>
            <a:cxnLst>
              <a:cxn ang="0">
                <a:pos x="wd2" y="hd2"/>
              </a:cxn>
              <a:cxn ang="5400000">
                <a:pos x="wd2" y="hd2"/>
              </a:cxn>
              <a:cxn ang="10800000">
                <a:pos x="wd2" y="hd2"/>
              </a:cxn>
              <a:cxn ang="16200000">
                <a:pos x="wd2" y="hd2"/>
              </a:cxn>
            </a:cxnLst>
            <a:rect l="0" t="0" r="r" b="b"/>
            <a:pathLst>
              <a:path w="21600" h="21600" extrusionOk="0">
                <a:moveTo>
                  <a:pt x="21600" y="10184"/>
                </a:moveTo>
                <a:lnTo>
                  <a:pt x="21600" y="10184"/>
                </a:lnTo>
                <a:cubicBezTo>
                  <a:pt x="21268" y="4500"/>
                  <a:pt x="16568" y="0"/>
                  <a:pt x="10776" y="0"/>
                </a:cubicBezTo>
                <a:cubicBezTo>
                  <a:pt x="5032" y="0"/>
                  <a:pt x="285" y="4500"/>
                  <a:pt x="0" y="10184"/>
                </a:cubicBezTo>
                <a:lnTo>
                  <a:pt x="0" y="10184"/>
                </a:lnTo>
                <a:lnTo>
                  <a:pt x="0" y="11416"/>
                </a:lnTo>
                <a:lnTo>
                  <a:pt x="0" y="11416"/>
                </a:lnTo>
                <a:cubicBezTo>
                  <a:pt x="332" y="17100"/>
                  <a:pt x="5032" y="21600"/>
                  <a:pt x="10776" y="21600"/>
                </a:cubicBezTo>
                <a:cubicBezTo>
                  <a:pt x="16520" y="21600"/>
                  <a:pt x="21268" y="17100"/>
                  <a:pt x="21553" y="11416"/>
                </a:cubicBezTo>
                <a:lnTo>
                  <a:pt x="21553" y="11416"/>
                </a:lnTo>
                <a:lnTo>
                  <a:pt x="21553" y="10184"/>
                </a:lnTo>
                <a:close/>
                <a:moveTo>
                  <a:pt x="10776" y="1184"/>
                </a:moveTo>
                <a:cubicBezTo>
                  <a:pt x="15856" y="1184"/>
                  <a:pt x="20033" y="5163"/>
                  <a:pt x="20366" y="10137"/>
                </a:cubicBezTo>
                <a:lnTo>
                  <a:pt x="1234" y="10137"/>
                </a:lnTo>
                <a:cubicBezTo>
                  <a:pt x="1519" y="5163"/>
                  <a:pt x="5697" y="1184"/>
                  <a:pt x="10776" y="1184"/>
                </a:cubicBezTo>
                <a:close/>
                <a:moveTo>
                  <a:pt x="10776" y="20321"/>
                </a:moveTo>
                <a:cubicBezTo>
                  <a:pt x="5697" y="20321"/>
                  <a:pt x="1519" y="16342"/>
                  <a:pt x="1187" y="11368"/>
                </a:cubicBezTo>
                <a:lnTo>
                  <a:pt x="20318" y="11368"/>
                </a:lnTo>
                <a:cubicBezTo>
                  <a:pt x="20033" y="16389"/>
                  <a:pt x="15856" y="20321"/>
                  <a:pt x="10776" y="2032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6" name="Form"/>
          <p:cNvSpPr/>
          <p:nvPr/>
        </p:nvSpPr>
        <p:spPr>
          <a:xfrm>
            <a:off x="12611100" y="7823199"/>
            <a:ext cx="579120" cy="57658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5043"/>
                  <a:pt x="17100" y="285"/>
                  <a:pt x="11416" y="0"/>
                </a:cubicBezTo>
                <a:lnTo>
                  <a:pt x="11416" y="0"/>
                </a:lnTo>
                <a:lnTo>
                  <a:pt x="10184" y="0"/>
                </a:lnTo>
                <a:lnTo>
                  <a:pt x="10184" y="0"/>
                </a:lnTo>
                <a:cubicBezTo>
                  <a:pt x="4500" y="333"/>
                  <a:pt x="0" y="5043"/>
                  <a:pt x="0" y="10800"/>
                </a:cubicBezTo>
                <a:cubicBezTo>
                  <a:pt x="0" y="16557"/>
                  <a:pt x="4500" y="21315"/>
                  <a:pt x="10184" y="21600"/>
                </a:cubicBezTo>
                <a:lnTo>
                  <a:pt x="10184" y="21600"/>
                </a:lnTo>
                <a:lnTo>
                  <a:pt x="11416" y="21600"/>
                </a:lnTo>
                <a:lnTo>
                  <a:pt x="11416" y="21600"/>
                </a:lnTo>
                <a:cubicBezTo>
                  <a:pt x="17053" y="21315"/>
                  <a:pt x="21600" y="16604"/>
                  <a:pt x="21600" y="10800"/>
                </a:cubicBezTo>
                <a:close/>
                <a:moveTo>
                  <a:pt x="1232" y="10800"/>
                </a:moveTo>
                <a:cubicBezTo>
                  <a:pt x="1232" y="5709"/>
                  <a:pt x="5211" y="1522"/>
                  <a:pt x="10184" y="1189"/>
                </a:cubicBezTo>
                <a:lnTo>
                  <a:pt x="10184" y="20363"/>
                </a:lnTo>
                <a:cubicBezTo>
                  <a:pt x="5211" y="20078"/>
                  <a:pt x="1232" y="15891"/>
                  <a:pt x="1232" y="10800"/>
                </a:cubicBezTo>
                <a:close/>
                <a:moveTo>
                  <a:pt x="11416" y="20411"/>
                </a:moveTo>
                <a:lnTo>
                  <a:pt x="11416" y="1237"/>
                </a:lnTo>
                <a:cubicBezTo>
                  <a:pt x="16389" y="1570"/>
                  <a:pt x="20368" y="5709"/>
                  <a:pt x="20368" y="10848"/>
                </a:cubicBezTo>
                <a:cubicBezTo>
                  <a:pt x="20368" y="15891"/>
                  <a:pt x="16389" y="20078"/>
                  <a:pt x="11416" y="2041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7" name="Form"/>
          <p:cNvSpPr/>
          <p:nvPr/>
        </p:nvSpPr>
        <p:spPr>
          <a:xfrm>
            <a:off x="13919200" y="7823200"/>
            <a:ext cx="578692" cy="579120"/>
          </a:xfrm>
          <a:custGeom>
            <a:avLst/>
            <a:gdLst/>
            <a:ahLst/>
            <a:cxnLst>
              <a:cxn ang="0">
                <a:pos x="wd2" y="hd2"/>
              </a:cxn>
              <a:cxn ang="5400000">
                <a:pos x="wd2" y="hd2"/>
              </a:cxn>
              <a:cxn ang="10800000">
                <a:pos x="wd2" y="hd2"/>
              </a:cxn>
              <a:cxn ang="16200000">
                <a:pos x="wd2" y="hd2"/>
              </a:cxn>
            </a:cxnLst>
            <a:rect l="0" t="0" r="r" b="b"/>
            <a:pathLst>
              <a:path w="19685" h="21600" extrusionOk="0">
                <a:moveTo>
                  <a:pt x="17186" y="3600"/>
                </a:moveTo>
                <a:lnTo>
                  <a:pt x="17186" y="3600"/>
                </a:lnTo>
                <a:lnTo>
                  <a:pt x="16797" y="3174"/>
                </a:lnTo>
                <a:cubicBezTo>
                  <a:pt x="16797" y="3174"/>
                  <a:pt x="16797" y="3174"/>
                  <a:pt x="16797" y="3174"/>
                </a:cubicBezTo>
                <a:cubicBezTo>
                  <a:pt x="16797" y="3174"/>
                  <a:pt x="16797" y="3174"/>
                  <a:pt x="16797" y="3174"/>
                </a:cubicBezTo>
                <a:lnTo>
                  <a:pt x="16408" y="2747"/>
                </a:lnTo>
                <a:lnTo>
                  <a:pt x="16408" y="2747"/>
                </a:lnTo>
                <a:cubicBezTo>
                  <a:pt x="14551" y="900"/>
                  <a:pt x="12218" y="0"/>
                  <a:pt x="9842" y="0"/>
                </a:cubicBezTo>
                <a:cubicBezTo>
                  <a:pt x="7336" y="0"/>
                  <a:pt x="4788" y="1042"/>
                  <a:pt x="2887" y="3174"/>
                </a:cubicBezTo>
                <a:cubicBezTo>
                  <a:pt x="-828" y="7247"/>
                  <a:pt x="-958" y="13737"/>
                  <a:pt x="2498" y="18000"/>
                </a:cubicBezTo>
                <a:lnTo>
                  <a:pt x="2498" y="18000"/>
                </a:lnTo>
                <a:lnTo>
                  <a:pt x="3276" y="18853"/>
                </a:lnTo>
                <a:lnTo>
                  <a:pt x="3276" y="18853"/>
                </a:lnTo>
                <a:cubicBezTo>
                  <a:pt x="5133" y="20700"/>
                  <a:pt x="7466" y="21600"/>
                  <a:pt x="9842" y="21600"/>
                </a:cubicBezTo>
                <a:cubicBezTo>
                  <a:pt x="12348" y="21600"/>
                  <a:pt x="14896" y="20558"/>
                  <a:pt x="16797" y="18426"/>
                </a:cubicBezTo>
                <a:cubicBezTo>
                  <a:pt x="20512" y="14353"/>
                  <a:pt x="20642" y="7816"/>
                  <a:pt x="17186" y="3600"/>
                </a:cubicBezTo>
                <a:close/>
                <a:moveTo>
                  <a:pt x="3664" y="4026"/>
                </a:moveTo>
                <a:cubicBezTo>
                  <a:pt x="5306" y="2226"/>
                  <a:pt x="7509" y="1232"/>
                  <a:pt x="9842" y="1232"/>
                </a:cubicBezTo>
                <a:cubicBezTo>
                  <a:pt x="12002" y="1232"/>
                  <a:pt x="13989" y="2084"/>
                  <a:pt x="15588" y="3600"/>
                </a:cubicBezTo>
                <a:lnTo>
                  <a:pt x="3276" y="17100"/>
                </a:lnTo>
                <a:cubicBezTo>
                  <a:pt x="295" y="13358"/>
                  <a:pt x="424" y="7579"/>
                  <a:pt x="3664" y="4026"/>
                </a:cubicBezTo>
                <a:close/>
                <a:moveTo>
                  <a:pt x="16020" y="17526"/>
                </a:moveTo>
                <a:cubicBezTo>
                  <a:pt x="14378" y="19326"/>
                  <a:pt x="12175" y="20321"/>
                  <a:pt x="9842" y="20321"/>
                </a:cubicBezTo>
                <a:cubicBezTo>
                  <a:pt x="7682" y="20321"/>
                  <a:pt x="5695" y="19468"/>
                  <a:pt x="4096" y="17953"/>
                </a:cubicBezTo>
                <a:lnTo>
                  <a:pt x="16408" y="4453"/>
                </a:lnTo>
                <a:cubicBezTo>
                  <a:pt x="19432" y="8195"/>
                  <a:pt x="19303" y="13974"/>
                  <a:pt x="16020" y="1752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8" name="Form"/>
          <p:cNvSpPr/>
          <p:nvPr/>
        </p:nvSpPr>
        <p:spPr>
          <a:xfrm>
            <a:off x="15227299" y="7823200"/>
            <a:ext cx="578692" cy="579120"/>
          </a:xfrm>
          <a:custGeom>
            <a:avLst/>
            <a:gdLst/>
            <a:ahLst/>
            <a:cxnLst>
              <a:cxn ang="0">
                <a:pos x="wd2" y="hd2"/>
              </a:cxn>
              <a:cxn ang="5400000">
                <a:pos x="wd2" y="hd2"/>
              </a:cxn>
              <a:cxn ang="10800000">
                <a:pos x="wd2" y="hd2"/>
              </a:cxn>
              <a:cxn ang="16200000">
                <a:pos x="wd2" y="hd2"/>
              </a:cxn>
            </a:cxnLst>
            <a:rect l="0" t="0" r="r" b="b"/>
            <a:pathLst>
              <a:path w="19685" h="21600" extrusionOk="0">
                <a:moveTo>
                  <a:pt x="16797" y="3174"/>
                </a:moveTo>
                <a:cubicBezTo>
                  <a:pt x="14896" y="1089"/>
                  <a:pt x="12348" y="0"/>
                  <a:pt x="9842" y="0"/>
                </a:cubicBezTo>
                <a:cubicBezTo>
                  <a:pt x="7509" y="0"/>
                  <a:pt x="5133" y="900"/>
                  <a:pt x="3276" y="2747"/>
                </a:cubicBezTo>
                <a:lnTo>
                  <a:pt x="3276" y="2747"/>
                </a:lnTo>
                <a:lnTo>
                  <a:pt x="2887" y="3174"/>
                </a:lnTo>
                <a:cubicBezTo>
                  <a:pt x="2887" y="3174"/>
                  <a:pt x="2887" y="3174"/>
                  <a:pt x="2887" y="3174"/>
                </a:cubicBezTo>
                <a:cubicBezTo>
                  <a:pt x="2887" y="3174"/>
                  <a:pt x="2887" y="3174"/>
                  <a:pt x="2887" y="3174"/>
                </a:cubicBezTo>
                <a:lnTo>
                  <a:pt x="2498" y="3600"/>
                </a:lnTo>
                <a:lnTo>
                  <a:pt x="2498" y="3600"/>
                </a:lnTo>
                <a:cubicBezTo>
                  <a:pt x="-958" y="7816"/>
                  <a:pt x="-828" y="14353"/>
                  <a:pt x="2887" y="18426"/>
                </a:cubicBezTo>
                <a:cubicBezTo>
                  <a:pt x="4788" y="20511"/>
                  <a:pt x="7336" y="21600"/>
                  <a:pt x="9842" y="21600"/>
                </a:cubicBezTo>
                <a:cubicBezTo>
                  <a:pt x="12175" y="21600"/>
                  <a:pt x="14551" y="20700"/>
                  <a:pt x="16408" y="18853"/>
                </a:cubicBezTo>
                <a:lnTo>
                  <a:pt x="16408" y="18853"/>
                </a:lnTo>
                <a:lnTo>
                  <a:pt x="17186" y="18000"/>
                </a:lnTo>
                <a:lnTo>
                  <a:pt x="17186" y="18000"/>
                </a:lnTo>
                <a:cubicBezTo>
                  <a:pt x="20642" y="13784"/>
                  <a:pt x="20512" y="7247"/>
                  <a:pt x="16797" y="3174"/>
                </a:cubicBezTo>
                <a:close/>
                <a:moveTo>
                  <a:pt x="9842" y="1232"/>
                </a:moveTo>
                <a:cubicBezTo>
                  <a:pt x="12175" y="1232"/>
                  <a:pt x="14378" y="2226"/>
                  <a:pt x="16020" y="4026"/>
                </a:cubicBezTo>
                <a:cubicBezTo>
                  <a:pt x="19303" y="7626"/>
                  <a:pt x="19432" y="13358"/>
                  <a:pt x="16408" y="17100"/>
                </a:cubicBezTo>
                <a:lnTo>
                  <a:pt x="4096" y="3600"/>
                </a:lnTo>
                <a:cubicBezTo>
                  <a:pt x="5652" y="2084"/>
                  <a:pt x="7682" y="1232"/>
                  <a:pt x="9842" y="1232"/>
                </a:cubicBezTo>
                <a:close/>
                <a:moveTo>
                  <a:pt x="9842" y="20368"/>
                </a:moveTo>
                <a:cubicBezTo>
                  <a:pt x="7509" y="20368"/>
                  <a:pt x="5306" y="19374"/>
                  <a:pt x="3664" y="17574"/>
                </a:cubicBezTo>
                <a:cubicBezTo>
                  <a:pt x="381" y="13974"/>
                  <a:pt x="252" y="8242"/>
                  <a:pt x="3276" y="4500"/>
                </a:cubicBezTo>
                <a:lnTo>
                  <a:pt x="15588" y="18000"/>
                </a:lnTo>
                <a:cubicBezTo>
                  <a:pt x="13989" y="19563"/>
                  <a:pt x="11959" y="20368"/>
                  <a:pt x="9842" y="2036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59" name="Form"/>
          <p:cNvSpPr/>
          <p:nvPr/>
        </p:nvSpPr>
        <p:spPr>
          <a:xfrm>
            <a:off x="16636999" y="8000999"/>
            <a:ext cx="381636" cy="237174"/>
          </a:xfrm>
          <a:custGeom>
            <a:avLst/>
            <a:gdLst/>
            <a:ahLst/>
            <a:cxnLst>
              <a:cxn ang="0">
                <a:pos x="wd2" y="hd2"/>
              </a:cxn>
              <a:cxn ang="5400000">
                <a:pos x="wd2" y="hd2"/>
              </a:cxn>
              <a:cxn ang="10800000">
                <a:pos x="wd2" y="hd2"/>
              </a:cxn>
              <a:cxn ang="16200000">
                <a:pos x="wd2" y="hd2"/>
              </a:cxn>
            </a:cxnLst>
            <a:rect l="0" t="0" r="r" b="b"/>
            <a:pathLst>
              <a:path w="21422" h="21456" extrusionOk="0">
                <a:moveTo>
                  <a:pt x="21155" y="430"/>
                </a:moveTo>
                <a:cubicBezTo>
                  <a:pt x="20798" y="-144"/>
                  <a:pt x="20228" y="-144"/>
                  <a:pt x="19871" y="430"/>
                </a:cubicBezTo>
                <a:lnTo>
                  <a:pt x="9036" y="17894"/>
                </a:lnTo>
                <a:lnTo>
                  <a:pt x="1551" y="5830"/>
                </a:lnTo>
                <a:cubicBezTo>
                  <a:pt x="1194" y="5256"/>
                  <a:pt x="624" y="5256"/>
                  <a:pt x="267" y="5830"/>
                </a:cubicBezTo>
                <a:cubicBezTo>
                  <a:pt x="-89" y="6405"/>
                  <a:pt x="-89" y="7324"/>
                  <a:pt x="267" y="7899"/>
                </a:cubicBezTo>
                <a:lnTo>
                  <a:pt x="8394" y="20996"/>
                </a:lnTo>
                <a:cubicBezTo>
                  <a:pt x="8608" y="21341"/>
                  <a:pt x="8822" y="21456"/>
                  <a:pt x="9036" y="21456"/>
                </a:cubicBezTo>
                <a:cubicBezTo>
                  <a:pt x="9250" y="21456"/>
                  <a:pt x="9535" y="21341"/>
                  <a:pt x="9677" y="20996"/>
                </a:cubicBezTo>
                <a:lnTo>
                  <a:pt x="21155" y="2499"/>
                </a:lnTo>
                <a:cubicBezTo>
                  <a:pt x="21511" y="1924"/>
                  <a:pt x="21511" y="1005"/>
                  <a:pt x="21155" y="4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0" name="Form"/>
          <p:cNvSpPr/>
          <p:nvPr/>
        </p:nvSpPr>
        <p:spPr>
          <a:xfrm>
            <a:off x="20523200" y="7886700"/>
            <a:ext cx="440532" cy="453232"/>
          </a:xfrm>
          <a:custGeom>
            <a:avLst/>
            <a:gdLst/>
            <a:ahLst/>
            <a:cxnLst>
              <a:cxn ang="0">
                <a:pos x="wd2" y="hd2"/>
              </a:cxn>
              <a:cxn ang="5400000">
                <a:pos x="wd2" y="hd2"/>
              </a:cxn>
              <a:cxn ang="10800000">
                <a:pos x="wd2" y="hd2"/>
              </a:cxn>
              <a:cxn ang="16200000">
                <a:pos x="wd2" y="hd2"/>
              </a:cxn>
            </a:cxnLst>
            <a:rect l="0" t="0" r="r" b="b"/>
            <a:pathLst>
              <a:path w="21600" h="21600" extrusionOk="0">
                <a:moveTo>
                  <a:pt x="20802" y="0"/>
                </a:moveTo>
                <a:lnTo>
                  <a:pt x="817" y="57"/>
                </a:lnTo>
                <a:cubicBezTo>
                  <a:pt x="381" y="57"/>
                  <a:pt x="0" y="427"/>
                  <a:pt x="0" y="851"/>
                </a:cubicBezTo>
                <a:cubicBezTo>
                  <a:pt x="0" y="1275"/>
                  <a:pt x="381" y="1627"/>
                  <a:pt x="817" y="1627"/>
                </a:cubicBezTo>
                <a:lnTo>
                  <a:pt x="20802" y="1570"/>
                </a:lnTo>
                <a:cubicBezTo>
                  <a:pt x="21238" y="1570"/>
                  <a:pt x="21600" y="1218"/>
                  <a:pt x="21600" y="794"/>
                </a:cubicBezTo>
                <a:cubicBezTo>
                  <a:pt x="21600" y="371"/>
                  <a:pt x="21238" y="0"/>
                  <a:pt x="20802" y="0"/>
                </a:cubicBezTo>
                <a:close/>
                <a:moveTo>
                  <a:pt x="15782" y="6658"/>
                </a:moveTo>
                <a:cubicBezTo>
                  <a:pt x="15579" y="6658"/>
                  <a:pt x="15365" y="6733"/>
                  <a:pt x="15178" y="6885"/>
                </a:cubicBezTo>
                <a:lnTo>
                  <a:pt x="8640" y="13240"/>
                </a:lnTo>
                <a:lnTo>
                  <a:pt x="5721" y="10403"/>
                </a:lnTo>
                <a:cubicBezTo>
                  <a:pt x="5410" y="10100"/>
                  <a:pt x="4904" y="10100"/>
                  <a:pt x="4592" y="10403"/>
                </a:cubicBezTo>
                <a:cubicBezTo>
                  <a:pt x="4281" y="10705"/>
                  <a:pt x="4281" y="11178"/>
                  <a:pt x="4592" y="11481"/>
                </a:cubicBezTo>
                <a:lnTo>
                  <a:pt x="8076" y="14867"/>
                </a:lnTo>
                <a:cubicBezTo>
                  <a:pt x="8262" y="15048"/>
                  <a:pt x="8453" y="15112"/>
                  <a:pt x="8640" y="15112"/>
                </a:cubicBezTo>
                <a:cubicBezTo>
                  <a:pt x="8827" y="15112"/>
                  <a:pt x="9080" y="15048"/>
                  <a:pt x="9204" y="14867"/>
                </a:cubicBezTo>
                <a:lnTo>
                  <a:pt x="16307" y="7982"/>
                </a:lnTo>
                <a:cubicBezTo>
                  <a:pt x="16618" y="7679"/>
                  <a:pt x="16618" y="7187"/>
                  <a:pt x="16307" y="6885"/>
                </a:cubicBezTo>
                <a:cubicBezTo>
                  <a:pt x="16182" y="6733"/>
                  <a:pt x="15984" y="6658"/>
                  <a:pt x="15782" y="6658"/>
                </a:cubicBezTo>
                <a:close/>
                <a:moveTo>
                  <a:pt x="20802" y="19973"/>
                </a:moveTo>
                <a:lnTo>
                  <a:pt x="817" y="20030"/>
                </a:lnTo>
                <a:cubicBezTo>
                  <a:pt x="381" y="20030"/>
                  <a:pt x="0" y="20401"/>
                  <a:pt x="0" y="20825"/>
                </a:cubicBezTo>
                <a:cubicBezTo>
                  <a:pt x="0" y="21248"/>
                  <a:pt x="381" y="21600"/>
                  <a:pt x="817" y="21600"/>
                </a:cubicBezTo>
                <a:lnTo>
                  <a:pt x="20802" y="21543"/>
                </a:lnTo>
                <a:cubicBezTo>
                  <a:pt x="21238" y="21543"/>
                  <a:pt x="21600" y="21191"/>
                  <a:pt x="21600" y="20768"/>
                </a:cubicBezTo>
                <a:cubicBezTo>
                  <a:pt x="21600" y="20344"/>
                  <a:pt x="21238" y="19973"/>
                  <a:pt x="20802" y="1997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1" name="Form"/>
          <p:cNvSpPr/>
          <p:nvPr/>
        </p:nvSpPr>
        <p:spPr>
          <a:xfrm>
            <a:off x="19215100" y="7962900"/>
            <a:ext cx="440532" cy="300832"/>
          </a:xfrm>
          <a:custGeom>
            <a:avLst/>
            <a:gdLst/>
            <a:ahLst/>
            <a:cxnLst>
              <a:cxn ang="0">
                <a:pos x="wd2" y="hd2"/>
              </a:cxn>
              <a:cxn ang="5400000">
                <a:pos x="wd2" y="hd2"/>
              </a:cxn>
              <a:cxn ang="10800000">
                <a:pos x="wd2" y="hd2"/>
              </a:cxn>
              <a:cxn ang="16200000">
                <a:pos x="wd2" y="hd2"/>
              </a:cxn>
            </a:cxnLst>
            <a:rect l="0" t="0" r="r" b="b"/>
            <a:pathLst>
              <a:path w="21600" h="21600" extrusionOk="0">
                <a:moveTo>
                  <a:pt x="16365" y="0"/>
                </a:moveTo>
                <a:cubicBezTo>
                  <a:pt x="16163" y="0"/>
                  <a:pt x="15957" y="114"/>
                  <a:pt x="15801" y="342"/>
                </a:cubicBezTo>
                <a:lnTo>
                  <a:pt x="9263" y="9917"/>
                </a:lnTo>
                <a:lnTo>
                  <a:pt x="6344" y="5642"/>
                </a:lnTo>
                <a:cubicBezTo>
                  <a:pt x="6032" y="5186"/>
                  <a:pt x="5527" y="5186"/>
                  <a:pt x="5215" y="5642"/>
                </a:cubicBezTo>
                <a:cubicBezTo>
                  <a:pt x="4904" y="6098"/>
                  <a:pt x="4904" y="6811"/>
                  <a:pt x="5215" y="7266"/>
                </a:cubicBezTo>
                <a:lnTo>
                  <a:pt x="9263" y="13194"/>
                </a:lnTo>
                <a:lnTo>
                  <a:pt x="16930" y="1995"/>
                </a:lnTo>
                <a:cubicBezTo>
                  <a:pt x="17241" y="1539"/>
                  <a:pt x="17241" y="798"/>
                  <a:pt x="16930" y="342"/>
                </a:cubicBezTo>
                <a:cubicBezTo>
                  <a:pt x="16774" y="114"/>
                  <a:pt x="16568" y="0"/>
                  <a:pt x="16365" y="0"/>
                </a:cubicBezTo>
                <a:close/>
                <a:moveTo>
                  <a:pt x="20802" y="19149"/>
                </a:moveTo>
                <a:lnTo>
                  <a:pt x="817" y="19235"/>
                </a:lnTo>
                <a:cubicBezTo>
                  <a:pt x="381" y="19235"/>
                  <a:pt x="0" y="19793"/>
                  <a:pt x="0" y="20432"/>
                </a:cubicBezTo>
                <a:cubicBezTo>
                  <a:pt x="0" y="21070"/>
                  <a:pt x="381" y="21600"/>
                  <a:pt x="817" y="21600"/>
                </a:cubicBezTo>
                <a:lnTo>
                  <a:pt x="20802" y="21514"/>
                </a:lnTo>
                <a:cubicBezTo>
                  <a:pt x="21238" y="21514"/>
                  <a:pt x="21600" y="20984"/>
                  <a:pt x="21600" y="20346"/>
                </a:cubicBezTo>
                <a:cubicBezTo>
                  <a:pt x="21600" y="19617"/>
                  <a:pt x="21238" y="19149"/>
                  <a:pt x="20802" y="1914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2" name="Form"/>
          <p:cNvSpPr/>
          <p:nvPr/>
        </p:nvSpPr>
        <p:spPr>
          <a:xfrm>
            <a:off x="3467100" y="10058400"/>
            <a:ext cx="577850" cy="5778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87" y="1231"/>
                </a:moveTo>
                <a:lnTo>
                  <a:pt x="20369" y="1231"/>
                </a:lnTo>
                <a:lnTo>
                  <a:pt x="20369" y="20413"/>
                </a:lnTo>
                <a:lnTo>
                  <a:pt x="1187" y="20413"/>
                </a:lnTo>
                <a:lnTo>
                  <a:pt x="1187" y="1231"/>
                </a:lnTo>
                <a:close/>
                <a:moveTo>
                  <a:pt x="14850" y="7596"/>
                </a:moveTo>
                <a:cubicBezTo>
                  <a:pt x="14696" y="7596"/>
                  <a:pt x="14538" y="7655"/>
                  <a:pt x="14420" y="7774"/>
                </a:cubicBezTo>
                <a:lnTo>
                  <a:pt x="9435" y="12758"/>
                </a:lnTo>
                <a:lnTo>
                  <a:pt x="7210" y="10533"/>
                </a:lnTo>
                <a:cubicBezTo>
                  <a:pt x="6973" y="10296"/>
                  <a:pt x="6587" y="10296"/>
                  <a:pt x="6349" y="10533"/>
                </a:cubicBezTo>
                <a:cubicBezTo>
                  <a:pt x="6112" y="10770"/>
                  <a:pt x="6112" y="11141"/>
                  <a:pt x="6349" y="11379"/>
                </a:cubicBezTo>
                <a:lnTo>
                  <a:pt x="9005" y="14034"/>
                </a:lnTo>
                <a:cubicBezTo>
                  <a:pt x="9147" y="14176"/>
                  <a:pt x="9293" y="14227"/>
                  <a:pt x="9435" y="14227"/>
                </a:cubicBezTo>
                <a:cubicBezTo>
                  <a:pt x="9578" y="14227"/>
                  <a:pt x="9770" y="14176"/>
                  <a:pt x="9865" y="14034"/>
                </a:cubicBezTo>
                <a:lnTo>
                  <a:pt x="15280" y="8634"/>
                </a:lnTo>
                <a:cubicBezTo>
                  <a:pt x="15518" y="8397"/>
                  <a:pt x="15518" y="8011"/>
                  <a:pt x="15280" y="7774"/>
                </a:cubicBezTo>
                <a:cubicBezTo>
                  <a:pt x="15162" y="7655"/>
                  <a:pt x="15004" y="7596"/>
                  <a:pt x="14850" y="7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3" name="Form"/>
          <p:cNvSpPr/>
          <p:nvPr/>
        </p:nvSpPr>
        <p:spPr>
          <a:xfrm>
            <a:off x="20497800" y="2286000"/>
            <a:ext cx="482354" cy="494983"/>
          </a:xfrm>
          <a:custGeom>
            <a:avLst/>
            <a:gdLst/>
            <a:ahLst/>
            <a:cxnLst>
              <a:cxn ang="0">
                <a:pos x="wd2" y="hd2"/>
              </a:cxn>
              <a:cxn ang="5400000">
                <a:pos x="wd2" y="hd2"/>
              </a:cxn>
              <a:cxn ang="10800000">
                <a:pos x="wd2" y="hd2"/>
              </a:cxn>
              <a:cxn ang="16200000">
                <a:pos x="wd2" y="hd2"/>
              </a:cxn>
            </a:cxnLst>
            <a:rect l="0" t="0" r="r" b="b"/>
            <a:pathLst>
              <a:path w="21476" h="20942" extrusionOk="0">
                <a:moveTo>
                  <a:pt x="19437" y="1975"/>
                </a:moveTo>
                <a:cubicBezTo>
                  <a:pt x="16666" y="-658"/>
                  <a:pt x="12143" y="-658"/>
                  <a:pt x="9315" y="1975"/>
                </a:cubicBezTo>
                <a:cubicBezTo>
                  <a:pt x="6714" y="4446"/>
                  <a:pt x="6545" y="8423"/>
                  <a:pt x="8807" y="11055"/>
                </a:cubicBezTo>
                <a:lnTo>
                  <a:pt x="4170" y="15461"/>
                </a:lnTo>
                <a:cubicBezTo>
                  <a:pt x="4170" y="15461"/>
                  <a:pt x="4170" y="15461"/>
                  <a:pt x="4170" y="15461"/>
                </a:cubicBezTo>
                <a:cubicBezTo>
                  <a:pt x="4170" y="15461"/>
                  <a:pt x="4170" y="15461"/>
                  <a:pt x="4170" y="15461"/>
                </a:cubicBezTo>
                <a:lnTo>
                  <a:pt x="2869" y="16697"/>
                </a:lnTo>
                <a:cubicBezTo>
                  <a:pt x="2869" y="16697"/>
                  <a:pt x="2869" y="16697"/>
                  <a:pt x="2869" y="16697"/>
                </a:cubicBezTo>
                <a:cubicBezTo>
                  <a:pt x="2869" y="16697"/>
                  <a:pt x="2869" y="16697"/>
                  <a:pt x="2869" y="16697"/>
                </a:cubicBezTo>
                <a:lnTo>
                  <a:pt x="1512" y="17987"/>
                </a:lnTo>
                <a:cubicBezTo>
                  <a:pt x="1512" y="17987"/>
                  <a:pt x="1512" y="17987"/>
                  <a:pt x="1512" y="17987"/>
                </a:cubicBezTo>
                <a:cubicBezTo>
                  <a:pt x="1512" y="17987"/>
                  <a:pt x="1512" y="17987"/>
                  <a:pt x="1512" y="17987"/>
                </a:cubicBezTo>
                <a:lnTo>
                  <a:pt x="212" y="19223"/>
                </a:lnTo>
                <a:cubicBezTo>
                  <a:pt x="-71" y="19491"/>
                  <a:pt x="-71" y="19921"/>
                  <a:pt x="212" y="20190"/>
                </a:cubicBezTo>
                <a:cubicBezTo>
                  <a:pt x="381" y="20351"/>
                  <a:pt x="551" y="20405"/>
                  <a:pt x="721" y="20405"/>
                </a:cubicBezTo>
                <a:cubicBezTo>
                  <a:pt x="890" y="20405"/>
                  <a:pt x="1116" y="20351"/>
                  <a:pt x="1230" y="20190"/>
                </a:cubicBezTo>
                <a:lnTo>
                  <a:pt x="2021" y="19438"/>
                </a:lnTo>
                <a:lnTo>
                  <a:pt x="3096" y="20458"/>
                </a:lnTo>
                <a:cubicBezTo>
                  <a:pt x="3265" y="20620"/>
                  <a:pt x="3435" y="20673"/>
                  <a:pt x="3604" y="20673"/>
                </a:cubicBezTo>
                <a:cubicBezTo>
                  <a:pt x="3774" y="20673"/>
                  <a:pt x="4000" y="20620"/>
                  <a:pt x="4113" y="20458"/>
                </a:cubicBezTo>
                <a:cubicBezTo>
                  <a:pt x="4396" y="20190"/>
                  <a:pt x="4396" y="19760"/>
                  <a:pt x="4113" y="19491"/>
                </a:cubicBezTo>
                <a:lnTo>
                  <a:pt x="3039" y="18470"/>
                </a:lnTo>
                <a:lnTo>
                  <a:pt x="3378" y="18148"/>
                </a:lnTo>
                <a:lnTo>
                  <a:pt x="6092" y="20727"/>
                </a:lnTo>
                <a:cubicBezTo>
                  <a:pt x="6262" y="20888"/>
                  <a:pt x="6432" y="20942"/>
                  <a:pt x="6601" y="20942"/>
                </a:cubicBezTo>
                <a:cubicBezTo>
                  <a:pt x="6771" y="20942"/>
                  <a:pt x="6997" y="20888"/>
                  <a:pt x="7110" y="20727"/>
                </a:cubicBezTo>
                <a:cubicBezTo>
                  <a:pt x="7393" y="20458"/>
                  <a:pt x="7393" y="20029"/>
                  <a:pt x="7110" y="19760"/>
                </a:cubicBezTo>
                <a:lnTo>
                  <a:pt x="4396" y="17181"/>
                </a:lnTo>
                <a:lnTo>
                  <a:pt x="4679" y="16912"/>
                </a:lnTo>
                <a:lnTo>
                  <a:pt x="5753" y="17933"/>
                </a:lnTo>
                <a:cubicBezTo>
                  <a:pt x="5923" y="18094"/>
                  <a:pt x="6092" y="18148"/>
                  <a:pt x="6262" y="18148"/>
                </a:cubicBezTo>
                <a:cubicBezTo>
                  <a:pt x="6432" y="18148"/>
                  <a:pt x="6658" y="18094"/>
                  <a:pt x="6771" y="17933"/>
                </a:cubicBezTo>
                <a:cubicBezTo>
                  <a:pt x="7054" y="17664"/>
                  <a:pt x="7054" y="17235"/>
                  <a:pt x="6771" y="16966"/>
                </a:cubicBezTo>
                <a:lnTo>
                  <a:pt x="5697" y="15945"/>
                </a:lnTo>
                <a:lnTo>
                  <a:pt x="9824" y="12023"/>
                </a:lnTo>
                <a:cubicBezTo>
                  <a:pt x="11068" y="12990"/>
                  <a:pt x="12652" y="13527"/>
                  <a:pt x="14348" y="13527"/>
                </a:cubicBezTo>
                <a:cubicBezTo>
                  <a:pt x="16270" y="13527"/>
                  <a:pt x="18080" y="12829"/>
                  <a:pt x="19380" y="11539"/>
                </a:cubicBezTo>
                <a:cubicBezTo>
                  <a:pt x="20738" y="10249"/>
                  <a:pt x="21473" y="8530"/>
                  <a:pt x="21473" y="6757"/>
                </a:cubicBezTo>
                <a:cubicBezTo>
                  <a:pt x="21529" y="4984"/>
                  <a:pt x="20794" y="3264"/>
                  <a:pt x="19437" y="1975"/>
                </a:cubicBezTo>
                <a:close/>
                <a:moveTo>
                  <a:pt x="18419" y="10626"/>
                </a:moveTo>
                <a:cubicBezTo>
                  <a:pt x="17345" y="11646"/>
                  <a:pt x="15931" y="12238"/>
                  <a:pt x="14404" y="12238"/>
                </a:cubicBezTo>
                <a:cubicBezTo>
                  <a:pt x="12878" y="12238"/>
                  <a:pt x="11464" y="11700"/>
                  <a:pt x="10390" y="10679"/>
                </a:cubicBezTo>
                <a:cubicBezTo>
                  <a:pt x="10390" y="10679"/>
                  <a:pt x="10390" y="10679"/>
                  <a:pt x="10390" y="10679"/>
                </a:cubicBezTo>
                <a:cubicBezTo>
                  <a:pt x="10390" y="10679"/>
                  <a:pt x="10390" y="10679"/>
                  <a:pt x="10390" y="10679"/>
                </a:cubicBezTo>
                <a:cubicBezTo>
                  <a:pt x="8185" y="8584"/>
                  <a:pt x="8185" y="5145"/>
                  <a:pt x="10390" y="3049"/>
                </a:cubicBezTo>
                <a:cubicBezTo>
                  <a:pt x="11521" y="1975"/>
                  <a:pt x="12934" y="1491"/>
                  <a:pt x="14404" y="1491"/>
                </a:cubicBezTo>
                <a:cubicBezTo>
                  <a:pt x="15875" y="1491"/>
                  <a:pt x="17345" y="2029"/>
                  <a:pt x="18419" y="3049"/>
                </a:cubicBezTo>
                <a:cubicBezTo>
                  <a:pt x="19493" y="4070"/>
                  <a:pt x="20115" y="5414"/>
                  <a:pt x="20115" y="6864"/>
                </a:cubicBezTo>
                <a:cubicBezTo>
                  <a:pt x="20059" y="8261"/>
                  <a:pt x="19493" y="9605"/>
                  <a:pt x="18419" y="1062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4" name="Form"/>
          <p:cNvSpPr/>
          <p:nvPr/>
        </p:nvSpPr>
        <p:spPr>
          <a:xfrm>
            <a:off x="21742400" y="2222500"/>
            <a:ext cx="609600" cy="608966"/>
          </a:xfrm>
          <a:custGeom>
            <a:avLst/>
            <a:gdLst/>
            <a:ahLst/>
            <a:cxnLst>
              <a:cxn ang="0">
                <a:pos x="wd2" y="hd2"/>
              </a:cxn>
              <a:cxn ang="5400000">
                <a:pos x="wd2" y="hd2"/>
              </a:cxn>
              <a:cxn ang="10800000">
                <a:pos x="wd2" y="hd2"/>
              </a:cxn>
              <a:cxn ang="16200000">
                <a:pos x="wd2" y="hd2"/>
              </a:cxn>
            </a:cxnLst>
            <a:rect l="0" t="0" r="r" b="b"/>
            <a:pathLst>
              <a:path w="21600" h="21577" extrusionOk="0">
                <a:moveTo>
                  <a:pt x="19035" y="3847"/>
                </a:moveTo>
                <a:cubicBezTo>
                  <a:pt x="17280" y="1732"/>
                  <a:pt x="14760" y="382"/>
                  <a:pt x="12060" y="67"/>
                </a:cubicBezTo>
                <a:cubicBezTo>
                  <a:pt x="11205" y="-23"/>
                  <a:pt x="10350" y="-23"/>
                  <a:pt x="9495" y="67"/>
                </a:cubicBezTo>
                <a:cubicBezTo>
                  <a:pt x="6750" y="382"/>
                  <a:pt x="4275" y="1732"/>
                  <a:pt x="2520" y="3847"/>
                </a:cubicBezTo>
                <a:cubicBezTo>
                  <a:pt x="900" y="5782"/>
                  <a:pt x="0" y="8257"/>
                  <a:pt x="0" y="10777"/>
                </a:cubicBezTo>
                <a:cubicBezTo>
                  <a:pt x="0" y="13297"/>
                  <a:pt x="900" y="15772"/>
                  <a:pt x="2520" y="17707"/>
                </a:cubicBezTo>
                <a:cubicBezTo>
                  <a:pt x="4275" y="19822"/>
                  <a:pt x="6795" y="21172"/>
                  <a:pt x="9495" y="21487"/>
                </a:cubicBezTo>
                <a:cubicBezTo>
                  <a:pt x="9900" y="21532"/>
                  <a:pt x="10350" y="21577"/>
                  <a:pt x="10800" y="21577"/>
                </a:cubicBezTo>
                <a:cubicBezTo>
                  <a:pt x="11250" y="21577"/>
                  <a:pt x="11655" y="21532"/>
                  <a:pt x="12105" y="21487"/>
                </a:cubicBezTo>
                <a:cubicBezTo>
                  <a:pt x="14850" y="21172"/>
                  <a:pt x="17325" y="19822"/>
                  <a:pt x="19080" y="17707"/>
                </a:cubicBezTo>
                <a:cubicBezTo>
                  <a:pt x="20700" y="15772"/>
                  <a:pt x="21600" y="13297"/>
                  <a:pt x="21600" y="10777"/>
                </a:cubicBezTo>
                <a:cubicBezTo>
                  <a:pt x="21555" y="8257"/>
                  <a:pt x="20655" y="5782"/>
                  <a:pt x="19035" y="3847"/>
                </a:cubicBezTo>
                <a:close/>
                <a:moveTo>
                  <a:pt x="20385" y="10192"/>
                </a:moveTo>
                <a:lnTo>
                  <a:pt x="16650" y="10192"/>
                </a:lnTo>
                <a:cubicBezTo>
                  <a:pt x="16605" y="9022"/>
                  <a:pt x="16380" y="7897"/>
                  <a:pt x="15975" y="6772"/>
                </a:cubicBezTo>
                <a:cubicBezTo>
                  <a:pt x="16875" y="6322"/>
                  <a:pt x="17730" y="5737"/>
                  <a:pt x="18540" y="5062"/>
                </a:cubicBezTo>
                <a:cubicBezTo>
                  <a:pt x="19620" y="6592"/>
                  <a:pt x="20295" y="8347"/>
                  <a:pt x="20385" y="10192"/>
                </a:cubicBezTo>
                <a:close/>
                <a:moveTo>
                  <a:pt x="11340" y="2362"/>
                </a:moveTo>
                <a:cubicBezTo>
                  <a:pt x="12645" y="3352"/>
                  <a:pt x="13770" y="4702"/>
                  <a:pt x="14490" y="6187"/>
                </a:cubicBezTo>
                <a:cubicBezTo>
                  <a:pt x="13500" y="6547"/>
                  <a:pt x="12420" y="6772"/>
                  <a:pt x="11340" y="6862"/>
                </a:cubicBezTo>
                <a:lnTo>
                  <a:pt x="11340" y="2362"/>
                </a:lnTo>
                <a:close/>
                <a:moveTo>
                  <a:pt x="10170" y="6862"/>
                </a:moveTo>
                <a:cubicBezTo>
                  <a:pt x="9090" y="6817"/>
                  <a:pt x="8055" y="6592"/>
                  <a:pt x="7020" y="6187"/>
                </a:cubicBezTo>
                <a:cubicBezTo>
                  <a:pt x="7740" y="4702"/>
                  <a:pt x="8820" y="3352"/>
                  <a:pt x="10170" y="2362"/>
                </a:cubicBezTo>
                <a:lnTo>
                  <a:pt x="10170" y="6862"/>
                </a:lnTo>
                <a:close/>
                <a:moveTo>
                  <a:pt x="6615" y="7267"/>
                </a:moveTo>
                <a:cubicBezTo>
                  <a:pt x="7740" y="7717"/>
                  <a:pt x="8955" y="7942"/>
                  <a:pt x="10215" y="8032"/>
                </a:cubicBezTo>
                <a:lnTo>
                  <a:pt x="10215" y="10237"/>
                </a:lnTo>
                <a:lnTo>
                  <a:pt x="6030" y="10237"/>
                </a:lnTo>
                <a:cubicBezTo>
                  <a:pt x="6075" y="9202"/>
                  <a:pt x="6255" y="8212"/>
                  <a:pt x="6615" y="7267"/>
                </a:cubicBezTo>
                <a:close/>
                <a:moveTo>
                  <a:pt x="10170" y="11362"/>
                </a:moveTo>
                <a:lnTo>
                  <a:pt x="10170" y="13567"/>
                </a:lnTo>
                <a:cubicBezTo>
                  <a:pt x="8955" y="13612"/>
                  <a:pt x="7740" y="13882"/>
                  <a:pt x="6570" y="14332"/>
                </a:cubicBezTo>
                <a:cubicBezTo>
                  <a:pt x="6255" y="13387"/>
                  <a:pt x="6030" y="12397"/>
                  <a:pt x="5985" y="11407"/>
                </a:cubicBezTo>
                <a:lnTo>
                  <a:pt x="10170" y="11407"/>
                </a:lnTo>
                <a:close/>
                <a:moveTo>
                  <a:pt x="10170" y="14737"/>
                </a:moveTo>
                <a:lnTo>
                  <a:pt x="10170" y="19237"/>
                </a:lnTo>
                <a:cubicBezTo>
                  <a:pt x="8820" y="18202"/>
                  <a:pt x="7740" y="16897"/>
                  <a:pt x="7020" y="15412"/>
                </a:cubicBezTo>
                <a:cubicBezTo>
                  <a:pt x="8055" y="15007"/>
                  <a:pt x="9090" y="14782"/>
                  <a:pt x="10170" y="14737"/>
                </a:cubicBezTo>
                <a:close/>
                <a:moveTo>
                  <a:pt x="11340" y="14737"/>
                </a:moveTo>
                <a:cubicBezTo>
                  <a:pt x="12420" y="14782"/>
                  <a:pt x="13455" y="15007"/>
                  <a:pt x="14490" y="15412"/>
                </a:cubicBezTo>
                <a:cubicBezTo>
                  <a:pt x="13770" y="16897"/>
                  <a:pt x="12690" y="18247"/>
                  <a:pt x="11340" y="19237"/>
                </a:cubicBezTo>
                <a:lnTo>
                  <a:pt x="11340" y="14737"/>
                </a:lnTo>
                <a:close/>
                <a:moveTo>
                  <a:pt x="14940" y="14287"/>
                </a:moveTo>
                <a:cubicBezTo>
                  <a:pt x="13815" y="13837"/>
                  <a:pt x="12600" y="13612"/>
                  <a:pt x="11340" y="13522"/>
                </a:cubicBezTo>
                <a:lnTo>
                  <a:pt x="11340" y="11317"/>
                </a:lnTo>
                <a:lnTo>
                  <a:pt x="15525" y="11317"/>
                </a:lnTo>
                <a:cubicBezTo>
                  <a:pt x="15480" y="12397"/>
                  <a:pt x="15255" y="13342"/>
                  <a:pt x="14940" y="14287"/>
                </a:cubicBezTo>
                <a:close/>
                <a:moveTo>
                  <a:pt x="11340" y="10192"/>
                </a:moveTo>
                <a:lnTo>
                  <a:pt x="11340" y="7987"/>
                </a:lnTo>
                <a:cubicBezTo>
                  <a:pt x="12555" y="7942"/>
                  <a:pt x="13770" y="7672"/>
                  <a:pt x="14940" y="7222"/>
                </a:cubicBezTo>
                <a:cubicBezTo>
                  <a:pt x="15255" y="8167"/>
                  <a:pt x="15480" y="9157"/>
                  <a:pt x="15525" y="10147"/>
                </a:cubicBezTo>
                <a:lnTo>
                  <a:pt x="11340" y="10147"/>
                </a:lnTo>
                <a:close/>
                <a:moveTo>
                  <a:pt x="17775" y="4207"/>
                </a:moveTo>
                <a:cubicBezTo>
                  <a:pt x="17100" y="4837"/>
                  <a:pt x="16335" y="5332"/>
                  <a:pt x="15525" y="5737"/>
                </a:cubicBezTo>
                <a:cubicBezTo>
                  <a:pt x="14670" y="3982"/>
                  <a:pt x="13410" y="2452"/>
                  <a:pt x="11880" y="1327"/>
                </a:cubicBezTo>
                <a:cubicBezTo>
                  <a:pt x="11925" y="1282"/>
                  <a:pt x="12015" y="1282"/>
                  <a:pt x="12060" y="1237"/>
                </a:cubicBezTo>
                <a:cubicBezTo>
                  <a:pt x="14265" y="1552"/>
                  <a:pt x="16290" y="2587"/>
                  <a:pt x="17775" y="4207"/>
                </a:cubicBezTo>
                <a:close/>
                <a:moveTo>
                  <a:pt x="9450" y="1237"/>
                </a:moveTo>
                <a:cubicBezTo>
                  <a:pt x="9495" y="1282"/>
                  <a:pt x="9585" y="1282"/>
                  <a:pt x="9630" y="1327"/>
                </a:cubicBezTo>
                <a:cubicBezTo>
                  <a:pt x="8055" y="2497"/>
                  <a:pt x="6795" y="3982"/>
                  <a:pt x="5985" y="5737"/>
                </a:cubicBezTo>
                <a:cubicBezTo>
                  <a:pt x="5175" y="5332"/>
                  <a:pt x="4410" y="4792"/>
                  <a:pt x="3735" y="4207"/>
                </a:cubicBezTo>
                <a:cubicBezTo>
                  <a:pt x="5265" y="2587"/>
                  <a:pt x="7245" y="1552"/>
                  <a:pt x="9450" y="1237"/>
                </a:cubicBezTo>
                <a:close/>
                <a:moveTo>
                  <a:pt x="3015" y="5062"/>
                </a:moveTo>
                <a:cubicBezTo>
                  <a:pt x="3780" y="5737"/>
                  <a:pt x="4635" y="6322"/>
                  <a:pt x="5580" y="6772"/>
                </a:cubicBezTo>
                <a:cubicBezTo>
                  <a:pt x="5175" y="7852"/>
                  <a:pt x="4950" y="8977"/>
                  <a:pt x="4905" y="10192"/>
                </a:cubicBezTo>
                <a:lnTo>
                  <a:pt x="1170" y="10192"/>
                </a:lnTo>
                <a:cubicBezTo>
                  <a:pt x="1260" y="8347"/>
                  <a:pt x="1890" y="6592"/>
                  <a:pt x="3015" y="5062"/>
                </a:cubicBezTo>
                <a:close/>
                <a:moveTo>
                  <a:pt x="1125" y="11362"/>
                </a:moveTo>
                <a:lnTo>
                  <a:pt x="4860" y="11362"/>
                </a:lnTo>
                <a:cubicBezTo>
                  <a:pt x="4905" y="12532"/>
                  <a:pt x="5175" y="13702"/>
                  <a:pt x="5535" y="14782"/>
                </a:cubicBezTo>
                <a:cubicBezTo>
                  <a:pt x="4590" y="15232"/>
                  <a:pt x="3735" y="15817"/>
                  <a:pt x="2970" y="16492"/>
                </a:cubicBezTo>
                <a:cubicBezTo>
                  <a:pt x="1890" y="15007"/>
                  <a:pt x="1260" y="13207"/>
                  <a:pt x="1125" y="11362"/>
                </a:cubicBezTo>
                <a:close/>
                <a:moveTo>
                  <a:pt x="3735" y="17392"/>
                </a:moveTo>
                <a:cubicBezTo>
                  <a:pt x="4410" y="16762"/>
                  <a:pt x="5175" y="16267"/>
                  <a:pt x="5985" y="15862"/>
                </a:cubicBezTo>
                <a:cubicBezTo>
                  <a:pt x="6795" y="17617"/>
                  <a:pt x="8055" y="19102"/>
                  <a:pt x="9630" y="20272"/>
                </a:cubicBezTo>
                <a:cubicBezTo>
                  <a:pt x="9585" y="20317"/>
                  <a:pt x="9495" y="20317"/>
                  <a:pt x="9450" y="20362"/>
                </a:cubicBezTo>
                <a:cubicBezTo>
                  <a:pt x="7245" y="20047"/>
                  <a:pt x="5265" y="19012"/>
                  <a:pt x="3735" y="17392"/>
                </a:cubicBezTo>
                <a:close/>
                <a:moveTo>
                  <a:pt x="12060" y="20362"/>
                </a:moveTo>
                <a:cubicBezTo>
                  <a:pt x="12015" y="20317"/>
                  <a:pt x="11925" y="20317"/>
                  <a:pt x="11880" y="20272"/>
                </a:cubicBezTo>
                <a:cubicBezTo>
                  <a:pt x="13455" y="19147"/>
                  <a:pt x="14715" y="17617"/>
                  <a:pt x="15525" y="15862"/>
                </a:cubicBezTo>
                <a:cubicBezTo>
                  <a:pt x="16335" y="16267"/>
                  <a:pt x="17100" y="16807"/>
                  <a:pt x="17775" y="17392"/>
                </a:cubicBezTo>
                <a:cubicBezTo>
                  <a:pt x="16290" y="19012"/>
                  <a:pt x="14265" y="20047"/>
                  <a:pt x="12060" y="20362"/>
                </a:cubicBezTo>
                <a:close/>
                <a:moveTo>
                  <a:pt x="18540" y="16492"/>
                </a:moveTo>
                <a:cubicBezTo>
                  <a:pt x="17775" y="15817"/>
                  <a:pt x="16920" y="15232"/>
                  <a:pt x="15975" y="14782"/>
                </a:cubicBezTo>
                <a:cubicBezTo>
                  <a:pt x="16380" y="13702"/>
                  <a:pt x="16605" y="12532"/>
                  <a:pt x="16650" y="11362"/>
                </a:cubicBezTo>
                <a:lnTo>
                  <a:pt x="20385" y="11362"/>
                </a:lnTo>
                <a:cubicBezTo>
                  <a:pt x="20295" y="13207"/>
                  <a:pt x="19620" y="15007"/>
                  <a:pt x="18540" y="1649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5" name="Form"/>
          <p:cNvSpPr/>
          <p:nvPr/>
        </p:nvSpPr>
        <p:spPr>
          <a:xfrm>
            <a:off x="4800600" y="2273300"/>
            <a:ext cx="527528" cy="525781"/>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6" name="Form"/>
          <p:cNvSpPr/>
          <p:nvPr/>
        </p:nvSpPr>
        <p:spPr>
          <a:xfrm>
            <a:off x="3543299" y="2222499"/>
            <a:ext cx="439421" cy="608649"/>
          </a:xfrm>
          <a:custGeom>
            <a:avLst/>
            <a:gdLst/>
            <a:ahLst/>
            <a:cxnLst>
              <a:cxn ang="0">
                <a:pos x="wd2" y="hd2"/>
              </a:cxn>
              <a:cxn ang="5400000">
                <a:pos x="wd2" y="hd2"/>
              </a:cxn>
              <a:cxn ang="10800000">
                <a:pos x="wd2" y="hd2"/>
              </a:cxn>
              <a:cxn ang="16200000">
                <a:pos x="wd2" y="hd2"/>
              </a:cxn>
            </a:cxnLst>
            <a:rect l="0" t="0" r="r" b="b"/>
            <a:pathLst>
              <a:path w="21538" h="21566" extrusionOk="0">
                <a:moveTo>
                  <a:pt x="10738" y="21566"/>
                </a:moveTo>
                <a:cubicBezTo>
                  <a:pt x="10676" y="21566"/>
                  <a:pt x="10613" y="21566"/>
                  <a:pt x="10551" y="21566"/>
                </a:cubicBezTo>
                <a:cubicBezTo>
                  <a:pt x="10178" y="21476"/>
                  <a:pt x="9991" y="21251"/>
                  <a:pt x="9991" y="21026"/>
                </a:cubicBezTo>
                <a:lnTo>
                  <a:pt x="9991" y="13196"/>
                </a:lnTo>
                <a:lnTo>
                  <a:pt x="778" y="13196"/>
                </a:lnTo>
                <a:cubicBezTo>
                  <a:pt x="467" y="13196"/>
                  <a:pt x="218" y="13106"/>
                  <a:pt x="93" y="12881"/>
                </a:cubicBezTo>
                <a:cubicBezTo>
                  <a:pt x="-31" y="12701"/>
                  <a:pt x="-31" y="12476"/>
                  <a:pt x="93" y="12296"/>
                </a:cubicBezTo>
                <a:lnTo>
                  <a:pt x="10115" y="281"/>
                </a:lnTo>
                <a:cubicBezTo>
                  <a:pt x="10302" y="56"/>
                  <a:pt x="10676" y="-34"/>
                  <a:pt x="10987" y="11"/>
                </a:cubicBezTo>
                <a:cubicBezTo>
                  <a:pt x="11360" y="101"/>
                  <a:pt x="11547" y="326"/>
                  <a:pt x="11547" y="551"/>
                </a:cubicBezTo>
                <a:lnTo>
                  <a:pt x="11547" y="8381"/>
                </a:lnTo>
                <a:lnTo>
                  <a:pt x="20760" y="8381"/>
                </a:lnTo>
                <a:cubicBezTo>
                  <a:pt x="21071" y="8381"/>
                  <a:pt x="21320" y="8471"/>
                  <a:pt x="21445" y="8696"/>
                </a:cubicBezTo>
                <a:cubicBezTo>
                  <a:pt x="21569" y="8876"/>
                  <a:pt x="21569" y="9101"/>
                  <a:pt x="21445" y="9281"/>
                </a:cubicBezTo>
                <a:lnTo>
                  <a:pt x="11423" y="21296"/>
                </a:lnTo>
                <a:cubicBezTo>
                  <a:pt x="11298" y="21476"/>
                  <a:pt x="10987" y="21566"/>
                  <a:pt x="10738" y="21566"/>
                </a:cubicBezTo>
                <a:close/>
                <a:moveTo>
                  <a:pt x="2148" y="12026"/>
                </a:moveTo>
                <a:lnTo>
                  <a:pt x="10738" y="12026"/>
                </a:lnTo>
                <a:cubicBezTo>
                  <a:pt x="11174" y="12026"/>
                  <a:pt x="11547" y="12296"/>
                  <a:pt x="11547" y="12611"/>
                </a:cubicBezTo>
                <a:lnTo>
                  <a:pt x="11547" y="18956"/>
                </a:lnTo>
                <a:lnTo>
                  <a:pt x="19328" y="9596"/>
                </a:lnTo>
                <a:lnTo>
                  <a:pt x="10738" y="9596"/>
                </a:lnTo>
                <a:cubicBezTo>
                  <a:pt x="10302" y="9596"/>
                  <a:pt x="9929" y="9326"/>
                  <a:pt x="9929" y="9011"/>
                </a:cubicBezTo>
                <a:lnTo>
                  <a:pt x="9929" y="2666"/>
                </a:lnTo>
                <a:lnTo>
                  <a:pt x="2148" y="1202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7" name="Form"/>
          <p:cNvSpPr/>
          <p:nvPr/>
        </p:nvSpPr>
        <p:spPr>
          <a:xfrm>
            <a:off x="6159500" y="2222500"/>
            <a:ext cx="442119" cy="61079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8" name="Form"/>
          <p:cNvSpPr/>
          <p:nvPr/>
        </p:nvSpPr>
        <p:spPr>
          <a:xfrm>
            <a:off x="12598400" y="2222420"/>
            <a:ext cx="610609" cy="616429"/>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69" name="Form"/>
          <p:cNvSpPr/>
          <p:nvPr/>
        </p:nvSpPr>
        <p:spPr>
          <a:xfrm>
            <a:off x="11290300" y="2285937"/>
            <a:ext cx="608212" cy="485839"/>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0" name="Form"/>
          <p:cNvSpPr/>
          <p:nvPr/>
        </p:nvSpPr>
        <p:spPr>
          <a:xfrm>
            <a:off x="8775699" y="4457699"/>
            <a:ext cx="424182" cy="610872"/>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02" y="14640"/>
                  <a:pt x="21600" y="11406"/>
                  <a:pt x="21600" y="7499"/>
                </a:cubicBezTo>
                <a:close/>
                <a:moveTo>
                  <a:pt x="10800" y="13831"/>
                </a:moveTo>
                <a:cubicBezTo>
                  <a:pt x="5756" y="13831"/>
                  <a:pt x="1681" y="11002"/>
                  <a:pt x="1681" y="7499"/>
                </a:cubicBezTo>
                <a:cubicBezTo>
                  <a:pt x="1681" y="3997"/>
                  <a:pt x="5756" y="1168"/>
                  <a:pt x="10800" y="1168"/>
                </a:cubicBezTo>
                <a:cubicBezTo>
                  <a:pt x="15844" y="1168"/>
                  <a:pt x="19919" y="3997"/>
                  <a:pt x="19919" y="7499"/>
                </a:cubicBezTo>
                <a:cubicBezTo>
                  <a:pt x="19919" y="10957"/>
                  <a:pt x="15844" y="13831"/>
                  <a:pt x="10800" y="1383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1" name="Form"/>
          <p:cNvSpPr/>
          <p:nvPr/>
        </p:nvSpPr>
        <p:spPr>
          <a:xfrm>
            <a:off x="10071099" y="4457700"/>
            <a:ext cx="442835" cy="609600"/>
          </a:xfrm>
          <a:custGeom>
            <a:avLst/>
            <a:gdLst/>
            <a:ahLst/>
            <a:cxnLst>
              <a:cxn ang="0">
                <a:pos x="wd2" y="hd2"/>
              </a:cxn>
              <a:cxn ang="5400000">
                <a:pos x="wd2" y="hd2"/>
              </a:cxn>
              <a:cxn ang="10800000">
                <a:pos x="wd2" y="hd2"/>
              </a:cxn>
              <a:cxn ang="16200000">
                <a:pos x="wd2" y="hd2"/>
              </a:cxn>
            </a:cxnLst>
            <a:rect l="0" t="0" r="r" b="b"/>
            <a:pathLst>
              <a:path w="21519" h="21600" extrusionOk="0">
                <a:moveTo>
                  <a:pt x="21482" y="17775"/>
                </a:moveTo>
                <a:lnTo>
                  <a:pt x="11546" y="360"/>
                </a:lnTo>
                <a:cubicBezTo>
                  <a:pt x="11423" y="135"/>
                  <a:pt x="11114" y="0"/>
                  <a:pt x="10806" y="0"/>
                </a:cubicBezTo>
                <a:cubicBezTo>
                  <a:pt x="10497" y="0"/>
                  <a:pt x="10189" y="135"/>
                  <a:pt x="10065" y="360"/>
                </a:cubicBezTo>
                <a:lnTo>
                  <a:pt x="67" y="17775"/>
                </a:lnTo>
                <a:cubicBezTo>
                  <a:pt x="-56" y="17955"/>
                  <a:pt x="6" y="18135"/>
                  <a:pt x="129" y="18315"/>
                </a:cubicBezTo>
                <a:cubicBezTo>
                  <a:pt x="253" y="18495"/>
                  <a:pt x="499" y="18585"/>
                  <a:pt x="808" y="18585"/>
                </a:cubicBezTo>
                <a:lnTo>
                  <a:pt x="9942" y="18585"/>
                </a:lnTo>
                <a:lnTo>
                  <a:pt x="9942" y="21015"/>
                </a:lnTo>
                <a:cubicBezTo>
                  <a:pt x="9942" y="21330"/>
                  <a:pt x="10312" y="21600"/>
                  <a:pt x="10744" y="21600"/>
                </a:cubicBezTo>
                <a:cubicBezTo>
                  <a:pt x="11176" y="21600"/>
                  <a:pt x="11546" y="21330"/>
                  <a:pt x="11546" y="21015"/>
                </a:cubicBezTo>
                <a:lnTo>
                  <a:pt x="11546" y="18585"/>
                </a:lnTo>
                <a:lnTo>
                  <a:pt x="20680" y="18585"/>
                </a:lnTo>
                <a:cubicBezTo>
                  <a:pt x="20927" y="18585"/>
                  <a:pt x="21174" y="18495"/>
                  <a:pt x="21359" y="18315"/>
                </a:cubicBezTo>
                <a:cubicBezTo>
                  <a:pt x="21544" y="18180"/>
                  <a:pt x="21544" y="17955"/>
                  <a:pt x="21482" y="17775"/>
                </a:cubicBezTo>
                <a:close/>
                <a:moveTo>
                  <a:pt x="2042" y="17415"/>
                </a:moveTo>
                <a:lnTo>
                  <a:pt x="10806" y="2070"/>
                </a:lnTo>
                <a:lnTo>
                  <a:pt x="19569" y="17415"/>
                </a:lnTo>
                <a:lnTo>
                  <a:pt x="2042" y="1741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2" name="Form"/>
          <p:cNvSpPr/>
          <p:nvPr/>
        </p:nvSpPr>
        <p:spPr>
          <a:xfrm>
            <a:off x="11379199" y="4457699"/>
            <a:ext cx="424182" cy="610872"/>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67" y="14640"/>
                  <a:pt x="21600" y="11406"/>
                  <a:pt x="21600" y="7499"/>
                </a:cubicBezTo>
                <a:close/>
                <a:moveTo>
                  <a:pt x="11705" y="13786"/>
                </a:moveTo>
                <a:lnTo>
                  <a:pt x="11705" y="7185"/>
                </a:lnTo>
                <a:cubicBezTo>
                  <a:pt x="11705" y="6871"/>
                  <a:pt x="11317" y="6601"/>
                  <a:pt x="10865" y="6601"/>
                </a:cubicBezTo>
                <a:cubicBezTo>
                  <a:pt x="10412" y="6601"/>
                  <a:pt x="10024" y="6871"/>
                  <a:pt x="10024" y="7185"/>
                </a:cubicBezTo>
                <a:lnTo>
                  <a:pt x="10024" y="9385"/>
                </a:lnTo>
                <a:lnTo>
                  <a:pt x="7760" y="7814"/>
                </a:lnTo>
                <a:cubicBezTo>
                  <a:pt x="7437" y="7589"/>
                  <a:pt x="6920" y="7589"/>
                  <a:pt x="6596" y="7814"/>
                </a:cubicBezTo>
                <a:cubicBezTo>
                  <a:pt x="6273" y="8038"/>
                  <a:pt x="6273" y="8397"/>
                  <a:pt x="6596" y="8622"/>
                </a:cubicBezTo>
                <a:lnTo>
                  <a:pt x="10024" y="11002"/>
                </a:lnTo>
                <a:lnTo>
                  <a:pt x="10024" y="13786"/>
                </a:lnTo>
                <a:cubicBezTo>
                  <a:pt x="5368" y="13472"/>
                  <a:pt x="1746" y="10778"/>
                  <a:pt x="1746" y="7499"/>
                </a:cubicBezTo>
                <a:cubicBezTo>
                  <a:pt x="1746" y="3997"/>
                  <a:pt x="5820" y="1168"/>
                  <a:pt x="10865" y="1168"/>
                </a:cubicBezTo>
                <a:cubicBezTo>
                  <a:pt x="15909" y="1168"/>
                  <a:pt x="19983" y="3997"/>
                  <a:pt x="19983" y="7499"/>
                </a:cubicBezTo>
                <a:cubicBezTo>
                  <a:pt x="19983" y="10778"/>
                  <a:pt x="16297" y="13472"/>
                  <a:pt x="11705" y="1378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3" name="Form"/>
          <p:cNvSpPr/>
          <p:nvPr/>
        </p:nvSpPr>
        <p:spPr>
          <a:xfrm>
            <a:off x="17906999" y="2311400"/>
            <a:ext cx="441964" cy="441960"/>
          </a:xfrm>
          <a:custGeom>
            <a:avLst/>
            <a:gdLst/>
            <a:ahLst/>
            <a:cxnLst>
              <a:cxn ang="0">
                <a:pos x="wd2" y="hd2"/>
              </a:cxn>
              <a:cxn ang="5400000">
                <a:pos x="wd2" y="hd2"/>
              </a:cxn>
              <a:cxn ang="10800000">
                <a:pos x="wd2" y="hd2"/>
              </a:cxn>
              <a:cxn ang="16200000">
                <a:pos x="wd2" y="hd2"/>
              </a:cxn>
            </a:cxnLst>
            <a:rect l="0" t="0" r="r" b="b"/>
            <a:pathLst>
              <a:path w="21600" h="21600" extrusionOk="0">
                <a:moveTo>
                  <a:pt x="20731" y="0"/>
                </a:moveTo>
                <a:lnTo>
                  <a:pt x="807" y="0"/>
                </a:lnTo>
                <a:cubicBezTo>
                  <a:pt x="372" y="0"/>
                  <a:pt x="0" y="372"/>
                  <a:pt x="0" y="807"/>
                </a:cubicBezTo>
                <a:lnTo>
                  <a:pt x="0" y="2297"/>
                </a:lnTo>
                <a:lnTo>
                  <a:pt x="0" y="10800"/>
                </a:lnTo>
                <a:lnTo>
                  <a:pt x="0" y="20793"/>
                </a:lnTo>
                <a:cubicBezTo>
                  <a:pt x="0" y="21228"/>
                  <a:pt x="372" y="21600"/>
                  <a:pt x="807" y="21600"/>
                </a:cubicBezTo>
                <a:cubicBezTo>
                  <a:pt x="1241" y="21600"/>
                  <a:pt x="1614" y="21228"/>
                  <a:pt x="1614" y="20793"/>
                </a:cubicBezTo>
                <a:lnTo>
                  <a:pt x="1614" y="11607"/>
                </a:lnTo>
                <a:lnTo>
                  <a:pt x="20793" y="11607"/>
                </a:lnTo>
                <a:cubicBezTo>
                  <a:pt x="21228" y="11607"/>
                  <a:pt x="21600" y="11234"/>
                  <a:pt x="21600" y="10800"/>
                </a:cubicBezTo>
                <a:lnTo>
                  <a:pt x="21600" y="807"/>
                </a:lnTo>
                <a:cubicBezTo>
                  <a:pt x="21538" y="372"/>
                  <a:pt x="21165" y="0"/>
                  <a:pt x="20731" y="0"/>
                </a:cubicBezTo>
                <a:close/>
                <a:moveTo>
                  <a:pt x="19924" y="9993"/>
                </a:moveTo>
                <a:lnTo>
                  <a:pt x="1552" y="9993"/>
                </a:lnTo>
                <a:lnTo>
                  <a:pt x="1552" y="2297"/>
                </a:lnTo>
                <a:lnTo>
                  <a:pt x="1552" y="1614"/>
                </a:lnTo>
                <a:lnTo>
                  <a:pt x="19924" y="1614"/>
                </a:lnTo>
                <a:lnTo>
                  <a:pt x="19924" y="999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4" name="Form"/>
          <p:cNvSpPr/>
          <p:nvPr/>
        </p:nvSpPr>
        <p:spPr>
          <a:xfrm>
            <a:off x="13995399" y="2298700"/>
            <a:ext cx="440693" cy="465380"/>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5" name="Form"/>
          <p:cNvSpPr/>
          <p:nvPr/>
        </p:nvSpPr>
        <p:spPr>
          <a:xfrm>
            <a:off x="15290799" y="2273299"/>
            <a:ext cx="441964" cy="526734"/>
          </a:xfrm>
          <a:custGeom>
            <a:avLst/>
            <a:gdLst/>
            <a:ahLst/>
            <a:cxnLst>
              <a:cxn ang="0">
                <a:pos x="wd2" y="hd2"/>
              </a:cxn>
              <a:cxn ang="5400000">
                <a:pos x="wd2" y="hd2"/>
              </a:cxn>
              <a:cxn ang="10800000">
                <a:pos x="wd2" y="hd2"/>
              </a:cxn>
              <a:cxn ang="16200000">
                <a:pos x="wd2" y="hd2"/>
              </a:cxn>
            </a:cxnLst>
            <a:rect l="0" t="0" r="r" b="b"/>
            <a:pathLst>
              <a:path w="21600" h="21330" extrusionOk="0">
                <a:moveTo>
                  <a:pt x="20793" y="4153"/>
                </a:moveTo>
                <a:lnTo>
                  <a:pt x="19117" y="4153"/>
                </a:lnTo>
                <a:cubicBezTo>
                  <a:pt x="19862" y="3124"/>
                  <a:pt x="19738" y="1736"/>
                  <a:pt x="18621" y="810"/>
                </a:cubicBezTo>
                <a:cubicBezTo>
                  <a:pt x="17317" y="-270"/>
                  <a:pt x="15269" y="-270"/>
                  <a:pt x="13965" y="810"/>
                </a:cubicBezTo>
                <a:lnTo>
                  <a:pt x="10800" y="3433"/>
                </a:lnTo>
                <a:lnTo>
                  <a:pt x="7634" y="810"/>
                </a:lnTo>
                <a:cubicBezTo>
                  <a:pt x="6331" y="-270"/>
                  <a:pt x="4283" y="-270"/>
                  <a:pt x="2979" y="810"/>
                </a:cubicBezTo>
                <a:cubicBezTo>
                  <a:pt x="1862" y="1736"/>
                  <a:pt x="1738" y="3124"/>
                  <a:pt x="2483" y="4153"/>
                </a:cubicBezTo>
                <a:lnTo>
                  <a:pt x="807" y="4153"/>
                </a:lnTo>
                <a:cubicBezTo>
                  <a:pt x="372" y="4153"/>
                  <a:pt x="0" y="4461"/>
                  <a:pt x="0" y="4821"/>
                </a:cubicBezTo>
                <a:lnTo>
                  <a:pt x="0" y="20661"/>
                </a:lnTo>
                <a:cubicBezTo>
                  <a:pt x="0" y="21021"/>
                  <a:pt x="372" y="21330"/>
                  <a:pt x="807" y="21330"/>
                </a:cubicBezTo>
                <a:lnTo>
                  <a:pt x="7883" y="21330"/>
                </a:lnTo>
                <a:lnTo>
                  <a:pt x="13717" y="21330"/>
                </a:lnTo>
                <a:lnTo>
                  <a:pt x="20793" y="21330"/>
                </a:lnTo>
                <a:cubicBezTo>
                  <a:pt x="21228" y="21330"/>
                  <a:pt x="21600" y="21021"/>
                  <a:pt x="21600" y="20661"/>
                </a:cubicBezTo>
                <a:lnTo>
                  <a:pt x="21600" y="4770"/>
                </a:lnTo>
                <a:cubicBezTo>
                  <a:pt x="21600" y="4410"/>
                  <a:pt x="21227" y="4153"/>
                  <a:pt x="20793" y="4153"/>
                </a:cubicBezTo>
                <a:close/>
                <a:moveTo>
                  <a:pt x="15083" y="1736"/>
                </a:moveTo>
                <a:cubicBezTo>
                  <a:pt x="15765" y="1170"/>
                  <a:pt x="16821" y="1170"/>
                  <a:pt x="17503" y="1736"/>
                </a:cubicBezTo>
                <a:cubicBezTo>
                  <a:pt x="18186" y="2301"/>
                  <a:pt x="18186" y="3176"/>
                  <a:pt x="17503" y="3741"/>
                </a:cubicBezTo>
                <a:lnTo>
                  <a:pt x="17007" y="4153"/>
                </a:lnTo>
                <a:lnTo>
                  <a:pt x="13779" y="4153"/>
                </a:lnTo>
                <a:lnTo>
                  <a:pt x="12227" y="4153"/>
                </a:lnTo>
                <a:lnTo>
                  <a:pt x="15083" y="1736"/>
                </a:lnTo>
                <a:close/>
                <a:moveTo>
                  <a:pt x="4159" y="3690"/>
                </a:moveTo>
                <a:cubicBezTo>
                  <a:pt x="3476" y="3124"/>
                  <a:pt x="3476" y="2250"/>
                  <a:pt x="4159" y="1684"/>
                </a:cubicBezTo>
                <a:cubicBezTo>
                  <a:pt x="4841" y="1119"/>
                  <a:pt x="5897" y="1119"/>
                  <a:pt x="6579" y="1684"/>
                </a:cubicBezTo>
                <a:lnTo>
                  <a:pt x="9496" y="4101"/>
                </a:lnTo>
                <a:lnTo>
                  <a:pt x="7945" y="4101"/>
                </a:lnTo>
                <a:lnTo>
                  <a:pt x="4717" y="4101"/>
                </a:lnTo>
                <a:lnTo>
                  <a:pt x="4159" y="3690"/>
                </a:lnTo>
                <a:close/>
                <a:moveTo>
                  <a:pt x="1614" y="5439"/>
                </a:moveTo>
                <a:lnTo>
                  <a:pt x="7076" y="5439"/>
                </a:lnTo>
                <a:lnTo>
                  <a:pt x="7076" y="19941"/>
                </a:lnTo>
                <a:lnTo>
                  <a:pt x="1614" y="19941"/>
                </a:lnTo>
                <a:lnTo>
                  <a:pt x="1614" y="5439"/>
                </a:lnTo>
                <a:close/>
                <a:moveTo>
                  <a:pt x="8690" y="19993"/>
                </a:moveTo>
                <a:lnTo>
                  <a:pt x="8690" y="5490"/>
                </a:lnTo>
                <a:lnTo>
                  <a:pt x="12972" y="5490"/>
                </a:lnTo>
                <a:lnTo>
                  <a:pt x="12972" y="19993"/>
                </a:lnTo>
                <a:lnTo>
                  <a:pt x="8690" y="19993"/>
                </a:lnTo>
                <a:close/>
                <a:moveTo>
                  <a:pt x="19986" y="19993"/>
                </a:moveTo>
                <a:lnTo>
                  <a:pt x="14524" y="19993"/>
                </a:lnTo>
                <a:lnTo>
                  <a:pt x="14524" y="5490"/>
                </a:lnTo>
                <a:lnTo>
                  <a:pt x="19986" y="5490"/>
                </a:lnTo>
                <a:lnTo>
                  <a:pt x="19986" y="1999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6" name="Form"/>
          <p:cNvSpPr/>
          <p:nvPr/>
        </p:nvSpPr>
        <p:spPr>
          <a:xfrm>
            <a:off x="16598899" y="2273300"/>
            <a:ext cx="440694" cy="525781"/>
          </a:xfrm>
          <a:custGeom>
            <a:avLst/>
            <a:gdLst/>
            <a:ahLst/>
            <a:cxnLst>
              <a:cxn ang="0">
                <a:pos x="wd2" y="hd2"/>
              </a:cxn>
              <a:cxn ang="5400000">
                <a:pos x="wd2" y="hd2"/>
              </a:cxn>
              <a:cxn ang="10800000">
                <a:pos x="wd2" y="hd2"/>
              </a:cxn>
              <a:cxn ang="16200000">
                <a:pos x="wd2" y="hd2"/>
              </a:cxn>
            </a:cxnLst>
            <a:rect l="0" t="0" r="r" b="b"/>
            <a:pathLst>
              <a:path w="21600" h="21600" extrusionOk="0">
                <a:moveTo>
                  <a:pt x="20791" y="1722"/>
                </a:moveTo>
                <a:lnTo>
                  <a:pt x="4108" y="1722"/>
                </a:lnTo>
                <a:lnTo>
                  <a:pt x="4108" y="678"/>
                </a:lnTo>
                <a:cubicBezTo>
                  <a:pt x="4108" y="313"/>
                  <a:pt x="3735" y="0"/>
                  <a:pt x="3299" y="0"/>
                </a:cubicBezTo>
                <a:cubicBezTo>
                  <a:pt x="2863" y="0"/>
                  <a:pt x="2490" y="313"/>
                  <a:pt x="2490" y="678"/>
                </a:cubicBezTo>
                <a:lnTo>
                  <a:pt x="2490" y="2400"/>
                </a:lnTo>
                <a:lnTo>
                  <a:pt x="2490" y="10800"/>
                </a:lnTo>
                <a:lnTo>
                  <a:pt x="2490" y="20243"/>
                </a:lnTo>
                <a:lnTo>
                  <a:pt x="809" y="20243"/>
                </a:lnTo>
                <a:cubicBezTo>
                  <a:pt x="374" y="20243"/>
                  <a:pt x="0" y="20557"/>
                  <a:pt x="0" y="20922"/>
                </a:cubicBezTo>
                <a:cubicBezTo>
                  <a:pt x="0" y="21287"/>
                  <a:pt x="373" y="21600"/>
                  <a:pt x="809" y="21600"/>
                </a:cubicBezTo>
                <a:lnTo>
                  <a:pt x="5789" y="21600"/>
                </a:lnTo>
                <a:cubicBezTo>
                  <a:pt x="6225" y="21600"/>
                  <a:pt x="6598" y="21287"/>
                  <a:pt x="6598" y="20922"/>
                </a:cubicBezTo>
                <a:cubicBezTo>
                  <a:pt x="6598" y="20557"/>
                  <a:pt x="6225" y="20243"/>
                  <a:pt x="5789" y="20243"/>
                </a:cubicBezTo>
                <a:lnTo>
                  <a:pt x="4108" y="20243"/>
                </a:lnTo>
                <a:lnTo>
                  <a:pt x="4108" y="11426"/>
                </a:lnTo>
                <a:lnTo>
                  <a:pt x="20791" y="11426"/>
                </a:lnTo>
                <a:cubicBezTo>
                  <a:pt x="21226" y="11426"/>
                  <a:pt x="21600" y="11113"/>
                  <a:pt x="21600" y="10748"/>
                </a:cubicBezTo>
                <a:lnTo>
                  <a:pt x="21600" y="2348"/>
                </a:lnTo>
                <a:cubicBezTo>
                  <a:pt x="21600" y="2035"/>
                  <a:pt x="21227" y="1722"/>
                  <a:pt x="20791" y="1722"/>
                </a:cubicBezTo>
                <a:close/>
                <a:moveTo>
                  <a:pt x="19982" y="10122"/>
                </a:moveTo>
                <a:lnTo>
                  <a:pt x="4108" y="10122"/>
                </a:lnTo>
                <a:lnTo>
                  <a:pt x="4108" y="3078"/>
                </a:lnTo>
                <a:lnTo>
                  <a:pt x="19982" y="3078"/>
                </a:lnTo>
                <a:lnTo>
                  <a:pt x="19982" y="101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7" name="Form"/>
          <p:cNvSpPr/>
          <p:nvPr/>
        </p:nvSpPr>
        <p:spPr>
          <a:xfrm>
            <a:off x="19126199" y="2374900"/>
            <a:ext cx="609607" cy="322581"/>
          </a:xfrm>
          <a:custGeom>
            <a:avLst/>
            <a:gdLst/>
            <a:ahLst/>
            <a:cxnLst>
              <a:cxn ang="0">
                <a:pos x="wd2" y="hd2"/>
              </a:cxn>
              <a:cxn ang="5400000">
                <a:pos x="wd2" y="hd2"/>
              </a:cxn>
              <a:cxn ang="10800000">
                <a:pos x="wd2" y="hd2"/>
              </a:cxn>
              <a:cxn ang="16200000">
                <a:pos x="wd2" y="hd2"/>
              </a:cxn>
            </a:cxnLst>
            <a:rect l="0" t="0" r="r" b="b"/>
            <a:pathLst>
              <a:path w="21600" h="21600" extrusionOk="0">
                <a:moveTo>
                  <a:pt x="15930" y="0"/>
                </a:moveTo>
                <a:cubicBezTo>
                  <a:pt x="13005" y="0"/>
                  <a:pt x="10575" y="4252"/>
                  <a:pt x="10260" y="9694"/>
                </a:cubicBezTo>
                <a:lnTo>
                  <a:pt x="585" y="9694"/>
                </a:lnTo>
                <a:cubicBezTo>
                  <a:pt x="270" y="9694"/>
                  <a:pt x="0" y="10205"/>
                  <a:pt x="0" y="10800"/>
                </a:cubicBezTo>
                <a:cubicBezTo>
                  <a:pt x="0" y="11395"/>
                  <a:pt x="270" y="11906"/>
                  <a:pt x="585" y="11906"/>
                </a:cubicBezTo>
                <a:lnTo>
                  <a:pt x="1440" y="11906"/>
                </a:lnTo>
                <a:lnTo>
                  <a:pt x="1440" y="14202"/>
                </a:lnTo>
                <a:cubicBezTo>
                  <a:pt x="1440" y="14797"/>
                  <a:pt x="1710" y="15307"/>
                  <a:pt x="2025" y="15307"/>
                </a:cubicBezTo>
                <a:cubicBezTo>
                  <a:pt x="2340" y="15307"/>
                  <a:pt x="2610" y="14797"/>
                  <a:pt x="2610" y="14202"/>
                </a:cubicBezTo>
                <a:lnTo>
                  <a:pt x="2610" y="11906"/>
                </a:lnTo>
                <a:lnTo>
                  <a:pt x="3015" y="11906"/>
                </a:lnTo>
                <a:lnTo>
                  <a:pt x="3015" y="17603"/>
                </a:lnTo>
                <a:cubicBezTo>
                  <a:pt x="3015" y="18198"/>
                  <a:pt x="3285" y="18709"/>
                  <a:pt x="3600" y="18709"/>
                </a:cubicBezTo>
                <a:cubicBezTo>
                  <a:pt x="3915" y="18709"/>
                  <a:pt x="4185" y="18198"/>
                  <a:pt x="4185" y="17603"/>
                </a:cubicBezTo>
                <a:lnTo>
                  <a:pt x="4185" y="11906"/>
                </a:lnTo>
                <a:lnTo>
                  <a:pt x="4455" y="11906"/>
                </a:lnTo>
                <a:lnTo>
                  <a:pt x="4455" y="14202"/>
                </a:lnTo>
                <a:cubicBezTo>
                  <a:pt x="4455" y="14797"/>
                  <a:pt x="4725" y="15307"/>
                  <a:pt x="5040" y="15307"/>
                </a:cubicBezTo>
                <a:cubicBezTo>
                  <a:pt x="5355" y="15307"/>
                  <a:pt x="5625" y="14797"/>
                  <a:pt x="5625" y="14202"/>
                </a:cubicBezTo>
                <a:lnTo>
                  <a:pt x="5625" y="11906"/>
                </a:lnTo>
                <a:lnTo>
                  <a:pt x="10260" y="11906"/>
                </a:lnTo>
                <a:cubicBezTo>
                  <a:pt x="10530" y="17348"/>
                  <a:pt x="12960" y="21600"/>
                  <a:pt x="15930" y="21600"/>
                </a:cubicBezTo>
                <a:cubicBezTo>
                  <a:pt x="19080" y="21600"/>
                  <a:pt x="21600" y="16753"/>
                  <a:pt x="21600" y="10885"/>
                </a:cubicBezTo>
                <a:cubicBezTo>
                  <a:pt x="21600" y="5017"/>
                  <a:pt x="19080" y="0"/>
                  <a:pt x="15930" y="0"/>
                </a:cubicBezTo>
                <a:close/>
                <a:moveTo>
                  <a:pt x="15930" y="19304"/>
                </a:moveTo>
                <a:cubicBezTo>
                  <a:pt x="13410" y="19304"/>
                  <a:pt x="11385" y="15477"/>
                  <a:pt x="11385" y="10715"/>
                </a:cubicBezTo>
                <a:cubicBezTo>
                  <a:pt x="11385" y="10715"/>
                  <a:pt x="11385" y="10715"/>
                  <a:pt x="11385" y="10715"/>
                </a:cubicBezTo>
                <a:cubicBezTo>
                  <a:pt x="11385" y="10715"/>
                  <a:pt x="11385" y="10715"/>
                  <a:pt x="11385" y="10715"/>
                </a:cubicBezTo>
                <a:cubicBezTo>
                  <a:pt x="11385" y="5953"/>
                  <a:pt x="13410" y="2126"/>
                  <a:pt x="15930" y="2126"/>
                </a:cubicBezTo>
                <a:cubicBezTo>
                  <a:pt x="18450" y="2126"/>
                  <a:pt x="20475" y="5953"/>
                  <a:pt x="20475" y="10715"/>
                </a:cubicBezTo>
                <a:cubicBezTo>
                  <a:pt x="20475" y="15477"/>
                  <a:pt x="18450" y="19304"/>
                  <a:pt x="15930" y="1930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8" name="Form"/>
          <p:cNvSpPr/>
          <p:nvPr/>
        </p:nvSpPr>
        <p:spPr>
          <a:xfrm>
            <a:off x="12725400" y="4457700"/>
            <a:ext cx="358369" cy="609600"/>
          </a:xfrm>
          <a:custGeom>
            <a:avLst/>
            <a:gdLst/>
            <a:ahLst/>
            <a:cxnLst>
              <a:cxn ang="0">
                <a:pos x="wd2" y="hd2"/>
              </a:cxn>
              <a:cxn ang="5400000">
                <a:pos x="wd2" y="hd2"/>
              </a:cxn>
              <a:cxn ang="10800000">
                <a:pos x="wd2" y="hd2"/>
              </a:cxn>
              <a:cxn ang="16200000">
                <a:pos x="wd2" y="hd2"/>
              </a:cxn>
            </a:cxnLst>
            <a:rect l="0" t="0" r="r" b="b"/>
            <a:pathLst>
              <a:path w="21462" h="21600" extrusionOk="0">
                <a:moveTo>
                  <a:pt x="21379" y="14175"/>
                </a:moveTo>
                <a:lnTo>
                  <a:pt x="11644" y="360"/>
                </a:lnTo>
                <a:cubicBezTo>
                  <a:pt x="11492" y="135"/>
                  <a:pt x="11111" y="0"/>
                  <a:pt x="10731" y="0"/>
                </a:cubicBezTo>
                <a:cubicBezTo>
                  <a:pt x="10351" y="0"/>
                  <a:pt x="9970" y="135"/>
                  <a:pt x="9818" y="360"/>
                </a:cubicBezTo>
                <a:lnTo>
                  <a:pt x="83" y="14175"/>
                </a:lnTo>
                <a:cubicBezTo>
                  <a:pt x="-69" y="14355"/>
                  <a:pt x="7" y="14535"/>
                  <a:pt x="159" y="14715"/>
                </a:cubicBezTo>
                <a:cubicBezTo>
                  <a:pt x="311" y="14895"/>
                  <a:pt x="615" y="14985"/>
                  <a:pt x="996" y="14985"/>
                </a:cubicBezTo>
                <a:lnTo>
                  <a:pt x="9742" y="14985"/>
                </a:lnTo>
                <a:lnTo>
                  <a:pt x="9742" y="21015"/>
                </a:lnTo>
                <a:cubicBezTo>
                  <a:pt x="9742" y="21330"/>
                  <a:pt x="10199" y="21600"/>
                  <a:pt x="10731" y="21600"/>
                </a:cubicBezTo>
                <a:cubicBezTo>
                  <a:pt x="11263" y="21600"/>
                  <a:pt x="11720" y="21330"/>
                  <a:pt x="11720" y="21015"/>
                </a:cubicBezTo>
                <a:lnTo>
                  <a:pt x="11720" y="14985"/>
                </a:lnTo>
                <a:lnTo>
                  <a:pt x="20466" y="14985"/>
                </a:lnTo>
                <a:cubicBezTo>
                  <a:pt x="20770" y="14985"/>
                  <a:pt x="21075" y="14895"/>
                  <a:pt x="21303" y="14715"/>
                </a:cubicBezTo>
                <a:cubicBezTo>
                  <a:pt x="21455" y="14580"/>
                  <a:pt x="21531" y="14355"/>
                  <a:pt x="21379" y="14175"/>
                </a:cubicBezTo>
                <a:close/>
                <a:moveTo>
                  <a:pt x="2441" y="13860"/>
                </a:moveTo>
                <a:lnTo>
                  <a:pt x="10731" y="2115"/>
                </a:lnTo>
                <a:lnTo>
                  <a:pt x="19021" y="13860"/>
                </a:lnTo>
                <a:lnTo>
                  <a:pt x="2441" y="138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79" name="General"/>
          <p:cNvSpPr/>
          <p:nvPr/>
        </p:nvSpPr>
        <p:spPr>
          <a:xfrm>
            <a:off x="1273185" y="2278380"/>
            <a:ext cx="1457053"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8100" tIns="38100" rIns="38100" bIns="38100" anchor="ctr">
            <a:spAutoFit/>
          </a:bodyPr>
          <a:lstStyle>
            <a:lvl1pPr defTabSz="457200">
              <a:lnSpc>
                <a:spcPts val="3600"/>
              </a:lnSpc>
              <a:tabLst>
                <a:tab pos="1066800" algn="l"/>
              </a:tabLst>
              <a:defRPr sz="3000">
                <a:solidFill>
                  <a:srgbClr val="000000"/>
                </a:solidFill>
              </a:defRPr>
            </a:lvl1pPr>
          </a:lstStyle>
          <a:p>
            <a:r>
              <a:t>General</a:t>
            </a:r>
          </a:p>
        </p:txBody>
      </p:sp>
      <p:sp>
        <p:nvSpPr>
          <p:cNvPr id="3380" name="Form"/>
          <p:cNvSpPr/>
          <p:nvPr/>
        </p:nvSpPr>
        <p:spPr>
          <a:xfrm>
            <a:off x="8750300" y="3340100"/>
            <a:ext cx="440532" cy="609600"/>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276"/>
                  <a:pt x="0" y="591"/>
                </a:cubicBezTo>
                <a:lnTo>
                  <a:pt x="0" y="21009"/>
                </a:lnTo>
                <a:cubicBezTo>
                  <a:pt x="0" y="21324"/>
                  <a:pt x="381" y="21600"/>
                  <a:pt x="817" y="21600"/>
                </a:cubicBezTo>
                <a:lnTo>
                  <a:pt x="20802" y="21600"/>
                </a:lnTo>
                <a:cubicBezTo>
                  <a:pt x="21238" y="21600"/>
                  <a:pt x="21600" y="21324"/>
                  <a:pt x="21600" y="21009"/>
                </a:cubicBezTo>
                <a:lnTo>
                  <a:pt x="21600" y="534"/>
                </a:lnTo>
                <a:cubicBezTo>
                  <a:pt x="21600" y="219"/>
                  <a:pt x="21238" y="0"/>
                  <a:pt x="20802" y="0"/>
                </a:cubicBezTo>
                <a:lnTo>
                  <a:pt x="817" y="0"/>
                </a:lnTo>
                <a:close/>
                <a:moveTo>
                  <a:pt x="1615" y="1125"/>
                </a:moveTo>
                <a:lnTo>
                  <a:pt x="20043" y="1125"/>
                </a:lnTo>
                <a:lnTo>
                  <a:pt x="20043" y="20433"/>
                </a:lnTo>
                <a:lnTo>
                  <a:pt x="19985" y="20433"/>
                </a:lnTo>
                <a:lnTo>
                  <a:pt x="14128" y="20433"/>
                </a:lnTo>
                <a:lnTo>
                  <a:pt x="14128" y="14358"/>
                </a:lnTo>
                <a:cubicBezTo>
                  <a:pt x="14128" y="14043"/>
                  <a:pt x="13766" y="13767"/>
                  <a:pt x="13330" y="13767"/>
                </a:cubicBezTo>
                <a:lnTo>
                  <a:pt x="8348" y="13767"/>
                </a:lnTo>
                <a:cubicBezTo>
                  <a:pt x="7912" y="13767"/>
                  <a:pt x="7531" y="14043"/>
                  <a:pt x="7531" y="14358"/>
                </a:cubicBezTo>
                <a:lnTo>
                  <a:pt x="7531" y="20433"/>
                </a:lnTo>
                <a:lnTo>
                  <a:pt x="1615" y="20433"/>
                </a:lnTo>
                <a:lnTo>
                  <a:pt x="1615" y="1125"/>
                </a:lnTo>
                <a:close/>
                <a:moveTo>
                  <a:pt x="3308" y="2700"/>
                </a:moveTo>
                <a:cubicBezTo>
                  <a:pt x="2872" y="2700"/>
                  <a:pt x="2491" y="2976"/>
                  <a:pt x="2491" y="3291"/>
                </a:cubicBezTo>
                <a:lnTo>
                  <a:pt x="2491" y="6891"/>
                </a:lnTo>
                <a:cubicBezTo>
                  <a:pt x="2491" y="7206"/>
                  <a:pt x="2872" y="7467"/>
                  <a:pt x="3308" y="7467"/>
                </a:cubicBezTo>
                <a:lnTo>
                  <a:pt x="8290" y="7467"/>
                </a:lnTo>
                <a:cubicBezTo>
                  <a:pt x="8726" y="7467"/>
                  <a:pt x="9088" y="7206"/>
                  <a:pt x="9088" y="6891"/>
                </a:cubicBezTo>
                <a:lnTo>
                  <a:pt x="9088" y="3291"/>
                </a:lnTo>
                <a:cubicBezTo>
                  <a:pt x="9088" y="2976"/>
                  <a:pt x="8726" y="2700"/>
                  <a:pt x="8290" y="2700"/>
                </a:cubicBezTo>
                <a:lnTo>
                  <a:pt x="3308" y="2700"/>
                </a:lnTo>
                <a:close/>
                <a:moveTo>
                  <a:pt x="13271" y="2700"/>
                </a:moveTo>
                <a:cubicBezTo>
                  <a:pt x="12835" y="2700"/>
                  <a:pt x="12454" y="2976"/>
                  <a:pt x="12454" y="3291"/>
                </a:cubicBezTo>
                <a:lnTo>
                  <a:pt x="12454" y="6891"/>
                </a:lnTo>
                <a:cubicBezTo>
                  <a:pt x="12516" y="7206"/>
                  <a:pt x="12835" y="7467"/>
                  <a:pt x="13271" y="7467"/>
                </a:cubicBezTo>
                <a:lnTo>
                  <a:pt x="18253" y="7467"/>
                </a:lnTo>
                <a:cubicBezTo>
                  <a:pt x="18689" y="7467"/>
                  <a:pt x="19051" y="7206"/>
                  <a:pt x="19051" y="6891"/>
                </a:cubicBezTo>
                <a:lnTo>
                  <a:pt x="19051" y="3291"/>
                </a:lnTo>
                <a:cubicBezTo>
                  <a:pt x="19051" y="2976"/>
                  <a:pt x="18689" y="2700"/>
                  <a:pt x="18253" y="2700"/>
                </a:cubicBezTo>
                <a:lnTo>
                  <a:pt x="13271" y="2700"/>
                </a:lnTo>
                <a:close/>
                <a:moveTo>
                  <a:pt x="4106" y="3867"/>
                </a:moveTo>
                <a:lnTo>
                  <a:pt x="7531" y="3867"/>
                </a:lnTo>
                <a:lnTo>
                  <a:pt x="7531" y="6342"/>
                </a:lnTo>
                <a:lnTo>
                  <a:pt x="4106" y="6342"/>
                </a:lnTo>
                <a:lnTo>
                  <a:pt x="4106" y="3867"/>
                </a:lnTo>
                <a:close/>
                <a:moveTo>
                  <a:pt x="14069" y="3867"/>
                </a:moveTo>
                <a:lnTo>
                  <a:pt x="17494" y="3867"/>
                </a:lnTo>
                <a:lnTo>
                  <a:pt x="17494" y="6342"/>
                </a:lnTo>
                <a:lnTo>
                  <a:pt x="14069" y="6342"/>
                </a:lnTo>
                <a:lnTo>
                  <a:pt x="14069" y="3867"/>
                </a:lnTo>
                <a:close/>
                <a:moveTo>
                  <a:pt x="3308" y="8100"/>
                </a:moveTo>
                <a:cubicBezTo>
                  <a:pt x="2872" y="8100"/>
                  <a:pt x="2491" y="8376"/>
                  <a:pt x="2491" y="8691"/>
                </a:cubicBezTo>
                <a:lnTo>
                  <a:pt x="2491" y="12291"/>
                </a:lnTo>
                <a:cubicBezTo>
                  <a:pt x="2491" y="12606"/>
                  <a:pt x="2872" y="12867"/>
                  <a:pt x="3308" y="12867"/>
                </a:cubicBezTo>
                <a:lnTo>
                  <a:pt x="8290" y="12867"/>
                </a:lnTo>
                <a:cubicBezTo>
                  <a:pt x="8726" y="12867"/>
                  <a:pt x="9088" y="12606"/>
                  <a:pt x="9088" y="12291"/>
                </a:cubicBezTo>
                <a:lnTo>
                  <a:pt x="9088" y="8691"/>
                </a:lnTo>
                <a:cubicBezTo>
                  <a:pt x="9088" y="8331"/>
                  <a:pt x="8726" y="8100"/>
                  <a:pt x="8290" y="8100"/>
                </a:cubicBezTo>
                <a:lnTo>
                  <a:pt x="3308" y="8100"/>
                </a:lnTo>
                <a:close/>
                <a:moveTo>
                  <a:pt x="13271" y="8100"/>
                </a:moveTo>
                <a:cubicBezTo>
                  <a:pt x="12835" y="8100"/>
                  <a:pt x="12454" y="8376"/>
                  <a:pt x="12454" y="8691"/>
                </a:cubicBezTo>
                <a:lnTo>
                  <a:pt x="12454" y="12291"/>
                </a:lnTo>
                <a:cubicBezTo>
                  <a:pt x="12516" y="12606"/>
                  <a:pt x="12835" y="12867"/>
                  <a:pt x="13271" y="12867"/>
                </a:cubicBezTo>
                <a:lnTo>
                  <a:pt x="18253" y="12867"/>
                </a:lnTo>
                <a:cubicBezTo>
                  <a:pt x="18689" y="12867"/>
                  <a:pt x="19051" y="12606"/>
                  <a:pt x="19051" y="12291"/>
                </a:cubicBezTo>
                <a:lnTo>
                  <a:pt x="19051" y="8691"/>
                </a:lnTo>
                <a:cubicBezTo>
                  <a:pt x="19051" y="8376"/>
                  <a:pt x="18689" y="8100"/>
                  <a:pt x="18253" y="8100"/>
                </a:cubicBezTo>
                <a:lnTo>
                  <a:pt x="13271" y="8100"/>
                </a:lnTo>
                <a:close/>
                <a:moveTo>
                  <a:pt x="4048" y="9225"/>
                </a:moveTo>
                <a:lnTo>
                  <a:pt x="7472" y="9225"/>
                </a:lnTo>
                <a:lnTo>
                  <a:pt x="7472" y="11700"/>
                </a:lnTo>
                <a:lnTo>
                  <a:pt x="4048" y="11700"/>
                </a:lnTo>
                <a:lnTo>
                  <a:pt x="4048" y="9225"/>
                </a:lnTo>
                <a:close/>
                <a:moveTo>
                  <a:pt x="14069" y="9225"/>
                </a:moveTo>
                <a:lnTo>
                  <a:pt x="17494" y="9225"/>
                </a:lnTo>
                <a:lnTo>
                  <a:pt x="17494" y="11700"/>
                </a:lnTo>
                <a:lnTo>
                  <a:pt x="14069" y="11700"/>
                </a:lnTo>
                <a:lnTo>
                  <a:pt x="14069" y="9225"/>
                </a:lnTo>
                <a:close/>
                <a:moveTo>
                  <a:pt x="9146" y="14934"/>
                </a:moveTo>
                <a:lnTo>
                  <a:pt x="12571" y="14934"/>
                </a:lnTo>
                <a:lnTo>
                  <a:pt x="12571" y="20391"/>
                </a:lnTo>
                <a:lnTo>
                  <a:pt x="9146" y="20391"/>
                </a:lnTo>
                <a:lnTo>
                  <a:pt x="9146" y="1493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1" name="Form"/>
          <p:cNvSpPr/>
          <p:nvPr/>
        </p:nvSpPr>
        <p:spPr>
          <a:xfrm>
            <a:off x="6070599" y="3340100"/>
            <a:ext cx="581197" cy="609283"/>
          </a:xfrm>
          <a:custGeom>
            <a:avLst/>
            <a:gdLst/>
            <a:ahLst/>
            <a:cxnLst>
              <a:cxn ang="0">
                <a:pos x="wd2" y="hd2"/>
              </a:cxn>
              <a:cxn ang="5400000">
                <a:pos x="wd2" y="hd2"/>
              </a:cxn>
              <a:cxn ang="10800000">
                <a:pos x="wd2" y="hd2"/>
              </a:cxn>
              <a:cxn ang="16200000">
                <a:pos x="wd2" y="hd2"/>
              </a:cxn>
            </a:cxnLst>
            <a:rect l="0" t="0" r="r" b="b"/>
            <a:pathLst>
              <a:path w="21489" h="21544" extrusionOk="0">
                <a:moveTo>
                  <a:pt x="21306" y="9689"/>
                </a:moveTo>
                <a:lnTo>
                  <a:pt x="11211" y="169"/>
                </a:lnTo>
                <a:cubicBezTo>
                  <a:pt x="10976" y="-56"/>
                  <a:pt x="10600" y="-56"/>
                  <a:pt x="10365" y="169"/>
                </a:cubicBezTo>
                <a:lnTo>
                  <a:pt x="5998" y="4300"/>
                </a:lnTo>
                <a:lnTo>
                  <a:pt x="5998" y="3581"/>
                </a:lnTo>
                <a:cubicBezTo>
                  <a:pt x="5998" y="3267"/>
                  <a:pt x="5717" y="2998"/>
                  <a:pt x="5388" y="2998"/>
                </a:cubicBezTo>
                <a:cubicBezTo>
                  <a:pt x="5059" y="2998"/>
                  <a:pt x="4778" y="3267"/>
                  <a:pt x="4778" y="3581"/>
                </a:cubicBezTo>
                <a:lnTo>
                  <a:pt x="4778" y="5423"/>
                </a:lnTo>
                <a:lnTo>
                  <a:pt x="2758" y="7309"/>
                </a:lnTo>
                <a:cubicBezTo>
                  <a:pt x="2758" y="7309"/>
                  <a:pt x="2758" y="7309"/>
                  <a:pt x="2758" y="7309"/>
                </a:cubicBezTo>
                <a:lnTo>
                  <a:pt x="176" y="9779"/>
                </a:lnTo>
                <a:cubicBezTo>
                  <a:pt x="-59" y="10003"/>
                  <a:pt x="-59" y="10362"/>
                  <a:pt x="176" y="10587"/>
                </a:cubicBezTo>
                <a:cubicBezTo>
                  <a:pt x="317" y="10722"/>
                  <a:pt x="458" y="10766"/>
                  <a:pt x="598" y="10766"/>
                </a:cubicBezTo>
                <a:cubicBezTo>
                  <a:pt x="739" y="10766"/>
                  <a:pt x="927" y="10722"/>
                  <a:pt x="1021" y="10587"/>
                </a:cubicBezTo>
                <a:lnTo>
                  <a:pt x="2618" y="9105"/>
                </a:lnTo>
                <a:lnTo>
                  <a:pt x="2618" y="20960"/>
                </a:lnTo>
                <a:cubicBezTo>
                  <a:pt x="2618" y="21275"/>
                  <a:pt x="2899" y="21544"/>
                  <a:pt x="3228" y="21544"/>
                </a:cubicBezTo>
                <a:lnTo>
                  <a:pt x="18301" y="21544"/>
                </a:lnTo>
                <a:cubicBezTo>
                  <a:pt x="18630" y="21544"/>
                  <a:pt x="18911" y="21275"/>
                  <a:pt x="18911" y="20960"/>
                </a:cubicBezTo>
                <a:lnTo>
                  <a:pt x="18911" y="8970"/>
                </a:lnTo>
                <a:lnTo>
                  <a:pt x="20508" y="10452"/>
                </a:lnTo>
                <a:cubicBezTo>
                  <a:pt x="20743" y="10677"/>
                  <a:pt x="21118" y="10677"/>
                  <a:pt x="21353" y="10452"/>
                </a:cubicBezTo>
                <a:cubicBezTo>
                  <a:pt x="21541" y="10272"/>
                  <a:pt x="21541" y="9913"/>
                  <a:pt x="21306" y="9689"/>
                </a:cubicBezTo>
                <a:close/>
                <a:moveTo>
                  <a:pt x="17691" y="20421"/>
                </a:moveTo>
                <a:lnTo>
                  <a:pt x="3791" y="20421"/>
                </a:lnTo>
                <a:lnTo>
                  <a:pt x="3791" y="7982"/>
                </a:lnTo>
                <a:lnTo>
                  <a:pt x="10788" y="1381"/>
                </a:lnTo>
                <a:lnTo>
                  <a:pt x="17691" y="7848"/>
                </a:lnTo>
                <a:lnTo>
                  <a:pt x="17691" y="2042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2" name="Form"/>
          <p:cNvSpPr/>
          <p:nvPr/>
        </p:nvSpPr>
        <p:spPr>
          <a:xfrm>
            <a:off x="3454400" y="3340100"/>
            <a:ext cx="581026" cy="609204"/>
          </a:xfrm>
          <a:custGeom>
            <a:avLst/>
            <a:gdLst/>
            <a:ahLst/>
            <a:cxnLst>
              <a:cxn ang="0">
                <a:pos x="wd2" y="hd2"/>
              </a:cxn>
              <a:cxn ang="5400000">
                <a:pos x="wd2" y="hd2"/>
              </a:cxn>
              <a:cxn ang="10800000">
                <a:pos x="wd2" y="hd2"/>
              </a:cxn>
              <a:cxn ang="16200000">
                <a:pos x="wd2" y="hd2"/>
              </a:cxn>
            </a:cxnLst>
            <a:rect l="0" t="0" r="r" b="b"/>
            <a:pathLst>
              <a:path w="21483" h="21600" extrusionOk="0">
                <a:moveTo>
                  <a:pt x="10785" y="0"/>
                </a:moveTo>
                <a:cubicBezTo>
                  <a:pt x="10632" y="0"/>
                  <a:pt x="10477" y="56"/>
                  <a:pt x="10359" y="169"/>
                </a:cubicBezTo>
                <a:lnTo>
                  <a:pt x="6001" y="4306"/>
                </a:lnTo>
                <a:lnTo>
                  <a:pt x="6001" y="3588"/>
                </a:lnTo>
                <a:cubicBezTo>
                  <a:pt x="6001" y="3273"/>
                  <a:pt x="5714" y="3011"/>
                  <a:pt x="5385" y="3011"/>
                </a:cubicBezTo>
                <a:cubicBezTo>
                  <a:pt x="5056" y="3011"/>
                  <a:pt x="4783" y="3273"/>
                  <a:pt x="4783" y="3588"/>
                </a:cubicBezTo>
                <a:lnTo>
                  <a:pt x="4783" y="5432"/>
                </a:ln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8863" y="21600"/>
                </a:lnTo>
                <a:lnTo>
                  <a:pt x="12619" y="21600"/>
                </a:lnTo>
                <a:lnTo>
                  <a:pt x="18254" y="21600"/>
                </a:lnTo>
                <a:cubicBezTo>
                  <a:pt x="18583" y="21600"/>
                  <a:pt x="18870" y="21338"/>
                  <a:pt x="18870" y="21023"/>
                </a:cubicBezTo>
                <a:lnTo>
                  <a:pt x="18870" y="8992"/>
                </a:lnTo>
                <a:lnTo>
                  <a:pt x="20455" y="10483"/>
                </a:lnTo>
                <a:cubicBezTo>
                  <a:pt x="20690" y="10709"/>
                  <a:pt x="21071" y="10709"/>
                  <a:pt x="21306" y="10483"/>
                </a:cubicBezTo>
                <a:cubicBezTo>
                  <a:pt x="21541" y="10303"/>
                  <a:pt x="21541" y="9935"/>
                  <a:pt x="21306" y="9709"/>
                </a:cubicBezTo>
                <a:lnTo>
                  <a:pt x="11211" y="169"/>
                </a:lnTo>
                <a:cubicBezTo>
                  <a:pt x="11093" y="56"/>
                  <a:pt x="10938" y="0"/>
                  <a:pt x="10785" y="0"/>
                </a:cubicBezTo>
                <a:close/>
                <a:moveTo>
                  <a:pt x="10785" y="1379"/>
                </a:moveTo>
                <a:lnTo>
                  <a:pt x="17696" y="7866"/>
                </a:lnTo>
                <a:lnTo>
                  <a:pt x="17696" y="20474"/>
                </a:lnTo>
                <a:lnTo>
                  <a:pt x="13236" y="20474"/>
                </a:lnTo>
                <a:lnTo>
                  <a:pt x="13236" y="14438"/>
                </a:lnTo>
                <a:cubicBezTo>
                  <a:pt x="13236" y="14122"/>
                  <a:pt x="12948" y="13861"/>
                  <a:pt x="12619" y="13861"/>
                </a:cubicBezTo>
                <a:lnTo>
                  <a:pt x="8863" y="13861"/>
                </a:lnTo>
                <a:cubicBezTo>
                  <a:pt x="8534" y="13861"/>
                  <a:pt x="8246" y="14122"/>
                  <a:pt x="8246" y="14438"/>
                </a:cubicBezTo>
                <a:lnTo>
                  <a:pt x="8246" y="20474"/>
                </a:lnTo>
                <a:lnTo>
                  <a:pt x="3786" y="20474"/>
                </a:lnTo>
                <a:lnTo>
                  <a:pt x="3786" y="8007"/>
                </a:lnTo>
                <a:lnTo>
                  <a:pt x="10785" y="1379"/>
                </a:lnTo>
                <a:close/>
                <a:moveTo>
                  <a:pt x="9068" y="6304"/>
                </a:moveTo>
                <a:cubicBezTo>
                  <a:pt x="8739" y="6304"/>
                  <a:pt x="8452" y="6580"/>
                  <a:pt x="8452" y="6895"/>
                </a:cubicBezTo>
                <a:lnTo>
                  <a:pt x="8452" y="10497"/>
                </a:lnTo>
                <a:cubicBezTo>
                  <a:pt x="8452" y="10813"/>
                  <a:pt x="8739" y="11074"/>
                  <a:pt x="9068" y="11074"/>
                </a:cubicBezTo>
                <a:lnTo>
                  <a:pt x="12825" y="11074"/>
                </a:lnTo>
                <a:cubicBezTo>
                  <a:pt x="13153" y="11074"/>
                  <a:pt x="13426" y="10813"/>
                  <a:pt x="13426" y="10497"/>
                </a:cubicBezTo>
                <a:lnTo>
                  <a:pt x="13426" y="6895"/>
                </a:lnTo>
                <a:cubicBezTo>
                  <a:pt x="13426" y="6580"/>
                  <a:pt x="13153" y="6304"/>
                  <a:pt x="12825" y="6304"/>
                </a:cubicBezTo>
                <a:lnTo>
                  <a:pt x="9068" y="6304"/>
                </a:lnTo>
                <a:close/>
                <a:moveTo>
                  <a:pt x="9670" y="7472"/>
                </a:moveTo>
                <a:lnTo>
                  <a:pt x="12252" y="7472"/>
                </a:lnTo>
                <a:lnTo>
                  <a:pt x="12252" y="9949"/>
                </a:lnTo>
                <a:lnTo>
                  <a:pt x="9670" y="9949"/>
                </a:lnTo>
                <a:lnTo>
                  <a:pt x="9670" y="7472"/>
                </a:lnTo>
                <a:close/>
                <a:moveTo>
                  <a:pt x="9479" y="15029"/>
                </a:moveTo>
                <a:lnTo>
                  <a:pt x="12062" y="15029"/>
                </a:lnTo>
                <a:lnTo>
                  <a:pt x="12062" y="20474"/>
                </a:lnTo>
                <a:lnTo>
                  <a:pt x="9479" y="20474"/>
                </a:lnTo>
                <a:lnTo>
                  <a:pt x="9479" y="1502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3" name="Form"/>
          <p:cNvSpPr/>
          <p:nvPr/>
        </p:nvSpPr>
        <p:spPr>
          <a:xfrm>
            <a:off x="4762499" y="3340100"/>
            <a:ext cx="581156" cy="609204"/>
          </a:xfrm>
          <a:custGeom>
            <a:avLst/>
            <a:gdLst/>
            <a:ahLst/>
            <a:cxnLst>
              <a:cxn ang="0">
                <a:pos x="wd2" y="hd2"/>
              </a:cxn>
              <a:cxn ang="5400000">
                <a:pos x="wd2" y="hd2"/>
              </a:cxn>
              <a:cxn ang="10800000">
                <a:pos x="wd2" y="hd2"/>
              </a:cxn>
              <a:cxn ang="16200000">
                <a:pos x="wd2" y="hd2"/>
              </a:cxn>
            </a:cxnLst>
            <a:rect l="0" t="0" r="r" b="b"/>
            <a:pathLst>
              <a:path w="21487" h="21600" extrusionOk="0">
                <a:moveTo>
                  <a:pt x="10785" y="0"/>
                </a:moveTo>
                <a:cubicBezTo>
                  <a:pt x="10632" y="0"/>
                  <a:pt x="10477" y="56"/>
                  <a:pt x="10359" y="169"/>
                </a:cubicBez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18298" y="21600"/>
                </a:lnTo>
                <a:cubicBezTo>
                  <a:pt x="18627" y="21600"/>
                  <a:pt x="18914" y="21338"/>
                  <a:pt x="18914" y="21023"/>
                </a:cubicBezTo>
                <a:lnTo>
                  <a:pt x="18914" y="8992"/>
                </a:lnTo>
                <a:lnTo>
                  <a:pt x="20514" y="10483"/>
                </a:lnTo>
                <a:cubicBezTo>
                  <a:pt x="20749" y="10709"/>
                  <a:pt x="21115" y="10709"/>
                  <a:pt x="21350" y="10483"/>
                </a:cubicBezTo>
                <a:cubicBezTo>
                  <a:pt x="21538" y="10303"/>
                  <a:pt x="21541" y="9935"/>
                  <a:pt x="21306" y="9709"/>
                </a:cubicBezTo>
                <a:lnTo>
                  <a:pt x="11211" y="169"/>
                </a:lnTo>
                <a:cubicBezTo>
                  <a:pt x="11093" y="56"/>
                  <a:pt x="10938" y="0"/>
                  <a:pt x="10785" y="0"/>
                </a:cubicBezTo>
                <a:close/>
                <a:moveTo>
                  <a:pt x="10741" y="1379"/>
                </a:moveTo>
                <a:lnTo>
                  <a:pt x="17638" y="7866"/>
                </a:lnTo>
                <a:lnTo>
                  <a:pt x="17638" y="20474"/>
                </a:lnTo>
                <a:lnTo>
                  <a:pt x="3742" y="20474"/>
                </a:lnTo>
                <a:lnTo>
                  <a:pt x="3742" y="8007"/>
                </a:lnTo>
                <a:lnTo>
                  <a:pt x="10741" y="1379"/>
                </a:lnTo>
                <a:close/>
                <a:moveTo>
                  <a:pt x="10756" y="8556"/>
                </a:moveTo>
                <a:cubicBezTo>
                  <a:pt x="9723" y="8556"/>
                  <a:pt x="8833" y="9363"/>
                  <a:pt x="8833" y="10399"/>
                </a:cubicBezTo>
                <a:lnTo>
                  <a:pt x="8833" y="11074"/>
                </a:lnTo>
                <a:lnTo>
                  <a:pt x="8129" y="11074"/>
                </a:lnTo>
                <a:cubicBezTo>
                  <a:pt x="7800" y="11074"/>
                  <a:pt x="7513" y="11350"/>
                  <a:pt x="7513" y="11665"/>
                </a:cubicBezTo>
                <a:lnTo>
                  <a:pt x="7513" y="16295"/>
                </a:lnTo>
                <a:cubicBezTo>
                  <a:pt x="7513" y="16610"/>
                  <a:pt x="7800" y="16886"/>
                  <a:pt x="8129" y="16886"/>
                </a:cubicBezTo>
                <a:lnTo>
                  <a:pt x="13382" y="16886"/>
                </a:lnTo>
                <a:cubicBezTo>
                  <a:pt x="13711" y="16886"/>
                  <a:pt x="13999" y="16610"/>
                  <a:pt x="13999" y="16295"/>
                </a:cubicBezTo>
                <a:lnTo>
                  <a:pt x="13999" y="11665"/>
                </a:lnTo>
                <a:cubicBezTo>
                  <a:pt x="13999" y="11350"/>
                  <a:pt x="13711" y="11074"/>
                  <a:pt x="13382" y="11074"/>
                </a:cubicBezTo>
                <a:lnTo>
                  <a:pt x="12678" y="11074"/>
                </a:lnTo>
                <a:lnTo>
                  <a:pt x="12678" y="10399"/>
                </a:lnTo>
                <a:cubicBezTo>
                  <a:pt x="12678" y="9363"/>
                  <a:pt x="11836" y="8556"/>
                  <a:pt x="10756" y="8556"/>
                </a:cubicBezTo>
                <a:close/>
                <a:moveTo>
                  <a:pt x="10756" y="9681"/>
                </a:moveTo>
                <a:cubicBezTo>
                  <a:pt x="11131" y="9681"/>
                  <a:pt x="11460" y="9997"/>
                  <a:pt x="11460" y="10357"/>
                </a:cubicBezTo>
                <a:lnTo>
                  <a:pt x="11460" y="11032"/>
                </a:lnTo>
                <a:lnTo>
                  <a:pt x="10051" y="11032"/>
                </a:lnTo>
                <a:lnTo>
                  <a:pt x="10051" y="10357"/>
                </a:lnTo>
                <a:cubicBezTo>
                  <a:pt x="10051" y="9997"/>
                  <a:pt x="10380" y="9681"/>
                  <a:pt x="10756" y="9681"/>
                </a:cubicBezTo>
                <a:close/>
                <a:moveTo>
                  <a:pt x="8731" y="12242"/>
                </a:moveTo>
                <a:lnTo>
                  <a:pt x="12825" y="12242"/>
                </a:lnTo>
                <a:lnTo>
                  <a:pt x="12825" y="15718"/>
                </a:lnTo>
                <a:lnTo>
                  <a:pt x="8731" y="15718"/>
                </a:lnTo>
                <a:lnTo>
                  <a:pt x="8731" y="12242"/>
                </a:lnTo>
                <a:close/>
                <a:moveTo>
                  <a:pt x="10741" y="12876"/>
                </a:moveTo>
                <a:cubicBezTo>
                  <a:pt x="10412" y="12876"/>
                  <a:pt x="10139" y="13151"/>
                  <a:pt x="10139" y="13467"/>
                </a:cubicBezTo>
                <a:lnTo>
                  <a:pt x="10139" y="14142"/>
                </a:lnTo>
                <a:cubicBezTo>
                  <a:pt x="10139" y="14457"/>
                  <a:pt x="10412" y="14719"/>
                  <a:pt x="10741" y="14719"/>
                </a:cubicBezTo>
                <a:cubicBezTo>
                  <a:pt x="11070" y="14719"/>
                  <a:pt x="11357" y="14457"/>
                  <a:pt x="11357" y="14142"/>
                </a:cubicBezTo>
                <a:lnTo>
                  <a:pt x="11357" y="13467"/>
                </a:lnTo>
                <a:cubicBezTo>
                  <a:pt x="11357" y="13151"/>
                  <a:pt x="11117" y="12876"/>
                  <a:pt x="10741" y="1287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4" name="Form"/>
          <p:cNvSpPr/>
          <p:nvPr/>
        </p:nvSpPr>
        <p:spPr>
          <a:xfrm>
            <a:off x="10007599" y="3340099"/>
            <a:ext cx="556261" cy="609284"/>
          </a:xfrm>
          <a:custGeom>
            <a:avLst/>
            <a:gdLst/>
            <a:ahLst/>
            <a:cxnLst>
              <a:cxn ang="0">
                <a:pos x="wd2" y="hd2"/>
              </a:cxn>
              <a:cxn ang="5400000">
                <a:pos x="wd2" y="hd2"/>
              </a:cxn>
              <a:cxn ang="10800000">
                <a:pos x="wd2" y="hd2"/>
              </a:cxn>
              <a:cxn ang="16200000">
                <a:pos x="wd2" y="hd2"/>
              </a:cxn>
            </a:cxnLst>
            <a:rect l="0" t="0" r="r" b="b"/>
            <a:pathLst>
              <a:path w="21502" h="21544" extrusionOk="0">
                <a:moveTo>
                  <a:pt x="21306" y="9419"/>
                </a:moveTo>
                <a:lnTo>
                  <a:pt x="11193" y="169"/>
                </a:lnTo>
                <a:cubicBezTo>
                  <a:pt x="10947" y="-56"/>
                  <a:pt x="10555" y="-56"/>
                  <a:pt x="10309" y="169"/>
                </a:cubicBezTo>
                <a:lnTo>
                  <a:pt x="196" y="9419"/>
                </a:lnTo>
                <a:cubicBezTo>
                  <a:pt x="0" y="9599"/>
                  <a:pt x="-49" y="9823"/>
                  <a:pt x="49" y="10048"/>
                </a:cubicBezTo>
                <a:cubicBezTo>
                  <a:pt x="147" y="10272"/>
                  <a:pt x="393" y="10407"/>
                  <a:pt x="638" y="10407"/>
                </a:cubicBezTo>
                <a:lnTo>
                  <a:pt x="3829" y="10407"/>
                </a:lnTo>
                <a:lnTo>
                  <a:pt x="3829" y="17413"/>
                </a:lnTo>
                <a:lnTo>
                  <a:pt x="2896" y="17413"/>
                </a:lnTo>
                <a:cubicBezTo>
                  <a:pt x="2553" y="17413"/>
                  <a:pt x="2258" y="17682"/>
                  <a:pt x="2258" y="17996"/>
                </a:cubicBezTo>
                <a:lnTo>
                  <a:pt x="2258" y="20960"/>
                </a:lnTo>
                <a:cubicBezTo>
                  <a:pt x="2258" y="21275"/>
                  <a:pt x="2553" y="21544"/>
                  <a:pt x="2896" y="21544"/>
                </a:cubicBezTo>
                <a:lnTo>
                  <a:pt x="18606" y="21544"/>
                </a:lnTo>
                <a:cubicBezTo>
                  <a:pt x="18949" y="21544"/>
                  <a:pt x="19244" y="21275"/>
                  <a:pt x="19244" y="20960"/>
                </a:cubicBezTo>
                <a:lnTo>
                  <a:pt x="19244" y="17996"/>
                </a:lnTo>
                <a:cubicBezTo>
                  <a:pt x="19244" y="17682"/>
                  <a:pt x="18949" y="17413"/>
                  <a:pt x="18606" y="17413"/>
                </a:cubicBezTo>
                <a:lnTo>
                  <a:pt x="17673" y="17413"/>
                </a:lnTo>
                <a:lnTo>
                  <a:pt x="17673" y="10407"/>
                </a:lnTo>
                <a:lnTo>
                  <a:pt x="20864" y="10407"/>
                </a:lnTo>
                <a:cubicBezTo>
                  <a:pt x="21109" y="10407"/>
                  <a:pt x="21355" y="10272"/>
                  <a:pt x="21453" y="10048"/>
                </a:cubicBezTo>
                <a:cubicBezTo>
                  <a:pt x="21551" y="9868"/>
                  <a:pt x="21502" y="9599"/>
                  <a:pt x="21306" y="9419"/>
                </a:cubicBezTo>
                <a:close/>
                <a:moveTo>
                  <a:pt x="5056" y="10407"/>
                </a:moveTo>
                <a:lnTo>
                  <a:pt x="6971" y="10407"/>
                </a:lnTo>
                <a:lnTo>
                  <a:pt x="6971" y="17413"/>
                </a:lnTo>
                <a:lnTo>
                  <a:pt x="5056" y="17413"/>
                </a:lnTo>
                <a:lnTo>
                  <a:pt x="5056" y="10407"/>
                </a:lnTo>
                <a:close/>
                <a:moveTo>
                  <a:pt x="10113" y="10407"/>
                </a:moveTo>
                <a:lnTo>
                  <a:pt x="10113" y="17413"/>
                </a:lnTo>
                <a:lnTo>
                  <a:pt x="8198" y="17413"/>
                </a:lnTo>
                <a:lnTo>
                  <a:pt x="8198" y="10407"/>
                </a:lnTo>
                <a:lnTo>
                  <a:pt x="10113" y="10407"/>
                </a:lnTo>
                <a:close/>
                <a:moveTo>
                  <a:pt x="13255" y="10407"/>
                </a:moveTo>
                <a:lnTo>
                  <a:pt x="13255" y="17413"/>
                </a:lnTo>
                <a:lnTo>
                  <a:pt x="11389" y="17413"/>
                </a:lnTo>
                <a:lnTo>
                  <a:pt x="11389" y="10407"/>
                </a:lnTo>
                <a:lnTo>
                  <a:pt x="13255" y="10407"/>
                </a:lnTo>
                <a:close/>
                <a:moveTo>
                  <a:pt x="17967" y="20421"/>
                </a:moveTo>
                <a:lnTo>
                  <a:pt x="3486" y="20421"/>
                </a:lnTo>
                <a:lnTo>
                  <a:pt x="3486" y="18580"/>
                </a:lnTo>
                <a:lnTo>
                  <a:pt x="17967" y="18580"/>
                </a:lnTo>
                <a:lnTo>
                  <a:pt x="17967" y="20421"/>
                </a:lnTo>
                <a:close/>
                <a:moveTo>
                  <a:pt x="16446" y="17458"/>
                </a:moveTo>
                <a:lnTo>
                  <a:pt x="14531" y="17458"/>
                </a:lnTo>
                <a:lnTo>
                  <a:pt x="14531" y="10452"/>
                </a:lnTo>
                <a:lnTo>
                  <a:pt x="16446" y="10452"/>
                </a:lnTo>
                <a:lnTo>
                  <a:pt x="16446" y="17458"/>
                </a:lnTo>
                <a:close/>
                <a:moveTo>
                  <a:pt x="2160" y="9285"/>
                </a:moveTo>
                <a:lnTo>
                  <a:pt x="10751" y="1426"/>
                </a:lnTo>
                <a:lnTo>
                  <a:pt x="19342" y="9285"/>
                </a:lnTo>
                <a:lnTo>
                  <a:pt x="2160" y="928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5" name="Form"/>
          <p:cNvSpPr/>
          <p:nvPr/>
        </p:nvSpPr>
        <p:spPr>
          <a:xfrm>
            <a:off x="112903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21330" y="7380"/>
                </a:moveTo>
                <a:cubicBezTo>
                  <a:pt x="21150" y="7290"/>
                  <a:pt x="20925" y="7290"/>
                  <a:pt x="20745" y="7380"/>
                </a:cubicBezTo>
                <a:lnTo>
                  <a:pt x="13950" y="11250"/>
                </a:lnTo>
                <a:lnTo>
                  <a:pt x="13950" y="7920"/>
                </a:lnTo>
                <a:cubicBezTo>
                  <a:pt x="13950" y="7695"/>
                  <a:pt x="13860" y="7515"/>
                  <a:pt x="13680" y="7425"/>
                </a:cubicBezTo>
                <a:cubicBezTo>
                  <a:pt x="13500" y="7335"/>
                  <a:pt x="13275" y="7335"/>
                  <a:pt x="13095" y="7425"/>
                </a:cubicBezTo>
                <a:lnTo>
                  <a:pt x="6390" y="11250"/>
                </a:lnTo>
                <a:lnTo>
                  <a:pt x="5625" y="540"/>
                </a:lnTo>
                <a:cubicBezTo>
                  <a:pt x="5625" y="225"/>
                  <a:pt x="5355" y="0"/>
                  <a:pt x="5040" y="0"/>
                </a:cubicBezTo>
                <a:lnTo>
                  <a:pt x="2025" y="0"/>
                </a:lnTo>
                <a:cubicBezTo>
                  <a:pt x="1710" y="0"/>
                  <a:pt x="1485" y="225"/>
                  <a:pt x="1440" y="540"/>
                </a:cubicBezTo>
                <a:lnTo>
                  <a:pt x="0" y="20970"/>
                </a:lnTo>
                <a:cubicBezTo>
                  <a:pt x="0" y="21150"/>
                  <a:pt x="45" y="21285"/>
                  <a:pt x="135" y="21420"/>
                </a:cubicBezTo>
                <a:cubicBezTo>
                  <a:pt x="225" y="21555"/>
                  <a:pt x="405" y="21600"/>
                  <a:pt x="540" y="21600"/>
                </a:cubicBezTo>
                <a:lnTo>
                  <a:pt x="6480" y="21600"/>
                </a:lnTo>
                <a:cubicBezTo>
                  <a:pt x="6480" y="21600"/>
                  <a:pt x="6480" y="21600"/>
                  <a:pt x="6480" y="21600"/>
                </a:cubicBezTo>
                <a:cubicBezTo>
                  <a:pt x="6480" y="21600"/>
                  <a:pt x="6480" y="21600"/>
                  <a:pt x="6480" y="21600"/>
                </a:cubicBezTo>
                <a:lnTo>
                  <a:pt x="20970" y="21600"/>
                </a:lnTo>
                <a:cubicBezTo>
                  <a:pt x="21285" y="21600"/>
                  <a:pt x="21555" y="21330"/>
                  <a:pt x="21555" y="21015"/>
                </a:cubicBezTo>
                <a:lnTo>
                  <a:pt x="21600" y="7920"/>
                </a:lnTo>
                <a:cubicBezTo>
                  <a:pt x="21600" y="7695"/>
                  <a:pt x="21510" y="7515"/>
                  <a:pt x="21330" y="7380"/>
                </a:cubicBezTo>
                <a:close/>
                <a:moveTo>
                  <a:pt x="1170" y="20430"/>
                </a:moveTo>
                <a:lnTo>
                  <a:pt x="2520" y="1125"/>
                </a:lnTo>
                <a:lnTo>
                  <a:pt x="4455" y="1125"/>
                </a:lnTo>
                <a:lnTo>
                  <a:pt x="5265" y="12195"/>
                </a:lnTo>
                <a:cubicBezTo>
                  <a:pt x="5265" y="12195"/>
                  <a:pt x="5265" y="12195"/>
                  <a:pt x="5265" y="12240"/>
                </a:cubicBezTo>
                <a:lnTo>
                  <a:pt x="5850" y="20430"/>
                </a:lnTo>
                <a:lnTo>
                  <a:pt x="1170" y="20430"/>
                </a:lnTo>
                <a:close/>
                <a:moveTo>
                  <a:pt x="20385" y="20430"/>
                </a:moveTo>
                <a:lnTo>
                  <a:pt x="7020" y="20430"/>
                </a:lnTo>
                <a:lnTo>
                  <a:pt x="6435" y="12510"/>
                </a:lnTo>
                <a:lnTo>
                  <a:pt x="12780" y="8865"/>
                </a:lnTo>
                <a:lnTo>
                  <a:pt x="12780" y="12195"/>
                </a:lnTo>
                <a:cubicBezTo>
                  <a:pt x="12780" y="12420"/>
                  <a:pt x="12870" y="12600"/>
                  <a:pt x="13050" y="12690"/>
                </a:cubicBezTo>
                <a:cubicBezTo>
                  <a:pt x="13230" y="12780"/>
                  <a:pt x="13455" y="12780"/>
                  <a:pt x="13635" y="12690"/>
                </a:cubicBezTo>
                <a:lnTo>
                  <a:pt x="20430" y="8865"/>
                </a:lnTo>
                <a:lnTo>
                  <a:pt x="20385" y="2043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6" name="Form"/>
          <p:cNvSpPr/>
          <p:nvPr/>
        </p:nvSpPr>
        <p:spPr>
          <a:xfrm>
            <a:off x="12598400" y="3403600"/>
            <a:ext cx="609600" cy="491491"/>
          </a:xfrm>
          <a:custGeom>
            <a:avLst/>
            <a:gdLst/>
            <a:ahLst/>
            <a:cxnLst>
              <a:cxn ang="0">
                <a:pos x="wd2" y="hd2"/>
              </a:cxn>
              <a:cxn ang="5400000">
                <a:pos x="wd2" y="hd2"/>
              </a:cxn>
              <a:cxn ang="10800000">
                <a:pos x="wd2" y="hd2"/>
              </a:cxn>
              <a:cxn ang="16200000">
                <a:pos x="wd2" y="hd2"/>
              </a:cxn>
            </a:cxnLst>
            <a:rect l="0" t="0" r="r" b="b"/>
            <a:pathLst>
              <a:path w="21600" h="21600" extrusionOk="0">
                <a:moveTo>
                  <a:pt x="21600" y="11386"/>
                </a:moveTo>
                <a:cubicBezTo>
                  <a:pt x="21600" y="11386"/>
                  <a:pt x="21600" y="11330"/>
                  <a:pt x="21600" y="11330"/>
                </a:cubicBezTo>
                <a:cubicBezTo>
                  <a:pt x="21600" y="11330"/>
                  <a:pt x="21600" y="11274"/>
                  <a:pt x="21600" y="11274"/>
                </a:cubicBezTo>
                <a:cubicBezTo>
                  <a:pt x="21600" y="11274"/>
                  <a:pt x="21600" y="11219"/>
                  <a:pt x="21600" y="11219"/>
                </a:cubicBezTo>
                <a:cubicBezTo>
                  <a:pt x="21600" y="11163"/>
                  <a:pt x="21600" y="11163"/>
                  <a:pt x="21555" y="11163"/>
                </a:cubicBezTo>
                <a:cubicBezTo>
                  <a:pt x="21555" y="11163"/>
                  <a:pt x="21555" y="11163"/>
                  <a:pt x="21555" y="11163"/>
                </a:cubicBezTo>
                <a:lnTo>
                  <a:pt x="18540" y="3405"/>
                </a:lnTo>
                <a:cubicBezTo>
                  <a:pt x="18450" y="3181"/>
                  <a:pt x="18225" y="3014"/>
                  <a:pt x="18000" y="3014"/>
                </a:cubicBezTo>
                <a:lnTo>
                  <a:pt x="14985" y="3014"/>
                </a:lnTo>
                <a:lnTo>
                  <a:pt x="14985" y="726"/>
                </a:lnTo>
                <a:cubicBezTo>
                  <a:pt x="14985" y="335"/>
                  <a:pt x="14715" y="0"/>
                  <a:pt x="14400" y="0"/>
                </a:cubicBezTo>
                <a:lnTo>
                  <a:pt x="585" y="0"/>
                </a:lnTo>
                <a:cubicBezTo>
                  <a:pt x="270" y="0"/>
                  <a:pt x="0" y="335"/>
                  <a:pt x="0" y="726"/>
                </a:cubicBezTo>
                <a:lnTo>
                  <a:pt x="0" y="18642"/>
                </a:lnTo>
                <a:cubicBezTo>
                  <a:pt x="0" y="19033"/>
                  <a:pt x="270" y="19367"/>
                  <a:pt x="585" y="19367"/>
                </a:cubicBezTo>
                <a:lnTo>
                  <a:pt x="3060" y="19367"/>
                </a:lnTo>
                <a:cubicBezTo>
                  <a:pt x="3330" y="20651"/>
                  <a:pt x="4275" y="21600"/>
                  <a:pt x="5355" y="21600"/>
                </a:cubicBezTo>
                <a:cubicBezTo>
                  <a:pt x="6480" y="21600"/>
                  <a:pt x="7425" y="20651"/>
                  <a:pt x="7650" y="19367"/>
                </a:cubicBezTo>
                <a:lnTo>
                  <a:pt x="15660" y="19367"/>
                </a:lnTo>
                <a:cubicBezTo>
                  <a:pt x="15930" y="20651"/>
                  <a:pt x="16875" y="21600"/>
                  <a:pt x="17955" y="21600"/>
                </a:cubicBezTo>
                <a:cubicBezTo>
                  <a:pt x="19080" y="21600"/>
                  <a:pt x="20025" y="20651"/>
                  <a:pt x="20250" y="19367"/>
                </a:cubicBezTo>
                <a:lnTo>
                  <a:pt x="20925" y="19367"/>
                </a:lnTo>
                <a:cubicBezTo>
                  <a:pt x="21240" y="19367"/>
                  <a:pt x="21510" y="19033"/>
                  <a:pt x="21510" y="18642"/>
                </a:cubicBezTo>
                <a:lnTo>
                  <a:pt x="21600" y="11386"/>
                </a:lnTo>
                <a:cubicBezTo>
                  <a:pt x="21600" y="11386"/>
                  <a:pt x="21600" y="11386"/>
                  <a:pt x="21600" y="11386"/>
                </a:cubicBezTo>
                <a:close/>
                <a:moveTo>
                  <a:pt x="17685" y="4354"/>
                </a:moveTo>
                <a:lnTo>
                  <a:pt x="20115" y="10660"/>
                </a:lnTo>
                <a:lnTo>
                  <a:pt x="14985" y="10660"/>
                </a:lnTo>
                <a:lnTo>
                  <a:pt x="14985" y="4354"/>
                </a:lnTo>
                <a:lnTo>
                  <a:pt x="17685" y="4354"/>
                </a:lnTo>
                <a:close/>
                <a:moveTo>
                  <a:pt x="5400" y="20093"/>
                </a:moveTo>
                <a:cubicBezTo>
                  <a:pt x="4725" y="20093"/>
                  <a:pt x="4185" y="19423"/>
                  <a:pt x="4185" y="18586"/>
                </a:cubicBezTo>
                <a:cubicBezTo>
                  <a:pt x="4185" y="17749"/>
                  <a:pt x="4725" y="17079"/>
                  <a:pt x="5400" y="17079"/>
                </a:cubicBezTo>
                <a:cubicBezTo>
                  <a:pt x="6075" y="17079"/>
                  <a:pt x="6615" y="17749"/>
                  <a:pt x="6615" y="18586"/>
                </a:cubicBezTo>
                <a:cubicBezTo>
                  <a:pt x="6615" y="19423"/>
                  <a:pt x="6075" y="20093"/>
                  <a:pt x="5400" y="20093"/>
                </a:cubicBezTo>
                <a:close/>
                <a:moveTo>
                  <a:pt x="18045" y="20093"/>
                </a:moveTo>
                <a:cubicBezTo>
                  <a:pt x="17370" y="20093"/>
                  <a:pt x="16830" y="19423"/>
                  <a:pt x="16830" y="18530"/>
                </a:cubicBezTo>
                <a:cubicBezTo>
                  <a:pt x="16830" y="17693"/>
                  <a:pt x="17370" y="17023"/>
                  <a:pt x="18045" y="17023"/>
                </a:cubicBezTo>
                <a:cubicBezTo>
                  <a:pt x="18720" y="17023"/>
                  <a:pt x="19260" y="17693"/>
                  <a:pt x="19260" y="18530"/>
                </a:cubicBezTo>
                <a:cubicBezTo>
                  <a:pt x="19260" y="18530"/>
                  <a:pt x="19260" y="18530"/>
                  <a:pt x="19260" y="18530"/>
                </a:cubicBezTo>
                <a:lnTo>
                  <a:pt x="19260" y="18530"/>
                </a:lnTo>
                <a:cubicBezTo>
                  <a:pt x="19260" y="19423"/>
                  <a:pt x="18720" y="20093"/>
                  <a:pt x="18045" y="20093"/>
                </a:cubicBezTo>
                <a:close/>
                <a:moveTo>
                  <a:pt x="20430" y="17860"/>
                </a:moveTo>
                <a:cubicBezTo>
                  <a:pt x="20340" y="17860"/>
                  <a:pt x="20340" y="17860"/>
                  <a:pt x="20295" y="17749"/>
                </a:cubicBezTo>
                <a:cubicBezTo>
                  <a:pt x="20250" y="17581"/>
                  <a:pt x="20205" y="17470"/>
                  <a:pt x="20160" y="17302"/>
                </a:cubicBezTo>
                <a:cubicBezTo>
                  <a:pt x="20070" y="17023"/>
                  <a:pt x="19890" y="16744"/>
                  <a:pt x="19710" y="16521"/>
                </a:cubicBezTo>
                <a:cubicBezTo>
                  <a:pt x="19350" y="16074"/>
                  <a:pt x="18855" y="15740"/>
                  <a:pt x="18315" y="15628"/>
                </a:cubicBezTo>
                <a:cubicBezTo>
                  <a:pt x="17280" y="15460"/>
                  <a:pt x="16200" y="16186"/>
                  <a:pt x="15795" y="17414"/>
                </a:cubicBezTo>
                <a:cubicBezTo>
                  <a:pt x="15750" y="17470"/>
                  <a:pt x="15750" y="17749"/>
                  <a:pt x="15660" y="17805"/>
                </a:cubicBezTo>
                <a:cubicBezTo>
                  <a:pt x="15660" y="17805"/>
                  <a:pt x="15615" y="17805"/>
                  <a:pt x="15570" y="17805"/>
                </a:cubicBezTo>
                <a:cubicBezTo>
                  <a:pt x="15435" y="17805"/>
                  <a:pt x="15345" y="17805"/>
                  <a:pt x="15210" y="17805"/>
                </a:cubicBezTo>
                <a:cubicBezTo>
                  <a:pt x="14760" y="17805"/>
                  <a:pt x="14310" y="17805"/>
                  <a:pt x="13860" y="17805"/>
                </a:cubicBezTo>
                <a:cubicBezTo>
                  <a:pt x="12600" y="17805"/>
                  <a:pt x="11340" y="17805"/>
                  <a:pt x="10080" y="17805"/>
                </a:cubicBezTo>
                <a:cubicBezTo>
                  <a:pt x="9540" y="17805"/>
                  <a:pt x="9045" y="17805"/>
                  <a:pt x="8505" y="17805"/>
                </a:cubicBezTo>
                <a:cubicBezTo>
                  <a:pt x="8325" y="17805"/>
                  <a:pt x="8145" y="17805"/>
                  <a:pt x="7965" y="17805"/>
                </a:cubicBezTo>
                <a:cubicBezTo>
                  <a:pt x="7875" y="17805"/>
                  <a:pt x="7740" y="17861"/>
                  <a:pt x="7695" y="17805"/>
                </a:cubicBezTo>
                <a:cubicBezTo>
                  <a:pt x="7650" y="17805"/>
                  <a:pt x="7650" y="17805"/>
                  <a:pt x="7650" y="17693"/>
                </a:cubicBezTo>
                <a:cubicBezTo>
                  <a:pt x="7560" y="17414"/>
                  <a:pt x="7470" y="17079"/>
                  <a:pt x="7335" y="16856"/>
                </a:cubicBezTo>
                <a:cubicBezTo>
                  <a:pt x="7020" y="16298"/>
                  <a:pt x="6615" y="15907"/>
                  <a:pt x="6120" y="15740"/>
                </a:cubicBezTo>
                <a:cubicBezTo>
                  <a:pt x="5085" y="15293"/>
                  <a:pt x="3960" y="15851"/>
                  <a:pt x="3375" y="16967"/>
                </a:cubicBezTo>
                <a:cubicBezTo>
                  <a:pt x="3240" y="17247"/>
                  <a:pt x="3150" y="17526"/>
                  <a:pt x="3060" y="17861"/>
                </a:cubicBezTo>
                <a:lnTo>
                  <a:pt x="1170" y="17861"/>
                </a:lnTo>
                <a:lnTo>
                  <a:pt x="1170" y="1395"/>
                </a:lnTo>
                <a:lnTo>
                  <a:pt x="13860" y="1395"/>
                </a:lnTo>
                <a:lnTo>
                  <a:pt x="13860" y="3684"/>
                </a:lnTo>
                <a:cubicBezTo>
                  <a:pt x="13860" y="3684"/>
                  <a:pt x="13860" y="3684"/>
                  <a:pt x="13860" y="3684"/>
                </a:cubicBezTo>
                <a:cubicBezTo>
                  <a:pt x="13860" y="3684"/>
                  <a:pt x="13860" y="3684"/>
                  <a:pt x="13860" y="3684"/>
                </a:cubicBezTo>
                <a:lnTo>
                  <a:pt x="13860" y="11442"/>
                </a:lnTo>
                <a:cubicBezTo>
                  <a:pt x="13860" y="11833"/>
                  <a:pt x="14130" y="12167"/>
                  <a:pt x="14445" y="12167"/>
                </a:cubicBezTo>
                <a:lnTo>
                  <a:pt x="20430" y="12167"/>
                </a:lnTo>
                <a:lnTo>
                  <a:pt x="20430" y="178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7" name="Form"/>
          <p:cNvSpPr/>
          <p:nvPr/>
        </p:nvSpPr>
        <p:spPr>
          <a:xfrm>
            <a:off x="13906499" y="3441700"/>
            <a:ext cx="608114" cy="422910"/>
          </a:xfrm>
          <a:custGeom>
            <a:avLst/>
            <a:gdLst/>
            <a:ahLst/>
            <a:cxnLst>
              <a:cxn ang="0">
                <a:pos x="wd2" y="hd2"/>
              </a:cxn>
              <a:cxn ang="5400000">
                <a:pos x="wd2" y="hd2"/>
              </a:cxn>
              <a:cxn ang="10800000">
                <a:pos x="wd2" y="hd2"/>
              </a:cxn>
              <a:cxn ang="16200000">
                <a:pos x="wd2" y="hd2"/>
              </a:cxn>
            </a:cxnLst>
            <a:rect l="0" t="0" r="r" b="b"/>
            <a:pathLst>
              <a:path w="21547" h="21600" extrusionOk="0">
                <a:moveTo>
                  <a:pt x="21420" y="9276"/>
                </a:moveTo>
                <a:cubicBezTo>
                  <a:pt x="21330" y="9146"/>
                  <a:pt x="21150" y="9016"/>
                  <a:pt x="21015" y="9016"/>
                </a:cubicBezTo>
                <a:cubicBezTo>
                  <a:pt x="21015" y="9016"/>
                  <a:pt x="21015" y="9016"/>
                  <a:pt x="21015" y="9016"/>
                </a:cubicBezTo>
                <a:lnTo>
                  <a:pt x="20025" y="9016"/>
                </a:lnTo>
                <a:lnTo>
                  <a:pt x="18585" y="649"/>
                </a:lnTo>
                <a:cubicBezTo>
                  <a:pt x="18540" y="259"/>
                  <a:pt x="18270" y="0"/>
                  <a:pt x="18045" y="0"/>
                </a:cubicBezTo>
                <a:lnTo>
                  <a:pt x="13545" y="0"/>
                </a:lnTo>
                <a:cubicBezTo>
                  <a:pt x="13230" y="0"/>
                  <a:pt x="12960" y="389"/>
                  <a:pt x="12960" y="843"/>
                </a:cubicBezTo>
                <a:lnTo>
                  <a:pt x="12960" y="12130"/>
                </a:lnTo>
                <a:lnTo>
                  <a:pt x="11385" y="12130"/>
                </a:lnTo>
                <a:lnTo>
                  <a:pt x="11385" y="2530"/>
                </a:lnTo>
                <a:cubicBezTo>
                  <a:pt x="11385" y="2076"/>
                  <a:pt x="11115" y="1686"/>
                  <a:pt x="10800" y="1686"/>
                </a:cubicBezTo>
                <a:lnTo>
                  <a:pt x="3555" y="1686"/>
                </a:lnTo>
                <a:cubicBezTo>
                  <a:pt x="3240" y="1686"/>
                  <a:pt x="2970" y="2076"/>
                  <a:pt x="2970" y="2530"/>
                </a:cubicBezTo>
                <a:lnTo>
                  <a:pt x="2970" y="12130"/>
                </a:lnTo>
                <a:lnTo>
                  <a:pt x="585" y="12130"/>
                </a:lnTo>
                <a:cubicBezTo>
                  <a:pt x="270" y="12130"/>
                  <a:pt x="0" y="12519"/>
                  <a:pt x="0" y="12973"/>
                </a:cubicBezTo>
                <a:lnTo>
                  <a:pt x="0" y="18162"/>
                </a:lnTo>
                <a:cubicBezTo>
                  <a:pt x="0" y="18616"/>
                  <a:pt x="270" y="19005"/>
                  <a:pt x="585" y="19005"/>
                </a:cubicBezTo>
                <a:lnTo>
                  <a:pt x="3060" y="19005"/>
                </a:lnTo>
                <a:cubicBezTo>
                  <a:pt x="3330" y="20497"/>
                  <a:pt x="4275" y="21600"/>
                  <a:pt x="5355" y="21600"/>
                </a:cubicBezTo>
                <a:cubicBezTo>
                  <a:pt x="6480" y="21600"/>
                  <a:pt x="7425" y="20497"/>
                  <a:pt x="7650" y="19005"/>
                </a:cubicBezTo>
                <a:lnTo>
                  <a:pt x="15660" y="19005"/>
                </a:lnTo>
                <a:cubicBezTo>
                  <a:pt x="15930" y="20497"/>
                  <a:pt x="16875" y="21600"/>
                  <a:pt x="17955" y="21600"/>
                </a:cubicBezTo>
                <a:cubicBezTo>
                  <a:pt x="19035" y="21600"/>
                  <a:pt x="20025" y="20497"/>
                  <a:pt x="20250" y="19005"/>
                </a:cubicBezTo>
                <a:lnTo>
                  <a:pt x="20925" y="19005"/>
                </a:lnTo>
                <a:cubicBezTo>
                  <a:pt x="21240" y="19005"/>
                  <a:pt x="21510" y="18616"/>
                  <a:pt x="21510" y="18162"/>
                </a:cubicBezTo>
                <a:lnTo>
                  <a:pt x="21510" y="9859"/>
                </a:lnTo>
                <a:cubicBezTo>
                  <a:pt x="21600" y="9600"/>
                  <a:pt x="21510" y="9405"/>
                  <a:pt x="21420" y="9276"/>
                </a:cubicBezTo>
                <a:close/>
                <a:moveTo>
                  <a:pt x="4095" y="3373"/>
                </a:moveTo>
                <a:lnTo>
                  <a:pt x="10215" y="3373"/>
                </a:lnTo>
                <a:lnTo>
                  <a:pt x="10215" y="12130"/>
                </a:lnTo>
                <a:lnTo>
                  <a:pt x="4095" y="12130"/>
                </a:lnTo>
                <a:lnTo>
                  <a:pt x="4095" y="3373"/>
                </a:lnTo>
                <a:close/>
                <a:moveTo>
                  <a:pt x="5355" y="19914"/>
                </a:moveTo>
                <a:cubicBezTo>
                  <a:pt x="4860" y="19914"/>
                  <a:pt x="4365" y="19459"/>
                  <a:pt x="4185" y="18746"/>
                </a:cubicBezTo>
                <a:cubicBezTo>
                  <a:pt x="4005" y="18032"/>
                  <a:pt x="4140" y="17254"/>
                  <a:pt x="4545" y="16800"/>
                </a:cubicBezTo>
                <a:cubicBezTo>
                  <a:pt x="4950" y="16346"/>
                  <a:pt x="5535" y="16281"/>
                  <a:pt x="5940" y="16670"/>
                </a:cubicBezTo>
                <a:cubicBezTo>
                  <a:pt x="6390" y="17059"/>
                  <a:pt x="6615" y="17838"/>
                  <a:pt x="6525" y="18551"/>
                </a:cubicBezTo>
                <a:cubicBezTo>
                  <a:pt x="6435" y="19330"/>
                  <a:pt x="5940" y="19914"/>
                  <a:pt x="5355" y="19914"/>
                </a:cubicBezTo>
                <a:close/>
                <a:moveTo>
                  <a:pt x="18000" y="19978"/>
                </a:moveTo>
                <a:cubicBezTo>
                  <a:pt x="17505" y="19978"/>
                  <a:pt x="17010" y="19524"/>
                  <a:pt x="16830" y="18811"/>
                </a:cubicBezTo>
                <a:cubicBezTo>
                  <a:pt x="16650" y="18097"/>
                  <a:pt x="16830" y="17319"/>
                  <a:pt x="17190" y="16865"/>
                </a:cubicBezTo>
                <a:cubicBezTo>
                  <a:pt x="17595" y="16411"/>
                  <a:pt x="18180" y="16346"/>
                  <a:pt x="18630" y="16735"/>
                </a:cubicBezTo>
                <a:cubicBezTo>
                  <a:pt x="19035" y="17124"/>
                  <a:pt x="19260" y="17838"/>
                  <a:pt x="19170" y="18487"/>
                </a:cubicBezTo>
                <a:cubicBezTo>
                  <a:pt x="19125" y="19330"/>
                  <a:pt x="18585" y="19978"/>
                  <a:pt x="18000" y="19978"/>
                </a:cubicBezTo>
                <a:close/>
                <a:moveTo>
                  <a:pt x="20430" y="17319"/>
                </a:moveTo>
                <a:cubicBezTo>
                  <a:pt x="20340" y="17319"/>
                  <a:pt x="20340" y="17319"/>
                  <a:pt x="20295" y="17189"/>
                </a:cubicBezTo>
                <a:cubicBezTo>
                  <a:pt x="20250" y="16995"/>
                  <a:pt x="20205" y="16865"/>
                  <a:pt x="20160" y="16670"/>
                </a:cubicBezTo>
                <a:cubicBezTo>
                  <a:pt x="20070" y="16346"/>
                  <a:pt x="19890" y="16022"/>
                  <a:pt x="19710" y="15762"/>
                </a:cubicBezTo>
                <a:cubicBezTo>
                  <a:pt x="19350" y="15243"/>
                  <a:pt x="18855" y="14854"/>
                  <a:pt x="18315" y="14724"/>
                </a:cubicBezTo>
                <a:cubicBezTo>
                  <a:pt x="17280" y="14530"/>
                  <a:pt x="16200" y="15373"/>
                  <a:pt x="15795" y="16800"/>
                </a:cubicBezTo>
                <a:cubicBezTo>
                  <a:pt x="15750" y="16865"/>
                  <a:pt x="15750" y="17189"/>
                  <a:pt x="15660" y="17254"/>
                </a:cubicBezTo>
                <a:cubicBezTo>
                  <a:pt x="15660" y="17254"/>
                  <a:pt x="15615" y="17254"/>
                  <a:pt x="15570" y="17254"/>
                </a:cubicBezTo>
                <a:cubicBezTo>
                  <a:pt x="15435" y="17254"/>
                  <a:pt x="15345" y="17254"/>
                  <a:pt x="15210" y="17254"/>
                </a:cubicBezTo>
                <a:cubicBezTo>
                  <a:pt x="14760" y="17254"/>
                  <a:pt x="14310" y="17254"/>
                  <a:pt x="13860" y="17254"/>
                </a:cubicBezTo>
                <a:cubicBezTo>
                  <a:pt x="12600" y="17254"/>
                  <a:pt x="11340" y="17254"/>
                  <a:pt x="10080" y="17254"/>
                </a:cubicBezTo>
                <a:cubicBezTo>
                  <a:pt x="9540" y="17254"/>
                  <a:pt x="9045" y="17254"/>
                  <a:pt x="8505" y="17254"/>
                </a:cubicBezTo>
                <a:cubicBezTo>
                  <a:pt x="8325" y="17254"/>
                  <a:pt x="8145" y="17254"/>
                  <a:pt x="7965" y="17254"/>
                </a:cubicBezTo>
                <a:cubicBezTo>
                  <a:pt x="7875" y="17254"/>
                  <a:pt x="7740" y="17319"/>
                  <a:pt x="7695" y="17254"/>
                </a:cubicBezTo>
                <a:cubicBezTo>
                  <a:pt x="7650" y="17254"/>
                  <a:pt x="7650" y="17254"/>
                  <a:pt x="7650" y="17124"/>
                </a:cubicBezTo>
                <a:cubicBezTo>
                  <a:pt x="7560" y="16800"/>
                  <a:pt x="7470" y="16411"/>
                  <a:pt x="7335" y="16151"/>
                </a:cubicBezTo>
                <a:cubicBezTo>
                  <a:pt x="7020" y="15503"/>
                  <a:pt x="6615" y="15049"/>
                  <a:pt x="6120" y="14854"/>
                </a:cubicBezTo>
                <a:cubicBezTo>
                  <a:pt x="5085" y="14335"/>
                  <a:pt x="3960" y="14984"/>
                  <a:pt x="3375" y="16281"/>
                </a:cubicBezTo>
                <a:cubicBezTo>
                  <a:pt x="3240" y="16605"/>
                  <a:pt x="3150" y="16930"/>
                  <a:pt x="3060" y="17319"/>
                </a:cubicBezTo>
                <a:lnTo>
                  <a:pt x="1170" y="17319"/>
                </a:lnTo>
                <a:lnTo>
                  <a:pt x="1170" y="13816"/>
                </a:lnTo>
                <a:lnTo>
                  <a:pt x="3555" y="13816"/>
                </a:lnTo>
                <a:cubicBezTo>
                  <a:pt x="3555" y="13816"/>
                  <a:pt x="3555" y="13816"/>
                  <a:pt x="3555" y="13816"/>
                </a:cubicBezTo>
                <a:lnTo>
                  <a:pt x="10800" y="13816"/>
                </a:lnTo>
                <a:cubicBezTo>
                  <a:pt x="10800" y="13816"/>
                  <a:pt x="10800" y="13816"/>
                  <a:pt x="10845" y="13816"/>
                </a:cubicBezTo>
                <a:lnTo>
                  <a:pt x="13545" y="13816"/>
                </a:lnTo>
                <a:cubicBezTo>
                  <a:pt x="13860" y="13816"/>
                  <a:pt x="14130" y="13427"/>
                  <a:pt x="14130" y="12973"/>
                </a:cubicBezTo>
                <a:cubicBezTo>
                  <a:pt x="14130" y="12973"/>
                  <a:pt x="14130" y="12973"/>
                  <a:pt x="14130" y="12973"/>
                </a:cubicBezTo>
                <a:lnTo>
                  <a:pt x="14130" y="1687"/>
                </a:lnTo>
                <a:lnTo>
                  <a:pt x="17595" y="1687"/>
                </a:lnTo>
                <a:lnTo>
                  <a:pt x="19035" y="10054"/>
                </a:lnTo>
                <a:cubicBezTo>
                  <a:pt x="19080" y="10443"/>
                  <a:pt x="19350" y="10703"/>
                  <a:pt x="19575" y="10703"/>
                </a:cubicBezTo>
                <a:cubicBezTo>
                  <a:pt x="19575" y="10703"/>
                  <a:pt x="19575" y="10703"/>
                  <a:pt x="19575" y="10703"/>
                </a:cubicBezTo>
                <a:lnTo>
                  <a:pt x="20430" y="10703"/>
                </a:lnTo>
                <a:lnTo>
                  <a:pt x="20430" y="1731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8" name="Form"/>
          <p:cNvSpPr/>
          <p:nvPr/>
        </p:nvSpPr>
        <p:spPr>
          <a:xfrm>
            <a:off x="17818100" y="3505200"/>
            <a:ext cx="608178" cy="283211"/>
          </a:xfrm>
          <a:custGeom>
            <a:avLst/>
            <a:gdLst/>
            <a:ahLst/>
            <a:cxnLst>
              <a:cxn ang="0">
                <a:pos x="wd2" y="hd2"/>
              </a:cxn>
              <a:cxn ang="5400000">
                <a:pos x="wd2" y="hd2"/>
              </a:cxn>
              <a:cxn ang="10800000">
                <a:pos x="wd2" y="hd2"/>
              </a:cxn>
              <a:cxn ang="16200000">
                <a:pos x="wd2" y="hd2"/>
              </a:cxn>
            </a:cxnLst>
            <a:rect l="0" t="0" r="r" b="b"/>
            <a:pathLst>
              <a:path w="21505" h="21600" extrusionOk="0">
                <a:moveTo>
                  <a:pt x="21016" y="7555"/>
                </a:moveTo>
                <a:lnTo>
                  <a:pt x="17244" y="7555"/>
                </a:lnTo>
                <a:lnTo>
                  <a:pt x="13337" y="291"/>
                </a:lnTo>
                <a:cubicBezTo>
                  <a:pt x="13247" y="97"/>
                  <a:pt x="13113" y="0"/>
                  <a:pt x="12978" y="0"/>
                </a:cubicBezTo>
                <a:lnTo>
                  <a:pt x="5748" y="0"/>
                </a:lnTo>
                <a:cubicBezTo>
                  <a:pt x="5568" y="0"/>
                  <a:pt x="5389" y="194"/>
                  <a:pt x="5299" y="484"/>
                </a:cubicBezTo>
                <a:lnTo>
                  <a:pt x="2829" y="7555"/>
                </a:lnTo>
                <a:lnTo>
                  <a:pt x="584" y="7555"/>
                </a:lnTo>
                <a:cubicBezTo>
                  <a:pt x="269" y="7555"/>
                  <a:pt x="0" y="8136"/>
                  <a:pt x="0" y="8814"/>
                </a:cubicBezTo>
                <a:lnTo>
                  <a:pt x="0" y="16466"/>
                </a:lnTo>
                <a:cubicBezTo>
                  <a:pt x="0" y="17144"/>
                  <a:pt x="269" y="17726"/>
                  <a:pt x="584" y="17726"/>
                </a:cubicBezTo>
                <a:lnTo>
                  <a:pt x="3054" y="17726"/>
                </a:lnTo>
                <a:cubicBezTo>
                  <a:pt x="3323" y="19953"/>
                  <a:pt x="4266" y="21600"/>
                  <a:pt x="5344" y="21600"/>
                </a:cubicBezTo>
                <a:cubicBezTo>
                  <a:pt x="6422" y="21600"/>
                  <a:pt x="7410" y="19953"/>
                  <a:pt x="7634" y="17726"/>
                </a:cubicBezTo>
                <a:lnTo>
                  <a:pt x="15627" y="17726"/>
                </a:lnTo>
                <a:cubicBezTo>
                  <a:pt x="15897" y="19953"/>
                  <a:pt x="16840" y="21600"/>
                  <a:pt x="17918" y="21600"/>
                </a:cubicBezTo>
                <a:cubicBezTo>
                  <a:pt x="18995" y="21600"/>
                  <a:pt x="19983" y="19953"/>
                  <a:pt x="20208" y="17726"/>
                </a:cubicBezTo>
                <a:lnTo>
                  <a:pt x="20881" y="17726"/>
                </a:lnTo>
                <a:cubicBezTo>
                  <a:pt x="21196" y="17726"/>
                  <a:pt x="21465" y="17144"/>
                  <a:pt x="21465" y="16466"/>
                </a:cubicBezTo>
                <a:lnTo>
                  <a:pt x="21465" y="8814"/>
                </a:lnTo>
                <a:cubicBezTo>
                  <a:pt x="21600" y="8136"/>
                  <a:pt x="21375" y="7555"/>
                  <a:pt x="21016" y="7555"/>
                </a:cubicBezTo>
                <a:close/>
                <a:moveTo>
                  <a:pt x="5434" y="19082"/>
                </a:moveTo>
                <a:cubicBezTo>
                  <a:pt x="4760" y="19082"/>
                  <a:pt x="4221" y="17919"/>
                  <a:pt x="4221" y="16466"/>
                </a:cubicBezTo>
                <a:cubicBezTo>
                  <a:pt x="4221" y="15013"/>
                  <a:pt x="4760" y="13851"/>
                  <a:pt x="5434" y="13851"/>
                </a:cubicBezTo>
                <a:cubicBezTo>
                  <a:pt x="6107" y="13851"/>
                  <a:pt x="6646" y="15013"/>
                  <a:pt x="6646" y="16466"/>
                </a:cubicBezTo>
                <a:cubicBezTo>
                  <a:pt x="6646" y="17919"/>
                  <a:pt x="6107" y="19082"/>
                  <a:pt x="5434" y="19082"/>
                </a:cubicBezTo>
                <a:close/>
                <a:moveTo>
                  <a:pt x="18052" y="19082"/>
                </a:moveTo>
                <a:cubicBezTo>
                  <a:pt x="17379" y="19082"/>
                  <a:pt x="16840" y="17919"/>
                  <a:pt x="16840" y="16370"/>
                </a:cubicBezTo>
                <a:cubicBezTo>
                  <a:pt x="16840" y="14917"/>
                  <a:pt x="17379" y="13754"/>
                  <a:pt x="18052" y="13754"/>
                </a:cubicBezTo>
                <a:cubicBezTo>
                  <a:pt x="18726" y="13754"/>
                  <a:pt x="19265" y="14917"/>
                  <a:pt x="19265" y="16370"/>
                </a:cubicBezTo>
                <a:lnTo>
                  <a:pt x="19265" y="16370"/>
                </a:lnTo>
                <a:cubicBezTo>
                  <a:pt x="19265" y="16370"/>
                  <a:pt x="19265" y="16370"/>
                  <a:pt x="19265" y="16370"/>
                </a:cubicBezTo>
                <a:lnTo>
                  <a:pt x="19265" y="16370"/>
                </a:lnTo>
                <a:cubicBezTo>
                  <a:pt x="19265" y="17919"/>
                  <a:pt x="18726" y="19082"/>
                  <a:pt x="18052" y="19082"/>
                </a:cubicBezTo>
                <a:close/>
                <a:moveTo>
                  <a:pt x="20477" y="15207"/>
                </a:moveTo>
                <a:lnTo>
                  <a:pt x="20388" y="15207"/>
                </a:lnTo>
                <a:cubicBezTo>
                  <a:pt x="20118" y="12979"/>
                  <a:pt x="19175" y="11333"/>
                  <a:pt x="18097" y="11333"/>
                </a:cubicBezTo>
                <a:cubicBezTo>
                  <a:pt x="16975" y="11333"/>
                  <a:pt x="16077" y="12979"/>
                  <a:pt x="15807" y="15207"/>
                </a:cubicBezTo>
                <a:lnTo>
                  <a:pt x="7814" y="15207"/>
                </a:lnTo>
                <a:cubicBezTo>
                  <a:pt x="7544" y="12979"/>
                  <a:pt x="6601" y="11333"/>
                  <a:pt x="5524" y="11333"/>
                </a:cubicBezTo>
                <a:cubicBezTo>
                  <a:pt x="4446" y="11333"/>
                  <a:pt x="3458" y="12979"/>
                  <a:pt x="3233" y="15207"/>
                </a:cubicBezTo>
                <a:lnTo>
                  <a:pt x="1347" y="15207"/>
                </a:lnTo>
                <a:lnTo>
                  <a:pt x="1347" y="10074"/>
                </a:lnTo>
                <a:lnTo>
                  <a:pt x="3278" y="10074"/>
                </a:lnTo>
                <a:cubicBezTo>
                  <a:pt x="3458" y="10074"/>
                  <a:pt x="3638" y="9880"/>
                  <a:pt x="3727" y="9589"/>
                </a:cubicBezTo>
                <a:lnTo>
                  <a:pt x="6197" y="2518"/>
                </a:lnTo>
                <a:lnTo>
                  <a:pt x="12888" y="2518"/>
                </a:lnTo>
                <a:lnTo>
                  <a:pt x="16795" y="9783"/>
                </a:lnTo>
                <a:cubicBezTo>
                  <a:pt x="16885" y="9977"/>
                  <a:pt x="17020" y="10074"/>
                  <a:pt x="17154" y="10074"/>
                </a:cubicBezTo>
                <a:lnTo>
                  <a:pt x="20567" y="10074"/>
                </a:lnTo>
                <a:lnTo>
                  <a:pt x="20567" y="1520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89" name="Form"/>
          <p:cNvSpPr/>
          <p:nvPr/>
        </p:nvSpPr>
        <p:spPr>
          <a:xfrm>
            <a:off x="19126200" y="3505200"/>
            <a:ext cx="607555" cy="283211"/>
          </a:xfrm>
          <a:custGeom>
            <a:avLst/>
            <a:gdLst/>
            <a:ahLst/>
            <a:cxnLst>
              <a:cxn ang="0">
                <a:pos x="wd2" y="hd2"/>
              </a:cxn>
              <a:cxn ang="5400000">
                <a:pos x="wd2" y="hd2"/>
              </a:cxn>
              <a:cxn ang="10800000">
                <a:pos x="wd2" y="hd2"/>
              </a:cxn>
              <a:cxn ang="16200000">
                <a:pos x="wd2" y="hd2"/>
              </a:cxn>
            </a:cxnLst>
            <a:rect l="0" t="0" r="r" b="b"/>
            <a:pathLst>
              <a:path w="21528" h="21600" extrusionOk="0">
                <a:moveTo>
                  <a:pt x="21015" y="7555"/>
                </a:moveTo>
                <a:lnTo>
                  <a:pt x="17190" y="7555"/>
                </a:lnTo>
                <a:lnTo>
                  <a:pt x="11835" y="194"/>
                </a:lnTo>
                <a:cubicBezTo>
                  <a:pt x="11745" y="97"/>
                  <a:pt x="11655" y="0"/>
                  <a:pt x="11520" y="0"/>
                </a:cubicBezTo>
                <a:lnTo>
                  <a:pt x="5760" y="0"/>
                </a:lnTo>
                <a:cubicBezTo>
                  <a:pt x="5625" y="0"/>
                  <a:pt x="5535" y="97"/>
                  <a:pt x="5445" y="194"/>
                </a:cubicBezTo>
                <a:lnTo>
                  <a:pt x="270" y="7749"/>
                </a:lnTo>
                <a:cubicBezTo>
                  <a:pt x="90" y="7943"/>
                  <a:pt x="0" y="8330"/>
                  <a:pt x="0" y="8814"/>
                </a:cubicBezTo>
                <a:lnTo>
                  <a:pt x="0" y="16466"/>
                </a:lnTo>
                <a:cubicBezTo>
                  <a:pt x="0" y="17144"/>
                  <a:pt x="270" y="17726"/>
                  <a:pt x="585" y="17726"/>
                </a:cubicBezTo>
                <a:lnTo>
                  <a:pt x="3060" y="17726"/>
                </a:lnTo>
                <a:cubicBezTo>
                  <a:pt x="3330" y="19953"/>
                  <a:pt x="4275" y="21600"/>
                  <a:pt x="5355" y="21600"/>
                </a:cubicBezTo>
                <a:cubicBezTo>
                  <a:pt x="6480" y="21600"/>
                  <a:pt x="7425" y="19953"/>
                  <a:pt x="7650" y="17726"/>
                </a:cubicBezTo>
                <a:lnTo>
                  <a:pt x="15660" y="17726"/>
                </a:lnTo>
                <a:cubicBezTo>
                  <a:pt x="15930" y="19953"/>
                  <a:pt x="16875" y="21600"/>
                  <a:pt x="17955" y="21600"/>
                </a:cubicBezTo>
                <a:cubicBezTo>
                  <a:pt x="19035" y="21600"/>
                  <a:pt x="20025" y="19953"/>
                  <a:pt x="20250" y="17726"/>
                </a:cubicBezTo>
                <a:lnTo>
                  <a:pt x="20925" y="17726"/>
                </a:lnTo>
                <a:cubicBezTo>
                  <a:pt x="21240" y="17726"/>
                  <a:pt x="21510" y="17144"/>
                  <a:pt x="21510" y="16466"/>
                </a:cubicBezTo>
                <a:lnTo>
                  <a:pt x="21510" y="8814"/>
                </a:lnTo>
                <a:cubicBezTo>
                  <a:pt x="21600" y="8136"/>
                  <a:pt x="21330" y="7555"/>
                  <a:pt x="21015" y="7555"/>
                </a:cubicBezTo>
                <a:close/>
                <a:moveTo>
                  <a:pt x="5355" y="19082"/>
                </a:moveTo>
                <a:cubicBezTo>
                  <a:pt x="4680" y="19082"/>
                  <a:pt x="4140" y="17919"/>
                  <a:pt x="4140" y="16466"/>
                </a:cubicBezTo>
                <a:cubicBezTo>
                  <a:pt x="4140" y="15013"/>
                  <a:pt x="4680" y="13851"/>
                  <a:pt x="5355" y="13851"/>
                </a:cubicBezTo>
                <a:cubicBezTo>
                  <a:pt x="6030" y="13851"/>
                  <a:pt x="6570" y="15013"/>
                  <a:pt x="6570" y="16466"/>
                </a:cubicBezTo>
                <a:cubicBezTo>
                  <a:pt x="6615" y="17919"/>
                  <a:pt x="6030" y="19082"/>
                  <a:pt x="5355" y="19082"/>
                </a:cubicBezTo>
                <a:close/>
                <a:moveTo>
                  <a:pt x="18045" y="19082"/>
                </a:moveTo>
                <a:cubicBezTo>
                  <a:pt x="17370" y="19082"/>
                  <a:pt x="16830" y="17919"/>
                  <a:pt x="16830" y="16370"/>
                </a:cubicBezTo>
                <a:cubicBezTo>
                  <a:pt x="16830" y="14917"/>
                  <a:pt x="17370" y="13754"/>
                  <a:pt x="18045" y="13754"/>
                </a:cubicBezTo>
                <a:cubicBezTo>
                  <a:pt x="18720" y="13754"/>
                  <a:pt x="19260" y="14917"/>
                  <a:pt x="19260" y="16370"/>
                </a:cubicBezTo>
                <a:lnTo>
                  <a:pt x="19260" y="16370"/>
                </a:lnTo>
                <a:cubicBezTo>
                  <a:pt x="19260" y="16370"/>
                  <a:pt x="19260" y="16370"/>
                  <a:pt x="19260" y="16370"/>
                </a:cubicBezTo>
                <a:lnTo>
                  <a:pt x="19260" y="16370"/>
                </a:lnTo>
                <a:cubicBezTo>
                  <a:pt x="19260" y="17919"/>
                  <a:pt x="18720" y="19082"/>
                  <a:pt x="18045" y="19082"/>
                </a:cubicBezTo>
                <a:close/>
                <a:moveTo>
                  <a:pt x="20430" y="15207"/>
                </a:moveTo>
                <a:lnTo>
                  <a:pt x="20340" y="15207"/>
                </a:lnTo>
                <a:cubicBezTo>
                  <a:pt x="20070" y="12979"/>
                  <a:pt x="19125" y="11333"/>
                  <a:pt x="18045" y="11333"/>
                </a:cubicBezTo>
                <a:cubicBezTo>
                  <a:pt x="16965" y="11333"/>
                  <a:pt x="16020" y="12979"/>
                  <a:pt x="15750" y="15207"/>
                </a:cubicBezTo>
                <a:lnTo>
                  <a:pt x="7740" y="15207"/>
                </a:lnTo>
                <a:cubicBezTo>
                  <a:pt x="7470" y="12979"/>
                  <a:pt x="6525" y="11333"/>
                  <a:pt x="5445" y="11333"/>
                </a:cubicBezTo>
                <a:cubicBezTo>
                  <a:pt x="4320" y="11333"/>
                  <a:pt x="3375" y="12979"/>
                  <a:pt x="3150" y="15207"/>
                </a:cubicBezTo>
                <a:lnTo>
                  <a:pt x="1260" y="15207"/>
                </a:lnTo>
                <a:lnTo>
                  <a:pt x="1260" y="9396"/>
                </a:lnTo>
                <a:lnTo>
                  <a:pt x="6030" y="2422"/>
                </a:lnTo>
                <a:lnTo>
                  <a:pt x="11475" y="2422"/>
                </a:lnTo>
                <a:lnTo>
                  <a:pt x="16830" y="9783"/>
                </a:lnTo>
                <a:cubicBezTo>
                  <a:pt x="16920" y="9880"/>
                  <a:pt x="17010" y="9977"/>
                  <a:pt x="17145" y="9977"/>
                </a:cubicBezTo>
                <a:lnTo>
                  <a:pt x="20565" y="9977"/>
                </a:lnTo>
                <a:lnTo>
                  <a:pt x="20565" y="1520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0" name="Form"/>
          <p:cNvSpPr/>
          <p:nvPr/>
        </p:nvSpPr>
        <p:spPr>
          <a:xfrm>
            <a:off x="16560799" y="3390899"/>
            <a:ext cx="520439" cy="490220"/>
          </a:xfrm>
          <a:custGeom>
            <a:avLst/>
            <a:gdLst/>
            <a:ahLst/>
            <a:cxnLst>
              <a:cxn ang="0">
                <a:pos x="wd2" y="hd2"/>
              </a:cxn>
              <a:cxn ang="5400000">
                <a:pos x="wd2" y="hd2"/>
              </a:cxn>
              <a:cxn ang="10800000">
                <a:pos x="wd2" y="hd2"/>
              </a:cxn>
              <a:cxn ang="16200000">
                <a:pos x="wd2" y="hd2"/>
              </a:cxn>
            </a:cxnLst>
            <a:rect l="0" t="0" r="r" b="b"/>
            <a:pathLst>
              <a:path w="21484" h="21600" extrusionOk="0">
                <a:moveTo>
                  <a:pt x="20918" y="17963"/>
                </a:moveTo>
                <a:cubicBezTo>
                  <a:pt x="20918" y="17963"/>
                  <a:pt x="20918" y="17963"/>
                  <a:pt x="20918" y="17963"/>
                </a:cubicBezTo>
                <a:lnTo>
                  <a:pt x="15518" y="17963"/>
                </a:lnTo>
                <a:lnTo>
                  <a:pt x="15518" y="727"/>
                </a:lnTo>
                <a:cubicBezTo>
                  <a:pt x="15518" y="336"/>
                  <a:pt x="15204" y="0"/>
                  <a:pt x="14837" y="0"/>
                </a:cubicBezTo>
                <a:cubicBezTo>
                  <a:pt x="14470" y="0"/>
                  <a:pt x="14155" y="336"/>
                  <a:pt x="14155" y="727"/>
                </a:cubicBezTo>
                <a:lnTo>
                  <a:pt x="14155" y="16116"/>
                </a:lnTo>
                <a:cubicBezTo>
                  <a:pt x="14103" y="16060"/>
                  <a:pt x="14050" y="16060"/>
                  <a:pt x="13998" y="16004"/>
                </a:cubicBezTo>
                <a:lnTo>
                  <a:pt x="13998" y="14158"/>
                </a:lnTo>
                <a:cubicBezTo>
                  <a:pt x="13998" y="14102"/>
                  <a:pt x="13998" y="14046"/>
                  <a:pt x="13998" y="13990"/>
                </a:cubicBezTo>
                <a:lnTo>
                  <a:pt x="11796" y="3525"/>
                </a:lnTo>
                <a:cubicBezTo>
                  <a:pt x="11744" y="3190"/>
                  <a:pt x="11429" y="2966"/>
                  <a:pt x="11115" y="2966"/>
                </a:cubicBezTo>
                <a:lnTo>
                  <a:pt x="4194" y="2966"/>
                </a:lnTo>
                <a:cubicBezTo>
                  <a:pt x="3827" y="2966"/>
                  <a:pt x="3513" y="3302"/>
                  <a:pt x="3513" y="3693"/>
                </a:cubicBezTo>
                <a:lnTo>
                  <a:pt x="3513" y="10744"/>
                </a:lnTo>
                <a:lnTo>
                  <a:pt x="682" y="10744"/>
                </a:lnTo>
                <a:cubicBezTo>
                  <a:pt x="682" y="10744"/>
                  <a:pt x="682" y="10744"/>
                  <a:pt x="682" y="10744"/>
                </a:cubicBezTo>
                <a:cubicBezTo>
                  <a:pt x="524" y="10744"/>
                  <a:pt x="315" y="10800"/>
                  <a:pt x="210" y="10968"/>
                </a:cubicBezTo>
                <a:cubicBezTo>
                  <a:pt x="105" y="11080"/>
                  <a:pt x="0" y="11304"/>
                  <a:pt x="0" y="11472"/>
                </a:cubicBezTo>
                <a:lnTo>
                  <a:pt x="0" y="18634"/>
                </a:lnTo>
                <a:cubicBezTo>
                  <a:pt x="0" y="19026"/>
                  <a:pt x="315" y="19362"/>
                  <a:pt x="682" y="19362"/>
                </a:cubicBezTo>
                <a:lnTo>
                  <a:pt x="1468" y="19362"/>
                </a:lnTo>
                <a:cubicBezTo>
                  <a:pt x="1783" y="20649"/>
                  <a:pt x="2883" y="21600"/>
                  <a:pt x="4142" y="21600"/>
                </a:cubicBezTo>
                <a:cubicBezTo>
                  <a:pt x="5400" y="21600"/>
                  <a:pt x="6553" y="20649"/>
                  <a:pt x="6815" y="19362"/>
                </a:cubicBezTo>
                <a:lnTo>
                  <a:pt x="9909" y="19362"/>
                </a:lnTo>
                <a:cubicBezTo>
                  <a:pt x="10223" y="20649"/>
                  <a:pt x="11324" y="21600"/>
                  <a:pt x="12582" y="21600"/>
                </a:cubicBezTo>
                <a:cubicBezTo>
                  <a:pt x="13893" y="21600"/>
                  <a:pt x="14942" y="20649"/>
                  <a:pt x="15256" y="19362"/>
                </a:cubicBezTo>
                <a:lnTo>
                  <a:pt x="20761" y="19362"/>
                </a:lnTo>
                <a:cubicBezTo>
                  <a:pt x="21128" y="19362"/>
                  <a:pt x="21443" y="19026"/>
                  <a:pt x="21443" y="18634"/>
                </a:cubicBezTo>
                <a:cubicBezTo>
                  <a:pt x="21600" y="18298"/>
                  <a:pt x="21285" y="17963"/>
                  <a:pt x="20918" y="17963"/>
                </a:cubicBezTo>
                <a:close/>
                <a:moveTo>
                  <a:pt x="1416" y="12199"/>
                </a:moveTo>
                <a:lnTo>
                  <a:pt x="4247" y="12199"/>
                </a:lnTo>
                <a:cubicBezTo>
                  <a:pt x="4247" y="12199"/>
                  <a:pt x="4247" y="12199"/>
                  <a:pt x="4247" y="12199"/>
                </a:cubicBezTo>
                <a:cubicBezTo>
                  <a:pt x="4404" y="12199"/>
                  <a:pt x="4614" y="12143"/>
                  <a:pt x="4719" y="11975"/>
                </a:cubicBezTo>
                <a:cubicBezTo>
                  <a:pt x="4823" y="11863"/>
                  <a:pt x="4928" y="11639"/>
                  <a:pt x="4928" y="11472"/>
                </a:cubicBezTo>
                <a:lnTo>
                  <a:pt x="4928" y="4421"/>
                </a:lnTo>
                <a:lnTo>
                  <a:pt x="10643" y="4421"/>
                </a:lnTo>
                <a:lnTo>
                  <a:pt x="12688" y="14269"/>
                </a:lnTo>
                <a:lnTo>
                  <a:pt x="12688" y="15724"/>
                </a:lnTo>
                <a:cubicBezTo>
                  <a:pt x="11429" y="15780"/>
                  <a:pt x="10381" y="16732"/>
                  <a:pt x="10066" y="17963"/>
                </a:cubicBezTo>
                <a:lnTo>
                  <a:pt x="6921" y="17963"/>
                </a:lnTo>
                <a:cubicBezTo>
                  <a:pt x="6606" y="16676"/>
                  <a:pt x="5505" y="15724"/>
                  <a:pt x="4247" y="15724"/>
                </a:cubicBezTo>
                <a:cubicBezTo>
                  <a:pt x="2936" y="15724"/>
                  <a:pt x="1888" y="16676"/>
                  <a:pt x="1573" y="17963"/>
                </a:cubicBezTo>
                <a:lnTo>
                  <a:pt x="1468" y="17963"/>
                </a:lnTo>
                <a:lnTo>
                  <a:pt x="1468" y="12199"/>
                </a:lnTo>
                <a:close/>
                <a:moveTo>
                  <a:pt x="4247" y="20201"/>
                </a:moveTo>
                <a:cubicBezTo>
                  <a:pt x="3460" y="20201"/>
                  <a:pt x="2831" y="19530"/>
                  <a:pt x="2831" y="18690"/>
                </a:cubicBezTo>
                <a:lnTo>
                  <a:pt x="2831" y="18690"/>
                </a:lnTo>
                <a:cubicBezTo>
                  <a:pt x="2831" y="17851"/>
                  <a:pt x="3460" y="17179"/>
                  <a:pt x="4247" y="17179"/>
                </a:cubicBezTo>
                <a:cubicBezTo>
                  <a:pt x="5033" y="17179"/>
                  <a:pt x="5662" y="17851"/>
                  <a:pt x="5662" y="18690"/>
                </a:cubicBezTo>
                <a:cubicBezTo>
                  <a:pt x="5662" y="19530"/>
                  <a:pt x="5033" y="20201"/>
                  <a:pt x="4247" y="20201"/>
                </a:cubicBezTo>
                <a:close/>
                <a:moveTo>
                  <a:pt x="12740" y="20201"/>
                </a:moveTo>
                <a:cubicBezTo>
                  <a:pt x="11953" y="20201"/>
                  <a:pt x="11324" y="19530"/>
                  <a:pt x="11324" y="18690"/>
                </a:cubicBezTo>
                <a:cubicBezTo>
                  <a:pt x="11324" y="17851"/>
                  <a:pt x="11953" y="17179"/>
                  <a:pt x="12740" y="17179"/>
                </a:cubicBezTo>
                <a:cubicBezTo>
                  <a:pt x="13526" y="17179"/>
                  <a:pt x="14155" y="17851"/>
                  <a:pt x="14155" y="18690"/>
                </a:cubicBezTo>
                <a:cubicBezTo>
                  <a:pt x="14208" y="19530"/>
                  <a:pt x="13526" y="20201"/>
                  <a:pt x="12740" y="2020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1" name="Form"/>
          <p:cNvSpPr/>
          <p:nvPr/>
        </p:nvSpPr>
        <p:spPr>
          <a:xfrm>
            <a:off x="15227299" y="3390900"/>
            <a:ext cx="577589" cy="491491"/>
          </a:xfrm>
          <a:custGeom>
            <a:avLst/>
            <a:gdLst/>
            <a:ahLst/>
            <a:cxnLst>
              <a:cxn ang="0">
                <a:pos x="wd2" y="hd2"/>
              </a:cxn>
              <a:cxn ang="5400000">
                <a:pos x="wd2" y="hd2"/>
              </a:cxn>
              <a:cxn ang="10800000">
                <a:pos x="wd2" y="hd2"/>
              </a:cxn>
              <a:cxn ang="16200000">
                <a:pos x="wd2" y="hd2"/>
              </a:cxn>
            </a:cxnLst>
            <a:rect l="0" t="0" r="r" b="b"/>
            <a:pathLst>
              <a:path w="21496" h="21600" extrusionOk="0">
                <a:moveTo>
                  <a:pt x="20986" y="8986"/>
                </a:moveTo>
                <a:lnTo>
                  <a:pt x="13990" y="8986"/>
                </a:lnTo>
                <a:lnTo>
                  <a:pt x="13990" y="726"/>
                </a:lnTo>
                <a:cubicBezTo>
                  <a:pt x="13990" y="335"/>
                  <a:pt x="13707" y="0"/>
                  <a:pt x="13376" y="0"/>
                </a:cubicBezTo>
                <a:cubicBezTo>
                  <a:pt x="13045" y="0"/>
                  <a:pt x="12761" y="335"/>
                  <a:pt x="12761" y="726"/>
                </a:cubicBezTo>
                <a:lnTo>
                  <a:pt x="12761" y="9712"/>
                </a:lnTo>
                <a:lnTo>
                  <a:pt x="12761" y="16130"/>
                </a:lnTo>
                <a:cubicBezTo>
                  <a:pt x="12714" y="16074"/>
                  <a:pt x="12667" y="16074"/>
                  <a:pt x="12620" y="16019"/>
                </a:cubicBezTo>
                <a:lnTo>
                  <a:pt x="12620" y="14177"/>
                </a:lnTo>
                <a:cubicBezTo>
                  <a:pt x="12620" y="14121"/>
                  <a:pt x="12620" y="14065"/>
                  <a:pt x="12620" y="14009"/>
                </a:cubicBezTo>
                <a:lnTo>
                  <a:pt x="10635" y="3572"/>
                </a:lnTo>
                <a:cubicBezTo>
                  <a:pt x="10587" y="3237"/>
                  <a:pt x="10304" y="3014"/>
                  <a:pt x="10020" y="3014"/>
                </a:cubicBezTo>
                <a:lnTo>
                  <a:pt x="3781" y="3014"/>
                </a:lnTo>
                <a:cubicBezTo>
                  <a:pt x="3450" y="3014"/>
                  <a:pt x="3167" y="3349"/>
                  <a:pt x="3167" y="3740"/>
                </a:cubicBezTo>
                <a:lnTo>
                  <a:pt x="3167" y="10772"/>
                </a:lnTo>
                <a:lnTo>
                  <a:pt x="614" y="10772"/>
                </a:lnTo>
                <a:cubicBezTo>
                  <a:pt x="614" y="10772"/>
                  <a:pt x="614" y="10772"/>
                  <a:pt x="614" y="10772"/>
                </a:cubicBezTo>
                <a:cubicBezTo>
                  <a:pt x="473" y="10772"/>
                  <a:pt x="284" y="10828"/>
                  <a:pt x="189" y="10995"/>
                </a:cubicBezTo>
                <a:cubicBezTo>
                  <a:pt x="95" y="11107"/>
                  <a:pt x="0" y="11330"/>
                  <a:pt x="0" y="11498"/>
                </a:cubicBezTo>
                <a:lnTo>
                  <a:pt x="0" y="18642"/>
                </a:lnTo>
                <a:cubicBezTo>
                  <a:pt x="0" y="19033"/>
                  <a:pt x="284" y="19367"/>
                  <a:pt x="614" y="19367"/>
                </a:cubicBezTo>
                <a:lnTo>
                  <a:pt x="1323" y="19367"/>
                </a:lnTo>
                <a:cubicBezTo>
                  <a:pt x="1607" y="20651"/>
                  <a:pt x="2600" y="21600"/>
                  <a:pt x="3734" y="21600"/>
                </a:cubicBezTo>
                <a:cubicBezTo>
                  <a:pt x="4868" y="21600"/>
                  <a:pt x="5908" y="20651"/>
                  <a:pt x="6144" y="19367"/>
                </a:cubicBezTo>
                <a:lnTo>
                  <a:pt x="8933" y="19367"/>
                </a:lnTo>
                <a:cubicBezTo>
                  <a:pt x="9217" y="20651"/>
                  <a:pt x="10209" y="21600"/>
                  <a:pt x="11343" y="21600"/>
                </a:cubicBezTo>
                <a:cubicBezTo>
                  <a:pt x="12478" y="21600"/>
                  <a:pt x="13470" y="20651"/>
                  <a:pt x="13754" y="19423"/>
                </a:cubicBezTo>
                <a:lnTo>
                  <a:pt x="20844" y="19423"/>
                </a:lnTo>
                <a:cubicBezTo>
                  <a:pt x="21174" y="19423"/>
                  <a:pt x="21458" y="19088"/>
                  <a:pt x="21458" y="18698"/>
                </a:cubicBezTo>
                <a:lnTo>
                  <a:pt x="21458" y="9712"/>
                </a:lnTo>
                <a:cubicBezTo>
                  <a:pt x="21600" y="9265"/>
                  <a:pt x="21316" y="8986"/>
                  <a:pt x="20986" y="8986"/>
                </a:cubicBezTo>
                <a:close/>
                <a:moveTo>
                  <a:pt x="1276" y="12167"/>
                </a:moveTo>
                <a:lnTo>
                  <a:pt x="3829" y="12167"/>
                </a:lnTo>
                <a:cubicBezTo>
                  <a:pt x="3829" y="12167"/>
                  <a:pt x="3829" y="12167"/>
                  <a:pt x="3829" y="12167"/>
                </a:cubicBezTo>
                <a:cubicBezTo>
                  <a:pt x="3970" y="12167"/>
                  <a:pt x="4159" y="12112"/>
                  <a:pt x="4254" y="11944"/>
                </a:cubicBezTo>
                <a:cubicBezTo>
                  <a:pt x="4348" y="11833"/>
                  <a:pt x="4443" y="11609"/>
                  <a:pt x="4443" y="11442"/>
                </a:cubicBezTo>
                <a:lnTo>
                  <a:pt x="4443" y="4409"/>
                </a:lnTo>
                <a:lnTo>
                  <a:pt x="9595" y="4409"/>
                </a:lnTo>
                <a:lnTo>
                  <a:pt x="11438" y="14233"/>
                </a:lnTo>
                <a:lnTo>
                  <a:pt x="11438" y="15684"/>
                </a:lnTo>
                <a:cubicBezTo>
                  <a:pt x="10304" y="15740"/>
                  <a:pt x="9359" y="16688"/>
                  <a:pt x="9075" y="17916"/>
                </a:cubicBezTo>
                <a:lnTo>
                  <a:pt x="6239" y="17916"/>
                </a:lnTo>
                <a:cubicBezTo>
                  <a:pt x="5956" y="16633"/>
                  <a:pt x="4963" y="15684"/>
                  <a:pt x="3829" y="15684"/>
                </a:cubicBezTo>
                <a:cubicBezTo>
                  <a:pt x="2647" y="15684"/>
                  <a:pt x="1702" y="16633"/>
                  <a:pt x="1418" y="17916"/>
                </a:cubicBezTo>
                <a:lnTo>
                  <a:pt x="1324" y="17916"/>
                </a:lnTo>
                <a:lnTo>
                  <a:pt x="1324" y="12167"/>
                </a:lnTo>
                <a:close/>
                <a:moveTo>
                  <a:pt x="3829" y="20149"/>
                </a:moveTo>
                <a:cubicBezTo>
                  <a:pt x="3120" y="20149"/>
                  <a:pt x="2552" y="19479"/>
                  <a:pt x="2552" y="18642"/>
                </a:cubicBezTo>
                <a:lnTo>
                  <a:pt x="2552" y="18642"/>
                </a:lnTo>
                <a:cubicBezTo>
                  <a:pt x="2552" y="17805"/>
                  <a:pt x="3120" y="17135"/>
                  <a:pt x="3829" y="17135"/>
                </a:cubicBezTo>
                <a:cubicBezTo>
                  <a:pt x="4537" y="17135"/>
                  <a:pt x="5105" y="17805"/>
                  <a:pt x="5105" y="18642"/>
                </a:cubicBezTo>
                <a:cubicBezTo>
                  <a:pt x="5105" y="19479"/>
                  <a:pt x="4537" y="20149"/>
                  <a:pt x="3829" y="20149"/>
                </a:cubicBezTo>
                <a:close/>
                <a:moveTo>
                  <a:pt x="11485" y="20149"/>
                </a:moveTo>
                <a:cubicBezTo>
                  <a:pt x="10776" y="20149"/>
                  <a:pt x="10209" y="19479"/>
                  <a:pt x="10209" y="18642"/>
                </a:cubicBezTo>
                <a:cubicBezTo>
                  <a:pt x="10209" y="17805"/>
                  <a:pt x="10776" y="17135"/>
                  <a:pt x="11485" y="17135"/>
                </a:cubicBezTo>
                <a:cubicBezTo>
                  <a:pt x="12194" y="17135"/>
                  <a:pt x="12762" y="17805"/>
                  <a:pt x="12762" y="18642"/>
                </a:cubicBezTo>
                <a:cubicBezTo>
                  <a:pt x="12762" y="19479"/>
                  <a:pt x="12194" y="20149"/>
                  <a:pt x="11485" y="20149"/>
                </a:cubicBezTo>
                <a:close/>
                <a:moveTo>
                  <a:pt x="20371" y="17972"/>
                </a:moveTo>
                <a:lnTo>
                  <a:pt x="13943" y="17972"/>
                </a:lnTo>
                <a:lnTo>
                  <a:pt x="13943" y="10381"/>
                </a:lnTo>
                <a:lnTo>
                  <a:pt x="20371" y="10381"/>
                </a:lnTo>
                <a:lnTo>
                  <a:pt x="20371" y="1797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2" name="Form"/>
          <p:cNvSpPr/>
          <p:nvPr/>
        </p:nvSpPr>
        <p:spPr>
          <a:xfrm>
            <a:off x="7442200" y="3340099"/>
            <a:ext cx="440691" cy="609284"/>
          </a:xfrm>
          <a:custGeom>
            <a:avLst/>
            <a:gdLst/>
            <a:ahLst/>
            <a:cxnLst>
              <a:cxn ang="0">
                <a:pos x="wd2" y="hd2"/>
              </a:cxn>
              <a:cxn ang="5400000">
                <a:pos x="wd2" y="hd2"/>
              </a:cxn>
              <a:cxn ang="10800000">
                <a:pos x="wd2" y="hd2"/>
              </a:cxn>
              <a:cxn ang="16200000">
                <a:pos x="wd2" y="hd2"/>
              </a:cxn>
            </a:cxnLst>
            <a:rect l="0" t="0" r="r" b="b"/>
            <a:pathLst>
              <a:path w="21600" h="21544" extrusionOk="0">
                <a:moveTo>
                  <a:pt x="21600" y="7623"/>
                </a:moveTo>
                <a:cubicBezTo>
                  <a:pt x="21600" y="7533"/>
                  <a:pt x="21475" y="7398"/>
                  <a:pt x="21351" y="7309"/>
                </a:cubicBezTo>
                <a:lnTo>
                  <a:pt x="11391" y="169"/>
                </a:lnTo>
                <a:cubicBezTo>
                  <a:pt x="11080" y="-56"/>
                  <a:pt x="10582" y="-56"/>
                  <a:pt x="10271" y="169"/>
                </a:cubicBezTo>
                <a:lnTo>
                  <a:pt x="249" y="7309"/>
                </a:lnTo>
                <a:cubicBezTo>
                  <a:pt x="125" y="7398"/>
                  <a:pt x="0" y="7578"/>
                  <a:pt x="0" y="7713"/>
                </a:cubicBezTo>
                <a:lnTo>
                  <a:pt x="0" y="20960"/>
                </a:lnTo>
                <a:cubicBezTo>
                  <a:pt x="0" y="21275"/>
                  <a:pt x="373" y="21544"/>
                  <a:pt x="809" y="21544"/>
                </a:cubicBezTo>
                <a:lnTo>
                  <a:pt x="20791" y="21544"/>
                </a:lnTo>
                <a:cubicBezTo>
                  <a:pt x="21226" y="21544"/>
                  <a:pt x="21600" y="21275"/>
                  <a:pt x="21600" y="20960"/>
                </a:cubicBezTo>
                <a:lnTo>
                  <a:pt x="21600" y="7758"/>
                </a:lnTo>
                <a:cubicBezTo>
                  <a:pt x="21600" y="7713"/>
                  <a:pt x="21600" y="7668"/>
                  <a:pt x="21600" y="7623"/>
                </a:cubicBezTo>
                <a:close/>
                <a:moveTo>
                  <a:pt x="9088" y="20376"/>
                </a:moveTo>
                <a:lnTo>
                  <a:pt x="9088" y="14943"/>
                </a:lnTo>
                <a:lnTo>
                  <a:pt x="12512" y="14943"/>
                </a:lnTo>
                <a:lnTo>
                  <a:pt x="12512" y="20376"/>
                </a:lnTo>
                <a:lnTo>
                  <a:pt x="9088" y="20376"/>
                </a:lnTo>
                <a:close/>
                <a:moveTo>
                  <a:pt x="14130" y="20421"/>
                </a:moveTo>
                <a:lnTo>
                  <a:pt x="14130" y="14359"/>
                </a:lnTo>
                <a:cubicBezTo>
                  <a:pt x="14130" y="14045"/>
                  <a:pt x="13757" y="13775"/>
                  <a:pt x="13321" y="13775"/>
                </a:cubicBezTo>
                <a:lnTo>
                  <a:pt x="8341" y="13775"/>
                </a:lnTo>
                <a:cubicBezTo>
                  <a:pt x="7905" y="13775"/>
                  <a:pt x="7532" y="14045"/>
                  <a:pt x="7532" y="14359"/>
                </a:cubicBezTo>
                <a:lnTo>
                  <a:pt x="7532" y="20421"/>
                </a:lnTo>
                <a:lnTo>
                  <a:pt x="1618" y="20421"/>
                </a:lnTo>
                <a:lnTo>
                  <a:pt x="1618" y="7982"/>
                </a:lnTo>
                <a:lnTo>
                  <a:pt x="10893" y="1426"/>
                </a:lnTo>
                <a:lnTo>
                  <a:pt x="20044" y="7982"/>
                </a:lnTo>
                <a:lnTo>
                  <a:pt x="20044" y="20421"/>
                </a:lnTo>
                <a:lnTo>
                  <a:pt x="14130" y="2042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3" name="Form"/>
          <p:cNvSpPr/>
          <p:nvPr/>
        </p:nvSpPr>
        <p:spPr>
          <a:xfrm>
            <a:off x="3517899" y="5638800"/>
            <a:ext cx="481649" cy="482602"/>
          </a:xfrm>
          <a:custGeom>
            <a:avLst/>
            <a:gdLst/>
            <a:ahLst/>
            <a:cxnLst>
              <a:cxn ang="0">
                <a:pos x="wd2" y="hd2"/>
              </a:cxn>
              <a:cxn ang="5400000">
                <a:pos x="wd2" y="hd2"/>
              </a:cxn>
              <a:cxn ang="10800000">
                <a:pos x="wd2" y="hd2"/>
              </a:cxn>
              <a:cxn ang="16200000">
                <a:pos x="wd2" y="hd2"/>
              </a:cxn>
            </a:cxnLst>
            <a:rect l="0" t="0" r="r" b="b"/>
            <a:pathLst>
              <a:path w="20686" h="21600" extrusionOk="0">
                <a:moveTo>
                  <a:pt x="20482" y="20349"/>
                </a:moveTo>
                <a:lnTo>
                  <a:pt x="15355" y="15006"/>
                </a:lnTo>
                <a:cubicBezTo>
                  <a:pt x="18300" y="11425"/>
                  <a:pt x="18137" y="6082"/>
                  <a:pt x="14864" y="2672"/>
                </a:cubicBezTo>
                <a:cubicBezTo>
                  <a:pt x="13173" y="909"/>
                  <a:pt x="10937" y="0"/>
                  <a:pt x="8700" y="0"/>
                </a:cubicBezTo>
                <a:cubicBezTo>
                  <a:pt x="6464" y="0"/>
                  <a:pt x="4228" y="909"/>
                  <a:pt x="2537" y="2672"/>
                </a:cubicBezTo>
                <a:cubicBezTo>
                  <a:pt x="-845" y="6196"/>
                  <a:pt x="-845" y="11994"/>
                  <a:pt x="2537" y="15518"/>
                </a:cubicBezTo>
                <a:cubicBezTo>
                  <a:pt x="4228" y="17280"/>
                  <a:pt x="6464" y="18189"/>
                  <a:pt x="8700" y="18189"/>
                </a:cubicBezTo>
                <a:cubicBezTo>
                  <a:pt x="10719" y="18189"/>
                  <a:pt x="12737" y="17451"/>
                  <a:pt x="14373" y="16029"/>
                </a:cubicBezTo>
                <a:lnTo>
                  <a:pt x="19500" y="21373"/>
                </a:lnTo>
                <a:cubicBezTo>
                  <a:pt x="19664" y="21543"/>
                  <a:pt x="19828" y="21600"/>
                  <a:pt x="19991" y="21600"/>
                </a:cubicBezTo>
                <a:cubicBezTo>
                  <a:pt x="20155" y="21600"/>
                  <a:pt x="20373" y="21543"/>
                  <a:pt x="20482" y="21373"/>
                </a:cubicBezTo>
                <a:cubicBezTo>
                  <a:pt x="20755" y="21088"/>
                  <a:pt x="20755" y="20634"/>
                  <a:pt x="20482" y="20349"/>
                </a:cubicBezTo>
                <a:close/>
                <a:moveTo>
                  <a:pt x="8755" y="16768"/>
                </a:moveTo>
                <a:cubicBezTo>
                  <a:pt x="6791" y="16768"/>
                  <a:pt x="4937" y="15973"/>
                  <a:pt x="3573" y="14552"/>
                </a:cubicBezTo>
                <a:cubicBezTo>
                  <a:pt x="2210" y="13131"/>
                  <a:pt x="1446" y="11198"/>
                  <a:pt x="1446" y="9152"/>
                </a:cubicBezTo>
                <a:cubicBezTo>
                  <a:pt x="1446" y="7105"/>
                  <a:pt x="2210" y="5173"/>
                  <a:pt x="3573" y="3752"/>
                </a:cubicBezTo>
                <a:cubicBezTo>
                  <a:pt x="4937" y="2331"/>
                  <a:pt x="6791" y="1535"/>
                  <a:pt x="8755" y="1535"/>
                </a:cubicBezTo>
                <a:cubicBezTo>
                  <a:pt x="10719" y="1535"/>
                  <a:pt x="12573" y="2331"/>
                  <a:pt x="13937" y="3752"/>
                </a:cubicBezTo>
                <a:cubicBezTo>
                  <a:pt x="15300" y="5173"/>
                  <a:pt x="16064" y="7105"/>
                  <a:pt x="16064" y="9152"/>
                </a:cubicBezTo>
                <a:cubicBezTo>
                  <a:pt x="16064" y="11198"/>
                  <a:pt x="15300" y="13131"/>
                  <a:pt x="13937" y="14552"/>
                </a:cubicBezTo>
                <a:cubicBezTo>
                  <a:pt x="12519" y="15973"/>
                  <a:pt x="10719" y="16768"/>
                  <a:pt x="8755" y="1676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4" name="Form"/>
          <p:cNvSpPr/>
          <p:nvPr/>
        </p:nvSpPr>
        <p:spPr>
          <a:xfrm>
            <a:off x="4838699" y="5638799"/>
            <a:ext cx="468486" cy="468631"/>
          </a:xfrm>
          <a:custGeom>
            <a:avLst/>
            <a:gdLst/>
            <a:ahLst/>
            <a:cxnLst>
              <a:cxn ang="0">
                <a:pos x="wd2" y="hd2"/>
              </a:cxn>
              <a:cxn ang="5400000">
                <a:pos x="wd2" y="hd2"/>
              </a:cxn>
              <a:cxn ang="10800000">
                <a:pos x="wd2" y="hd2"/>
              </a:cxn>
              <a:cxn ang="16200000">
                <a:pos x="wd2" y="hd2"/>
              </a:cxn>
            </a:cxnLst>
            <a:rect l="0" t="0" r="r" b="b"/>
            <a:pathLst>
              <a:path w="21535" h="21600" extrusionOk="0">
                <a:moveTo>
                  <a:pt x="21308" y="20312"/>
                </a:moveTo>
                <a:lnTo>
                  <a:pt x="12435" y="11473"/>
                </a:lnTo>
                <a:cubicBezTo>
                  <a:pt x="13427" y="10244"/>
                  <a:pt x="14011" y="8722"/>
                  <a:pt x="14011" y="7024"/>
                </a:cubicBezTo>
                <a:cubicBezTo>
                  <a:pt x="14011" y="3102"/>
                  <a:pt x="10858" y="0"/>
                  <a:pt x="7005" y="0"/>
                </a:cubicBezTo>
                <a:cubicBezTo>
                  <a:pt x="3094" y="0"/>
                  <a:pt x="0" y="3161"/>
                  <a:pt x="0" y="7024"/>
                </a:cubicBezTo>
                <a:cubicBezTo>
                  <a:pt x="0" y="10946"/>
                  <a:pt x="3152" y="14049"/>
                  <a:pt x="7005" y="14049"/>
                </a:cubicBezTo>
                <a:cubicBezTo>
                  <a:pt x="8698" y="14049"/>
                  <a:pt x="10216" y="13463"/>
                  <a:pt x="11442" y="12468"/>
                </a:cubicBezTo>
                <a:lnTo>
                  <a:pt x="20316" y="21366"/>
                </a:lnTo>
                <a:cubicBezTo>
                  <a:pt x="20491" y="21541"/>
                  <a:pt x="20666" y="21600"/>
                  <a:pt x="20841" y="21600"/>
                </a:cubicBezTo>
                <a:cubicBezTo>
                  <a:pt x="21016" y="21600"/>
                  <a:pt x="21250" y="21541"/>
                  <a:pt x="21366" y="21366"/>
                </a:cubicBezTo>
                <a:cubicBezTo>
                  <a:pt x="21600" y="21073"/>
                  <a:pt x="21600" y="20605"/>
                  <a:pt x="21308" y="20312"/>
                </a:cubicBezTo>
                <a:close/>
                <a:moveTo>
                  <a:pt x="1459" y="7024"/>
                </a:moveTo>
                <a:cubicBezTo>
                  <a:pt x="1459" y="3980"/>
                  <a:pt x="3970" y="1463"/>
                  <a:pt x="7005" y="1463"/>
                </a:cubicBezTo>
                <a:cubicBezTo>
                  <a:pt x="10041" y="1463"/>
                  <a:pt x="12551" y="3980"/>
                  <a:pt x="12551" y="7024"/>
                </a:cubicBezTo>
                <a:cubicBezTo>
                  <a:pt x="12551" y="10068"/>
                  <a:pt x="10041" y="12585"/>
                  <a:pt x="7005" y="12585"/>
                </a:cubicBezTo>
                <a:cubicBezTo>
                  <a:pt x="3970" y="12585"/>
                  <a:pt x="1459" y="10068"/>
                  <a:pt x="1459" y="702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5" name="Form"/>
          <p:cNvSpPr/>
          <p:nvPr/>
        </p:nvSpPr>
        <p:spPr>
          <a:xfrm>
            <a:off x="13906500" y="4457699"/>
            <a:ext cx="607272" cy="608605"/>
          </a:xfrm>
          <a:custGeom>
            <a:avLst/>
            <a:gdLst/>
            <a:ahLst/>
            <a:cxnLst>
              <a:cxn ang="0">
                <a:pos x="wd2" y="hd2"/>
              </a:cxn>
              <a:cxn ang="5400000">
                <a:pos x="wd2" y="hd2"/>
              </a:cxn>
              <a:cxn ang="10800000">
                <a:pos x="wd2" y="hd2"/>
              </a:cxn>
              <a:cxn ang="16200000">
                <a:pos x="wd2" y="hd2"/>
              </a:cxn>
            </a:cxnLst>
            <a:rect l="0" t="0" r="r" b="b"/>
            <a:pathLst>
              <a:path w="21518" h="21520" extrusionOk="0">
                <a:moveTo>
                  <a:pt x="10804" y="21520"/>
                </a:moveTo>
                <a:cubicBezTo>
                  <a:pt x="10714" y="21520"/>
                  <a:pt x="10579" y="21475"/>
                  <a:pt x="10489" y="21430"/>
                </a:cubicBezTo>
                <a:cubicBezTo>
                  <a:pt x="10399" y="21385"/>
                  <a:pt x="10354" y="21295"/>
                  <a:pt x="10309" y="21251"/>
                </a:cubicBezTo>
                <a:lnTo>
                  <a:pt x="1084" y="8811"/>
                </a:lnTo>
                <a:cubicBezTo>
                  <a:pt x="319" y="7779"/>
                  <a:pt x="-41" y="6566"/>
                  <a:pt x="4" y="5354"/>
                </a:cubicBezTo>
                <a:cubicBezTo>
                  <a:pt x="4" y="5264"/>
                  <a:pt x="4" y="5174"/>
                  <a:pt x="4" y="5129"/>
                </a:cubicBezTo>
                <a:cubicBezTo>
                  <a:pt x="274" y="2390"/>
                  <a:pt x="2569" y="189"/>
                  <a:pt x="5314" y="10"/>
                </a:cubicBezTo>
                <a:cubicBezTo>
                  <a:pt x="6889" y="-80"/>
                  <a:pt x="8419" y="459"/>
                  <a:pt x="9544" y="1537"/>
                </a:cubicBezTo>
                <a:cubicBezTo>
                  <a:pt x="10039" y="2031"/>
                  <a:pt x="10444" y="2569"/>
                  <a:pt x="10759" y="3198"/>
                </a:cubicBezTo>
                <a:cubicBezTo>
                  <a:pt x="11074" y="2569"/>
                  <a:pt x="11479" y="2031"/>
                  <a:pt x="11974" y="1582"/>
                </a:cubicBezTo>
                <a:cubicBezTo>
                  <a:pt x="13144" y="504"/>
                  <a:pt x="14629" y="-35"/>
                  <a:pt x="16204" y="55"/>
                </a:cubicBezTo>
                <a:cubicBezTo>
                  <a:pt x="18949" y="234"/>
                  <a:pt x="21244" y="2435"/>
                  <a:pt x="21514" y="5174"/>
                </a:cubicBezTo>
                <a:cubicBezTo>
                  <a:pt x="21514" y="5264"/>
                  <a:pt x="21514" y="5354"/>
                  <a:pt x="21514" y="5399"/>
                </a:cubicBezTo>
                <a:cubicBezTo>
                  <a:pt x="21559" y="6611"/>
                  <a:pt x="21199" y="7824"/>
                  <a:pt x="20434" y="8856"/>
                </a:cubicBezTo>
                <a:lnTo>
                  <a:pt x="11164" y="21340"/>
                </a:lnTo>
                <a:cubicBezTo>
                  <a:pt x="11164" y="21430"/>
                  <a:pt x="10984" y="21520"/>
                  <a:pt x="10804" y="21520"/>
                </a:cubicBezTo>
                <a:close/>
                <a:moveTo>
                  <a:pt x="5719" y="1132"/>
                </a:moveTo>
                <a:cubicBezTo>
                  <a:pt x="5629" y="1132"/>
                  <a:pt x="5539" y="1132"/>
                  <a:pt x="5449" y="1132"/>
                </a:cubicBezTo>
                <a:cubicBezTo>
                  <a:pt x="3244" y="1267"/>
                  <a:pt x="1444" y="3019"/>
                  <a:pt x="1219" y="5174"/>
                </a:cubicBezTo>
                <a:cubicBezTo>
                  <a:pt x="1219" y="5219"/>
                  <a:pt x="1219" y="5309"/>
                  <a:pt x="1219" y="5354"/>
                </a:cubicBezTo>
                <a:cubicBezTo>
                  <a:pt x="1174" y="6297"/>
                  <a:pt x="1444" y="7240"/>
                  <a:pt x="2074" y="8048"/>
                </a:cubicBezTo>
                <a:lnTo>
                  <a:pt x="10849" y="19903"/>
                </a:lnTo>
                <a:lnTo>
                  <a:pt x="19624" y="8048"/>
                </a:lnTo>
                <a:cubicBezTo>
                  <a:pt x="20209" y="7240"/>
                  <a:pt x="20524" y="6297"/>
                  <a:pt x="20479" y="5354"/>
                </a:cubicBezTo>
                <a:cubicBezTo>
                  <a:pt x="20479" y="5309"/>
                  <a:pt x="20479" y="5219"/>
                  <a:pt x="20479" y="5174"/>
                </a:cubicBezTo>
                <a:cubicBezTo>
                  <a:pt x="20254" y="2974"/>
                  <a:pt x="18454" y="1222"/>
                  <a:pt x="16249" y="1132"/>
                </a:cubicBezTo>
                <a:cubicBezTo>
                  <a:pt x="14989" y="1043"/>
                  <a:pt x="13774" y="1492"/>
                  <a:pt x="12874" y="2345"/>
                </a:cubicBezTo>
                <a:cubicBezTo>
                  <a:pt x="11974" y="3198"/>
                  <a:pt x="11434" y="4366"/>
                  <a:pt x="11434" y="5623"/>
                </a:cubicBezTo>
                <a:cubicBezTo>
                  <a:pt x="11434" y="5937"/>
                  <a:pt x="11164" y="6207"/>
                  <a:pt x="10849" y="6207"/>
                </a:cubicBezTo>
                <a:cubicBezTo>
                  <a:pt x="10534" y="6207"/>
                  <a:pt x="10264" y="5937"/>
                  <a:pt x="10264" y="5623"/>
                </a:cubicBezTo>
                <a:cubicBezTo>
                  <a:pt x="10264" y="4366"/>
                  <a:pt x="9769" y="3198"/>
                  <a:pt x="8824" y="2345"/>
                </a:cubicBezTo>
                <a:cubicBezTo>
                  <a:pt x="7969" y="1582"/>
                  <a:pt x="6889" y="1132"/>
                  <a:pt x="5719" y="11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6" name="Form"/>
          <p:cNvSpPr/>
          <p:nvPr/>
        </p:nvSpPr>
        <p:spPr>
          <a:xfrm>
            <a:off x="6134100" y="5638800"/>
            <a:ext cx="481727" cy="482600"/>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757" y="1528"/>
                </a:moveTo>
                <a:cubicBezTo>
                  <a:pt x="10720" y="1528"/>
                  <a:pt x="12574" y="2327"/>
                  <a:pt x="13938" y="3748"/>
                </a:cubicBezTo>
                <a:cubicBezTo>
                  <a:pt x="15301" y="5169"/>
                  <a:pt x="16051" y="7102"/>
                  <a:pt x="16051" y="9148"/>
                </a:cubicBezTo>
                <a:cubicBezTo>
                  <a:pt x="16051" y="11194"/>
                  <a:pt x="15301" y="13127"/>
                  <a:pt x="13938" y="14548"/>
                </a:cubicBezTo>
                <a:cubicBezTo>
                  <a:pt x="12520" y="15969"/>
                  <a:pt x="10720" y="16768"/>
                  <a:pt x="8757" y="16768"/>
                </a:cubicBezTo>
                <a:cubicBezTo>
                  <a:pt x="6794" y="16768"/>
                  <a:pt x="4939" y="15969"/>
                  <a:pt x="3576" y="14548"/>
                </a:cubicBezTo>
                <a:cubicBezTo>
                  <a:pt x="2212" y="13127"/>
                  <a:pt x="1446" y="11194"/>
                  <a:pt x="1446" y="9148"/>
                </a:cubicBezTo>
                <a:cubicBezTo>
                  <a:pt x="1446" y="7102"/>
                  <a:pt x="2212" y="5169"/>
                  <a:pt x="3576" y="3748"/>
                </a:cubicBezTo>
                <a:cubicBezTo>
                  <a:pt x="4939" y="2327"/>
                  <a:pt x="6794" y="1528"/>
                  <a:pt x="8757" y="1528"/>
                </a:cubicBezTo>
                <a:close/>
                <a:moveTo>
                  <a:pt x="8893" y="6253"/>
                </a:moveTo>
                <a:cubicBezTo>
                  <a:pt x="8511" y="6253"/>
                  <a:pt x="8177" y="6601"/>
                  <a:pt x="8177" y="6999"/>
                </a:cubicBezTo>
                <a:lnTo>
                  <a:pt x="8177" y="8526"/>
                </a:lnTo>
                <a:lnTo>
                  <a:pt x="6712" y="8526"/>
                </a:lnTo>
                <a:cubicBezTo>
                  <a:pt x="6330" y="8526"/>
                  <a:pt x="5996" y="8874"/>
                  <a:pt x="5996" y="9272"/>
                </a:cubicBezTo>
                <a:cubicBezTo>
                  <a:pt x="5996" y="9670"/>
                  <a:pt x="6330" y="10001"/>
                  <a:pt x="6712" y="10001"/>
                </a:cubicBezTo>
                <a:lnTo>
                  <a:pt x="8177" y="10001"/>
                </a:lnTo>
                <a:lnTo>
                  <a:pt x="8177" y="11546"/>
                </a:lnTo>
                <a:cubicBezTo>
                  <a:pt x="8177" y="11944"/>
                  <a:pt x="8512" y="12274"/>
                  <a:pt x="8893" y="12274"/>
                </a:cubicBezTo>
                <a:cubicBezTo>
                  <a:pt x="9275" y="12274"/>
                  <a:pt x="9592" y="11944"/>
                  <a:pt x="9592" y="11546"/>
                </a:cubicBezTo>
                <a:lnTo>
                  <a:pt x="9592" y="10001"/>
                </a:lnTo>
                <a:lnTo>
                  <a:pt x="11075" y="10001"/>
                </a:lnTo>
                <a:cubicBezTo>
                  <a:pt x="11456" y="10001"/>
                  <a:pt x="11773" y="9670"/>
                  <a:pt x="11773" y="9272"/>
                </a:cubicBezTo>
                <a:cubicBezTo>
                  <a:pt x="11773" y="8874"/>
                  <a:pt x="11511" y="8580"/>
                  <a:pt x="11075" y="8580"/>
                </a:cubicBezTo>
                <a:lnTo>
                  <a:pt x="9592" y="8580"/>
                </a:lnTo>
                <a:lnTo>
                  <a:pt x="9592" y="6999"/>
                </a:lnTo>
                <a:cubicBezTo>
                  <a:pt x="9592" y="6601"/>
                  <a:pt x="9275" y="6253"/>
                  <a:pt x="8893" y="625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7" name="Form"/>
          <p:cNvSpPr/>
          <p:nvPr/>
        </p:nvSpPr>
        <p:spPr>
          <a:xfrm>
            <a:off x="8750300" y="5638800"/>
            <a:ext cx="474473" cy="475060"/>
          </a:xfrm>
          <a:custGeom>
            <a:avLst/>
            <a:gdLst/>
            <a:ahLst/>
            <a:cxnLst>
              <a:cxn ang="0">
                <a:pos x="wd2" y="hd2"/>
              </a:cxn>
              <a:cxn ang="5400000">
                <a:pos x="wd2" y="hd2"/>
              </a:cxn>
              <a:cxn ang="10800000">
                <a:pos x="wd2" y="hd2"/>
              </a:cxn>
              <a:cxn ang="16200000">
                <a:pos x="wd2" y="hd2"/>
              </a:cxn>
            </a:cxnLst>
            <a:rect l="0" t="0" r="r" b="b"/>
            <a:pathLst>
              <a:path w="20798" h="21600" extrusionOk="0">
                <a:moveTo>
                  <a:pt x="7425" y="0"/>
                </a:moveTo>
                <a:cubicBezTo>
                  <a:pt x="5518" y="0"/>
                  <a:pt x="3618" y="754"/>
                  <a:pt x="2171" y="2256"/>
                </a:cubicBezTo>
                <a:cubicBezTo>
                  <a:pt x="-724" y="5258"/>
                  <a:pt x="-724" y="10170"/>
                  <a:pt x="2171" y="13173"/>
                </a:cubicBezTo>
                <a:cubicBezTo>
                  <a:pt x="3618" y="14674"/>
                  <a:pt x="5515" y="15410"/>
                  <a:pt x="7407" y="15411"/>
                </a:cubicBezTo>
                <a:cubicBezTo>
                  <a:pt x="9077" y="15411"/>
                  <a:pt x="10748" y="14833"/>
                  <a:pt x="12139" y="13678"/>
                </a:cubicBezTo>
                <a:lnTo>
                  <a:pt x="19533" y="21365"/>
                </a:lnTo>
                <a:cubicBezTo>
                  <a:pt x="19700" y="21539"/>
                  <a:pt x="19870" y="21600"/>
                  <a:pt x="20037" y="21600"/>
                </a:cubicBezTo>
                <a:cubicBezTo>
                  <a:pt x="20204" y="21600"/>
                  <a:pt x="20431" y="21539"/>
                  <a:pt x="20542" y="21365"/>
                </a:cubicBezTo>
                <a:cubicBezTo>
                  <a:pt x="20876" y="21019"/>
                  <a:pt x="20873" y="20553"/>
                  <a:pt x="20594" y="20265"/>
                </a:cubicBezTo>
                <a:lnTo>
                  <a:pt x="13183" y="12595"/>
                </a:lnTo>
                <a:cubicBezTo>
                  <a:pt x="15577" y="9593"/>
                  <a:pt x="15424" y="5085"/>
                  <a:pt x="12696" y="2256"/>
                </a:cubicBezTo>
                <a:cubicBezTo>
                  <a:pt x="11249" y="754"/>
                  <a:pt x="9331" y="0"/>
                  <a:pt x="7425" y="0"/>
                </a:cubicBezTo>
                <a:close/>
                <a:moveTo>
                  <a:pt x="7460" y="1498"/>
                </a:moveTo>
                <a:cubicBezTo>
                  <a:pt x="8963" y="1498"/>
                  <a:pt x="10518" y="2072"/>
                  <a:pt x="11687" y="3284"/>
                </a:cubicBezTo>
                <a:cubicBezTo>
                  <a:pt x="14025" y="5709"/>
                  <a:pt x="14025" y="9647"/>
                  <a:pt x="11687" y="12072"/>
                </a:cubicBezTo>
                <a:cubicBezTo>
                  <a:pt x="9349" y="14497"/>
                  <a:pt x="5570" y="14497"/>
                  <a:pt x="3232" y="12072"/>
                </a:cubicBezTo>
                <a:cubicBezTo>
                  <a:pt x="894" y="9647"/>
                  <a:pt x="894" y="5709"/>
                  <a:pt x="3232" y="3284"/>
                </a:cubicBezTo>
                <a:cubicBezTo>
                  <a:pt x="4401" y="2072"/>
                  <a:pt x="5956" y="1498"/>
                  <a:pt x="7460" y="1498"/>
                </a:cubicBezTo>
                <a:close/>
                <a:moveTo>
                  <a:pt x="5181" y="6929"/>
                </a:moveTo>
                <a:cubicBezTo>
                  <a:pt x="4791" y="6929"/>
                  <a:pt x="4450" y="7283"/>
                  <a:pt x="4450" y="7687"/>
                </a:cubicBezTo>
                <a:cubicBezTo>
                  <a:pt x="4450" y="8091"/>
                  <a:pt x="4791" y="8427"/>
                  <a:pt x="5181" y="8427"/>
                </a:cubicBezTo>
                <a:lnTo>
                  <a:pt x="9634" y="8427"/>
                </a:lnTo>
                <a:cubicBezTo>
                  <a:pt x="10024" y="8427"/>
                  <a:pt x="10347" y="8091"/>
                  <a:pt x="10347" y="7687"/>
                </a:cubicBezTo>
                <a:cubicBezTo>
                  <a:pt x="10347" y="7283"/>
                  <a:pt x="10024" y="6929"/>
                  <a:pt x="9634" y="6929"/>
                </a:cubicBezTo>
                <a:lnTo>
                  <a:pt x="5181" y="692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8" name="Form"/>
          <p:cNvSpPr/>
          <p:nvPr/>
        </p:nvSpPr>
        <p:spPr>
          <a:xfrm>
            <a:off x="7442200" y="5638800"/>
            <a:ext cx="481727" cy="482600"/>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689" y="1528"/>
                </a:moveTo>
                <a:cubicBezTo>
                  <a:pt x="10652" y="1528"/>
                  <a:pt x="12506" y="2327"/>
                  <a:pt x="13870" y="3748"/>
                </a:cubicBezTo>
                <a:cubicBezTo>
                  <a:pt x="15233" y="5169"/>
                  <a:pt x="16000" y="7102"/>
                  <a:pt x="16000" y="9148"/>
                </a:cubicBezTo>
                <a:cubicBezTo>
                  <a:pt x="16000" y="11194"/>
                  <a:pt x="15233" y="13127"/>
                  <a:pt x="13870" y="14548"/>
                </a:cubicBezTo>
                <a:cubicBezTo>
                  <a:pt x="12506" y="15969"/>
                  <a:pt x="10652" y="16768"/>
                  <a:pt x="8689" y="16768"/>
                </a:cubicBezTo>
                <a:cubicBezTo>
                  <a:pt x="6725" y="16768"/>
                  <a:pt x="4871" y="15969"/>
                  <a:pt x="3508" y="14548"/>
                </a:cubicBezTo>
                <a:cubicBezTo>
                  <a:pt x="2144" y="13127"/>
                  <a:pt x="1394" y="11194"/>
                  <a:pt x="1394" y="9148"/>
                </a:cubicBezTo>
                <a:cubicBezTo>
                  <a:pt x="1394" y="7102"/>
                  <a:pt x="2144" y="5169"/>
                  <a:pt x="3508" y="3748"/>
                </a:cubicBezTo>
                <a:cubicBezTo>
                  <a:pt x="4871" y="2327"/>
                  <a:pt x="6725" y="1528"/>
                  <a:pt x="8689" y="1528"/>
                </a:cubicBezTo>
                <a:close/>
                <a:moveTo>
                  <a:pt x="6712" y="8526"/>
                </a:moveTo>
                <a:cubicBezTo>
                  <a:pt x="6330" y="8526"/>
                  <a:pt x="5996" y="8874"/>
                  <a:pt x="5996" y="9272"/>
                </a:cubicBezTo>
                <a:cubicBezTo>
                  <a:pt x="5996" y="9670"/>
                  <a:pt x="6330" y="10001"/>
                  <a:pt x="6712" y="10001"/>
                </a:cubicBezTo>
                <a:lnTo>
                  <a:pt x="11075" y="10001"/>
                </a:lnTo>
                <a:cubicBezTo>
                  <a:pt x="11456" y="10001"/>
                  <a:pt x="11773" y="9670"/>
                  <a:pt x="11773" y="9272"/>
                </a:cubicBezTo>
                <a:cubicBezTo>
                  <a:pt x="11773" y="8874"/>
                  <a:pt x="11456" y="8526"/>
                  <a:pt x="11075" y="8526"/>
                </a:cubicBezTo>
                <a:lnTo>
                  <a:pt x="6712" y="852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399" name="Form"/>
          <p:cNvSpPr/>
          <p:nvPr/>
        </p:nvSpPr>
        <p:spPr>
          <a:xfrm>
            <a:off x="10058399" y="5638800"/>
            <a:ext cx="475425" cy="475060"/>
          </a:xfrm>
          <a:custGeom>
            <a:avLst/>
            <a:gdLst/>
            <a:ahLst/>
            <a:cxnLst>
              <a:cxn ang="0">
                <a:pos x="wd2" y="hd2"/>
              </a:cxn>
              <a:cxn ang="5400000">
                <a:pos x="wd2" y="hd2"/>
              </a:cxn>
              <a:cxn ang="10800000">
                <a:pos x="wd2" y="hd2"/>
              </a:cxn>
              <a:cxn ang="16200000">
                <a:pos x="wd2" y="hd2"/>
              </a:cxn>
            </a:cxnLst>
            <a:rect l="0" t="0" r="r" b="b"/>
            <a:pathLst>
              <a:path w="20787" h="21600" extrusionOk="0">
                <a:moveTo>
                  <a:pt x="7406" y="0"/>
                </a:moveTo>
                <a:cubicBezTo>
                  <a:pt x="5504" y="0"/>
                  <a:pt x="3609" y="754"/>
                  <a:pt x="2165" y="2256"/>
                </a:cubicBezTo>
                <a:cubicBezTo>
                  <a:pt x="-722" y="5258"/>
                  <a:pt x="-722" y="10170"/>
                  <a:pt x="2165" y="13173"/>
                </a:cubicBezTo>
                <a:cubicBezTo>
                  <a:pt x="3609" y="14674"/>
                  <a:pt x="5501" y="15410"/>
                  <a:pt x="7388" y="15411"/>
                </a:cubicBezTo>
                <a:cubicBezTo>
                  <a:pt x="9054" y="15411"/>
                  <a:pt x="10720" y="14833"/>
                  <a:pt x="12108" y="13678"/>
                </a:cubicBezTo>
                <a:lnTo>
                  <a:pt x="19483" y="21365"/>
                </a:lnTo>
                <a:cubicBezTo>
                  <a:pt x="19649" y="21539"/>
                  <a:pt x="19820" y="21600"/>
                  <a:pt x="19986" y="21600"/>
                </a:cubicBezTo>
                <a:cubicBezTo>
                  <a:pt x="20153" y="21600"/>
                  <a:pt x="20378" y="21539"/>
                  <a:pt x="20489" y="21365"/>
                </a:cubicBezTo>
                <a:cubicBezTo>
                  <a:pt x="20878" y="21019"/>
                  <a:pt x="20875" y="20553"/>
                  <a:pt x="20541" y="20265"/>
                </a:cubicBezTo>
                <a:lnTo>
                  <a:pt x="13149" y="12595"/>
                </a:lnTo>
                <a:cubicBezTo>
                  <a:pt x="15537" y="9593"/>
                  <a:pt x="15384" y="5085"/>
                  <a:pt x="12663" y="2256"/>
                </a:cubicBezTo>
                <a:cubicBezTo>
                  <a:pt x="11220" y="754"/>
                  <a:pt x="9308" y="0"/>
                  <a:pt x="7406" y="0"/>
                </a:cubicBezTo>
                <a:close/>
                <a:moveTo>
                  <a:pt x="7440" y="1498"/>
                </a:moveTo>
                <a:cubicBezTo>
                  <a:pt x="8940" y="1498"/>
                  <a:pt x="10491" y="2072"/>
                  <a:pt x="11657" y="3284"/>
                </a:cubicBezTo>
                <a:cubicBezTo>
                  <a:pt x="13989" y="5709"/>
                  <a:pt x="13989" y="9647"/>
                  <a:pt x="11657" y="12072"/>
                </a:cubicBezTo>
                <a:cubicBezTo>
                  <a:pt x="9325" y="14497"/>
                  <a:pt x="5556" y="14497"/>
                  <a:pt x="3224" y="12072"/>
                </a:cubicBezTo>
                <a:cubicBezTo>
                  <a:pt x="892" y="9647"/>
                  <a:pt x="892" y="5709"/>
                  <a:pt x="3224" y="3284"/>
                </a:cubicBezTo>
                <a:cubicBezTo>
                  <a:pt x="4390" y="2072"/>
                  <a:pt x="5941" y="1498"/>
                  <a:pt x="7440" y="1498"/>
                </a:cubicBezTo>
                <a:close/>
                <a:moveTo>
                  <a:pt x="7388" y="4620"/>
                </a:moveTo>
                <a:cubicBezTo>
                  <a:pt x="7000" y="4620"/>
                  <a:pt x="6660" y="4973"/>
                  <a:pt x="6660" y="5377"/>
                </a:cubicBezTo>
                <a:lnTo>
                  <a:pt x="6660" y="6929"/>
                </a:lnTo>
                <a:lnTo>
                  <a:pt x="5167" y="6929"/>
                </a:lnTo>
                <a:cubicBezTo>
                  <a:pt x="4779" y="6929"/>
                  <a:pt x="4438" y="7283"/>
                  <a:pt x="4439" y="7687"/>
                </a:cubicBezTo>
                <a:cubicBezTo>
                  <a:pt x="4439" y="8091"/>
                  <a:pt x="4779" y="8427"/>
                  <a:pt x="5167" y="8427"/>
                </a:cubicBezTo>
                <a:lnTo>
                  <a:pt x="6660" y="8427"/>
                </a:lnTo>
                <a:lnTo>
                  <a:pt x="6660" y="9997"/>
                </a:lnTo>
                <a:cubicBezTo>
                  <a:pt x="6660" y="10401"/>
                  <a:pt x="7000" y="10737"/>
                  <a:pt x="7388" y="10737"/>
                </a:cubicBezTo>
                <a:cubicBezTo>
                  <a:pt x="7777" y="10737"/>
                  <a:pt x="8100" y="10401"/>
                  <a:pt x="8100" y="9997"/>
                </a:cubicBezTo>
                <a:lnTo>
                  <a:pt x="8100" y="8427"/>
                </a:lnTo>
                <a:lnTo>
                  <a:pt x="9610" y="8427"/>
                </a:lnTo>
                <a:cubicBezTo>
                  <a:pt x="9998" y="8427"/>
                  <a:pt x="10321" y="8091"/>
                  <a:pt x="10321" y="7687"/>
                </a:cubicBezTo>
                <a:cubicBezTo>
                  <a:pt x="10321" y="7283"/>
                  <a:pt x="9998" y="6929"/>
                  <a:pt x="9610" y="6929"/>
                </a:cubicBezTo>
                <a:lnTo>
                  <a:pt x="8100" y="6929"/>
                </a:lnTo>
                <a:lnTo>
                  <a:pt x="8100" y="5377"/>
                </a:lnTo>
                <a:cubicBezTo>
                  <a:pt x="8100" y="4973"/>
                  <a:pt x="7777" y="4620"/>
                  <a:pt x="7388" y="462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0" name="Form"/>
          <p:cNvSpPr/>
          <p:nvPr/>
        </p:nvSpPr>
        <p:spPr>
          <a:xfrm>
            <a:off x="11303000" y="5600700"/>
            <a:ext cx="580536" cy="554039"/>
          </a:xfrm>
          <a:custGeom>
            <a:avLst/>
            <a:gdLst/>
            <a:ahLst/>
            <a:cxnLst>
              <a:cxn ang="0">
                <a:pos x="wd2" y="hd2"/>
              </a:cxn>
              <a:cxn ang="5400000">
                <a:pos x="wd2" y="hd2"/>
              </a:cxn>
              <a:cxn ang="10800000">
                <a:pos x="wd2" y="hd2"/>
              </a:cxn>
              <a:cxn ang="16200000">
                <a:pos x="wd2" y="hd2"/>
              </a:cxn>
            </a:cxnLst>
            <a:rect l="0" t="0" r="r" b="b"/>
            <a:pathLst>
              <a:path w="21511" h="21563" extrusionOk="0">
                <a:moveTo>
                  <a:pt x="17098" y="21551"/>
                </a:moveTo>
                <a:cubicBezTo>
                  <a:pt x="16957" y="21551"/>
                  <a:pt x="16863" y="21501"/>
                  <a:pt x="16722" y="21452"/>
                </a:cubicBezTo>
                <a:lnTo>
                  <a:pt x="10793" y="16904"/>
                </a:lnTo>
                <a:lnTo>
                  <a:pt x="4863" y="21452"/>
                </a:lnTo>
                <a:cubicBezTo>
                  <a:pt x="4628" y="21600"/>
                  <a:pt x="4345" y="21600"/>
                  <a:pt x="4157" y="21452"/>
                </a:cubicBezTo>
                <a:cubicBezTo>
                  <a:pt x="3922" y="21303"/>
                  <a:pt x="3875" y="21007"/>
                  <a:pt x="3922" y="20760"/>
                </a:cubicBezTo>
                <a:lnTo>
                  <a:pt x="6181" y="13444"/>
                </a:lnTo>
                <a:lnTo>
                  <a:pt x="251" y="8897"/>
                </a:lnTo>
                <a:cubicBezTo>
                  <a:pt x="16" y="8749"/>
                  <a:pt x="-31" y="8452"/>
                  <a:pt x="16" y="8205"/>
                </a:cubicBezTo>
                <a:cubicBezTo>
                  <a:pt x="110" y="7958"/>
                  <a:pt x="345" y="7760"/>
                  <a:pt x="581" y="7760"/>
                </a:cubicBezTo>
                <a:lnTo>
                  <a:pt x="7922" y="7760"/>
                </a:lnTo>
                <a:lnTo>
                  <a:pt x="10181" y="445"/>
                </a:lnTo>
                <a:cubicBezTo>
                  <a:pt x="10275" y="198"/>
                  <a:pt x="10510" y="0"/>
                  <a:pt x="10745" y="0"/>
                </a:cubicBezTo>
                <a:cubicBezTo>
                  <a:pt x="10981" y="0"/>
                  <a:pt x="11216" y="198"/>
                  <a:pt x="11310" y="445"/>
                </a:cubicBezTo>
                <a:lnTo>
                  <a:pt x="13569" y="7760"/>
                </a:lnTo>
                <a:lnTo>
                  <a:pt x="20910" y="7760"/>
                </a:lnTo>
                <a:cubicBezTo>
                  <a:pt x="21193" y="7760"/>
                  <a:pt x="21428" y="7958"/>
                  <a:pt x="21475" y="8205"/>
                </a:cubicBezTo>
                <a:cubicBezTo>
                  <a:pt x="21569" y="8452"/>
                  <a:pt x="21475" y="8749"/>
                  <a:pt x="21240" y="8897"/>
                </a:cubicBezTo>
                <a:lnTo>
                  <a:pt x="15310" y="13444"/>
                </a:lnTo>
                <a:lnTo>
                  <a:pt x="17569" y="20760"/>
                </a:lnTo>
                <a:cubicBezTo>
                  <a:pt x="17663" y="21007"/>
                  <a:pt x="17569" y="21303"/>
                  <a:pt x="17334" y="21452"/>
                </a:cubicBezTo>
                <a:cubicBezTo>
                  <a:pt x="17334" y="21501"/>
                  <a:pt x="17193" y="21551"/>
                  <a:pt x="17098" y="21551"/>
                </a:cubicBezTo>
                <a:close/>
                <a:moveTo>
                  <a:pt x="10792" y="15471"/>
                </a:moveTo>
                <a:cubicBezTo>
                  <a:pt x="10934" y="15471"/>
                  <a:pt x="11028" y="15520"/>
                  <a:pt x="11169" y="15570"/>
                </a:cubicBezTo>
                <a:lnTo>
                  <a:pt x="15969" y="19228"/>
                </a:lnTo>
                <a:lnTo>
                  <a:pt x="14134" y="13346"/>
                </a:lnTo>
                <a:cubicBezTo>
                  <a:pt x="14040" y="13098"/>
                  <a:pt x="14134" y="12802"/>
                  <a:pt x="14369" y="12654"/>
                </a:cubicBezTo>
                <a:lnTo>
                  <a:pt x="19169" y="8996"/>
                </a:lnTo>
                <a:lnTo>
                  <a:pt x="13240" y="8996"/>
                </a:lnTo>
                <a:cubicBezTo>
                  <a:pt x="12957" y="8996"/>
                  <a:pt x="12722" y="8798"/>
                  <a:pt x="12675" y="8551"/>
                </a:cubicBezTo>
                <a:lnTo>
                  <a:pt x="10840" y="2669"/>
                </a:lnTo>
                <a:lnTo>
                  <a:pt x="9004" y="8551"/>
                </a:lnTo>
                <a:cubicBezTo>
                  <a:pt x="8910" y="8798"/>
                  <a:pt x="8675" y="8996"/>
                  <a:pt x="8440" y="8996"/>
                </a:cubicBezTo>
                <a:lnTo>
                  <a:pt x="2510" y="8996"/>
                </a:lnTo>
                <a:lnTo>
                  <a:pt x="7310" y="12654"/>
                </a:lnTo>
                <a:cubicBezTo>
                  <a:pt x="7545" y="12802"/>
                  <a:pt x="7592" y="13098"/>
                  <a:pt x="7545" y="13346"/>
                </a:cubicBezTo>
                <a:lnTo>
                  <a:pt x="5710" y="19228"/>
                </a:lnTo>
                <a:lnTo>
                  <a:pt x="10510" y="15570"/>
                </a:lnTo>
                <a:cubicBezTo>
                  <a:pt x="10557" y="15520"/>
                  <a:pt x="10651" y="15471"/>
                  <a:pt x="10792" y="1547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1" name="Form"/>
          <p:cNvSpPr/>
          <p:nvPr/>
        </p:nvSpPr>
        <p:spPr>
          <a:xfrm>
            <a:off x="12750800" y="5600700"/>
            <a:ext cx="306513" cy="553916"/>
          </a:xfrm>
          <a:custGeom>
            <a:avLst/>
            <a:gdLst/>
            <a:ahLst/>
            <a:cxnLst>
              <a:cxn ang="0">
                <a:pos x="wd2" y="hd2"/>
              </a:cxn>
              <a:cxn ang="5400000">
                <a:pos x="wd2" y="hd2"/>
              </a:cxn>
              <a:cxn ang="10800000">
                <a:pos x="wd2" y="hd2"/>
              </a:cxn>
              <a:cxn ang="16200000">
                <a:pos x="wd2" y="hd2"/>
              </a:cxn>
            </a:cxnLst>
            <a:rect l="0" t="0" r="r" b="b"/>
            <a:pathLst>
              <a:path w="21542" h="21558" extrusionOk="0">
                <a:moveTo>
                  <a:pt x="8600" y="21558"/>
                </a:moveTo>
                <a:cubicBezTo>
                  <a:pt x="8332" y="21558"/>
                  <a:pt x="8154" y="21509"/>
                  <a:pt x="7886" y="21459"/>
                </a:cubicBezTo>
                <a:cubicBezTo>
                  <a:pt x="7440" y="21311"/>
                  <a:pt x="7350" y="21014"/>
                  <a:pt x="7440" y="20767"/>
                </a:cubicBezTo>
                <a:lnTo>
                  <a:pt x="11724" y="13452"/>
                </a:lnTo>
                <a:lnTo>
                  <a:pt x="478" y="8904"/>
                </a:lnTo>
                <a:cubicBezTo>
                  <a:pt x="31" y="8756"/>
                  <a:pt x="-58" y="8460"/>
                  <a:pt x="31" y="8212"/>
                </a:cubicBezTo>
                <a:cubicBezTo>
                  <a:pt x="210" y="7965"/>
                  <a:pt x="656" y="7768"/>
                  <a:pt x="1102" y="7768"/>
                </a:cubicBezTo>
                <a:lnTo>
                  <a:pt x="15026" y="7768"/>
                </a:lnTo>
                <a:lnTo>
                  <a:pt x="19311" y="452"/>
                </a:lnTo>
                <a:cubicBezTo>
                  <a:pt x="19489" y="156"/>
                  <a:pt x="20025" y="-42"/>
                  <a:pt x="20560" y="7"/>
                </a:cubicBezTo>
                <a:cubicBezTo>
                  <a:pt x="21096" y="57"/>
                  <a:pt x="21542" y="304"/>
                  <a:pt x="21542" y="650"/>
                </a:cubicBezTo>
                <a:lnTo>
                  <a:pt x="21542" y="16170"/>
                </a:lnTo>
                <a:cubicBezTo>
                  <a:pt x="21542" y="16368"/>
                  <a:pt x="21363" y="16566"/>
                  <a:pt x="21096" y="16665"/>
                </a:cubicBezTo>
                <a:lnTo>
                  <a:pt x="9135" y="21459"/>
                </a:lnTo>
                <a:cubicBezTo>
                  <a:pt x="9046" y="21509"/>
                  <a:pt x="8868" y="21558"/>
                  <a:pt x="8600" y="21558"/>
                </a:cubicBezTo>
                <a:close/>
                <a:moveTo>
                  <a:pt x="4762" y="9003"/>
                </a:moveTo>
                <a:lnTo>
                  <a:pt x="13866" y="12661"/>
                </a:lnTo>
                <a:cubicBezTo>
                  <a:pt x="14312" y="12809"/>
                  <a:pt x="14401" y="13106"/>
                  <a:pt x="14312" y="13353"/>
                </a:cubicBezTo>
                <a:lnTo>
                  <a:pt x="10831" y="19235"/>
                </a:lnTo>
                <a:lnTo>
                  <a:pt x="19400" y="15775"/>
                </a:lnTo>
                <a:lnTo>
                  <a:pt x="19400" y="4604"/>
                </a:lnTo>
                <a:lnTo>
                  <a:pt x="17079" y="8559"/>
                </a:lnTo>
                <a:cubicBezTo>
                  <a:pt x="16901" y="8806"/>
                  <a:pt x="16454" y="9003"/>
                  <a:pt x="16008" y="9003"/>
                </a:cubicBezTo>
                <a:lnTo>
                  <a:pt x="4762" y="9003"/>
                </a:lnTo>
                <a:close/>
                <a:moveTo>
                  <a:pt x="20560" y="16121"/>
                </a:moveTo>
                <a:lnTo>
                  <a:pt x="20560" y="16121"/>
                </a:lnTo>
                <a:lnTo>
                  <a:pt x="20560" y="1612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2" name="Form"/>
          <p:cNvSpPr/>
          <p:nvPr/>
        </p:nvSpPr>
        <p:spPr>
          <a:xfrm>
            <a:off x="15214505" y="4571863"/>
            <a:ext cx="610093" cy="342087"/>
          </a:xfrm>
          <a:custGeom>
            <a:avLst/>
            <a:gdLst/>
            <a:ahLst/>
            <a:cxnLst>
              <a:cxn ang="0">
                <a:pos x="wd2" y="hd2"/>
              </a:cxn>
              <a:cxn ang="5400000">
                <a:pos x="wd2" y="hd2"/>
              </a:cxn>
              <a:cxn ang="10800000">
                <a:pos x="wd2" y="hd2"/>
              </a:cxn>
              <a:cxn ang="16200000">
                <a:pos x="wd2" y="hd2"/>
              </a:cxn>
            </a:cxnLst>
            <a:rect l="0" t="0" r="r" b="b"/>
            <a:pathLst>
              <a:path w="21522" h="21095" extrusionOk="0">
                <a:moveTo>
                  <a:pt x="20850" y="9"/>
                </a:moveTo>
                <a:cubicBezTo>
                  <a:pt x="20671" y="9"/>
                  <a:pt x="20534" y="263"/>
                  <a:pt x="20444" y="498"/>
                </a:cubicBezTo>
                <a:cubicBezTo>
                  <a:pt x="20354" y="811"/>
                  <a:pt x="20360" y="1115"/>
                  <a:pt x="20360" y="1428"/>
                </a:cubicBezTo>
                <a:cubicBezTo>
                  <a:pt x="20360" y="2994"/>
                  <a:pt x="20223" y="4566"/>
                  <a:pt x="19954" y="6054"/>
                </a:cubicBezTo>
                <a:cubicBezTo>
                  <a:pt x="19820" y="6915"/>
                  <a:pt x="19632" y="7767"/>
                  <a:pt x="19408" y="8550"/>
                </a:cubicBezTo>
                <a:cubicBezTo>
                  <a:pt x="17481" y="3694"/>
                  <a:pt x="14312" y="576"/>
                  <a:pt x="10952" y="107"/>
                </a:cubicBezTo>
                <a:cubicBezTo>
                  <a:pt x="8084" y="-285"/>
                  <a:pt x="5169" y="1183"/>
                  <a:pt x="2929" y="4316"/>
                </a:cubicBezTo>
                <a:cubicBezTo>
                  <a:pt x="1809" y="5882"/>
                  <a:pt x="863" y="7781"/>
                  <a:pt x="101" y="9896"/>
                </a:cubicBezTo>
                <a:cubicBezTo>
                  <a:pt x="-78" y="10444"/>
                  <a:pt x="9" y="10816"/>
                  <a:pt x="143" y="11364"/>
                </a:cubicBezTo>
                <a:cubicBezTo>
                  <a:pt x="322" y="11834"/>
                  <a:pt x="507" y="12387"/>
                  <a:pt x="731" y="12857"/>
                </a:cubicBezTo>
                <a:cubicBezTo>
                  <a:pt x="1134" y="13797"/>
                  <a:pt x="1540" y="14668"/>
                  <a:pt x="2033" y="15451"/>
                </a:cubicBezTo>
                <a:cubicBezTo>
                  <a:pt x="4049" y="18897"/>
                  <a:pt x="6827" y="20923"/>
                  <a:pt x="9650" y="21080"/>
                </a:cubicBezTo>
                <a:cubicBezTo>
                  <a:pt x="13054" y="21315"/>
                  <a:pt x="16454" y="18745"/>
                  <a:pt x="18694" y="14203"/>
                </a:cubicBezTo>
                <a:cubicBezTo>
                  <a:pt x="18963" y="13655"/>
                  <a:pt x="19240" y="13087"/>
                  <a:pt x="19464" y="12539"/>
                </a:cubicBezTo>
                <a:cubicBezTo>
                  <a:pt x="19957" y="14418"/>
                  <a:pt x="20270" y="16548"/>
                  <a:pt x="20360" y="18584"/>
                </a:cubicBezTo>
                <a:cubicBezTo>
                  <a:pt x="20405" y="19132"/>
                  <a:pt x="20357" y="19602"/>
                  <a:pt x="20402" y="20150"/>
                </a:cubicBezTo>
                <a:cubicBezTo>
                  <a:pt x="20402" y="20542"/>
                  <a:pt x="20573" y="20850"/>
                  <a:pt x="20752" y="21007"/>
                </a:cubicBezTo>
                <a:cubicBezTo>
                  <a:pt x="20976" y="21163"/>
                  <a:pt x="21206" y="21075"/>
                  <a:pt x="21340" y="20762"/>
                </a:cubicBezTo>
                <a:cubicBezTo>
                  <a:pt x="21519" y="20449"/>
                  <a:pt x="21522" y="19979"/>
                  <a:pt x="21522" y="19587"/>
                </a:cubicBezTo>
                <a:cubicBezTo>
                  <a:pt x="21477" y="17551"/>
                  <a:pt x="21295" y="15446"/>
                  <a:pt x="20892" y="13567"/>
                </a:cubicBezTo>
                <a:cubicBezTo>
                  <a:pt x="20802" y="13097"/>
                  <a:pt x="20674" y="12544"/>
                  <a:pt x="20584" y="12074"/>
                </a:cubicBezTo>
                <a:cubicBezTo>
                  <a:pt x="20539" y="11839"/>
                  <a:pt x="20447" y="11599"/>
                  <a:pt x="20402" y="11364"/>
                </a:cubicBezTo>
                <a:cubicBezTo>
                  <a:pt x="20357" y="11129"/>
                  <a:pt x="20220" y="10914"/>
                  <a:pt x="20220" y="10679"/>
                </a:cubicBezTo>
                <a:cubicBezTo>
                  <a:pt x="20175" y="10444"/>
                  <a:pt x="20270" y="10273"/>
                  <a:pt x="20360" y="10116"/>
                </a:cubicBezTo>
                <a:cubicBezTo>
                  <a:pt x="20405" y="9881"/>
                  <a:pt x="20483" y="9641"/>
                  <a:pt x="20528" y="9406"/>
                </a:cubicBezTo>
                <a:cubicBezTo>
                  <a:pt x="20662" y="8936"/>
                  <a:pt x="20757" y="8408"/>
                  <a:pt x="20892" y="7938"/>
                </a:cubicBezTo>
                <a:cubicBezTo>
                  <a:pt x="21250" y="5745"/>
                  <a:pt x="21522" y="3386"/>
                  <a:pt x="21522" y="1037"/>
                </a:cubicBezTo>
                <a:cubicBezTo>
                  <a:pt x="21522" y="410"/>
                  <a:pt x="21208" y="-70"/>
                  <a:pt x="20850" y="9"/>
                </a:cubicBezTo>
                <a:close/>
                <a:moveTo>
                  <a:pt x="9202" y="2064"/>
                </a:moveTo>
                <a:cubicBezTo>
                  <a:pt x="9605" y="2064"/>
                  <a:pt x="9960" y="2064"/>
                  <a:pt x="10364" y="2064"/>
                </a:cubicBezTo>
                <a:cubicBezTo>
                  <a:pt x="13096" y="2221"/>
                  <a:pt x="15692" y="4321"/>
                  <a:pt x="17574" y="7767"/>
                </a:cubicBezTo>
                <a:cubicBezTo>
                  <a:pt x="17798" y="8158"/>
                  <a:pt x="18025" y="8643"/>
                  <a:pt x="18204" y="9113"/>
                </a:cubicBezTo>
                <a:cubicBezTo>
                  <a:pt x="18293" y="9348"/>
                  <a:pt x="18377" y="9563"/>
                  <a:pt x="18512" y="9798"/>
                </a:cubicBezTo>
                <a:cubicBezTo>
                  <a:pt x="18601" y="9955"/>
                  <a:pt x="18792" y="10273"/>
                  <a:pt x="18792" y="10508"/>
                </a:cubicBezTo>
                <a:cubicBezTo>
                  <a:pt x="18792" y="10664"/>
                  <a:pt x="18657" y="10987"/>
                  <a:pt x="18568" y="11144"/>
                </a:cubicBezTo>
                <a:cubicBezTo>
                  <a:pt x="18478" y="11379"/>
                  <a:pt x="18377" y="11619"/>
                  <a:pt x="18288" y="11854"/>
                </a:cubicBezTo>
                <a:cubicBezTo>
                  <a:pt x="18064" y="12324"/>
                  <a:pt x="17840" y="12779"/>
                  <a:pt x="17616" y="13249"/>
                </a:cubicBezTo>
                <a:cubicBezTo>
                  <a:pt x="16675" y="15050"/>
                  <a:pt x="15468" y="16538"/>
                  <a:pt x="14214" y="17556"/>
                </a:cubicBezTo>
                <a:cubicBezTo>
                  <a:pt x="11705" y="19514"/>
                  <a:pt x="8790" y="19602"/>
                  <a:pt x="6191" y="17801"/>
                </a:cubicBezTo>
                <a:cubicBezTo>
                  <a:pt x="4892" y="16861"/>
                  <a:pt x="3691" y="15535"/>
                  <a:pt x="2705" y="13812"/>
                </a:cubicBezTo>
                <a:cubicBezTo>
                  <a:pt x="2213" y="12950"/>
                  <a:pt x="1807" y="12010"/>
                  <a:pt x="1403" y="11071"/>
                </a:cubicBezTo>
                <a:cubicBezTo>
                  <a:pt x="1358" y="10914"/>
                  <a:pt x="1218" y="10743"/>
                  <a:pt x="1263" y="10508"/>
                </a:cubicBezTo>
                <a:cubicBezTo>
                  <a:pt x="1308" y="10273"/>
                  <a:pt x="1454" y="9959"/>
                  <a:pt x="1543" y="9725"/>
                </a:cubicBezTo>
                <a:cubicBezTo>
                  <a:pt x="1767" y="9255"/>
                  <a:pt x="1947" y="8701"/>
                  <a:pt x="2215" y="8232"/>
                </a:cubicBezTo>
                <a:cubicBezTo>
                  <a:pt x="3963" y="4708"/>
                  <a:pt x="6513" y="2456"/>
                  <a:pt x="9202" y="2064"/>
                </a:cubicBezTo>
                <a:close/>
                <a:moveTo>
                  <a:pt x="4861" y="7840"/>
                </a:moveTo>
                <a:cubicBezTo>
                  <a:pt x="4145" y="7840"/>
                  <a:pt x="3520" y="8623"/>
                  <a:pt x="3251" y="9798"/>
                </a:cubicBezTo>
                <a:cubicBezTo>
                  <a:pt x="2983" y="10973"/>
                  <a:pt x="3204" y="12294"/>
                  <a:pt x="3741" y="13077"/>
                </a:cubicBezTo>
                <a:cubicBezTo>
                  <a:pt x="4279" y="13860"/>
                  <a:pt x="5088" y="14027"/>
                  <a:pt x="5715" y="13322"/>
                </a:cubicBezTo>
                <a:cubicBezTo>
                  <a:pt x="6343" y="12696"/>
                  <a:pt x="6662" y="11443"/>
                  <a:pt x="6527" y="10190"/>
                </a:cubicBezTo>
                <a:cubicBezTo>
                  <a:pt x="6393" y="8858"/>
                  <a:pt x="5668" y="7840"/>
                  <a:pt x="4861" y="7840"/>
                </a:cubicBezTo>
                <a:close/>
                <a:moveTo>
                  <a:pt x="4861" y="9871"/>
                </a:moveTo>
                <a:cubicBezTo>
                  <a:pt x="5130" y="9871"/>
                  <a:pt x="5407" y="10356"/>
                  <a:pt x="5407" y="10826"/>
                </a:cubicBezTo>
                <a:cubicBezTo>
                  <a:pt x="5452" y="11296"/>
                  <a:pt x="5175" y="11756"/>
                  <a:pt x="4861" y="11756"/>
                </a:cubicBezTo>
                <a:cubicBezTo>
                  <a:pt x="4548" y="11756"/>
                  <a:pt x="4329" y="11296"/>
                  <a:pt x="4329" y="10826"/>
                </a:cubicBezTo>
                <a:cubicBezTo>
                  <a:pt x="4329" y="10278"/>
                  <a:pt x="4593" y="9871"/>
                  <a:pt x="4861" y="987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3" name="Form"/>
          <p:cNvSpPr/>
          <p:nvPr/>
        </p:nvSpPr>
        <p:spPr>
          <a:xfrm>
            <a:off x="17830800" y="4546600"/>
            <a:ext cx="609600" cy="4445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75"/>
                  <a:pt x="0" y="10800"/>
                </a:cubicBezTo>
                <a:cubicBezTo>
                  <a:pt x="0" y="16786"/>
                  <a:pt x="4860" y="21600"/>
                  <a:pt x="10800" y="21600"/>
                </a:cubicBezTo>
                <a:cubicBezTo>
                  <a:pt x="16785" y="21600"/>
                  <a:pt x="21600" y="16786"/>
                  <a:pt x="21600" y="10800"/>
                </a:cubicBezTo>
                <a:cubicBezTo>
                  <a:pt x="21600" y="4814"/>
                  <a:pt x="16740" y="0"/>
                  <a:pt x="10800" y="0"/>
                </a:cubicBezTo>
                <a:close/>
                <a:moveTo>
                  <a:pt x="10800" y="1601"/>
                </a:moveTo>
                <a:cubicBezTo>
                  <a:pt x="16110" y="1601"/>
                  <a:pt x="20433" y="5739"/>
                  <a:pt x="20433" y="10800"/>
                </a:cubicBezTo>
                <a:cubicBezTo>
                  <a:pt x="20433" y="15861"/>
                  <a:pt x="16110" y="19999"/>
                  <a:pt x="10800" y="19999"/>
                </a:cubicBezTo>
                <a:cubicBezTo>
                  <a:pt x="5490" y="19999"/>
                  <a:pt x="1167" y="15861"/>
                  <a:pt x="1167" y="10800"/>
                </a:cubicBezTo>
                <a:cubicBezTo>
                  <a:pt x="1167" y="5739"/>
                  <a:pt x="5490" y="1601"/>
                  <a:pt x="10800" y="1601"/>
                </a:cubicBezTo>
                <a:close/>
                <a:moveTo>
                  <a:pt x="10941" y="4937"/>
                </a:moveTo>
                <a:cubicBezTo>
                  <a:pt x="8646" y="4937"/>
                  <a:pt x="6750" y="7537"/>
                  <a:pt x="6750" y="10684"/>
                </a:cubicBezTo>
                <a:cubicBezTo>
                  <a:pt x="6750" y="13832"/>
                  <a:pt x="8646" y="16412"/>
                  <a:pt x="10941" y="16412"/>
                </a:cubicBezTo>
                <a:cubicBezTo>
                  <a:pt x="13281" y="16412"/>
                  <a:pt x="15162" y="13832"/>
                  <a:pt x="15117" y="10684"/>
                </a:cubicBezTo>
                <a:cubicBezTo>
                  <a:pt x="15117" y="7537"/>
                  <a:pt x="13236" y="4937"/>
                  <a:pt x="10941" y="4937"/>
                </a:cubicBezTo>
                <a:close/>
                <a:moveTo>
                  <a:pt x="10941" y="6538"/>
                </a:moveTo>
                <a:cubicBezTo>
                  <a:pt x="12651" y="6538"/>
                  <a:pt x="13995" y="8401"/>
                  <a:pt x="13950" y="10684"/>
                </a:cubicBezTo>
                <a:cubicBezTo>
                  <a:pt x="13950" y="12968"/>
                  <a:pt x="12606" y="14811"/>
                  <a:pt x="10941" y="14811"/>
                </a:cubicBezTo>
                <a:cubicBezTo>
                  <a:pt x="9276" y="14811"/>
                  <a:pt x="7917" y="12968"/>
                  <a:pt x="7917" y="10684"/>
                </a:cubicBezTo>
                <a:cubicBezTo>
                  <a:pt x="7917" y="8401"/>
                  <a:pt x="9276" y="6538"/>
                  <a:pt x="10941" y="653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4" name="Form"/>
          <p:cNvSpPr/>
          <p:nvPr/>
        </p:nvSpPr>
        <p:spPr>
          <a:xfrm>
            <a:off x="19138900" y="44577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284" y="9900"/>
                </a:moveTo>
                <a:cubicBezTo>
                  <a:pt x="6744" y="9900"/>
                  <a:pt x="6300" y="10344"/>
                  <a:pt x="6300" y="10884"/>
                </a:cubicBezTo>
                <a:cubicBezTo>
                  <a:pt x="6300" y="11424"/>
                  <a:pt x="6744" y="11883"/>
                  <a:pt x="7284" y="11883"/>
                </a:cubicBezTo>
                <a:cubicBezTo>
                  <a:pt x="7869" y="11883"/>
                  <a:pt x="8328" y="11379"/>
                  <a:pt x="8283" y="10884"/>
                </a:cubicBezTo>
                <a:cubicBezTo>
                  <a:pt x="8283" y="10344"/>
                  <a:pt x="7824" y="9900"/>
                  <a:pt x="7284" y="9900"/>
                </a:cubicBezTo>
                <a:close/>
                <a:moveTo>
                  <a:pt x="10884" y="9900"/>
                </a:moveTo>
                <a:cubicBezTo>
                  <a:pt x="10344" y="9900"/>
                  <a:pt x="9900" y="10344"/>
                  <a:pt x="9900" y="10884"/>
                </a:cubicBezTo>
                <a:cubicBezTo>
                  <a:pt x="9900" y="11424"/>
                  <a:pt x="10344" y="11883"/>
                  <a:pt x="10884" y="11883"/>
                </a:cubicBezTo>
                <a:cubicBezTo>
                  <a:pt x="11425" y="11883"/>
                  <a:pt x="11883" y="11379"/>
                  <a:pt x="11883" y="10884"/>
                </a:cubicBezTo>
                <a:cubicBezTo>
                  <a:pt x="11883" y="10344"/>
                  <a:pt x="11424" y="9900"/>
                  <a:pt x="10884" y="9900"/>
                </a:cubicBezTo>
                <a:close/>
                <a:moveTo>
                  <a:pt x="14484" y="9900"/>
                </a:moveTo>
                <a:cubicBezTo>
                  <a:pt x="13944" y="9900"/>
                  <a:pt x="13500" y="10344"/>
                  <a:pt x="13500" y="10884"/>
                </a:cubicBezTo>
                <a:cubicBezTo>
                  <a:pt x="13500" y="11424"/>
                  <a:pt x="13944" y="11883"/>
                  <a:pt x="14484" y="11883"/>
                </a:cubicBezTo>
                <a:cubicBezTo>
                  <a:pt x="15024" y="11883"/>
                  <a:pt x="15528" y="11379"/>
                  <a:pt x="15483" y="10884"/>
                </a:cubicBezTo>
                <a:cubicBezTo>
                  <a:pt x="15483" y="10344"/>
                  <a:pt x="15024" y="9900"/>
                  <a:pt x="14484" y="99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5" name="Form"/>
          <p:cNvSpPr/>
          <p:nvPr/>
        </p:nvSpPr>
        <p:spPr>
          <a:xfrm>
            <a:off x="20523200" y="4533900"/>
            <a:ext cx="437447" cy="441039"/>
          </a:xfrm>
          <a:custGeom>
            <a:avLst/>
            <a:gdLst/>
            <a:ahLst/>
            <a:cxnLst>
              <a:cxn ang="0">
                <a:pos x="wd2" y="hd2"/>
              </a:cxn>
              <a:cxn ang="5400000">
                <a:pos x="wd2" y="hd2"/>
              </a:cxn>
              <a:cxn ang="10800000">
                <a:pos x="wd2" y="hd2"/>
              </a:cxn>
              <a:cxn ang="16200000">
                <a:pos x="wd2" y="hd2"/>
              </a:cxn>
            </a:cxnLst>
            <a:rect l="0" t="0" r="r" b="b"/>
            <a:pathLst>
              <a:path w="21441" h="21493" extrusionOk="0">
                <a:moveTo>
                  <a:pt x="10790" y="21493"/>
                </a:moveTo>
                <a:cubicBezTo>
                  <a:pt x="10666" y="21493"/>
                  <a:pt x="10479" y="21431"/>
                  <a:pt x="10355" y="21369"/>
                </a:cubicBezTo>
                <a:cubicBezTo>
                  <a:pt x="10230" y="21307"/>
                  <a:pt x="10168" y="21184"/>
                  <a:pt x="10106" y="21122"/>
                </a:cubicBezTo>
                <a:lnTo>
                  <a:pt x="1080" y="8991"/>
                </a:lnTo>
                <a:cubicBezTo>
                  <a:pt x="333" y="7939"/>
                  <a:pt x="-103" y="6701"/>
                  <a:pt x="22" y="5463"/>
                </a:cubicBezTo>
                <a:cubicBezTo>
                  <a:pt x="22" y="5401"/>
                  <a:pt x="22" y="5278"/>
                  <a:pt x="22" y="5216"/>
                </a:cubicBezTo>
                <a:cubicBezTo>
                  <a:pt x="271" y="2431"/>
                  <a:pt x="2636" y="202"/>
                  <a:pt x="5437" y="17"/>
                </a:cubicBezTo>
                <a:cubicBezTo>
                  <a:pt x="7056" y="-107"/>
                  <a:pt x="8612" y="450"/>
                  <a:pt x="9732" y="1564"/>
                </a:cubicBezTo>
                <a:cubicBezTo>
                  <a:pt x="10106" y="1935"/>
                  <a:pt x="10479" y="2369"/>
                  <a:pt x="10728" y="2864"/>
                </a:cubicBezTo>
                <a:cubicBezTo>
                  <a:pt x="10977" y="2369"/>
                  <a:pt x="11351" y="1997"/>
                  <a:pt x="11724" y="1564"/>
                </a:cubicBezTo>
                <a:cubicBezTo>
                  <a:pt x="12907" y="450"/>
                  <a:pt x="14463" y="-107"/>
                  <a:pt x="16019" y="17"/>
                </a:cubicBezTo>
                <a:cubicBezTo>
                  <a:pt x="18820" y="202"/>
                  <a:pt x="21186" y="2431"/>
                  <a:pt x="21435" y="5216"/>
                </a:cubicBezTo>
                <a:cubicBezTo>
                  <a:pt x="21435" y="5278"/>
                  <a:pt x="21435" y="5401"/>
                  <a:pt x="21435" y="5463"/>
                </a:cubicBezTo>
                <a:cubicBezTo>
                  <a:pt x="21497" y="6701"/>
                  <a:pt x="21124" y="7939"/>
                  <a:pt x="20377" y="8991"/>
                </a:cubicBezTo>
                <a:lnTo>
                  <a:pt x="11351" y="21184"/>
                </a:lnTo>
                <a:cubicBezTo>
                  <a:pt x="11288" y="21431"/>
                  <a:pt x="11039" y="21493"/>
                  <a:pt x="10790" y="21493"/>
                </a:cubicBezTo>
                <a:close/>
                <a:moveTo>
                  <a:pt x="5811" y="1626"/>
                </a:moveTo>
                <a:cubicBezTo>
                  <a:pt x="5748" y="1626"/>
                  <a:pt x="5624" y="1626"/>
                  <a:pt x="5562" y="1626"/>
                </a:cubicBezTo>
                <a:cubicBezTo>
                  <a:pt x="3507" y="1750"/>
                  <a:pt x="1827" y="3359"/>
                  <a:pt x="1640" y="5401"/>
                </a:cubicBezTo>
                <a:cubicBezTo>
                  <a:pt x="1640" y="5463"/>
                  <a:pt x="1640" y="5525"/>
                  <a:pt x="1640" y="5587"/>
                </a:cubicBezTo>
                <a:cubicBezTo>
                  <a:pt x="1578" y="6453"/>
                  <a:pt x="1889" y="7320"/>
                  <a:pt x="2387" y="8063"/>
                </a:cubicBezTo>
                <a:lnTo>
                  <a:pt x="10790" y="19389"/>
                </a:lnTo>
                <a:lnTo>
                  <a:pt x="19194" y="8063"/>
                </a:lnTo>
                <a:cubicBezTo>
                  <a:pt x="19754" y="7320"/>
                  <a:pt x="20003" y="6453"/>
                  <a:pt x="19941" y="5587"/>
                </a:cubicBezTo>
                <a:cubicBezTo>
                  <a:pt x="19941" y="5525"/>
                  <a:pt x="19941" y="5463"/>
                  <a:pt x="19941" y="5401"/>
                </a:cubicBezTo>
                <a:cubicBezTo>
                  <a:pt x="19754" y="3359"/>
                  <a:pt x="18073" y="1750"/>
                  <a:pt x="16019" y="1626"/>
                </a:cubicBezTo>
                <a:cubicBezTo>
                  <a:pt x="14836" y="1564"/>
                  <a:pt x="13716" y="1935"/>
                  <a:pt x="12907" y="2740"/>
                </a:cubicBezTo>
                <a:cubicBezTo>
                  <a:pt x="12035" y="3545"/>
                  <a:pt x="11599" y="4597"/>
                  <a:pt x="11599" y="5773"/>
                </a:cubicBezTo>
                <a:cubicBezTo>
                  <a:pt x="11599" y="6206"/>
                  <a:pt x="11226" y="6577"/>
                  <a:pt x="10790" y="6577"/>
                </a:cubicBezTo>
                <a:cubicBezTo>
                  <a:pt x="10355" y="6577"/>
                  <a:pt x="9981" y="6206"/>
                  <a:pt x="9981" y="5773"/>
                </a:cubicBezTo>
                <a:cubicBezTo>
                  <a:pt x="9981" y="4597"/>
                  <a:pt x="9483" y="3545"/>
                  <a:pt x="8674" y="2740"/>
                </a:cubicBezTo>
                <a:cubicBezTo>
                  <a:pt x="7865" y="2059"/>
                  <a:pt x="6869" y="1626"/>
                  <a:pt x="5811" y="162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6" name="Form"/>
          <p:cNvSpPr/>
          <p:nvPr/>
        </p:nvSpPr>
        <p:spPr>
          <a:xfrm>
            <a:off x="21755100" y="44577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1167"/>
                </a:moveTo>
                <a:cubicBezTo>
                  <a:pt x="16155" y="1167"/>
                  <a:pt x="20478"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8550" y="6300"/>
                </a:moveTo>
                <a:cubicBezTo>
                  <a:pt x="7380" y="6390"/>
                  <a:pt x="6390" y="7296"/>
                  <a:pt x="6300" y="8466"/>
                </a:cubicBezTo>
                <a:cubicBezTo>
                  <a:pt x="6300" y="8466"/>
                  <a:pt x="6300" y="8505"/>
                  <a:pt x="6300" y="8550"/>
                </a:cubicBezTo>
                <a:cubicBezTo>
                  <a:pt x="6255" y="9090"/>
                  <a:pt x="6435" y="9591"/>
                  <a:pt x="6750" y="10041"/>
                </a:cubicBezTo>
                <a:lnTo>
                  <a:pt x="9998" y="14456"/>
                </a:lnTo>
                <a:cubicBezTo>
                  <a:pt x="10043" y="14546"/>
                  <a:pt x="10091" y="14580"/>
                  <a:pt x="10181" y="14625"/>
                </a:cubicBezTo>
                <a:cubicBezTo>
                  <a:pt x="10271" y="14670"/>
                  <a:pt x="10401" y="14723"/>
                  <a:pt x="10491" y="14723"/>
                </a:cubicBezTo>
                <a:cubicBezTo>
                  <a:pt x="10671" y="14723"/>
                  <a:pt x="10845" y="14633"/>
                  <a:pt x="11025" y="14498"/>
                </a:cubicBezTo>
                <a:lnTo>
                  <a:pt x="14316" y="10041"/>
                </a:lnTo>
                <a:cubicBezTo>
                  <a:pt x="14631" y="9591"/>
                  <a:pt x="14811" y="9045"/>
                  <a:pt x="14766" y="8550"/>
                </a:cubicBezTo>
                <a:cubicBezTo>
                  <a:pt x="14766" y="8505"/>
                  <a:pt x="14766" y="8511"/>
                  <a:pt x="14766" y="8466"/>
                </a:cubicBezTo>
                <a:cubicBezTo>
                  <a:pt x="14631" y="7296"/>
                  <a:pt x="13686" y="6390"/>
                  <a:pt x="12516" y="6300"/>
                </a:cubicBezTo>
                <a:cubicBezTo>
                  <a:pt x="11841" y="6255"/>
                  <a:pt x="11211" y="6483"/>
                  <a:pt x="10716" y="6933"/>
                </a:cubicBezTo>
                <a:cubicBezTo>
                  <a:pt x="10626" y="6978"/>
                  <a:pt x="10578" y="7071"/>
                  <a:pt x="10533" y="7116"/>
                </a:cubicBezTo>
                <a:cubicBezTo>
                  <a:pt x="10488" y="7071"/>
                  <a:pt x="10395" y="6978"/>
                  <a:pt x="10350" y="6933"/>
                </a:cubicBezTo>
                <a:cubicBezTo>
                  <a:pt x="9855" y="6483"/>
                  <a:pt x="9225" y="6255"/>
                  <a:pt x="8550" y="6300"/>
                </a:cubicBezTo>
                <a:close/>
                <a:moveTo>
                  <a:pt x="8606" y="7481"/>
                </a:moveTo>
                <a:cubicBezTo>
                  <a:pt x="8651" y="7481"/>
                  <a:pt x="8646" y="7481"/>
                  <a:pt x="8691" y="7481"/>
                </a:cubicBezTo>
                <a:cubicBezTo>
                  <a:pt x="9006" y="7481"/>
                  <a:pt x="9326" y="7611"/>
                  <a:pt x="9506" y="7791"/>
                </a:cubicBezTo>
                <a:cubicBezTo>
                  <a:pt x="9776" y="8016"/>
                  <a:pt x="9900" y="8331"/>
                  <a:pt x="9900" y="8691"/>
                </a:cubicBezTo>
                <a:cubicBezTo>
                  <a:pt x="9900" y="9006"/>
                  <a:pt x="10176" y="9281"/>
                  <a:pt x="10491" y="9281"/>
                </a:cubicBezTo>
                <a:cubicBezTo>
                  <a:pt x="10806" y="9281"/>
                  <a:pt x="11081" y="9006"/>
                  <a:pt x="11081" y="8691"/>
                </a:cubicBezTo>
                <a:cubicBezTo>
                  <a:pt x="11081" y="8331"/>
                  <a:pt x="11205" y="8016"/>
                  <a:pt x="11475" y="7791"/>
                </a:cubicBezTo>
                <a:cubicBezTo>
                  <a:pt x="11700" y="7566"/>
                  <a:pt x="12015" y="7481"/>
                  <a:pt x="12375" y="7481"/>
                </a:cubicBezTo>
                <a:cubicBezTo>
                  <a:pt x="12960" y="7526"/>
                  <a:pt x="13455" y="8021"/>
                  <a:pt x="13500" y="8606"/>
                </a:cubicBezTo>
                <a:cubicBezTo>
                  <a:pt x="13500" y="8606"/>
                  <a:pt x="13500" y="8648"/>
                  <a:pt x="13500" y="8648"/>
                </a:cubicBezTo>
                <a:cubicBezTo>
                  <a:pt x="13500" y="8918"/>
                  <a:pt x="13455" y="9141"/>
                  <a:pt x="13275" y="9366"/>
                </a:cubicBezTo>
                <a:lnTo>
                  <a:pt x="10491" y="13148"/>
                </a:lnTo>
                <a:lnTo>
                  <a:pt x="7706" y="9366"/>
                </a:lnTo>
                <a:cubicBezTo>
                  <a:pt x="7526" y="9141"/>
                  <a:pt x="7481" y="8873"/>
                  <a:pt x="7481" y="8648"/>
                </a:cubicBezTo>
                <a:cubicBezTo>
                  <a:pt x="7481" y="8648"/>
                  <a:pt x="7481" y="8606"/>
                  <a:pt x="7481" y="8606"/>
                </a:cubicBezTo>
                <a:cubicBezTo>
                  <a:pt x="7526" y="7976"/>
                  <a:pt x="8021" y="7526"/>
                  <a:pt x="8606" y="748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7" name="Form"/>
          <p:cNvSpPr/>
          <p:nvPr/>
        </p:nvSpPr>
        <p:spPr>
          <a:xfrm>
            <a:off x="13906499" y="5664199"/>
            <a:ext cx="611189" cy="440691"/>
          </a:xfrm>
          <a:custGeom>
            <a:avLst/>
            <a:gdLst/>
            <a:ahLst/>
            <a:cxnLst>
              <a:cxn ang="0">
                <a:pos x="wd2" y="hd2"/>
              </a:cxn>
              <a:cxn ang="5400000">
                <a:pos x="wd2" y="hd2"/>
              </a:cxn>
              <a:cxn ang="10800000">
                <a:pos x="wd2" y="hd2"/>
              </a:cxn>
              <a:cxn ang="16200000">
                <a:pos x="wd2" y="hd2"/>
              </a:cxn>
            </a:cxnLst>
            <a:rect l="0" t="0" r="r" b="b"/>
            <a:pathLst>
              <a:path w="21566" h="21600" extrusionOk="0">
                <a:moveTo>
                  <a:pt x="16536" y="21600"/>
                </a:moveTo>
                <a:lnTo>
                  <a:pt x="583" y="21600"/>
                </a:lnTo>
                <a:cubicBezTo>
                  <a:pt x="269" y="21600"/>
                  <a:pt x="0" y="21227"/>
                  <a:pt x="0" y="20791"/>
                </a:cubicBezTo>
                <a:lnTo>
                  <a:pt x="0" y="809"/>
                </a:lnTo>
                <a:cubicBezTo>
                  <a:pt x="0" y="373"/>
                  <a:pt x="269" y="0"/>
                  <a:pt x="583" y="0"/>
                </a:cubicBezTo>
                <a:lnTo>
                  <a:pt x="16536" y="0"/>
                </a:lnTo>
                <a:cubicBezTo>
                  <a:pt x="16715" y="0"/>
                  <a:pt x="16939" y="125"/>
                  <a:pt x="17029" y="373"/>
                </a:cubicBezTo>
                <a:lnTo>
                  <a:pt x="21466" y="10395"/>
                </a:lnTo>
                <a:cubicBezTo>
                  <a:pt x="21600" y="10644"/>
                  <a:pt x="21600" y="10956"/>
                  <a:pt x="21466" y="11205"/>
                </a:cubicBezTo>
                <a:lnTo>
                  <a:pt x="17029" y="21226"/>
                </a:lnTo>
                <a:cubicBezTo>
                  <a:pt x="16939" y="21475"/>
                  <a:pt x="16760" y="21600"/>
                  <a:pt x="16536" y="21600"/>
                </a:cubicBezTo>
                <a:close/>
                <a:moveTo>
                  <a:pt x="1210" y="19982"/>
                </a:moveTo>
                <a:lnTo>
                  <a:pt x="16267" y="19982"/>
                </a:lnTo>
                <a:lnTo>
                  <a:pt x="20345" y="10769"/>
                </a:lnTo>
                <a:lnTo>
                  <a:pt x="16267" y="1556"/>
                </a:lnTo>
                <a:lnTo>
                  <a:pt x="1210" y="1556"/>
                </a:lnTo>
                <a:lnTo>
                  <a:pt x="1210" y="199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8" name="Form"/>
          <p:cNvSpPr/>
          <p:nvPr/>
        </p:nvSpPr>
        <p:spPr>
          <a:xfrm>
            <a:off x="15214599" y="5664199"/>
            <a:ext cx="611189" cy="440690"/>
          </a:xfrm>
          <a:custGeom>
            <a:avLst/>
            <a:gdLst/>
            <a:ahLst/>
            <a:cxnLst>
              <a:cxn ang="0">
                <a:pos x="wd2" y="hd2"/>
              </a:cxn>
              <a:cxn ang="5400000">
                <a:pos x="wd2" y="hd2"/>
              </a:cxn>
              <a:cxn ang="10800000">
                <a:pos x="wd2" y="hd2"/>
              </a:cxn>
              <a:cxn ang="16200000">
                <a:pos x="wd2" y="hd2"/>
              </a:cxn>
            </a:cxnLst>
            <a:rect l="0" t="0" r="r" b="b"/>
            <a:pathLst>
              <a:path w="21566" h="21600" extrusionOk="0">
                <a:moveTo>
                  <a:pt x="20939" y="21600"/>
                </a:moveTo>
                <a:lnTo>
                  <a:pt x="5030" y="21600"/>
                </a:lnTo>
                <a:cubicBezTo>
                  <a:pt x="4851" y="21600"/>
                  <a:pt x="4627" y="21475"/>
                  <a:pt x="4537" y="21227"/>
                </a:cubicBezTo>
                <a:lnTo>
                  <a:pt x="100" y="11205"/>
                </a:lnTo>
                <a:cubicBezTo>
                  <a:pt x="-34" y="10956"/>
                  <a:pt x="-34" y="10644"/>
                  <a:pt x="100" y="10395"/>
                </a:cubicBezTo>
                <a:lnTo>
                  <a:pt x="4537" y="373"/>
                </a:lnTo>
                <a:cubicBezTo>
                  <a:pt x="4627" y="124"/>
                  <a:pt x="4806" y="0"/>
                  <a:pt x="5030" y="0"/>
                </a:cubicBezTo>
                <a:lnTo>
                  <a:pt x="20983" y="0"/>
                </a:lnTo>
                <a:cubicBezTo>
                  <a:pt x="21297" y="0"/>
                  <a:pt x="21566" y="373"/>
                  <a:pt x="21566" y="809"/>
                </a:cubicBezTo>
                <a:lnTo>
                  <a:pt x="21566" y="20791"/>
                </a:lnTo>
                <a:cubicBezTo>
                  <a:pt x="21521" y="21227"/>
                  <a:pt x="21297" y="21600"/>
                  <a:pt x="20939" y="21600"/>
                </a:cubicBezTo>
                <a:close/>
                <a:moveTo>
                  <a:pt x="5344" y="19982"/>
                </a:moveTo>
                <a:lnTo>
                  <a:pt x="20401" y="19982"/>
                </a:lnTo>
                <a:lnTo>
                  <a:pt x="20401" y="1556"/>
                </a:lnTo>
                <a:lnTo>
                  <a:pt x="5344" y="1556"/>
                </a:lnTo>
                <a:lnTo>
                  <a:pt x="1266" y="10769"/>
                </a:lnTo>
                <a:lnTo>
                  <a:pt x="5344" y="199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09" name="Form"/>
          <p:cNvSpPr/>
          <p:nvPr/>
        </p:nvSpPr>
        <p:spPr>
          <a:xfrm>
            <a:off x="16598899" y="5575300"/>
            <a:ext cx="440691" cy="611188"/>
          </a:xfrm>
          <a:custGeom>
            <a:avLst/>
            <a:gdLst/>
            <a:ahLst/>
            <a:cxnLst>
              <a:cxn ang="0">
                <a:pos x="wd2" y="hd2"/>
              </a:cxn>
              <a:cxn ang="5400000">
                <a:pos x="wd2" y="hd2"/>
              </a:cxn>
              <a:cxn ang="10800000">
                <a:pos x="wd2" y="hd2"/>
              </a:cxn>
              <a:cxn ang="16200000">
                <a:pos x="wd2" y="hd2"/>
              </a:cxn>
            </a:cxnLst>
            <a:rect l="0" t="0" r="r" b="b"/>
            <a:pathLst>
              <a:path w="21600" h="21566" extrusionOk="0">
                <a:moveTo>
                  <a:pt x="20791" y="21566"/>
                </a:moveTo>
                <a:lnTo>
                  <a:pt x="809" y="21566"/>
                </a:lnTo>
                <a:cubicBezTo>
                  <a:pt x="374" y="21566"/>
                  <a:pt x="0" y="21297"/>
                  <a:pt x="0" y="20983"/>
                </a:cubicBezTo>
                <a:lnTo>
                  <a:pt x="0" y="5030"/>
                </a:lnTo>
                <a:cubicBezTo>
                  <a:pt x="0" y="4851"/>
                  <a:pt x="124" y="4627"/>
                  <a:pt x="373" y="4537"/>
                </a:cubicBezTo>
                <a:lnTo>
                  <a:pt x="10395" y="100"/>
                </a:lnTo>
                <a:cubicBezTo>
                  <a:pt x="10644" y="-34"/>
                  <a:pt x="10956" y="-34"/>
                  <a:pt x="11205" y="100"/>
                </a:cubicBezTo>
                <a:lnTo>
                  <a:pt x="21226" y="4537"/>
                </a:lnTo>
                <a:cubicBezTo>
                  <a:pt x="21475" y="4627"/>
                  <a:pt x="21600" y="4806"/>
                  <a:pt x="21600" y="5030"/>
                </a:cubicBezTo>
                <a:lnTo>
                  <a:pt x="21600" y="20983"/>
                </a:lnTo>
                <a:cubicBezTo>
                  <a:pt x="21600" y="21297"/>
                  <a:pt x="21227" y="21566"/>
                  <a:pt x="20791" y="21566"/>
                </a:cubicBezTo>
                <a:close/>
                <a:moveTo>
                  <a:pt x="1619" y="20401"/>
                </a:moveTo>
                <a:lnTo>
                  <a:pt x="20044" y="20401"/>
                </a:lnTo>
                <a:lnTo>
                  <a:pt x="20044" y="5344"/>
                </a:lnTo>
                <a:lnTo>
                  <a:pt x="10831" y="1266"/>
                </a:lnTo>
                <a:lnTo>
                  <a:pt x="1618" y="5344"/>
                </a:lnTo>
                <a:lnTo>
                  <a:pt x="1618" y="2040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0" name="Form"/>
          <p:cNvSpPr/>
          <p:nvPr/>
        </p:nvSpPr>
        <p:spPr>
          <a:xfrm>
            <a:off x="17906999" y="5575299"/>
            <a:ext cx="440693" cy="610872"/>
          </a:xfrm>
          <a:custGeom>
            <a:avLst/>
            <a:gdLst/>
            <a:ahLst/>
            <a:cxnLst>
              <a:cxn ang="0">
                <a:pos x="wd2" y="hd2"/>
              </a:cxn>
              <a:cxn ang="5400000">
                <a:pos x="wd2" y="hd2"/>
              </a:cxn>
              <a:cxn ang="10800000">
                <a:pos x="wd2" y="hd2"/>
              </a:cxn>
              <a:cxn ang="16200000">
                <a:pos x="wd2" y="hd2"/>
              </a:cxn>
            </a:cxnLst>
            <a:rect l="0" t="0" r="r" b="b"/>
            <a:pathLst>
              <a:path w="21600" h="21600" extrusionOk="0">
                <a:moveTo>
                  <a:pt x="10831" y="21600"/>
                </a:moveTo>
                <a:cubicBezTo>
                  <a:pt x="10707" y="21600"/>
                  <a:pt x="10520" y="21555"/>
                  <a:pt x="10395" y="21510"/>
                </a:cubicBezTo>
                <a:lnTo>
                  <a:pt x="373" y="17064"/>
                </a:lnTo>
                <a:cubicBezTo>
                  <a:pt x="124" y="16975"/>
                  <a:pt x="0" y="16795"/>
                  <a:pt x="0" y="16570"/>
                </a:cubicBezTo>
                <a:lnTo>
                  <a:pt x="0" y="584"/>
                </a:lnTo>
                <a:cubicBezTo>
                  <a:pt x="0" y="269"/>
                  <a:pt x="373" y="0"/>
                  <a:pt x="809" y="0"/>
                </a:cubicBezTo>
                <a:lnTo>
                  <a:pt x="20791" y="0"/>
                </a:lnTo>
                <a:cubicBezTo>
                  <a:pt x="21226" y="0"/>
                  <a:pt x="21600" y="269"/>
                  <a:pt x="21600" y="584"/>
                </a:cubicBezTo>
                <a:lnTo>
                  <a:pt x="21600" y="16570"/>
                </a:lnTo>
                <a:cubicBezTo>
                  <a:pt x="21600" y="16750"/>
                  <a:pt x="21476" y="16975"/>
                  <a:pt x="21227" y="17064"/>
                </a:cubicBezTo>
                <a:lnTo>
                  <a:pt x="11205" y="21510"/>
                </a:lnTo>
                <a:cubicBezTo>
                  <a:pt x="11142" y="21555"/>
                  <a:pt x="10956" y="21600"/>
                  <a:pt x="10831" y="21600"/>
                </a:cubicBezTo>
                <a:close/>
                <a:moveTo>
                  <a:pt x="1618" y="16256"/>
                </a:moveTo>
                <a:lnTo>
                  <a:pt x="10831" y="20343"/>
                </a:lnTo>
                <a:lnTo>
                  <a:pt x="20044" y="16256"/>
                </a:lnTo>
                <a:lnTo>
                  <a:pt x="20044" y="1168"/>
                </a:lnTo>
                <a:lnTo>
                  <a:pt x="1618" y="1168"/>
                </a:lnTo>
                <a:lnTo>
                  <a:pt x="1618" y="1625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1" name="Form"/>
          <p:cNvSpPr/>
          <p:nvPr/>
        </p:nvSpPr>
        <p:spPr>
          <a:xfrm>
            <a:off x="7416800" y="10045700"/>
            <a:ext cx="523241" cy="608331"/>
          </a:xfrm>
          <a:custGeom>
            <a:avLst/>
            <a:gdLst/>
            <a:ahLst/>
            <a:cxnLst>
              <a:cxn ang="0">
                <a:pos x="wd2" y="hd2"/>
              </a:cxn>
              <a:cxn ang="5400000">
                <a:pos x="wd2" y="hd2"/>
              </a:cxn>
              <a:cxn ang="10800000">
                <a:pos x="wd2" y="hd2"/>
              </a:cxn>
              <a:cxn ang="16200000">
                <a:pos x="wd2" y="hd2"/>
              </a:cxn>
            </a:cxnLst>
            <a:rect l="0" t="0" r="r" b="b"/>
            <a:pathLst>
              <a:path w="21600" h="21600" extrusionOk="0">
                <a:moveTo>
                  <a:pt x="15676" y="4013"/>
                </a:moveTo>
                <a:cubicBezTo>
                  <a:pt x="15571" y="1804"/>
                  <a:pt x="13421" y="0"/>
                  <a:pt x="10800" y="0"/>
                </a:cubicBezTo>
                <a:cubicBezTo>
                  <a:pt x="8179" y="0"/>
                  <a:pt x="6029" y="1759"/>
                  <a:pt x="5924" y="4013"/>
                </a:cubicBezTo>
                <a:cubicBezTo>
                  <a:pt x="2307" y="5592"/>
                  <a:pt x="0" y="8793"/>
                  <a:pt x="0" y="12311"/>
                </a:cubicBezTo>
                <a:cubicBezTo>
                  <a:pt x="0" y="17451"/>
                  <a:pt x="4876" y="21600"/>
                  <a:pt x="10800" y="21600"/>
                </a:cubicBezTo>
                <a:cubicBezTo>
                  <a:pt x="16777" y="21600"/>
                  <a:pt x="21600" y="17406"/>
                  <a:pt x="21600" y="12311"/>
                </a:cubicBezTo>
                <a:cubicBezTo>
                  <a:pt x="21600" y="8838"/>
                  <a:pt x="19293" y="5592"/>
                  <a:pt x="15676" y="4013"/>
                </a:cubicBezTo>
                <a:close/>
                <a:moveTo>
                  <a:pt x="10800" y="1172"/>
                </a:moveTo>
                <a:cubicBezTo>
                  <a:pt x="12740" y="1172"/>
                  <a:pt x="14313" y="2525"/>
                  <a:pt x="14313" y="4194"/>
                </a:cubicBezTo>
                <a:cubicBezTo>
                  <a:pt x="14313" y="4239"/>
                  <a:pt x="14313" y="4284"/>
                  <a:pt x="14313" y="4329"/>
                </a:cubicBezTo>
                <a:cubicBezTo>
                  <a:pt x="14208" y="5952"/>
                  <a:pt x="12687" y="7215"/>
                  <a:pt x="10800" y="7215"/>
                </a:cubicBezTo>
                <a:cubicBezTo>
                  <a:pt x="10695" y="7215"/>
                  <a:pt x="10538" y="7215"/>
                  <a:pt x="10433" y="7215"/>
                </a:cubicBezTo>
                <a:cubicBezTo>
                  <a:pt x="8703" y="7080"/>
                  <a:pt x="7340" y="5862"/>
                  <a:pt x="7235" y="4329"/>
                </a:cubicBezTo>
                <a:cubicBezTo>
                  <a:pt x="7235" y="4284"/>
                  <a:pt x="7235" y="4239"/>
                  <a:pt x="7235" y="4194"/>
                </a:cubicBezTo>
                <a:cubicBezTo>
                  <a:pt x="7235" y="2525"/>
                  <a:pt x="8860" y="1172"/>
                  <a:pt x="10800" y="1172"/>
                </a:cubicBezTo>
                <a:close/>
                <a:moveTo>
                  <a:pt x="10800" y="20473"/>
                </a:moveTo>
                <a:cubicBezTo>
                  <a:pt x="5557" y="20473"/>
                  <a:pt x="1311" y="16820"/>
                  <a:pt x="1311" y="12311"/>
                </a:cubicBezTo>
                <a:cubicBezTo>
                  <a:pt x="1311" y="9380"/>
                  <a:pt x="3146" y="6719"/>
                  <a:pt x="6029" y="5276"/>
                </a:cubicBezTo>
                <a:cubicBezTo>
                  <a:pt x="6449" y="6674"/>
                  <a:pt x="7707" y="7846"/>
                  <a:pt x="9332" y="8252"/>
                </a:cubicBezTo>
                <a:cubicBezTo>
                  <a:pt x="10957" y="8703"/>
                  <a:pt x="12792" y="8342"/>
                  <a:pt x="14103" y="7350"/>
                </a:cubicBezTo>
                <a:cubicBezTo>
                  <a:pt x="14784" y="6809"/>
                  <a:pt x="15309" y="6088"/>
                  <a:pt x="15518" y="5321"/>
                </a:cubicBezTo>
                <a:cubicBezTo>
                  <a:pt x="18402" y="6764"/>
                  <a:pt x="20237" y="9470"/>
                  <a:pt x="20237" y="12356"/>
                </a:cubicBezTo>
                <a:cubicBezTo>
                  <a:pt x="20289" y="16820"/>
                  <a:pt x="16043" y="20473"/>
                  <a:pt x="10800" y="2047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2" name="Form"/>
          <p:cNvSpPr/>
          <p:nvPr/>
        </p:nvSpPr>
        <p:spPr>
          <a:xfrm>
            <a:off x="8712200" y="10045700"/>
            <a:ext cx="523241" cy="608331"/>
          </a:xfrm>
          <a:custGeom>
            <a:avLst/>
            <a:gdLst/>
            <a:ahLst/>
            <a:cxnLst>
              <a:cxn ang="0">
                <a:pos x="wd2" y="hd2"/>
              </a:cxn>
              <a:cxn ang="5400000">
                <a:pos x="wd2" y="hd2"/>
              </a:cxn>
              <a:cxn ang="10800000">
                <a:pos x="wd2" y="hd2"/>
              </a:cxn>
              <a:cxn ang="16200000">
                <a:pos x="wd2" y="hd2"/>
              </a:cxn>
            </a:cxnLst>
            <a:rect l="0" t="0" r="r" b="b"/>
            <a:pathLst>
              <a:path w="21600" h="21600" extrusionOk="0">
                <a:moveTo>
                  <a:pt x="21600" y="9289"/>
                </a:moveTo>
                <a:cubicBezTo>
                  <a:pt x="21600" y="4149"/>
                  <a:pt x="16724" y="0"/>
                  <a:pt x="10800" y="0"/>
                </a:cubicBezTo>
                <a:cubicBezTo>
                  <a:pt x="4876" y="0"/>
                  <a:pt x="0" y="4194"/>
                  <a:pt x="0" y="9289"/>
                </a:cubicBezTo>
                <a:cubicBezTo>
                  <a:pt x="0" y="12807"/>
                  <a:pt x="2307" y="16008"/>
                  <a:pt x="5924" y="17587"/>
                </a:cubicBezTo>
                <a:cubicBezTo>
                  <a:pt x="6029" y="19796"/>
                  <a:pt x="8179" y="21600"/>
                  <a:pt x="10800" y="21600"/>
                </a:cubicBezTo>
                <a:cubicBezTo>
                  <a:pt x="13421" y="21600"/>
                  <a:pt x="15571" y="19841"/>
                  <a:pt x="15676" y="17587"/>
                </a:cubicBezTo>
                <a:cubicBezTo>
                  <a:pt x="19293" y="16008"/>
                  <a:pt x="21600" y="12807"/>
                  <a:pt x="21600" y="9289"/>
                </a:cubicBezTo>
                <a:close/>
                <a:moveTo>
                  <a:pt x="10800" y="20428"/>
                </a:moveTo>
                <a:cubicBezTo>
                  <a:pt x="8860" y="20428"/>
                  <a:pt x="7287" y="19075"/>
                  <a:pt x="7287" y="17406"/>
                </a:cubicBezTo>
                <a:cubicBezTo>
                  <a:pt x="7287" y="17361"/>
                  <a:pt x="7287" y="17316"/>
                  <a:pt x="7287" y="17271"/>
                </a:cubicBezTo>
                <a:cubicBezTo>
                  <a:pt x="7392" y="15648"/>
                  <a:pt x="8913" y="14385"/>
                  <a:pt x="10800" y="14385"/>
                </a:cubicBezTo>
                <a:cubicBezTo>
                  <a:pt x="10905" y="14385"/>
                  <a:pt x="11010" y="14385"/>
                  <a:pt x="11167" y="14385"/>
                </a:cubicBezTo>
                <a:cubicBezTo>
                  <a:pt x="12897" y="14520"/>
                  <a:pt x="14260" y="15738"/>
                  <a:pt x="14365" y="17271"/>
                </a:cubicBezTo>
                <a:cubicBezTo>
                  <a:pt x="14365" y="17316"/>
                  <a:pt x="14365" y="17361"/>
                  <a:pt x="14365" y="17406"/>
                </a:cubicBezTo>
                <a:cubicBezTo>
                  <a:pt x="14365" y="19075"/>
                  <a:pt x="12740" y="20428"/>
                  <a:pt x="10800" y="20428"/>
                </a:cubicBezTo>
                <a:close/>
                <a:moveTo>
                  <a:pt x="15518" y="16324"/>
                </a:moveTo>
                <a:cubicBezTo>
                  <a:pt x="15099" y="14926"/>
                  <a:pt x="13841" y="13754"/>
                  <a:pt x="12216" y="13348"/>
                </a:cubicBezTo>
                <a:cubicBezTo>
                  <a:pt x="10590" y="12897"/>
                  <a:pt x="8755" y="13258"/>
                  <a:pt x="7445" y="14250"/>
                </a:cubicBezTo>
                <a:cubicBezTo>
                  <a:pt x="6763" y="14791"/>
                  <a:pt x="6239" y="15512"/>
                  <a:pt x="6029" y="16279"/>
                </a:cubicBezTo>
                <a:cubicBezTo>
                  <a:pt x="3146" y="14836"/>
                  <a:pt x="1311" y="12130"/>
                  <a:pt x="1311" y="9244"/>
                </a:cubicBezTo>
                <a:cubicBezTo>
                  <a:pt x="1311" y="4735"/>
                  <a:pt x="5557" y="1082"/>
                  <a:pt x="10800" y="1082"/>
                </a:cubicBezTo>
                <a:cubicBezTo>
                  <a:pt x="16043" y="1082"/>
                  <a:pt x="20289" y="4735"/>
                  <a:pt x="20289" y="9244"/>
                </a:cubicBezTo>
                <a:cubicBezTo>
                  <a:pt x="20289" y="12220"/>
                  <a:pt x="18454" y="14881"/>
                  <a:pt x="15518" y="1632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3" name="Form"/>
          <p:cNvSpPr/>
          <p:nvPr/>
        </p:nvSpPr>
        <p:spPr>
          <a:xfrm>
            <a:off x="10071099" y="10045700"/>
            <a:ext cx="439421" cy="609599"/>
          </a:xfrm>
          <a:custGeom>
            <a:avLst/>
            <a:gdLst/>
            <a:ahLst/>
            <a:cxnLst>
              <a:cxn ang="0">
                <a:pos x="wd2" y="hd2"/>
              </a:cxn>
              <a:cxn ang="5400000">
                <a:pos x="wd2" y="hd2"/>
              </a:cxn>
              <a:cxn ang="10800000">
                <a:pos x="wd2" y="hd2"/>
              </a:cxn>
              <a:cxn ang="16200000">
                <a:pos x="wd2" y="hd2"/>
              </a:cxn>
            </a:cxnLst>
            <a:rect l="0" t="0" r="r" b="b"/>
            <a:pathLst>
              <a:path w="21600" h="21600" extrusionOk="0">
                <a:moveTo>
                  <a:pt x="20726" y="14445"/>
                </a:moveTo>
                <a:lnTo>
                  <a:pt x="16419" y="14445"/>
                </a:lnTo>
                <a:cubicBezTo>
                  <a:pt x="19540" y="13050"/>
                  <a:pt x="21600" y="10620"/>
                  <a:pt x="21600" y="7785"/>
                </a:cubicBezTo>
                <a:cubicBezTo>
                  <a:pt x="21600" y="3465"/>
                  <a:pt x="16731" y="0"/>
                  <a:pt x="10800" y="0"/>
                </a:cubicBezTo>
                <a:cubicBezTo>
                  <a:pt x="4807" y="0"/>
                  <a:pt x="0" y="3510"/>
                  <a:pt x="0" y="7785"/>
                </a:cubicBezTo>
                <a:cubicBezTo>
                  <a:pt x="0" y="10575"/>
                  <a:pt x="2060" y="13050"/>
                  <a:pt x="5181" y="14445"/>
                </a:cubicBezTo>
                <a:lnTo>
                  <a:pt x="812" y="14445"/>
                </a:lnTo>
                <a:cubicBezTo>
                  <a:pt x="375" y="14445"/>
                  <a:pt x="0" y="14715"/>
                  <a:pt x="0" y="15030"/>
                </a:cubicBezTo>
                <a:lnTo>
                  <a:pt x="0" y="21015"/>
                </a:lnTo>
                <a:cubicBezTo>
                  <a:pt x="0" y="21330"/>
                  <a:pt x="375" y="21600"/>
                  <a:pt x="812" y="21600"/>
                </a:cubicBezTo>
                <a:lnTo>
                  <a:pt x="20788" y="21600"/>
                </a:lnTo>
                <a:cubicBezTo>
                  <a:pt x="21225" y="21600"/>
                  <a:pt x="21600" y="21330"/>
                  <a:pt x="21600" y="21015"/>
                </a:cubicBezTo>
                <a:lnTo>
                  <a:pt x="21600" y="15030"/>
                </a:lnTo>
                <a:cubicBezTo>
                  <a:pt x="21538" y="14715"/>
                  <a:pt x="21163" y="14445"/>
                  <a:pt x="20726" y="14445"/>
                </a:cubicBezTo>
                <a:close/>
                <a:moveTo>
                  <a:pt x="1498" y="7830"/>
                </a:moveTo>
                <a:cubicBezTo>
                  <a:pt x="1498" y="4185"/>
                  <a:pt x="5619" y="1170"/>
                  <a:pt x="10738" y="1170"/>
                </a:cubicBezTo>
                <a:cubicBezTo>
                  <a:pt x="15794" y="1170"/>
                  <a:pt x="19977" y="4140"/>
                  <a:pt x="19977" y="7830"/>
                </a:cubicBezTo>
                <a:cubicBezTo>
                  <a:pt x="19977" y="11520"/>
                  <a:pt x="15857" y="14490"/>
                  <a:pt x="10738" y="14490"/>
                </a:cubicBezTo>
                <a:cubicBezTo>
                  <a:pt x="5681" y="14445"/>
                  <a:pt x="1498" y="11475"/>
                  <a:pt x="1498" y="7830"/>
                </a:cubicBezTo>
                <a:close/>
                <a:moveTo>
                  <a:pt x="19914" y="20430"/>
                </a:moveTo>
                <a:lnTo>
                  <a:pt x="1498" y="20430"/>
                </a:lnTo>
                <a:lnTo>
                  <a:pt x="1498" y="15615"/>
                </a:lnTo>
                <a:lnTo>
                  <a:pt x="19914" y="15615"/>
                </a:lnTo>
                <a:lnTo>
                  <a:pt x="19914" y="2043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4" name="Form"/>
          <p:cNvSpPr/>
          <p:nvPr/>
        </p:nvSpPr>
        <p:spPr>
          <a:xfrm>
            <a:off x="21831300" y="6781800"/>
            <a:ext cx="439341" cy="442119"/>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cubicBezTo>
                  <a:pt x="0" y="1311"/>
                  <a:pt x="382" y="1609"/>
                  <a:pt x="820" y="1609"/>
                </a:cubicBezTo>
                <a:lnTo>
                  <a:pt x="16917" y="1609"/>
                </a:lnTo>
                <a:cubicBezTo>
                  <a:pt x="17354" y="1609"/>
                  <a:pt x="17737" y="1249"/>
                  <a:pt x="17736" y="814"/>
                </a:cubicBezTo>
                <a:cubicBezTo>
                  <a:pt x="17736" y="380"/>
                  <a:pt x="17354" y="0"/>
                  <a:pt x="16917" y="0"/>
                </a:cubicBezTo>
                <a:lnTo>
                  <a:pt x="820" y="0"/>
                </a:lnTo>
                <a:close/>
                <a:moveTo>
                  <a:pt x="20800" y="0"/>
                </a:moveTo>
                <a:cubicBezTo>
                  <a:pt x="20363" y="0"/>
                  <a:pt x="19980" y="380"/>
                  <a:pt x="19980" y="814"/>
                </a:cubicBezTo>
                <a:lnTo>
                  <a:pt x="19980" y="20786"/>
                </a:lnTo>
                <a:cubicBezTo>
                  <a:pt x="19980" y="21220"/>
                  <a:pt x="20362" y="21600"/>
                  <a:pt x="20800" y="21600"/>
                </a:cubicBezTo>
                <a:cubicBezTo>
                  <a:pt x="21237" y="21600"/>
                  <a:pt x="21600" y="21220"/>
                  <a:pt x="21600" y="20786"/>
                </a:cubicBezTo>
                <a:lnTo>
                  <a:pt x="21600" y="814"/>
                </a:lnTo>
                <a:cubicBezTo>
                  <a:pt x="21600" y="318"/>
                  <a:pt x="21237" y="0"/>
                  <a:pt x="20800" y="0"/>
                </a:cubicBezTo>
                <a:close/>
                <a:moveTo>
                  <a:pt x="5815" y="4964"/>
                </a:moveTo>
                <a:cubicBezTo>
                  <a:pt x="5378" y="4964"/>
                  <a:pt x="4995" y="5344"/>
                  <a:pt x="4995" y="5778"/>
                </a:cubicBezTo>
                <a:cubicBezTo>
                  <a:pt x="4995" y="6212"/>
                  <a:pt x="5377" y="6573"/>
                  <a:pt x="5815" y="6573"/>
                </a:cubicBezTo>
                <a:lnTo>
                  <a:pt x="16858" y="6573"/>
                </a:lnTo>
                <a:cubicBezTo>
                  <a:pt x="17295" y="6573"/>
                  <a:pt x="17678" y="6212"/>
                  <a:pt x="17678" y="5778"/>
                </a:cubicBezTo>
                <a:cubicBezTo>
                  <a:pt x="17678" y="5344"/>
                  <a:pt x="17358" y="4964"/>
                  <a:pt x="16858" y="4964"/>
                </a:cubicBezTo>
                <a:lnTo>
                  <a:pt x="5815" y="4964"/>
                </a:lnTo>
                <a:close/>
                <a:moveTo>
                  <a:pt x="10810" y="9927"/>
                </a:moveTo>
                <a:cubicBezTo>
                  <a:pt x="10373" y="9927"/>
                  <a:pt x="9990" y="10308"/>
                  <a:pt x="9990" y="10742"/>
                </a:cubicBezTo>
                <a:cubicBezTo>
                  <a:pt x="9990" y="11176"/>
                  <a:pt x="10372" y="11537"/>
                  <a:pt x="10810" y="11537"/>
                </a:cubicBezTo>
                <a:lnTo>
                  <a:pt x="16858" y="11537"/>
                </a:lnTo>
                <a:cubicBezTo>
                  <a:pt x="17295" y="11537"/>
                  <a:pt x="17678" y="11176"/>
                  <a:pt x="17678" y="10742"/>
                </a:cubicBezTo>
                <a:cubicBezTo>
                  <a:pt x="17678" y="10245"/>
                  <a:pt x="17358" y="9927"/>
                  <a:pt x="16858" y="9927"/>
                </a:cubicBezTo>
                <a:lnTo>
                  <a:pt x="10810" y="9927"/>
                </a:lnTo>
                <a:close/>
                <a:moveTo>
                  <a:pt x="820" y="14891"/>
                </a:moveTo>
                <a:cubicBezTo>
                  <a:pt x="382" y="14891"/>
                  <a:pt x="0" y="15271"/>
                  <a:pt x="0" y="15706"/>
                </a:cubicBezTo>
                <a:cubicBezTo>
                  <a:pt x="0" y="16140"/>
                  <a:pt x="382" y="16500"/>
                  <a:pt x="820" y="16501"/>
                </a:cubicBezTo>
                <a:lnTo>
                  <a:pt x="16917" y="16501"/>
                </a:lnTo>
                <a:cubicBezTo>
                  <a:pt x="17354" y="16501"/>
                  <a:pt x="17737" y="16140"/>
                  <a:pt x="17736" y="15706"/>
                </a:cubicBezTo>
                <a:cubicBezTo>
                  <a:pt x="17736" y="15271"/>
                  <a:pt x="17416" y="14891"/>
                  <a:pt x="16917" y="14891"/>
                </a:cubicBezTo>
                <a:lnTo>
                  <a:pt x="820" y="14891"/>
                </a:lnTo>
                <a:close/>
                <a:moveTo>
                  <a:pt x="7063" y="19855"/>
                </a:moveTo>
                <a:cubicBezTo>
                  <a:pt x="6626" y="19855"/>
                  <a:pt x="6244" y="20235"/>
                  <a:pt x="6244" y="20669"/>
                </a:cubicBezTo>
                <a:cubicBezTo>
                  <a:pt x="6244" y="21104"/>
                  <a:pt x="6626" y="21464"/>
                  <a:pt x="7063" y="21464"/>
                </a:cubicBezTo>
                <a:lnTo>
                  <a:pt x="17112" y="21464"/>
                </a:lnTo>
                <a:cubicBezTo>
                  <a:pt x="17549" y="21464"/>
                  <a:pt x="17912" y="21104"/>
                  <a:pt x="17912" y="20669"/>
                </a:cubicBezTo>
                <a:cubicBezTo>
                  <a:pt x="17912" y="20235"/>
                  <a:pt x="17611" y="19855"/>
                  <a:pt x="17112" y="19855"/>
                </a:cubicBezTo>
                <a:lnTo>
                  <a:pt x="7063" y="1985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5" name="Form"/>
          <p:cNvSpPr/>
          <p:nvPr/>
        </p:nvSpPr>
        <p:spPr>
          <a:xfrm>
            <a:off x="153035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538" y="1319"/>
                  <a:pt x="21600" y="820"/>
                </a:cubicBezTo>
                <a:cubicBezTo>
                  <a:pt x="21600" y="382"/>
                  <a:pt x="21220" y="0"/>
                  <a:pt x="20786" y="0"/>
                </a:cubicBezTo>
                <a:lnTo>
                  <a:pt x="814" y="0"/>
                </a:lnTo>
                <a:close/>
                <a:moveTo>
                  <a:pt x="5778" y="4995"/>
                </a:moveTo>
                <a:cubicBezTo>
                  <a:pt x="5344" y="4995"/>
                  <a:pt x="4964" y="5378"/>
                  <a:pt x="4964" y="5815"/>
                </a:cubicBezTo>
                <a:cubicBezTo>
                  <a:pt x="4964" y="6252"/>
                  <a:pt x="5344" y="6615"/>
                  <a:pt x="5778" y="6615"/>
                </a:cubicBezTo>
                <a:lnTo>
                  <a:pt x="15764" y="6615"/>
                </a:lnTo>
                <a:cubicBezTo>
                  <a:pt x="16198" y="6615"/>
                  <a:pt x="16559" y="6252"/>
                  <a:pt x="16559" y="5815"/>
                </a:cubicBezTo>
                <a:cubicBezTo>
                  <a:pt x="16559" y="5378"/>
                  <a:pt x="16198" y="4995"/>
                  <a:pt x="15764" y="4995"/>
                </a:cubicBezTo>
                <a:lnTo>
                  <a:pt x="5778" y="4995"/>
                </a:lnTo>
                <a:close/>
                <a:moveTo>
                  <a:pt x="8260" y="9990"/>
                </a:moveTo>
                <a:cubicBezTo>
                  <a:pt x="7826" y="9990"/>
                  <a:pt x="7446" y="10373"/>
                  <a:pt x="7446" y="10810"/>
                </a:cubicBezTo>
                <a:cubicBezTo>
                  <a:pt x="7446" y="11247"/>
                  <a:pt x="7826" y="11610"/>
                  <a:pt x="8260" y="11610"/>
                </a:cubicBezTo>
                <a:lnTo>
                  <a:pt x="13282" y="11610"/>
                </a:lnTo>
                <a:cubicBezTo>
                  <a:pt x="13716" y="11610"/>
                  <a:pt x="14077" y="11309"/>
                  <a:pt x="14077" y="10810"/>
                </a:cubicBezTo>
                <a:cubicBezTo>
                  <a:pt x="14077" y="10373"/>
                  <a:pt x="13716" y="9990"/>
                  <a:pt x="13282" y="9990"/>
                </a:cubicBezTo>
                <a:lnTo>
                  <a:pt x="8260" y="9990"/>
                </a:lnTo>
                <a:close/>
                <a:moveTo>
                  <a:pt x="5778" y="14985"/>
                </a:moveTo>
                <a:cubicBezTo>
                  <a:pt x="5344" y="14985"/>
                  <a:pt x="4964" y="15368"/>
                  <a:pt x="4964" y="15805"/>
                </a:cubicBezTo>
                <a:cubicBezTo>
                  <a:pt x="4964" y="16242"/>
                  <a:pt x="5344" y="16605"/>
                  <a:pt x="5778" y="16605"/>
                </a:cubicBezTo>
                <a:lnTo>
                  <a:pt x="15764" y="16605"/>
                </a:lnTo>
                <a:cubicBezTo>
                  <a:pt x="16198" y="16605"/>
                  <a:pt x="16559" y="16242"/>
                  <a:pt x="16559" y="15805"/>
                </a:cubicBezTo>
                <a:cubicBezTo>
                  <a:pt x="16559" y="15368"/>
                  <a:pt x="16198" y="14985"/>
                  <a:pt x="15764" y="14985"/>
                </a:cubicBezTo>
                <a:lnTo>
                  <a:pt x="5778" y="14985"/>
                </a:lnTo>
                <a:close/>
                <a:moveTo>
                  <a:pt x="814" y="19980"/>
                </a:moveTo>
                <a:cubicBezTo>
                  <a:pt x="380" y="19980"/>
                  <a:pt x="0" y="20363"/>
                  <a:pt x="0" y="20800"/>
                </a:cubicBezTo>
                <a:cubicBezTo>
                  <a:pt x="0" y="21237"/>
                  <a:pt x="380" y="21600"/>
                  <a:pt x="814" y="21600"/>
                </a:cubicBezTo>
                <a:lnTo>
                  <a:pt x="20786" y="21600"/>
                </a:lnTo>
                <a:cubicBezTo>
                  <a:pt x="21220" y="21600"/>
                  <a:pt x="21538" y="21237"/>
                  <a:pt x="21600" y="20800"/>
                </a:cubicBezTo>
                <a:cubicBezTo>
                  <a:pt x="21600" y="20363"/>
                  <a:pt x="21220" y="19980"/>
                  <a:pt x="20786"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6" name="Form"/>
          <p:cNvSpPr/>
          <p:nvPr/>
        </p:nvSpPr>
        <p:spPr>
          <a:xfrm>
            <a:off x="126873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10800" y="6615"/>
                </a:lnTo>
                <a:cubicBezTo>
                  <a:pt x="11234" y="6615"/>
                  <a:pt x="11595" y="6252"/>
                  <a:pt x="11595" y="5815"/>
                </a:cubicBezTo>
                <a:cubicBezTo>
                  <a:pt x="11595" y="5378"/>
                  <a:pt x="11234" y="4995"/>
                  <a:pt x="10800" y="4995"/>
                </a:cubicBezTo>
                <a:lnTo>
                  <a:pt x="814" y="4995"/>
                </a:lnTo>
                <a:close/>
                <a:moveTo>
                  <a:pt x="814" y="9990"/>
                </a:moveTo>
                <a:cubicBezTo>
                  <a:pt x="380" y="9990"/>
                  <a:pt x="0" y="10373"/>
                  <a:pt x="0" y="10810"/>
                </a:cubicBezTo>
                <a:cubicBezTo>
                  <a:pt x="0" y="11247"/>
                  <a:pt x="380" y="11610"/>
                  <a:pt x="814" y="11610"/>
                </a:cubicBezTo>
                <a:lnTo>
                  <a:pt x="5836" y="11610"/>
                </a:lnTo>
                <a:cubicBezTo>
                  <a:pt x="6271" y="11610"/>
                  <a:pt x="6631" y="11309"/>
                  <a:pt x="6631" y="10810"/>
                </a:cubicBezTo>
                <a:cubicBezTo>
                  <a:pt x="6631" y="10373"/>
                  <a:pt x="6271" y="9990"/>
                  <a:pt x="5836" y="9990"/>
                </a:cubicBezTo>
                <a:lnTo>
                  <a:pt x="814" y="9990"/>
                </a:lnTo>
                <a:close/>
                <a:moveTo>
                  <a:pt x="814" y="14985"/>
                </a:moveTo>
                <a:cubicBezTo>
                  <a:pt x="380" y="14985"/>
                  <a:pt x="0" y="15368"/>
                  <a:pt x="0" y="15805"/>
                </a:cubicBezTo>
                <a:cubicBezTo>
                  <a:pt x="0" y="16242"/>
                  <a:pt x="380" y="16605"/>
                  <a:pt x="814" y="16605"/>
                </a:cubicBezTo>
                <a:lnTo>
                  <a:pt x="10800" y="16605"/>
                </a:lnTo>
                <a:cubicBezTo>
                  <a:pt x="11234" y="16605"/>
                  <a:pt x="11595" y="16242"/>
                  <a:pt x="11595" y="15805"/>
                </a:cubicBezTo>
                <a:cubicBezTo>
                  <a:pt x="11595" y="15368"/>
                  <a:pt x="11234" y="14985"/>
                  <a:pt x="10800" y="14985"/>
                </a:cubicBezTo>
                <a:lnTo>
                  <a:pt x="814"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7" name="Form"/>
          <p:cNvSpPr/>
          <p:nvPr/>
        </p:nvSpPr>
        <p:spPr>
          <a:xfrm>
            <a:off x="139954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10742" y="4995"/>
                </a:moveTo>
                <a:cubicBezTo>
                  <a:pt x="10307" y="4995"/>
                  <a:pt x="9927" y="5378"/>
                  <a:pt x="9927" y="5815"/>
                </a:cubicBezTo>
                <a:cubicBezTo>
                  <a:pt x="9927" y="6252"/>
                  <a:pt x="10308" y="6615"/>
                  <a:pt x="10742" y="6615"/>
                </a:cubicBezTo>
                <a:lnTo>
                  <a:pt x="20727" y="6615"/>
                </a:lnTo>
                <a:cubicBezTo>
                  <a:pt x="21162" y="6615"/>
                  <a:pt x="21522" y="6252"/>
                  <a:pt x="21522" y="5815"/>
                </a:cubicBezTo>
                <a:cubicBezTo>
                  <a:pt x="21523" y="5378"/>
                  <a:pt x="21162" y="4995"/>
                  <a:pt x="20727" y="4995"/>
                </a:cubicBezTo>
                <a:lnTo>
                  <a:pt x="10742" y="4995"/>
                </a:lnTo>
                <a:close/>
                <a:moveTo>
                  <a:pt x="15706" y="9990"/>
                </a:moveTo>
                <a:cubicBezTo>
                  <a:pt x="15271" y="9990"/>
                  <a:pt x="14891" y="10373"/>
                  <a:pt x="14891" y="10810"/>
                </a:cubicBezTo>
                <a:cubicBezTo>
                  <a:pt x="14891" y="11247"/>
                  <a:pt x="15271" y="11610"/>
                  <a:pt x="15706" y="11610"/>
                </a:cubicBezTo>
                <a:lnTo>
                  <a:pt x="20727" y="11610"/>
                </a:lnTo>
                <a:cubicBezTo>
                  <a:pt x="21162" y="11610"/>
                  <a:pt x="21522" y="11309"/>
                  <a:pt x="21522" y="10810"/>
                </a:cubicBezTo>
                <a:cubicBezTo>
                  <a:pt x="21523" y="10373"/>
                  <a:pt x="21162" y="9990"/>
                  <a:pt x="20727" y="9990"/>
                </a:cubicBezTo>
                <a:lnTo>
                  <a:pt x="15706" y="9990"/>
                </a:lnTo>
                <a:close/>
                <a:moveTo>
                  <a:pt x="10742" y="14985"/>
                </a:moveTo>
                <a:cubicBezTo>
                  <a:pt x="10307" y="14985"/>
                  <a:pt x="9927" y="15368"/>
                  <a:pt x="9927" y="15805"/>
                </a:cubicBezTo>
                <a:cubicBezTo>
                  <a:pt x="9927" y="16242"/>
                  <a:pt x="10308" y="16605"/>
                  <a:pt x="10742" y="16605"/>
                </a:cubicBezTo>
                <a:lnTo>
                  <a:pt x="20727" y="16605"/>
                </a:lnTo>
                <a:cubicBezTo>
                  <a:pt x="21162" y="16605"/>
                  <a:pt x="21522" y="16242"/>
                  <a:pt x="21522" y="15805"/>
                </a:cubicBezTo>
                <a:cubicBezTo>
                  <a:pt x="21523" y="15368"/>
                  <a:pt x="21162" y="14985"/>
                  <a:pt x="20727" y="14985"/>
                </a:cubicBezTo>
                <a:lnTo>
                  <a:pt x="10742"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8" name="Form"/>
          <p:cNvSpPr/>
          <p:nvPr/>
        </p:nvSpPr>
        <p:spPr>
          <a:xfrm>
            <a:off x="165989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82"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82"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82"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82"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20786" y="21600"/>
                </a:lnTo>
                <a:cubicBezTo>
                  <a:pt x="21282" y="21600"/>
                  <a:pt x="21600" y="21237"/>
                  <a:pt x="21600" y="20800"/>
                </a:cubicBezTo>
                <a:cubicBezTo>
                  <a:pt x="21600" y="20363"/>
                  <a:pt x="21220" y="19980"/>
                  <a:pt x="20786"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19" name="Form"/>
          <p:cNvSpPr/>
          <p:nvPr/>
        </p:nvSpPr>
        <p:spPr>
          <a:xfrm>
            <a:off x="179070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10800" y="21600"/>
                </a:lnTo>
                <a:cubicBezTo>
                  <a:pt x="11234" y="21600"/>
                  <a:pt x="11595" y="21237"/>
                  <a:pt x="11595" y="20800"/>
                </a:cubicBezTo>
                <a:cubicBezTo>
                  <a:pt x="11595" y="20363"/>
                  <a:pt x="11234" y="19980"/>
                  <a:pt x="10800"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0" name="Form"/>
          <p:cNvSpPr/>
          <p:nvPr/>
        </p:nvSpPr>
        <p:spPr>
          <a:xfrm>
            <a:off x="19215100" y="67818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10742" y="19980"/>
                </a:moveTo>
                <a:cubicBezTo>
                  <a:pt x="10307" y="19980"/>
                  <a:pt x="9927" y="20363"/>
                  <a:pt x="9927" y="20800"/>
                </a:cubicBezTo>
                <a:cubicBezTo>
                  <a:pt x="9928" y="21237"/>
                  <a:pt x="10308" y="21600"/>
                  <a:pt x="10742" y="21600"/>
                </a:cubicBezTo>
                <a:lnTo>
                  <a:pt x="20727" y="21600"/>
                </a:lnTo>
                <a:cubicBezTo>
                  <a:pt x="21162" y="21600"/>
                  <a:pt x="21522" y="21300"/>
                  <a:pt x="21522" y="20800"/>
                </a:cubicBezTo>
                <a:cubicBezTo>
                  <a:pt x="21523" y="20363"/>
                  <a:pt x="21162" y="19980"/>
                  <a:pt x="20727" y="19980"/>
                </a:cubicBezTo>
                <a:lnTo>
                  <a:pt x="10742"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1" name="Form"/>
          <p:cNvSpPr/>
          <p:nvPr/>
        </p:nvSpPr>
        <p:spPr>
          <a:xfrm>
            <a:off x="20523200" y="6781800"/>
            <a:ext cx="436960" cy="442119"/>
          </a:xfrm>
          <a:custGeom>
            <a:avLst/>
            <a:gdLst/>
            <a:ahLst/>
            <a:cxnLst>
              <a:cxn ang="0">
                <a:pos x="wd2" y="hd2"/>
              </a:cxn>
              <a:cxn ang="5400000">
                <a:pos x="wd2" y="hd2"/>
              </a:cxn>
              <a:cxn ang="10800000">
                <a:pos x="wd2" y="hd2"/>
              </a:cxn>
              <a:cxn ang="16200000">
                <a:pos x="wd2" y="hd2"/>
              </a:cxn>
            </a:cxnLst>
            <a:rect l="0" t="0" r="r" b="b"/>
            <a:pathLst>
              <a:path w="21600" h="21600" extrusionOk="0">
                <a:moveTo>
                  <a:pt x="824" y="0"/>
                </a:moveTo>
                <a:cubicBezTo>
                  <a:pt x="385" y="0"/>
                  <a:pt x="0" y="380"/>
                  <a:pt x="0" y="814"/>
                </a:cubicBezTo>
                <a:lnTo>
                  <a:pt x="0" y="20786"/>
                </a:lnTo>
                <a:cubicBezTo>
                  <a:pt x="0" y="21220"/>
                  <a:pt x="384" y="21600"/>
                  <a:pt x="824" y="21600"/>
                </a:cubicBezTo>
                <a:cubicBezTo>
                  <a:pt x="1263" y="21600"/>
                  <a:pt x="1628" y="21220"/>
                  <a:pt x="1628" y="20786"/>
                </a:cubicBezTo>
                <a:lnTo>
                  <a:pt x="1628" y="814"/>
                </a:lnTo>
                <a:cubicBezTo>
                  <a:pt x="1628" y="318"/>
                  <a:pt x="1263" y="0"/>
                  <a:pt x="824" y="0"/>
                </a:cubicBezTo>
                <a:close/>
                <a:moveTo>
                  <a:pt x="4591" y="0"/>
                </a:moveTo>
                <a:cubicBezTo>
                  <a:pt x="4151" y="0"/>
                  <a:pt x="3767" y="380"/>
                  <a:pt x="3767" y="814"/>
                </a:cubicBezTo>
                <a:cubicBezTo>
                  <a:pt x="3767" y="1311"/>
                  <a:pt x="4151" y="1609"/>
                  <a:pt x="4591" y="1609"/>
                </a:cubicBezTo>
                <a:lnTo>
                  <a:pt x="20776" y="1609"/>
                </a:lnTo>
                <a:cubicBezTo>
                  <a:pt x="21215" y="1609"/>
                  <a:pt x="21600" y="1249"/>
                  <a:pt x="21600" y="814"/>
                </a:cubicBezTo>
                <a:cubicBezTo>
                  <a:pt x="21600" y="380"/>
                  <a:pt x="21215" y="0"/>
                  <a:pt x="20776" y="0"/>
                </a:cubicBezTo>
                <a:lnTo>
                  <a:pt x="4591" y="0"/>
                </a:lnTo>
                <a:close/>
                <a:moveTo>
                  <a:pt x="4591" y="4964"/>
                </a:moveTo>
                <a:cubicBezTo>
                  <a:pt x="4151" y="4964"/>
                  <a:pt x="3767" y="5344"/>
                  <a:pt x="3767" y="5778"/>
                </a:cubicBezTo>
                <a:cubicBezTo>
                  <a:pt x="3767" y="6212"/>
                  <a:pt x="4151" y="6573"/>
                  <a:pt x="4591" y="6573"/>
                </a:cubicBezTo>
                <a:lnTo>
                  <a:pt x="15695" y="6573"/>
                </a:lnTo>
                <a:cubicBezTo>
                  <a:pt x="16134" y="6573"/>
                  <a:pt x="16519" y="6212"/>
                  <a:pt x="16519" y="5778"/>
                </a:cubicBezTo>
                <a:cubicBezTo>
                  <a:pt x="16519" y="5344"/>
                  <a:pt x="16134" y="4964"/>
                  <a:pt x="15695" y="4964"/>
                </a:cubicBezTo>
                <a:lnTo>
                  <a:pt x="4591" y="4964"/>
                </a:lnTo>
                <a:close/>
                <a:moveTo>
                  <a:pt x="4591" y="9927"/>
                </a:moveTo>
                <a:cubicBezTo>
                  <a:pt x="4151" y="9927"/>
                  <a:pt x="3767" y="10308"/>
                  <a:pt x="3767" y="10742"/>
                </a:cubicBezTo>
                <a:cubicBezTo>
                  <a:pt x="3767" y="11238"/>
                  <a:pt x="4151" y="11537"/>
                  <a:pt x="4591" y="11537"/>
                </a:cubicBezTo>
                <a:lnTo>
                  <a:pt x="10672" y="11537"/>
                </a:lnTo>
                <a:cubicBezTo>
                  <a:pt x="11112" y="11537"/>
                  <a:pt x="11496" y="11176"/>
                  <a:pt x="11496" y="10742"/>
                </a:cubicBezTo>
                <a:cubicBezTo>
                  <a:pt x="11496" y="10307"/>
                  <a:pt x="11112" y="9927"/>
                  <a:pt x="10672" y="9927"/>
                </a:cubicBezTo>
                <a:lnTo>
                  <a:pt x="4591" y="9927"/>
                </a:lnTo>
                <a:close/>
                <a:moveTo>
                  <a:pt x="4591" y="14891"/>
                </a:moveTo>
                <a:cubicBezTo>
                  <a:pt x="4151" y="14891"/>
                  <a:pt x="3767" y="15271"/>
                  <a:pt x="3767" y="15706"/>
                </a:cubicBezTo>
                <a:cubicBezTo>
                  <a:pt x="3767" y="16140"/>
                  <a:pt x="4151" y="16500"/>
                  <a:pt x="4591" y="16501"/>
                </a:cubicBezTo>
                <a:lnTo>
                  <a:pt x="20776" y="16501"/>
                </a:lnTo>
                <a:cubicBezTo>
                  <a:pt x="21215" y="16501"/>
                  <a:pt x="21600" y="16140"/>
                  <a:pt x="21600" y="15706"/>
                </a:cubicBezTo>
                <a:cubicBezTo>
                  <a:pt x="21600" y="15271"/>
                  <a:pt x="21215" y="14891"/>
                  <a:pt x="20776" y="14891"/>
                </a:cubicBezTo>
                <a:lnTo>
                  <a:pt x="4591" y="14891"/>
                </a:lnTo>
                <a:close/>
                <a:moveTo>
                  <a:pt x="4591" y="19855"/>
                </a:moveTo>
                <a:cubicBezTo>
                  <a:pt x="4151" y="19855"/>
                  <a:pt x="3767" y="20235"/>
                  <a:pt x="3767" y="20669"/>
                </a:cubicBezTo>
                <a:cubicBezTo>
                  <a:pt x="3767" y="21104"/>
                  <a:pt x="4151" y="21464"/>
                  <a:pt x="4591" y="21464"/>
                </a:cubicBezTo>
                <a:lnTo>
                  <a:pt x="14694" y="21464"/>
                </a:lnTo>
                <a:cubicBezTo>
                  <a:pt x="15134" y="21464"/>
                  <a:pt x="15499" y="21104"/>
                  <a:pt x="15499" y="20669"/>
                </a:cubicBezTo>
                <a:cubicBezTo>
                  <a:pt x="15498" y="20235"/>
                  <a:pt x="15134" y="19855"/>
                  <a:pt x="14694" y="19855"/>
                </a:cubicBezTo>
                <a:lnTo>
                  <a:pt x="4591" y="1985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2" name="Form"/>
          <p:cNvSpPr/>
          <p:nvPr/>
        </p:nvSpPr>
        <p:spPr>
          <a:xfrm>
            <a:off x="21742400" y="5651500"/>
            <a:ext cx="609617" cy="441960"/>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124"/>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5"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517" y="1614"/>
                  <a:pt x="10778" y="161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3" name="Form"/>
          <p:cNvSpPr/>
          <p:nvPr/>
        </p:nvSpPr>
        <p:spPr>
          <a:xfrm>
            <a:off x="3454400" y="67818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600" y="10428"/>
                  <a:pt x="20126" y="7500"/>
                  <a:pt x="17881" y="6321"/>
                </a:cubicBezTo>
                <a:cubicBezTo>
                  <a:pt x="16623" y="2474"/>
                  <a:pt x="13833" y="0"/>
                  <a:pt x="10779" y="0"/>
                </a:cubicBezTo>
                <a:close/>
                <a:moveTo>
                  <a:pt x="10765" y="9927"/>
                </a:moveTo>
                <a:cubicBezTo>
                  <a:pt x="10451" y="9927"/>
                  <a:pt x="10189" y="10308"/>
                  <a:pt x="10189" y="10742"/>
                </a:cubicBezTo>
                <a:lnTo>
                  <a:pt x="10189" y="18808"/>
                </a:lnTo>
                <a:lnTo>
                  <a:pt x="8618" y="16636"/>
                </a:lnTo>
                <a:cubicBezTo>
                  <a:pt x="8393" y="16326"/>
                  <a:pt x="8028" y="16326"/>
                  <a:pt x="7804" y="16636"/>
                </a:cubicBezTo>
                <a:cubicBezTo>
                  <a:pt x="7579" y="16946"/>
                  <a:pt x="7579" y="17431"/>
                  <a:pt x="7804" y="17741"/>
                </a:cubicBezTo>
                <a:lnTo>
                  <a:pt x="10358" y="21290"/>
                </a:lnTo>
                <a:cubicBezTo>
                  <a:pt x="10403" y="21352"/>
                  <a:pt x="10411" y="21344"/>
                  <a:pt x="10456" y="21406"/>
                </a:cubicBezTo>
                <a:cubicBezTo>
                  <a:pt x="10456" y="21406"/>
                  <a:pt x="10498" y="21402"/>
                  <a:pt x="10498" y="21464"/>
                </a:cubicBezTo>
                <a:cubicBezTo>
                  <a:pt x="10498" y="21464"/>
                  <a:pt x="10540" y="21460"/>
                  <a:pt x="10540" y="21522"/>
                </a:cubicBezTo>
                <a:cubicBezTo>
                  <a:pt x="10540" y="21522"/>
                  <a:pt x="10582" y="21522"/>
                  <a:pt x="10582" y="21522"/>
                </a:cubicBezTo>
                <a:cubicBezTo>
                  <a:pt x="10582" y="21522"/>
                  <a:pt x="10639" y="21522"/>
                  <a:pt x="10639" y="21522"/>
                </a:cubicBezTo>
                <a:cubicBezTo>
                  <a:pt x="10684" y="21522"/>
                  <a:pt x="10720" y="21522"/>
                  <a:pt x="10765" y="21522"/>
                </a:cubicBezTo>
                <a:cubicBezTo>
                  <a:pt x="10810" y="21522"/>
                  <a:pt x="10860" y="21522"/>
                  <a:pt x="10905" y="21522"/>
                </a:cubicBezTo>
                <a:cubicBezTo>
                  <a:pt x="10905" y="21522"/>
                  <a:pt x="10947" y="21522"/>
                  <a:pt x="10947" y="21522"/>
                </a:cubicBezTo>
                <a:cubicBezTo>
                  <a:pt x="10947" y="21522"/>
                  <a:pt x="10989" y="21522"/>
                  <a:pt x="10989" y="21522"/>
                </a:cubicBezTo>
                <a:cubicBezTo>
                  <a:pt x="10989" y="21522"/>
                  <a:pt x="11032" y="21526"/>
                  <a:pt x="11032" y="21464"/>
                </a:cubicBezTo>
                <a:cubicBezTo>
                  <a:pt x="11032" y="21464"/>
                  <a:pt x="11088" y="21468"/>
                  <a:pt x="11088" y="21406"/>
                </a:cubicBezTo>
                <a:cubicBezTo>
                  <a:pt x="11133" y="21406"/>
                  <a:pt x="11127" y="21352"/>
                  <a:pt x="11172" y="21290"/>
                </a:cubicBezTo>
                <a:lnTo>
                  <a:pt x="13726" y="17741"/>
                </a:lnTo>
                <a:cubicBezTo>
                  <a:pt x="13951" y="17431"/>
                  <a:pt x="13951" y="16946"/>
                  <a:pt x="13726" y="16636"/>
                </a:cubicBezTo>
                <a:cubicBezTo>
                  <a:pt x="13502" y="16326"/>
                  <a:pt x="13151" y="16326"/>
                  <a:pt x="12926" y="16636"/>
                </a:cubicBezTo>
                <a:lnTo>
                  <a:pt x="11354" y="18808"/>
                </a:lnTo>
                <a:lnTo>
                  <a:pt x="11354" y="10742"/>
                </a:lnTo>
                <a:cubicBezTo>
                  <a:pt x="11354" y="10307"/>
                  <a:pt x="11079" y="9927"/>
                  <a:pt x="10765" y="992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4" name="Form"/>
          <p:cNvSpPr/>
          <p:nvPr/>
        </p:nvSpPr>
        <p:spPr>
          <a:xfrm>
            <a:off x="4762500" y="67818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555" y="10428"/>
                  <a:pt x="20126" y="7500"/>
                  <a:pt x="17881" y="6321"/>
                </a:cubicBezTo>
                <a:cubicBezTo>
                  <a:pt x="16623" y="2474"/>
                  <a:pt x="13833" y="0"/>
                  <a:pt x="10779" y="0"/>
                </a:cubicBezTo>
                <a:close/>
                <a:moveTo>
                  <a:pt x="10540" y="9927"/>
                </a:moveTo>
                <a:cubicBezTo>
                  <a:pt x="10540" y="9927"/>
                  <a:pt x="10498" y="9924"/>
                  <a:pt x="10498" y="9986"/>
                </a:cubicBezTo>
                <a:cubicBezTo>
                  <a:pt x="10498" y="9986"/>
                  <a:pt x="10456" y="9982"/>
                  <a:pt x="10456" y="10044"/>
                </a:cubicBezTo>
                <a:cubicBezTo>
                  <a:pt x="10411" y="10044"/>
                  <a:pt x="10403" y="10117"/>
                  <a:pt x="10358" y="10180"/>
                </a:cubicBezTo>
                <a:lnTo>
                  <a:pt x="7804" y="13708"/>
                </a:lnTo>
                <a:cubicBezTo>
                  <a:pt x="7579" y="14019"/>
                  <a:pt x="7579" y="14523"/>
                  <a:pt x="7804" y="14833"/>
                </a:cubicBezTo>
                <a:cubicBezTo>
                  <a:pt x="7938" y="15019"/>
                  <a:pt x="8076" y="15085"/>
                  <a:pt x="8211" y="15085"/>
                </a:cubicBezTo>
                <a:cubicBezTo>
                  <a:pt x="8345" y="15085"/>
                  <a:pt x="8528" y="15019"/>
                  <a:pt x="8618" y="14833"/>
                </a:cubicBezTo>
                <a:lnTo>
                  <a:pt x="10189" y="12661"/>
                </a:lnTo>
                <a:lnTo>
                  <a:pt x="10189" y="20727"/>
                </a:lnTo>
                <a:cubicBezTo>
                  <a:pt x="10189" y="21162"/>
                  <a:pt x="10451" y="21522"/>
                  <a:pt x="10765" y="21522"/>
                </a:cubicBezTo>
                <a:cubicBezTo>
                  <a:pt x="11079" y="21522"/>
                  <a:pt x="11354" y="21162"/>
                  <a:pt x="11354" y="20727"/>
                </a:cubicBezTo>
                <a:lnTo>
                  <a:pt x="11354" y="12661"/>
                </a:lnTo>
                <a:lnTo>
                  <a:pt x="12926" y="14833"/>
                </a:lnTo>
                <a:cubicBezTo>
                  <a:pt x="13061" y="15019"/>
                  <a:pt x="13199" y="15085"/>
                  <a:pt x="13333" y="15085"/>
                </a:cubicBezTo>
                <a:cubicBezTo>
                  <a:pt x="13468" y="15085"/>
                  <a:pt x="13636" y="15019"/>
                  <a:pt x="13726" y="14833"/>
                </a:cubicBezTo>
                <a:cubicBezTo>
                  <a:pt x="13951" y="14523"/>
                  <a:pt x="13951" y="14019"/>
                  <a:pt x="13726" y="13708"/>
                </a:cubicBezTo>
                <a:lnTo>
                  <a:pt x="11130" y="10180"/>
                </a:lnTo>
                <a:cubicBezTo>
                  <a:pt x="11085" y="10117"/>
                  <a:pt x="11076" y="10106"/>
                  <a:pt x="11032" y="10044"/>
                </a:cubicBezTo>
                <a:cubicBezTo>
                  <a:pt x="11032" y="10044"/>
                  <a:pt x="10989" y="10048"/>
                  <a:pt x="10989" y="9986"/>
                </a:cubicBezTo>
                <a:cubicBezTo>
                  <a:pt x="10989" y="9986"/>
                  <a:pt x="10947" y="9989"/>
                  <a:pt x="10947" y="9927"/>
                </a:cubicBezTo>
                <a:cubicBezTo>
                  <a:pt x="10947" y="9927"/>
                  <a:pt x="10905" y="9927"/>
                  <a:pt x="10905" y="9927"/>
                </a:cubicBezTo>
                <a:cubicBezTo>
                  <a:pt x="10905" y="9927"/>
                  <a:pt x="10863" y="9927"/>
                  <a:pt x="10863" y="9927"/>
                </a:cubicBezTo>
                <a:cubicBezTo>
                  <a:pt x="10773" y="9927"/>
                  <a:pt x="10728" y="9927"/>
                  <a:pt x="10639" y="9927"/>
                </a:cubicBezTo>
                <a:cubicBezTo>
                  <a:pt x="10639" y="9927"/>
                  <a:pt x="10582" y="9927"/>
                  <a:pt x="10582" y="9927"/>
                </a:cubicBezTo>
                <a:cubicBezTo>
                  <a:pt x="10582" y="9927"/>
                  <a:pt x="10540" y="9927"/>
                  <a:pt x="10540" y="992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5" name="Form"/>
          <p:cNvSpPr/>
          <p:nvPr/>
        </p:nvSpPr>
        <p:spPr>
          <a:xfrm>
            <a:off x="6070600" y="67818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2" y="19971"/>
                  <a:pt x="15902"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0470" y="7446"/>
                </a:moveTo>
                <a:cubicBezTo>
                  <a:pt x="10156" y="7446"/>
                  <a:pt x="9881" y="7826"/>
                  <a:pt x="9881" y="8260"/>
                </a:cubicBezTo>
                <a:lnTo>
                  <a:pt x="9881" y="9927"/>
                </a:lnTo>
                <a:lnTo>
                  <a:pt x="8674" y="9927"/>
                </a:lnTo>
                <a:cubicBezTo>
                  <a:pt x="8359" y="9927"/>
                  <a:pt x="8084" y="10308"/>
                  <a:pt x="8084" y="10742"/>
                </a:cubicBezTo>
                <a:cubicBezTo>
                  <a:pt x="8084" y="11176"/>
                  <a:pt x="8359" y="11537"/>
                  <a:pt x="8674" y="11537"/>
                </a:cubicBezTo>
                <a:lnTo>
                  <a:pt x="9881" y="11537"/>
                </a:lnTo>
                <a:lnTo>
                  <a:pt x="9881" y="13224"/>
                </a:lnTo>
                <a:cubicBezTo>
                  <a:pt x="9881" y="13658"/>
                  <a:pt x="10156" y="14019"/>
                  <a:pt x="10470" y="14019"/>
                </a:cubicBezTo>
                <a:cubicBezTo>
                  <a:pt x="10785" y="14019"/>
                  <a:pt x="11046" y="13658"/>
                  <a:pt x="11046" y="13224"/>
                </a:cubicBezTo>
                <a:lnTo>
                  <a:pt x="11046" y="11537"/>
                </a:lnTo>
                <a:lnTo>
                  <a:pt x="12267" y="11537"/>
                </a:lnTo>
                <a:cubicBezTo>
                  <a:pt x="12581" y="11537"/>
                  <a:pt x="12842" y="11176"/>
                  <a:pt x="12842" y="10742"/>
                </a:cubicBezTo>
                <a:cubicBezTo>
                  <a:pt x="12842" y="10307"/>
                  <a:pt x="12581" y="9927"/>
                  <a:pt x="12267" y="9927"/>
                </a:cubicBezTo>
                <a:lnTo>
                  <a:pt x="11046" y="9927"/>
                </a:lnTo>
                <a:lnTo>
                  <a:pt x="11046" y="8260"/>
                </a:lnTo>
                <a:cubicBezTo>
                  <a:pt x="11046" y="7826"/>
                  <a:pt x="10785" y="7446"/>
                  <a:pt x="10470" y="744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6" name="Form"/>
          <p:cNvSpPr/>
          <p:nvPr/>
        </p:nvSpPr>
        <p:spPr>
          <a:xfrm>
            <a:off x="7378700" y="6781800"/>
            <a:ext cx="609600" cy="44211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189" y="4529"/>
                  <a:pt x="3009" y="10238"/>
                </a:cubicBezTo>
                <a:cubicBezTo>
                  <a:pt x="1254" y="10920"/>
                  <a:pt x="0" y="13216"/>
                  <a:pt x="0" y="15822"/>
                </a:cubicBezTo>
                <a:cubicBezTo>
                  <a:pt x="0" y="18986"/>
                  <a:pt x="1896" y="21600"/>
                  <a:pt x="4191" y="21600"/>
                </a:cubicBezTo>
                <a:lnTo>
                  <a:pt x="15891" y="21600"/>
                </a:lnTo>
                <a:cubicBezTo>
                  <a:pt x="19041" y="21600"/>
                  <a:pt x="21600" y="18052"/>
                  <a:pt x="21600" y="13708"/>
                </a:cubicBezTo>
                <a:cubicBezTo>
                  <a:pt x="21600" y="10420"/>
                  <a:pt x="20121" y="7500"/>
                  <a:pt x="17916" y="6321"/>
                </a:cubicBezTo>
                <a:cubicBezTo>
                  <a:pt x="16656" y="2474"/>
                  <a:pt x="13860" y="0"/>
                  <a:pt x="10800" y="0"/>
                </a:cubicBezTo>
                <a:close/>
                <a:moveTo>
                  <a:pt x="10758" y="1493"/>
                </a:moveTo>
                <a:cubicBezTo>
                  <a:pt x="13458" y="1493"/>
                  <a:pt x="15882" y="3719"/>
                  <a:pt x="16917" y="7194"/>
                </a:cubicBezTo>
                <a:cubicBezTo>
                  <a:pt x="16962" y="7442"/>
                  <a:pt x="17103" y="7577"/>
                  <a:pt x="17283" y="7639"/>
                </a:cubicBezTo>
                <a:cubicBezTo>
                  <a:pt x="19173" y="8446"/>
                  <a:pt x="20433" y="10862"/>
                  <a:pt x="20433" y="13592"/>
                </a:cubicBezTo>
                <a:cubicBezTo>
                  <a:pt x="20433" y="17129"/>
                  <a:pt x="18411" y="19971"/>
                  <a:pt x="15891" y="19971"/>
                </a:cubicBezTo>
                <a:lnTo>
                  <a:pt x="4134" y="19971"/>
                </a:lnTo>
                <a:cubicBezTo>
                  <a:pt x="2469" y="19971"/>
                  <a:pt x="1083" y="18122"/>
                  <a:pt x="1083" y="15764"/>
                </a:cubicBezTo>
                <a:cubicBezTo>
                  <a:pt x="1083" y="13716"/>
                  <a:pt x="2160" y="11967"/>
                  <a:pt x="3600" y="11595"/>
                </a:cubicBezTo>
                <a:cubicBezTo>
                  <a:pt x="3915" y="11533"/>
                  <a:pt x="4092" y="11176"/>
                  <a:pt x="4092" y="10742"/>
                </a:cubicBezTo>
                <a:lnTo>
                  <a:pt x="4092" y="10664"/>
                </a:lnTo>
                <a:cubicBezTo>
                  <a:pt x="4092" y="5576"/>
                  <a:pt x="7068" y="1493"/>
                  <a:pt x="10758" y="1493"/>
                </a:cubicBezTo>
                <a:close/>
                <a:moveTo>
                  <a:pt x="8691" y="9927"/>
                </a:moveTo>
                <a:cubicBezTo>
                  <a:pt x="8376" y="9927"/>
                  <a:pt x="8100" y="10308"/>
                  <a:pt x="8100" y="10742"/>
                </a:cubicBezTo>
                <a:cubicBezTo>
                  <a:pt x="8100" y="11176"/>
                  <a:pt x="8376" y="11537"/>
                  <a:pt x="8691" y="11537"/>
                </a:cubicBezTo>
                <a:lnTo>
                  <a:pt x="12333" y="11537"/>
                </a:lnTo>
                <a:cubicBezTo>
                  <a:pt x="12648" y="11537"/>
                  <a:pt x="12909" y="11176"/>
                  <a:pt x="12909" y="10742"/>
                </a:cubicBezTo>
                <a:cubicBezTo>
                  <a:pt x="12909" y="10307"/>
                  <a:pt x="12648" y="9927"/>
                  <a:pt x="12333" y="9927"/>
                </a:cubicBezTo>
                <a:lnTo>
                  <a:pt x="8691" y="992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7" name="Form"/>
          <p:cNvSpPr/>
          <p:nvPr/>
        </p:nvSpPr>
        <p:spPr>
          <a:xfrm>
            <a:off x="9982200" y="67818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9558" y="8066"/>
                </a:moveTo>
                <a:cubicBezTo>
                  <a:pt x="9412" y="8066"/>
                  <a:pt x="9263" y="8144"/>
                  <a:pt x="9151" y="8299"/>
                </a:cubicBezTo>
                <a:cubicBezTo>
                  <a:pt x="8926" y="8609"/>
                  <a:pt x="8926" y="9113"/>
                  <a:pt x="9151" y="9423"/>
                </a:cubicBezTo>
                <a:lnTo>
                  <a:pt x="10007" y="10587"/>
                </a:lnTo>
                <a:lnTo>
                  <a:pt x="9151" y="11769"/>
                </a:lnTo>
                <a:cubicBezTo>
                  <a:pt x="8926" y="12080"/>
                  <a:pt x="8926" y="12584"/>
                  <a:pt x="9151" y="12894"/>
                </a:cubicBezTo>
                <a:cubicBezTo>
                  <a:pt x="9286" y="13080"/>
                  <a:pt x="9423" y="13146"/>
                  <a:pt x="9558" y="13146"/>
                </a:cubicBezTo>
                <a:cubicBezTo>
                  <a:pt x="9693" y="13146"/>
                  <a:pt x="9875" y="13080"/>
                  <a:pt x="9965" y="12894"/>
                </a:cubicBezTo>
                <a:lnTo>
                  <a:pt x="10807" y="11711"/>
                </a:lnTo>
                <a:lnTo>
                  <a:pt x="11663" y="12894"/>
                </a:lnTo>
                <a:cubicBezTo>
                  <a:pt x="11798" y="13080"/>
                  <a:pt x="11935" y="13146"/>
                  <a:pt x="12070" y="13146"/>
                </a:cubicBezTo>
                <a:cubicBezTo>
                  <a:pt x="12205" y="13146"/>
                  <a:pt x="12387" y="13080"/>
                  <a:pt x="12477" y="12894"/>
                </a:cubicBezTo>
                <a:cubicBezTo>
                  <a:pt x="12702" y="12584"/>
                  <a:pt x="12702" y="12080"/>
                  <a:pt x="12477" y="11769"/>
                </a:cubicBezTo>
                <a:lnTo>
                  <a:pt x="11621" y="10587"/>
                </a:lnTo>
                <a:lnTo>
                  <a:pt x="12477" y="9423"/>
                </a:lnTo>
                <a:cubicBezTo>
                  <a:pt x="12702" y="9113"/>
                  <a:pt x="12702" y="8609"/>
                  <a:pt x="12477" y="8299"/>
                </a:cubicBezTo>
                <a:cubicBezTo>
                  <a:pt x="12253" y="7989"/>
                  <a:pt x="11888" y="7988"/>
                  <a:pt x="11663" y="8299"/>
                </a:cubicBezTo>
                <a:lnTo>
                  <a:pt x="10807" y="9482"/>
                </a:lnTo>
                <a:lnTo>
                  <a:pt x="9965" y="8299"/>
                </a:lnTo>
                <a:cubicBezTo>
                  <a:pt x="9853" y="8144"/>
                  <a:pt x="9704" y="8066"/>
                  <a:pt x="9558" y="806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8" name="Form"/>
          <p:cNvSpPr/>
          <p:nvPr/>
        </p:nvSpPr>
        <p:spPr>
          <a:xfrm>
            <a:off x="8686800" y="67818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70"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2604" y="8066"/>
                </a:moveTo>
                <a:cubicBezTo>
                  <a:pt x="12458" y="8066"/>
                  <a:pt x="12323" y="8144"/>
                  <a:pt x="12211" y="8299"/>
                </a:cubicBezTo>
                <a:lnTo>
                  <a:pt x="10049" y="11285"/>
                </a:lnTo>
                <a:lnTo>
                  <a:pt x="8618" y="9288"/>
                </a:lnTo>
                <a:cubicBezTo>
                  <a:pt x="8393" y="8977"/>
                  <a:pt x="8028" y="8977"/>
                  <a:pt x="7804" y="9288"/>
                </a:cubicBezTo>
                <a:cubicBezTo>
                  <a:pt x="7579" y="9598"/>
                  <a:pt x="7579" y="10102"/>
                  <a:pt x="7804" y="10412"/>
                </a:cubicBezTo>
                <a:lnTo>
                  <a:pt x="9642" y="12952"/>
                </a:lnTo>
                <a:cubicBezTo>
                  <a:pt x="9732" y="13076"/>
                  <a:pt x="9914" y="13204"/>
                  <a:pt x="10049" y="13204"/>
                </a:cubicBezTo>
                <a:cubicBezTo>
                  <a:pt x="10184" y="13204"/>
                  <a:pt x="10366" y="13138"/>
                  <a:pt x="10456" y="12952"/>
                </a:cubicBezTo>
                <a:lnTo>
                  <a:pt x="13011" y="9423"/>
                </a:lnTo>
                <a:cubicBezTo>
                  <a:pt x="13235" y="9113"/>
                  <a:pt x="13235" y="8609"/>
                  <a:pt x="13011" y="8299"/>
                </a:cubicBezTo>
                <a:cubicBezTo>
                  <a:pt x="12898" y="8144"/>
                  <a:pt x="12749" y="8066"/>
                  <a:pt x="12604" y="806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29" name="Form"/>
          <p:cNvSpPr/>
          <p:nvPr/>
        </p:nvSpPr>
        <p:spPr>
          <a:xfrm>
            <a:off x="11290300" y="6781800"/>
            <a:ext cx="609617" cy="442119"/>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6646" y="0"/>
                  <a:pt x="3228" y="4529"/>
                  <a:pt x="3003" y="10238"/>
                </a:cubicBezTo>
                <a:cubicBezTo>
                  <a:pt x="1252" y="10982"/>
                  <a:pt x="0" y="13216"/>
                  <a:pt x="0" y="15822"/>
                </a:cubicBezTo>
                <a:cubicBezTo>
                  <a:pt x="0" y="18986"/>
                  <a:pt x="1892" y="21600"/>
                  <a:pt x="4182" y="21600"/>
                </a:cubicBezTo>
                <a:lnTo>
                  <a:pt x="15900" y="21600"/>
                </a:lnTo>
                <a:cubicBezTo>
                  <a:pt x="19043" y="21600"/>
                  <a:pt x="21600" y="18052"/>
                  <a:pt x="21555" y="13708"/>
                </a:cubicBezTo>
                <a:cubicBezTo>
                  <a:pt x="21555" y="10358"/>
                  <a:pt x="20079" y="7438"/>
                  <a:pt x="17878" y="6321"/>
                </a:cubicBezTo>
                <a:cubicBezTo>
                  <a:pt x="16621" y="2474"/>
                  <a:pt x="13876" y="0"/>
                  <a:pt x="10778" y="0"/>
                </a:cubicBezTo>
                <a:close/>
                <a:moveTo>
                  <a:pt x="10778" y="1551"/>
                </a:moveTo>
                <a:cubicBezTo>
                  <a:pt x="13472" y="1551"/>
                  <a:pt x="15891" y="3789"/>
                  <a:pt x="16924" y="7387"/>
                </a:cubicBezTo>
                <a:cubicBezTo>
                  <a:pt x="16969" y="7573"/>
                  <a:pt x="17109" y="7752"/>
                  <a:pt x="17289" y="7814"/>
                </a:cubicBezTo>
                <a:cubicBezTo>
                  <a:pt x="19175" y="8621"/>
                  <a:pt x="20432" y="11037"/>
                  <a:pt x="20432" y="13767"/>
                </a:cubicBezTo>
                <a:cubicBezTo>
                  <a:pt x="20432" y="17241"/>
                  <a:pt x="18414" y="20049"/>
                  <a:pt x="15900" y="20049"/>
                </a:cubicBezTo>
                <a:lnTo>
                  <a:pt x="4182" y="20049"/>
                </a:lnTo>
                <a:cubicBezTo>
                  <a:pt x="2476" y="20049"/>
                  <a:pt x="1123" y="18118"/>
                  <a:pt x="1123" y="15822"/>
                </a:cubicBezTo>
                <a:cubicBezTo>
                  <a:pt x="1123" y="13774"/>
                  <a:pt x="2153" y="12045"/>
                  <a:pt x="3635" y="11673"/>
                </a:cubicBezTo>
                <a:cubicBezTo>
                  <a:pt x="3949" y="11548"/>
                  <a:pt x="4126" y="11234"/>
                  <a:pt x="4126" y="10800"/>
                </a:cubicBezTo>
                <a:lnTo>
                  <a:pt x="4126" y="10742"/>
                </a:lnTo>
                <a:cubicBezTo>
                  <a:pt x="4126" y="5654"/>
                  <a:pt x="7095" y="1551"/>
                  <a:pt x="10778" y="1551"/>
                </a:cubicBezTo>
                <a:close/>
                <a:moveTo>
                  <a:pt x="9122" y="6205"/>
                </a:moveTo>
                <a:cubicBezTo>
                  <a:pt x="8807" y="6205"/>
                  <a:pt x="8532" y="6585"/>
                  <a:pt x="8532" y="7019"/>
                </a:cubicBezTo>
                <a:cubicBezTo>
                  <a:pt x="8532" y="7453"/>
                  <a:pt x="8807" y="7814"/>
                  <a:pt x="9122" y="7814"/>
                </a:cubicBezTo>
                <a:lnTo>
                  <a:pt x="12756" y="7814"/>
                </a:lnTo>
                <a:cubicBezTo>
                  <a:pt x="13071" y="7814"/>
                  <a:pt x="13332" y="7515"/>
                  <a:pt x="13332" y="7019"/>
                </a:cubicBezTo>
                <a:cubicBezTo>
                  <a:pt x="13332" y="6585"/>
                  <a:pt x="13071" y="6205"/>
                  <a:pt x="12756" y="6205"/>
                </a:cubicBezTo>
                <a:lnTo>
                  <a:pt x="9122" y="6205"/>
                </a:lnTo>
                <a:close/>
                <a:moveTo>
                  <a:pt x="9122" y="9927"/>
                </a:moveTo>
                <a:cubicBezTo>
                  <a:pt x="8807" y="9927"/>
                  <a:pt x="8532" y="10307"/>
                  <a:pt x="8532" y="10742"/>
                </a:cubicBezTo>
                <a:cubicBezTo>
                  <a:pt x="8532" y="11176"/>
                  <a:pt x="8807" y="11537"/>
                  <a:pt x="9122" y="11537"/>
                </a:cubicBezTo>
                <a:lnTo>
                  <a:pt x="12756" y="11537"/>
                </a:lnTo>
                <a:cubicBezTo>
                  <a:pt x="13071" y="11537"/>
                  <a:pt x="13332" y="11238"/>
                  <a:pt x="13332" y="10742"/>
                </a:cubicBezTo>
                <a:cubicBezTo>
                  <a:pt x="13332" y="10308"/>
                  <a:pt x="13071" y="9927"/>
                  <a:pt x="12756" y="9927"/>
                </a:cubicBezTo>
                <a:lnTo>
                  <a:pt x="9122" y="9927"/>
                </a:lnTo>
                <a:close/>
                <a:moveTo>
                  <a:pt x="9122" y="13650"/>
                </a:moveTo>
                <a:cubicBezTo>
                  <a:pt x="8807" y="13650"/>
                  <a:pt x="8532" y="14030"/>
                  <a:pt x="8532" y="14465"/>
                </a:cubicBezTo>
                <a:cubicBezTo>
                  <a:pt x="8532" y="14899"/>
                  <a:pt x="8807" y="15260"/>
                  <a:pt x="9122" y="15260"/>
                </a:cubicBezTo>
                <a:lnTo>
                  <a:pt x="12756" y="15260"/>
                </a:lnTo>
                <a:cubicBezTo>
                  <a:pt x="13071" y="15260"/>
                  <a:pt x="13332" y="14899"/>
                  <a:pt x="13332" y="14465"/>
                </a:cubicBezTo>
                <a:cubicBezTo>
                  <a:pt x="13332" y="14030"/>
                  <a:pt x="13071" y="13650"/>
                  <a:pt x="12756" y="13650"/>
                </a:cubicBezTo>
                <a:lnTo>
                  <a:pt x="9122" y="1365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0" name="Form"/>
          <p:cNvSpPr/>
          <p:nvPr/>
        </p:nvSpPr>
        <p:spPr>
          <a:xfrm>
            <a:off x="6070600" y="8928100"/>
            <a:ext cx="609600" cy="610791"/>
          </a:xfrm>
          <a:custGeom>
            <a:avLst/>
            <a:gdLst/>
            <a:ahLst/>
            <a:cxnLst>
              <a:cxn ang="0">
                <a:pos x="wd2" y="hd2"/>
              </a:cxn>
              <a:cxn ang="5400000">
                <a:pos x="wd2" y="hd2"/>
              </a:cxn>
              <a:cxn ang="10800000">
                <a:pos x="wd2" y="hd2"/>
              </a:cxn>
              <a:cxn ang="16200000">
                <a:pos x="wd2" y="hd2"/>
              </a:cxn>
            </a:cxnLst>
            <a:rect l="0" t="0" r="r" b="b"/>
            <a:pathLst>
              <a:path w="21600" h="21600" extrusionOk="0">
                <a:moveTo>
                  <a:pt x="10477" y="0"/>
                </a:moveTo>
                <a:cubicBezTo>
                  <a:pt x="10162" y="0"/>
                  <a:pt x="9886" y="275"/>
                  <a:pt x="9886" y="589"/>
                </a:cubicBezTo>
                <a:lnTo>
                  <a:pt x="9886" y="9389"/>
                </a:lnTo>
                <a:lnTo>
                  <a:pt x="7284" y="6779"/>
                </a:lnTo>
                <a:cubicBezTo>
                  <a:pt x="7059" y="6554"/>
                  <a:pt x="6694" y="6554"/>
                  <a:pt x="6469" y="6779"/>
                </a:cubicBezTo>
                <a:cubicBezTo>
                  <a:pt x="6244" y="7004"/>
                  <a:pt x="6244" y="7368"/>
                  <a:pt x="6469" y="7593"/>
                </a:cubicBezTo>
                <a:lnTo>
                  <a:pt x="10069" y="11186"/>
                </a:lnTo>
                <a:cubicBezTo>
                  <a:pt x="10114" y="11186"/>
                  <a:pt x="10207" y="11267"/>
                  <a:pt x="10252" y="11312"/>
                </a:cubicBezTo>
                <a:cubicBezTo>
                  <a:pt x="10342" y="11357"/>
                  <a:pt x="10387" y="11368"/>
                  <a:pt x="10477" y="11368"/>
                </a:cubicBezTo>
                <a:cubicBezTo>
                  <a:pt x="10567" y="11368"/>
                  <a:pt x="10612" y="11357"/>
                  <a:pt x="10702" y="11312"/>
                </a:cubicBezTo>
                <a:cubicBezTo>
                  <a:pt x="10747" y="11312"/>
                  <a:pt x="10839" y="11186"/>
                  <a:pt x="10884" y="11186"/>
                </a:cubicBezTo>
                <a:lnTo>
                  <a:pt x="14484" y="7593"/>
                </a:lnTo>
                <a:cubicBezTo>
                  <a:pt x="14709" y="7368"/>
                  <a:pt x="14709" y="7004"/>
                  <a:pt x="14484" y="6779"/>
                </a:cubicBezTo>
                <a:cubicBezTo>
                  <a:pt x="14259" y="6554"/>
                  <a:pt x="13894" y="6554"/>
                  <a:pt x="13669" y="6779"/>
                </a:cubicBezTo>
                <a:lnTo>
                  <a:pt x="11053" y="9389"/>
                </a:lnTo>
                <a:lnTo>
                  <a:pt x="11053" y="589"/>
                </a:lnTo>
                <a:cubicBezTo>
                  <a:pt x="11053" y="275"/>
                  <a:pt x="10792" y="0"/>
                  <a:pt x="10477" y="0"/>
                </a:cubicBezTo>
                <a:close/>
                <a:moveTo>
                  <a:pt x="15834" y="0"/>
                </a:moveTo>
                <a:cubicBezTo>
                  <a:pt x="15519" y="0"/>
                  <a:pt x="15258" y="275"/>
                  <a:pt x="15258" y="589"/>
                </a:cubicBezTo>
                <a:cubicBezTo>
                  <a:pt x="15258" y="904"/>
                  <a:pt x="15519" y="1165"/>
                  <a:pt x="15834" y="1165"/>
                </a:cubicBezTo>
                <a:lnTo>
                  <a:pt x="20391" y="1207"/>
                </a:lnTo>
                <a:lnTo>
                  <a:pt x="20391" y="20435"/>
                </a:lnTo>
                <a:lnTo>
                  <a:pt x="1125" y="20435"/>
                </a:lnTo>
                <a:lnTo>
                  <a:pt x="1125" y="1207"/>
                </a:lnTo>
                <a:lnTo>
                  <a:pt x="5667" y="1207"/>
                </a:lnTo>
                <a:cubicBezTo>
                  <a:pt x="5982" y="1207"/>
                  <a:pt x="6258" y="946"/>
                  <a:pt x="6258" y="632"/>
                </a:cubicBezTo>
                <a:cubicBezTo>
                  <a:pt x="6258" y="317"/>
                  <a:pt x="5982" y="42"/>
                  <a:pt x="5667" y="42"/>
                </a:cubicBezTo>
                <a:lnTo>
                  <a:pt x="0" y="42"/>
                </a:lnTo>
                <a:lnTo>
                  <a:pt x="0" y="21600"/>
                </a:lnTo>
                <a:lnTo>
                  <a:pt x="21600" y="21600"/>
                </a:lnTo>
                <a:lnTo>
                  <a:pt x="21600" y="84"/>
                </a:lnTo>
                <a:lnTo>
                  <a:pt x="15834" y="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1" name="Form"/>
          <p:cNvSpPr/>
          <p:nvPr/>
        </p:nvSpPr>
        <p:spPr>
          <a:xfrm>
            <a:off x="4762500" y="8928100"/>
            <a:ext cx="609600" cy="61356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485" y="0"/>
                  <a:pt x="10209" y="274"/>
                  <a:pt x="10209" y="587"/>
                </a:cubicBezTo>
                <a:lnTo>
                  <a:pt x="10209" y="9347"/>
                </a:lnTo>
                <a:lnTo>
                  <a:pt x="7608" y="6748"/>
                </a:lnTo>
                <a:cubicBezTo>
                  <a:pt x="7383" y="6525"/>
                  <a:pt x="7017" y="6525"/>
                  <a:pt x="6792" y="6748"/>
                </a:cubicBezTo>
                <a:cubicBezTo>
                  <a:pt x="6567" y="6972"/>
                  <a:pt x="6567" y="7335"/>
                  <a:pt x="6792" y="7559"/>
                </a:cubicBezTo>
                <a:lnTo>
                  <a:pt x="10392" y="11135"/>
                </a:lnTo>
                <a:cubicBezTo>
                  <a:pt x="10437" y="11135"/>
                  <a:pt x="10530" y="11216"/>
                  <a:pt x="10575" y="11261"/>
                </a:cubicBezTo>
                <a:cubicBezTo>
                  <a:pt x="10665" y="11306"/>
                  <a:pt x="10710" y="11317"/>
                  <a:pt x="10800" y="11317"/>
                </a:cubicBezTo>
                <a:cubicBezTo>
                  <a:pt x="10890" y="11317"/>
                  <a:pt x="10935" y="11306"/>
                  <a:pt x="11025" y="11261"/>
                </a:cubicBezTo>
                <a:cubicBezTo>
                  <a:pt x="11070" y="11261"/>
                  <a:pt x="11163" y="11135"/>
                  <a:pt x="11208" y="11135"/>
                </a:cubicBezTo>
                <a:lnTo>
                  <a:pt x="14808" y="7559"/>
                </a:lnTo>
                <a:cubicBezTo>
                  <a:pt x="15033" y="7335"/>
                  <a:pt x="15033" y="6972"/>
                  <a:pt x="14808" y="6748"/>
                </a:cubicBezTo>
                <a:cubicBezTo>
                  <a:pt x="14583" y="6525"/>
                  <a:pt x="14217" y="6525"/>
                  <a:pt x="13992" y="6748"/>
                </a:cubicBezTo>
                <a:lnTo>
                  <a:pt x="11391" y="9347"/>
                </a:lnTo>
                <a:lnTo>
                  <a:pt x="11391" y="587"/>
                </a:lnTo>
                <a:cubicBezTo>
                  <a:pt x="11391" y="274"/>
                  <a:pt x="11115" y="0"/>
                  <a:pt x="10800" y="0"/>
                </a:cubicBezTo>
                <a:close/>
                <a:moveTo>
                  <a:pt x="591" y="10283"/>
                </a:moveTo>
                <a:cubicBezTo>
                  <a:pt x="276" y="10283"/>
                  <a:pt x="0" y="10557"/>
                  <a:pt x="0" y="10870"/>
                </a:cubicBezTo>
                <a:lnTo>
                  <a:pt x="0" y="21600"/>
                </a:lnTo>
                <a:lnTo>
                  <a:pt x="21600" y="21600"/>
                </a:lnTo>
                <a:lnTo>
                  <a:pt x="21600" y="10870"/>
                </a:lnTo>
                <a:cubicBezTo>
                  <a:pt x="21600" y="10512"/>
                  <a:pt x="21369" y="10283"/>
                  <a:pt x="21009" y="10283"/>
                </a:cubicBezTo>
                <a:cubicBezTo>
                  <a:pt x="20694" y="10283"/>
                  <a:pt x="20433" y="10557"/>
                  <a:pt x="20433" y="10870"/>
                </a:cubicBezTo>
                <a:lnTo>
                  <a:pt x="20433" y="20426"/>
                </a:lnTo>
                <a:lnTo>
                  <a:pt x="1167" y="20426"/>
                </a:lnTo>
                <a:lnTo>
                  <a:pt x="1167" y="10870"/>
                </a:lnTo>
                <a:cubicBezTo>
                  <a:pt x="1167" y="10557"/>
                  <a:pt x="906" y="10283"/>
                  <a:pt x="591" y="1028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2" name="Form"/>
          <p:cNvSpPr/>
          <p:nvPr/>
        </p:nvSpPr>
        <p:spPr>
          <a:xfrm>
            <a:off x="3454400" y="8928098"/>
            <a:ext cx="596900" cy="607221"/>
          </a:xfrm>
          <a:custGeom>
            <a:avLst/>
            <a:gdLst/>
            <a:ahLst/>
            <a:cxnLst>
              <a:cxn ang="0">
                <a:pos x="wd2" y="hd2"/>
              </a:cxn>
              <a:cxn ang="5400000">
                <a:pos x="wd2" y="hd2"/>
              </a:cxn>
              <a:cxn ang="10800000">
                <a:pos x="wd2" y="hd2"/>
              </a:cxn>
              <a:cxn ang="16200000">
                <a:pos x="wd2" y="hd2"/>
              </a:cxn>
            </a:cxnLst>
            <a:rect l="0" t="0" r="r" b="b"/>
            <a:pathLst>
              <a:path w="21600" h="21597" extrusionOk="0">
                <a:moveTo>
                  <a:pt x="10771" y="0"/>
                </a:moveTo>
                <a:cubicBezTo>
                  <a:pt x="10679" y="0"/>
                  <a:pt x="10587" y="-3"/>
                  <a:pt x="10541" y="42"/>
                </a:cubicBezTo>
                <a:cubicBezTo>
                  <a:pt x="10496" y="42"/>
                  <a:pt x="10415" y="183"/>
                  <a:pt x="10369" y="183"/>
                </a:cubicBezTo>
                <a:lnTo>
                  <a:pt x="6779" y="3698"/>
                </a:lnTo>
                <a:cubicBezTo>
                  <a:pt x="6549" y="3924"/>
                  <a:pt x="6549" y="4291"/>
                  <a:pt x="6779" y="4517"/>
                </a:cubicBezTo>
                <a:cubicBezTo>
                  <a:pt x="6871" y="4607"/>
                  <a:pt x="7014" y="4658"/>
                  <a:pt x="7152" y="4658"/>
                </a:cubicBezTo>
                <a:cubicBezTo>
                  <a:pt x="7290" y="4658"/>
                  <a:pt x="7462" y="4610"/>
                  <a:pt x="7554" y="4475"/>
                </a:cubicBezTo>
                <a:lnTo>
                  <a:pt x="10182" y="1891"/>
                </a:lnTo>
                <a:lnTo>
                  <a:pt x="10182" y="10530"/>
                </a:lnTo>
                <a:cubicBezTo>
                  <a:pt x="10182" y="10846"/>
                  <a:pt x="10450" y="11109"/>
                  <a:pt x="10771" y="11109"/>
                </a:cubicBezTo>
                <a:cubicBezTo>
                  <a:pt x="11093" y="11109"/>
                  <a:pt x="11374" y="10846"/>
                  <a:pt x="11374" y="10530"/>
                </a:cubicBezTo>
                <a:lnTo>
                  <a:pt x="11374" y="1891"/>
                </a:lnTo>
                <a:lnTo>
                  <a:pt x="13988" y="4475"/>
                </a:lnTo>
                <a:cubicBezTo>
                  <a:pt x="14126" y="4610"/>
                  <a:pt x="14267" y="4658"/>
                  <a:pt x="14405" y="4658"/>
                </a:cubicBezTo>
                <a:cubicBezTo>
                  <a:pt x="14543" y="4658"/>
                  <a:pt x="14729" y="4610"/>
                  <a:pt x="14821" y="4475"/>
                </a:cubicBezTo>
                <a:cubicBezTo>
                  <a:pt x="15051" y="4249"/>
                  <a:pt x="15051" y="3882"/>
                  <a:pt x="14821" y="3656"/>
                </a:cubicBezTo>
                <a:lnTo>
                  <a:pt x="11231" y="141"/>
                </a:lnTo>
                <a:cubicBezTo>
                  <a:pt x="11185" y="141"/>
                  <a:pt x="11104" y="42"/>
                  <a:pt x="11059" y="42"/>
                </a:cubicBezTo>
                <a:cubicBezTo>
                  <a:pt x="10967" y="-3"/>
                  <a:pt x="10863" y="0"/>
                  <a:pt x="10771" y="0"/>
                </a:cubicBezTo>
                <a:close/>
                <a:moveTo>
                  <a:pt x="603" y="10389"/>
                </a:moveTo>
                <a:cubicBezTo>
                  <a:pt x="281" y="10389"/>
                  <a:pt x="0" y="10666"/>
                  <a:pt x="0" y="10982"/>
                </a:cubicBezTo>
                <a:lnTo>
                  <a:pt x="0" y="21597"/>
                </a:lnTo>
                <a:lnTo>
                  <a:pt x="21600" y="21597"/>
                </a:lnTo>
                <a:lnTo>
                  <a:pt x="21600" y="10982"/>
                </a:lnTo>
                <a:cubicBezTo>
                  <a:pt x="21600" y="10621"/>
                  <a:pt x="21319" y="10389"/>
                  <a:pt x="20997" y="10389"/>
                </a:cubicBezTo>
                <a:cubicBezTo>
                  <a:pt x="20675" y="10389"/>
                  <a:pt x="20408" y="10666"/>
                  <a:pt x="20408" y="10982"/>
                </a:cubicBezTo>
                <a:lnTo>
                  <a:pt x="20408" y="20411"/>
                </a:lnTo>
                <a:lnTo>
                  <a:pt x="1192" y="20411"/>
                </a:lnTo>
                <a:lnTo>
                  <a:pt x="1192" y="10982"/>
                </a:lnTo>
                <a:cubicBezTo>
                  <a:pt x="1192" y="10666"/>
                  <a:pt x="925" y="10389"/>
                  <a:pt x="603" y="1038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3" name="Form"/>
          <p:cNvSpPr/>
          <p:nvPr/>
        </p:nvSpPr>
        <p:spPr>
          <a:xfrm>
            <a:off x="7378700" y="8928030"/>
            <a:ext cx="608410" cy="608480"/>
          </a:xfrm>
          <a:custGeom>
            <a:avLst/>
            <a:gdLst/>
            <a:ahLst/>
            <a:cxnLst>
              <a:cxn ang="0">
                <a:pos x="wd2" y="hd2"/>
              </a:cxn>
              <a:cxn ang="5400000">
                <a:pos x="wd2" y="hd2"/>
              </a:cxn>
              <a:cxn ang="10800000">
                <a:pos x="wd2" y="hd2"/>
              </a:cxn>
              <a:cxn ang="16200000">
                <a:pos x="wd2" y="hd2"/>
              </a:cxn>
            </a:cxnLst>
            <a:rect l="0" t="0" r="r" b="b"/>
            <a:pathLst>
              <a:path w="21600" h="21572" extrusionOk="0">
                <a:moveTo>
                  <a:pt x="0" y="3"/>
                </a:moveTo>
                <a:lnTo>
                  <a:pt x="0" y="21572"/>
                </a:lnTo>
                <a:lnTo>
                  <a:pt x="21600" y="21572"/>
                </a:lnTo>
                <a:lnTo>
                  <a:pt x="21600" y="45"/>
                </a:lnTo>
                <a:lnTo>
                  <a:pt x="15865" y="3"/>
                </a:lnTo>
                <a:cubicBezTo>
                  <a:pt x="15550" y="3"/>
                  <a:pt x="15288" y="279"/>
                  <a:pt x="15288" y="594"/>
                </a:cubicBezTo>
                <a:cubicBezTo>
                  <a:pt x="15288" y="909"/>
                  <a:pt x="15550" y="1171"/>
                  <a:pt x="15865" y="1171"/>
                </a:cubicBezTo>
                <a:lnTo>
                  <a:pt x="20431" y="1213"/>
                </a:lnTo>
                <a:lnTo>
                  <a:pt x="20431" y="20446"/>
                </a:lnTo>
                <a:lnTo>
                  <a:pt x="1127" y="20446"/>
                </a:lnTo>
                <a:lnTo>
                  <a:pt x="1127" y="1171"/>
                </a:lnTo>
                <a:lnTo>
                  <a:pt x="5678" y="1171"/>
                </a:lnTo>
                <a:cubicBezTo>
                  <a:pt x="5994" y="1171"/>
                  <a:pt x="6270" y="909"/>
                  <a:pt x="6270" y="594"/>
                </a:cubicBezTo>
                <a:cubicBezTo>
                  <a:pt x="6270" y="279"/>
                  <a:pt x="5994" y="3"/>
                  <a:pt x="5678" y="3"/>
                </a:cubicBezTo>
                <a:lnTo>
                  <a:pt x="0" y="3"/>
                </a:lnTo>
                <a:close/>
                <a:moveTo>
                  <a:pt x="10455" y="17"/>
                </a:moveTo>
                <a:cubicBezTo>
                  <a:pt x="10365" y="17"/>
                  <a:pt x="10274" y="70"/>
                  <a:pt x="10229" y="115"/>
                </a:cubicBezTo>
                <a:cubicBezTo>
                  <a:pt x="10184" y="160"/>
                  <a:pt x="10134" y="200"/>
                  <a:pt x="10088" y="200"/>
                </a:cubicBezTo>
                <a:lnTo>
                  <a:pt x="6481" y="3802"/>
                </a:lnTo>
                <a:cubicBezTo>
                  <a:pt x="6256" y="4027"/>
                  <a:pt x="6256" y="4393"/>
                  <a:pt x="6481" y="4618"/>
                </a:cubicBezTo>
                <a:cubicBezTo>
                  <a:pt x="6526" y="4708"/>
                  <a:pt x="6667" y="4745"/>
                  <a:pt x="6848" y="4744"/>
                </a:cubicBezTo>
                <a:cubicBezTo>
                  <a:pt x="6983" y="4744"/>
                  <a:pt x="7152" y="4711"/>
                  <a:pt x="7242" y="4576"/>
                </a:cubicBezTo>
                <a:lnTo>
                  <a:pt x="9863" y="1959"/>
                </a:lnTo>
                <a:lnTo>
                  <a:pt x="9863" y="10780"/>
                </a:lnTo>
                <a:cubicBezTo>
                  <a:pt x="9863" y="11096"/>
                  <a:pt x="10139" y="11371"/>
                  <a:pt x="10455" y="11371"/>
                </a:cubicBezTo>
                <a:cubicBezTo>
                  <a:pt x="10770" y="11371"/>
                  <a:pt x="11032" y="11096"/>
                  <a:pt x="11032" y="10780"/>
                </a:cubicBezTo>
                <a:lnTo>
                  <a:pt x="11032" y="1959"/>
                </a:lnTo>
                <a:lnTo>
                  <a:pt x="13653" y="4576"/>
                </a:lnTo>
                <a:cubicBezTo>
                  <a:pt x="13788" y="4711"/>
                  <a:pt x="13927" y="4744"/>
                  <a:pt x="14062" y="4744"/>
                </a:cubicBezTo>
                <a:cubicBezTo>
                  <a:pt x="14197" y="4744"/>
                  <a:pt x="14366" y="4711"/>
                  <a:pt x="14456" y="4576"/>
                </a:cubicBezTo>
                <a:cubicBezTo>
                  <a:pt x="14682" y="4351"/>
                  <a:pt x="14682" y="3985"/>
                  <a:pt x="14456" y="3760"/>
                </a:cubicBezTo>
                <a:lnTo>
                  <a:pt x="10849" y="158"/>
                </a:lnTo>
                <a:cubicBezTo>
                  <a:pt x="10804" y="158"/>
                  <a:pt x="10768" y="73"/>
                  <a:pt x="10723" y="73"/>
                </a:cubicBezTo>
                <a:cubicBezTo>
                  <a:pt x="10632" y="28"/>
                  <a:pt x="10545" y="-28"/>
                  <a:pt x="10455" y="1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4" name="Form"/>
          <p:cNvSpPr/>
          <p:nvPr/>
        </p:nvSpPr>
        <p:spPr>
          <a:xfrm>
            <a:off x="8674100" y="8928100"/>
            <a:ext cx="608410" cy="607219"/>
          </a:xfrm>
          <a:custGeom>
            <a:avLst/>
            <a:gdLst/>
            <a:ahLst/>
            <a:cxnLst>
              <a:cxn ang="0">
                <a:pos x="wd2" y="hd2"/>
              </a:cxn>
              <a:cxn ang="5400000">
                <a:pos x="wd2" y="hd2"/>
              </a:cxn>
              <a:cxn ang="10800000">
                <a:pos x="wd2" y="hd2"/>
              </a:cxn>
              <a:cxn ang="16200000">
                <a:pos x="wd2" y="hd2"/>
              </a:cxn>
            </a:cxnLst>
            <a:rect l="0" t="0" r="r" b="b"/>
            <a:pathLst>
              <a:path w="21600" h="21600" extrusionOk="0">
                <a:moveTo>
                  <a:pt x="42" y="0"/>
                </a:moveTo>
                <a:lnTo>
                  <a:pt x="0" y="5689"/>
                </a:lnTo>
                <a:cubicBezTo>
                  <a:pt x="0" y="6006"/>
                  <a:pt x="276" y="6282"/>
                  <a:pt x="592" y="6282"/>
                </a:cubicBezTo>
                <a:cubicBezTo>
                  <a:pt x="907" y="6282"/>
                  <a:pt x="1169" y="6006"/>
                  <a:pt x="1169" y="5689"/>
                </a:cubicBezTo>
                <a:lnTo>
                  <a:pt x="1212" y="1129"/>
                </a:lnTo>
                <a:lnTo>
                  <a:pt x="20473" y="1129"/>
                </a:lnTo>
                <a:lnTo>
                  <a:pt x="20473" y="20471"/>
                </a:lnTo>
                <a:lnTo>
                  <a:pt x="1169" y="20471"/>
                </a:lnTo>
                <a:lnTo>
                  <a:pt x="1169" y="15896"/>
                </a:lnTo>
                <a:cubicBezTo>
                  <a:pt x="1169" y="15580"/>
                  <a:pt x="907" y="15318"/>
                  <a:pt x="592" y="15318"/>
                </a:cubicBezTo>
                <a:cubicBezTo>
                  <a:pt x="276" y="15318"/>
                  <a:pt x="0" y="15580"/>
                  <a:pt x="0" y="15896"/>
                </a:cubicBezTo>
                <a:lnTo>
                  <a:pt x="0" y="21600"/>
                </a:lnTo>
                <a:lnTo>
                  <a:pt x="21600" y="21600"/>
                </a:lnTo>
                <a:lnTo>
                  <a:pt x="21600" y="0"/>
                </a:lnTo>
                <a:lnTo>
                  <a:pt x="42" y="0"/>
                </a:lnTo>
                <a:close/>
                <a:moveTo>
                  <a:pt x="7214" y="6776"/>
                </a:moveTo>
                <a:cubicBezTo>
                  <a:pt x="7068" y="6776"/>
                  <a:pt x="6918" y="6833"/>
                  <a:pt x="6805" y="6946"/>
                </a:cubicBezTo>
                <a:cubicBezTo>
                  <a:pt x="6580" y="7172"/>
                  <a:pt x="6580" y="7539"/>
                  <a:pt x="6805" y="7765"/>
                </a:cubicBezTo>
                <a:lnTo>
                  <a:pt x="9426" y="10376"/>
                </a:lnTo>
                <a:lnTo>
                  <a:pt x="592" y="10376"/>
                </a:lnTo>
                <a:cubicBezTo>
                  <a:pt x="276" y="10376"/>
                  <a:pt x="0" y="10608"/>
                  <a:pt x="0" y="10969"/>
                </a:cubicBezTo>
                <a:cubicBezTo>
                  <a:pt x="0" y="11286"/>
                  <a:pt x="276" y="11548"/>
                  <a:pt x="592" y="11548"/>
                </a:cubicBezTo>
                <a:lnTo>
                  <a:pt x="9426" y="11548"/>
                </a:lnTo>
                <a:lnTo>
                  <a:pt x="6805" y="14174"/>
                </a:lnTo>
                <a:cubicBezTo>
                  <a:pt x="6580" y="14400"/>
                  <a:pt x="6580" y="14767"/>
                  <a:pt x="6805" y="14993"/>
                </a:cubicBezTo>
                <a:cubicBezTo>
                  <a:pt x="6941" y="15128"/>
                  <a:pt x="7079" y="15162"/>
                  <a:pt x="7214" y="15162"/>
                </a:cubicBezTo>
                <a:cubicBezTo>
                  <a:pt x="7349" y="15162"/>
                  <a:pt x="7532" y="15129"/>
                  <a:pt x="7623" y="14993"/>
                </a:cubicBezTo>
                <a:lnTo>
                  <a:pt x="11230" y="11379"/>
                </a:lnTo>
                <a:cubicBezTo>
                  <a:pt x="11455" y="11153"/>
                  <a:pt x="11455" y="10786"/>
                  <a:pt x="11230" y="10560"/>
                </a:cubicBezTo>
                <a:lnTo>
                  <a:pt x="7623" y="6946"/>
                </a:lnTo>
                <a:cubicBezTo>
                  <a:pt x="7510" y="6833"/>
                  <a:pt x="7361" y="6776"/>
                  <a:pt x="7214" y="677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5" name="Form"/>
          <p:cNvSpPr/>
          <p:nvPr/>
        </p:nvSpPr>
        <p:spPr>
          <a:xfrm>
            <a:off x="9982200" y="8928100"/>
            <a:ext cx="613172" cy="6084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390" y="21600"/>
                </a:lnTo>
                <a:lnTo>
                  <a:pt x="21432" y="15922"/>
                </a:lnTo>
                <a:cubicBezTo>
                  <a:pt x="21432" y="15606"/>
                  <a:pt x="21158" y="15330"/>
                  <a:pt x="20845" y="15330"/>
                </a:cubicBezTo>
                <a:cubicBezTo>
                  <a:pt x="20532" y="15330"/>
                  <a:pt x="20272" y="15606"/>
                  <a:pt x="20272" y="15922"/>
                </a:cubicBezTo>
                <a:lnTo>
                  <a:pt x="20216" y="20473"/>
                </a:lnTo>
                <a:lnTo>
                  <a:pt x="1118" y="20473"/>
                </a:lnTo>
                <a:lnTo>
                  <a:pt x="1118" y="1169"/>
                </a:lnTo>
                <a:lnTo>
                  <a:pt x="20272" y="1169"/>
                </a:lnTo>
                <a:lnTo>
                  <a:pt x="20272" y="5721"/>
                </a:lnTo>
                <a:cubicBezTo>
                  <a:pt x="20272" y="6036"/>
                  <a:pt x="20532" y="6312"/>
                  <a:pt x="20845" y="6312"/>
                </a:cubicBezTo>
                <a:cubicBezTo>
                  <a:pt x="21158" y="6312"/>
                  <a:pt x="21432" y="6036"/>
                  <a:pt x="21432" y="5721"/>
                </a:cubicBezTo>
                <a:lnTo>
                  <a:pt x="21432" y="0"/>
                </a:lnTo>
                <a:lnTo>
                  <a:pt x="0" y="0"/>
                </a:lnTo>
                <a:close/>
                <a:moveTo>
                  <a:pt x="14442" y="6763"/>
                </a:moveTo>
                <a:cubicBezTo>
                  <a:pt x="14297" y="6763"/>
                  <a:pt x="14148" y="6820"/>
                  <a:pt x="14037" y="6932"/>
                </a:cubicBezTo>
                <a:lnTo>
                  <a:pt x="10457" y="10539"/>
                </a:lnTo>
                <a:cubicBezTo>
                  <a:pt x="10234" y="10765"/>
                  <a:pt x="10234" y="11131"/>
                  <a:pt x="10457" y="11357"/>
                </a:cubicBezTo>
                <a:lnTo>
                  <a:pt x="14037" y="14964"/>
                </a:lnTo>
                <a:cubicBezTo>
                  <a:pt x="14171" y="15099"/>
                  <a:pt x="14308" y="15133"/>
                  <a:pt x="14442" y="15133"/>
                </a:cubicBezTo>
                <a:cubicBezTo>
                  <a:pt x="14576" y="15133"/>
                  <a:pt x="14758" y="15099"/>
                  <a:pt x="14847" y="14964"/>
                </a:cubicBezTo>
                <a:cubicBezTo>
                  <a:pt x="15071" y="14738"/>
                  <a:pt x="15071" y="14372"/>
                  <a:pt x="14847" y="14146"/>
                </a:cubicBezTo>
                <a:lnTo>
                  <a:pt x="12247" y="11526"/>
                </a:lnTo>
                <a:lnTo>
                  <a:pt x="21013" y="11526"/>
                </a:lnTo>
                <a:cubicBezTo>
                  <a:pt x="21326" y="11481"/>
                  <a:pt x="21600" y="11263"/>
                  <a:pt x="21600" y="10948"/>
                </a:cubicBezTo>
                <a:cubicBezTo>
                  <a:pt x="21600" y="10632"/>
                  <a:pt x="21326" y="10356"/>
                  <a:pt x="21013" y="10356"/>
                </a:cubicBezTo>
                <a:lnTo>
                  <a:pt x="12247" y="10356"/>
                </a:lnTo>
                <a:lnTo>
                  <a:pt x="14847" y="7750"/>
                </a:lnTo>
                <a:cubicBezTo>
                  <a:pt x="15071" y="7524"/>
                  <a:pt x="15071" y="7158"/>
                  <a:pt x="14847" y="6932"/>
                </a:cubicBezTo>
                <a:cubicBezTo>
                  <a:pt x="14736" y="6820"/>
                  <a:pt x="14587" y="6763"/>
                  <a:pt x="14442" y="676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6" name="Form"/>
          <p:cNvSpPr/>
          <p:nvPr/>
        </p:nvSpPr>
        <p:spPr>
          <a:xfrm>
            <a:off x="11290300" y="8928100"/>
            <a:ext cx="608410" cy="613172"/>
          </a:xfrm>
          <a:custGeom>
            <a:avLst/>
            <a:gdLst/>
            <a:ahLst/>
            <a:cxnLst>
              <a:cxn ang="0">
                <a:pos x="wd2" y="hd2"/>
              </a:cxn>
              <a:cxn ang="5400000">
                <a:pos x="wd2" y="hd2"/>
              </a:cxn>
              <a:cxn ang="10800000">
                <a:pos x="wd2" y="hd2"/>
              </a:cxn>
              <a:cxn ang="16200000">
                <a:pos x="wd2" y="hd2"/>
              </a:cxn>
            </a:cxnLst>
            <a:rect l="0" t="0" r="r" b="b"/>
            <a:pathLst>
              <a:path w="21600" h="21544" extrusionOk="0">
                <a:moveTo>
                  <a:pt x="0" y="0"/>
                </a:moveTo>
                <a:lnTo>
                  <a:pt x="0" y="21377"/>
                </a:lnTo>
                <a:lnTo>
                  <a:pt x="5678" y="21419"/>
                </a:lnTo>
                <a:cubicBezTo>
                  <a:pt x="5994" y="21419"/>
                  <a:pt x="6270" y="21145"/>
                  <a:pt x="6270" y="20833"/>
                </a:cubicBezTo>
                <a:cubicBezTo>
                  <a:pt x="6270" y="20521"/>
                  <a:pt x="5994" y="20261"/>
                  <a:pt x="5678" y="20261"/>
                </a:cubicBezTo>
                <a:lnTo>
                  <a:pt x="1127" y="20219"/>
                </a:lnTo>
                <a:lnTo>
                  <a:pt x="1127" y="1116"/>
                </a:lnTo>
                <a:lnTo>
                  <a:pt x="20473" y="1116"/>
                </a:lnTo>
                <a:lnTo>
                  <a:pt x="20473" y="20261"/>
                </a:lnTo>
                <a:lnTo>
                  <a:pt x="15922" y="20261"/>
                </a:lnTo>
                <a:cubicBezTo>
                  <a:pt x="15606" y="20261"/>
                  <a:pt x="15330" y="20521"/>
                  <a:pt x="15330" y="20833"/>
                </a:cubicBezTo>
                <a:cubicBezTo>
                  <a:pt x="15330" y="21145"/>
                  <a:pt x="15606" y="21419"/>
                  <a:pt x="15922" y="21419"/>
                </a:cubicBezTo>
                <a:lnTo>
                  <a:pt x="21600" y="21419"/>
                </a:lnTo>
                <a:lnTo>
                  <a:pt x="21600" y="0"/>
                </a:lnTo>
                <a:lnTo>
                  <a:pt x="0" y="0"/>
                </a:lnTo>
                <a:close/>
                <a:moveTo>
                  <a:pt x="10948" y="10263"/>
                </a:moveTo>
                <a:cubicBezTo>
                  <a:pt x="10632" y="10263"/>
                  <a:pt x="10356" y="10536"/>
                  <a:pt x="10356" y="10849"/>
                </a:cubicBezTo>
                <a:lnTo>
                  <a:pt x="10356" y="19592"/>
                </a:lnTo>
                <a:lnTo>
                  <a:pt x="7750" y="16998"/>
                </a:lnTo>
                <a:cubicBezTo>
                  <a:pt x="7524" y="16775"/>
                  <a:pt x="7158" y="16775"/>
                  <a:pt x="6932" y="16998"/>
                </a:cubicBezTo>
                <a:cubicBezTo>
                  <a:pt x="6707" y="17221"/>
                  <a:pt x="6707" y="17584"/>
                  <a:pt x="6932" y="17807"/>
                </a:cubicBezTo>
                <a:lnTo>
                  <a:pt x="10539" y="21377"/>
                </a:lnTo>
                <a:cubicBezTo>
                  <a:pt x="10765" y="21600"/>
                  <a:pt x="11131" y="21600"/>
                  <a:pt x="11357" y="21377"/>
                </a:cubicBezTo>
                <a:lnTo>
                  <a:pt x="14964" y="17807"/>
                </a:lnTo>
                <a:cubicBezTo>
                  <a:pt x="15189" y="17584"/>
                  <a:pt x="15189" y="17221"/>
                  <a:pt x="14964" y="16998"/>
                </a:cubicBezTo>
                <a:cubicBezTo>
                  <a:pt x="14738" y="16731"/>
                  <a:pt x="14372" y="16733"/>
                  <a:pt x="14146" y="16956"/>
                </a:cubicBezTo>
                <a:lnTo>
                  <a:pt x="11526" y="19550"/>
                </a:lnTo>
                <a:lnTo>
                  <a:pt x="11526" y="10849"/>
                </a:lnTo>
                <a:cubicBezTo>
                  <a:pt x="11526" y="10536"/>
                  <a:pt x="11264" y="10263"/>
                  <a:pt x="10948" y="1026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7" name="Form"/>
          <p:cNvSpPr/>
          <p:nvPr/>
        </p:nvSpPr>
        <p:spPr>
          <a:xfrm>
            <a:off x="12598400" y="8928100"/>
            <a:ext cx="609600" cy="609600"/>
          </a:xfrm>
          <a:custGeom>
            <a:avLst/>
            <a:gdLst/>
            <a:ahLst/>
            <a:cxnLst>
              <a:cxn ang="0">
                <a:pos x="wd2" y="hd2"/>
              </a:cxn>
              <a:cxn ang="5400000">
                <a:pos x="wd2" y="hd2"/>
              </a:cxn>
              <a:cxn ang="10800000">
                <a:pos x="wd2" y="hd2"/>
              </a:cxn>
              <a:cxn ang="16200000">
                <a:pos x="wd2" y="hd2"/>
              </a:cxn>
            </a:cxnLst>
            <a:rect l="0" t="0" r="r" b="b"/>
            <a:pathLst>
              <a:path w="21544" h="21600" extrusionOk="0">
                <a:moveTo>
                  <a:pt x="42" y="0"/>
                </a:moveTo>
                <a:lnTo>
                  <a:pt x="0" y="5667"/>
                </a:lnTo>
                <a:cubicBezTo>
                  <a:pt x="0" y="5982"/>
                  <a:pt x="275" y="6258"/>
                  <a:pt x="589" y="6258"/>
                </a:cubicBezTo>
                <a:cubicBezTo>
                  <a:pt x="903" y="6258"/>
                  <a:pt x="1164" y="5982"/>
                  <a:pt x="1164" y="5667"/>
                </a:cubicBezTo>
                <a:lnTo>
                  <a:pt x="1206" y="1125"/>
                </a:lnTo>
                <a:lnTo>
                  <a:pt x="20422" y="1125"/>
                </a:lnTo>
                <a:lnTo>
                  <a:pt x="20422" y="20433"/>
                </a:lnTo>
                <a:lnTo>
                  <a:pt x="1164" y="20433"/>
                </a:lnTo>
                <a:lnTo>
                  <a:pt x="1164" y="15891"/>
                </a:lnTo>
                <a:cubicBezTo>
                  <a:pt x="1164" y="15576"/>
                  <a:pt x="903" y="15300"/>
                  <a:pt x="589" y="15300"/>
                </a:cubicBezTo>
                <a:cubicBezTo>
                  <a:pt x="275" y="15300"/>
                  <a:pt x="0" y="15576"/>
                  <a:pt x="0" y="15891"/>
                </a:cubicBezTo>
                <a:lnTo>
                  <a:pt x="0" y="21600"/>
                </a:lnTo>
                <a:lnTo>
                  <a:pt x="21544" y="21600"/>
                </a:lnTo>
                <a:lnTo>
                  <a:pt x="21544" y="0"/>
                </a:lnTo>
                <a:lnTo>
                  <a:pt x="42" y="0"/>
                </a:lnTo>
                <a:close/>
                <a:moveTo>
                  <a:pt x="4166" y="6750"/>
                </a:moveTo>
                <a:cubicBezTo>
                  <a:pt x="4020" y="6750"/>
                  <a:pt x="3871" y="6806"/>
                  <a:pt x="3759" y="6919"/>
                </a:cubicBezTo>
                <a:lnTo>
                  <a:pt x="168" y="10519"/>
                </a:lnTo>
                <a:cubicBezTo>
                  <a:pt x="-56" y="10744"/>
                  <a:pt x="-56" y="11109"/>
                  <a:pt x="168" y="11334"/>
                </a:cubicBezTo>
                <a:lnTo>
                  <a:pt x="3759" y="14934"/>
                </a:lnTo>
                <a:cubicBezTo>
                  <a:pt x="3894" y="15069"/>
                  <a:pt x="4031" y="15103"/>
                  <a:pt x="4166" y="15103"/>
                </a:cubicBezTo>
                <a:cubicBezTo>
                  <a:pt x="4300" y="15103"/>
                  <a:pt x="4483" y="15069"/>
                  <a:pt x="4573" y="14934"/>
                </a:cubicBezTo>
                <a:cubicBezTo>
                  <a:pt x="4797" y="14709"/>
                  <a:pt x="4797" y="14344"/>
                  <a:pt x="4573" y="14119"/>
                </a:cubicBezTo>
                <a:lnTo>
                  <a:pt x="1964" y="11503"/>
                </a:lnTo>
                <a:lnTo>
                  <a:pt x="10758" y="11503"/>
                </a:lnTo>
                <a:cubicBezTo>
                  <a:pt x="11072" y="11503"/>
                  <a:pt x="11347" y="11242"/>
                  <a:pt x="11347" y="10927"/>
                </a:cubicBezTo>
                <a:cubicBezTo>
                  <a:pt x="11347" y="10612"/>
                  <a:pt x="11072" y="10336"/>
                  <a:pt x="10758" y="10336"/>
                </a:cubicBezTo>
                <a:lnTo>
                  <a:pt x="1964" y="10336"/>
                </a:lnTo>
                <a:lnTo>
                  <a:pt x="4573" y="7734"/>
                </a:lnTo>
                <a:cubicBezTo>
                  <a:pt x="4797" y="7509"/>
                  <a:pt x="4797" y="7144"/>
                  <a:pt x="4573" y="6919"/>
                </a:cubicBezTo>
                <a:cubicBezTo>
                  <a:pt x="4460" y="6806"/>
                  <a:pt x="4312" y="6750"/>
                  <a:pt x="4166" y="67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8" name="Form"/>
          <p:cNvSpPr/>
          <p:nvPr/>
        </p:nvSpPr>
        <p:spPr>
          <a:xfrm>
            <a:off x="15214599" y="8929290"/>
            <a:ext cx="609601" cy="607220"/>
          </a:xfrm>
          <a:custGeom>
            <a:avLst/>
            <a:gdLst/>
            <a:ahLst/>
            <a:cxnLst>
              <a:cxn ang="0">
                <a:pos x="wd2" y="hd2"/>
              </a:cxn>
              <a:cxn ang="5400000">
                <a:pos x="wd2" y="hd2"/>
              </a:cxn>
              <a:cxn ang="10800000">
                <a:pos x="wd2" y="hd2"/>
              </a:cxn>
              <a:cxn ang="16200000">
                <a:pos x="wd2" y="hd2"/>
              </a:cxn>
            </a:cxnLst>
            <a:rect l="0" t="0" r="r" b="b"/>
            <a:pathLst>
              <a:path w="21541" h="21600" extrusionOk="0">
                <a:moveTo>
                  <a:pt x="0" y="0"/>
                </a:moveTo>
                <a:lnTo>
                  <a:pt x="0" y="5647"/>
                </a:lnTo>
                <a:cubicBezTo>
                  <a:pt x="0" y="5963"/>
                  <a:pt x="275" y="6240"/>
                  <a:pt x="589" y="6240"/>
                </a:cubicBezTo>
                <a:cubicBezTo>
                  <a:pt x="903" y="6240"/>
                  <a:pt x="1164" y="5963"/>
                  <a:pt x="1164" y="5647"/>
                </a:cubicBezTo>
                <a:lnTo>
                  <a:pt x="1164" y="1129"/>
                </a:lnTo>
                <a:lnTo>
                  <a:pt x="20377" y="1129"/>
                </a:lnTo>
                <a:lnTo>
                  <a:pt x="20377" y="5689"/>
                </a:lnTo>
                <a:cubicBezTo>
                  <a:pt x="20377" y="6006"/>
                  <a:pt x="20638" y="6282"/>
                  <a:pt x="20952" y="6282"/>
                </a:cubicBezTo>
                <a:cubicBezTo>
                  <a:pt x="21266" y="6282"/>
                  <a:pt x="21541" y="6006"/>
                  <a:pt x="21541" y="5689"/>
                </a:cubicBezTo>
                <a:lnTo>
                  <a:pt x="21541" y="0"/>
                </a:lnTo>
                <a:lnTo>
                  <a:pt x="0" y="0"/>
                </a:lnTo>
                <a:close/>
                <a:moveTo>
                  <a:pt x="4165" y="6734"/>
                </a:moveTo>
                <a:cubicBezTo>
                  <a:pt x="4019" y="6734"/>
                  <a:pt x="3871" y="6791"/>
                  <a:pt x="3759" y="6904"/>
                </a:cubicBezTo>
                <a:lnTo>
                  <a:pt x="168" y="10518"/>
                </a:lnTo>
                <a:cubicBezTo>
                  <a:pt x="-56" y="10744"/>
                  <a:pt x="-56" y="11111"/>
                  <a:pt x="168" y="11336"/>
                </a:cubicBezTo>
                <a:lnTo>
                  <a:pt x="3759" y="14951"/>
                </a:lnTo>
                <a:cubicBezTo>
                  <a:pt x="3893" y="15086"/>
                  <a:pt x="4031" y="15120"/>
                  <a:pt x="4165" y="15120"/>
                </a:cubicBezTo>
                <a:cubicBezTo>
                  <a:pt x="4300" y="15120"/>
                  <a:pt x="4482" y="15086"/>
                  <a:pt x="4572" y="14951"/>
                </a:cubicBezTo>
                <a:cubicBezTo>
                  <a:pt x="4796" y="14725"/>
                  <a:pt x="4796" y="14358"/>
                  <a:pt x="4572" y="14132"/>
                </a:cubicBezTo>
                <a:lnTo>
                  <a:pt x="1963" y="11506"/>
                </a:lnTo>
                <a:lnTo>
                  <a:pt x="19508" y="11506"/>
                </a:lnTo>
                <a:lnTo>
                  <a:pt x="16913" y="14132"/>
                </a:lnTo>
                <a:cubicBezTo>
                  <a:pt x="16689" y="14358"/>
                  <a:pt x="16689" y="14725"/>
                  <a:pt x="16913" y="14951"/>
                </a:cubicBezTo>
                <a:cubicBezTo>
                  <a:pt x="17048" y="15086"/>
                  <a:pt x="17171" y="15120"/>
                  <a:pt x="17306" y="15120"/>
                </a:cubicBezTo>
                <a:cubicBezTo>
                  <a:pt x="17441" y="15120"/>
                  <a:pt x="17623" y="15086"/>
                  <a:pt x="17713" y="14951"/>
                </a:cubicBezTo>
                <a:lnTo>
                  <a:pt x="21303" y="11336"/>
                </a:lnTo>
                <a:cubicBezTo>
                  <a:pt x="21437" y="11201"/>
                  <a:pt x="21533" y="10969"/>
                  <a:pt x="21443" y="10744"/>
                </a:cubicBezTo>
                <a:cubicBezTo>
                  <a:pt x="21398" y="10653"/>
                  <a:pt x="21348" y="10563"/>
                  <a:pt x="21303" y="10518"/>
                </a:cubicBezTo>
                <a:lnTo>
                  <a:pt x="17713" y="6904"/>
                </a:lnTo>
                <a:cubicBezTo>
                  <a:pt x="17488" y="6678"/>
                  <a:pt x="17138" y="6678"/>
                  <a:pt x="16913" y="6904"/>
                </a:cubicBezTo>
                <a:cubicBezTo>
                  <a:pt x="16689" y="7129"/>
                  <a:pt x="16689" y="7496"/>
                  <a:pt x="16913" y="7722"/>
                </a:cubicBezTo>
                <a:lnTo>
                  <a:pt x="19508" y="10334"/>
                </a:lnTo>
                <a:lnTo>
                  <a:pt x="1963" y="10334"/>
                </a:lnTo>
                <a:lnTo>
                  <a:pt x="4572" y="7722"/>
                </a:lnTo>
                <a:cubicBezTo>
                  <a:pt x="4796" y="7496"/>
                  <a:pt x="4796" y="7129"/>
                  <a:pt x="4572" y="6904"/>
                </a:cubicBezTo>
                <a:cubicBezTo>
                  <a:pt x="4460" y="6791"/>
                  <a:pt x="4311" y="6734"/>
                  <a:pt x="4165" y="6734"/>
                </a:cubicBezTo>
                <a:close/>
                <a:moveTo>
                  <a:pt x="589" y="15318"/>
                </a:moveTo>
                <a:cubicBezTo>
                  <a:pt x="275" y="15318"/>
                  <a:pt x="0" y="15594"/>
                  <a:pt x="0" y="15911"/>
                </a:cubicBezTo>
                <a:lnTo>
                  <a:pt x="0" y="21600"/>
                </a:lnTo>
                <a:lnTo>
                  <a:pt x="21457" y="21600"/>
                </a:lnTo>
                <a:lnTo>
                  <a:pt x="21499" y="15911"/>
                </a:lnTo>
                <a:cubicBezTo>
                  <a:pt x="21544" y="15594"/>
                  <a:pt x="21266" y="15318"/>
                  <a:pt x="20952" y="15318"/>
                </a:cubicBezTo>
                <a:cubicBezTo>
                  <a:pt x="20638" y="15318"/>
                  <a:pt x="20377" y="15594"/>
                  <a:pt x="20377" y="15911"/>
                </a:cubicBezTo>
                <a:lnTo>
                  <a:pt x="20335" y="20471"/>
                </a:lnTo>
                <a:lnTo>
                  <a:pt x="1164" y="20471"/>
                </a:lnTo>
                <a:lnTo>
                  <a:pt x="1164" y="15911"/>
                </a:lnTo>
                <a:cubicBezTo>
                  <a:pt x="1164" y="15594"/>
                  <a:pt x="903" y="15318"/>
                  <a:pt x="589" y="1531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39" name="Form"/>
          <p:cNvSpPr/>
          <p:nvPr/>
        </p:nvSpPr>
        <p:spPr>
          <a:xfrm>
            <a:off x="13906500" y="8928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558" y="21600"/>
                </a:lnTo>
                <a:lnTo>
                  <a:pt x="21600" y="15933"/>
                </a:lnTo>
                <a:cubicBezTo>
                  <a:pt x="21600" y="15618"/>
                  <a:pt x="21324" y="15342"/>
                  <a:pt x="21009" y="15342"/>
                </a:cubicBezTo>
                <a:cubicBezTo>
                  <a:pt x="20694" y="15342"/>
                  <a:pt x="20433" y="15618"/>
                  <a:pt x="20433" y="15933"/>
                </a:cubicBezTo>
                <a:lnTo>
                  <a:pt x="20391" y="20475"/>
                </a:lnTo>
                <a:lnTo>
                  <a:pt x="1125" y="20475"/>
                </a:lnTo>
                <a:lnTo>
                  <a:pt x="1125" y="1167"/>
                </a:lnTo>
                <a:lnTo>
                  <a:pt x="20433" y="1167"/>
                </a:lnTo>
                <a:lnTo>
                  <a:pt x="20433" y="5709"/>
                </a:lnTo>
                <a:cubicBezTo>
                  <a:pt x="20433" y="6024"/>
                  <a:pt x="20694" y="6300"/>
                  <a:pt x="21009" y="6300"/>
                </a:cubicBezTo>
                <a:cubicBezTo>
                  <a:pt x="21324" y="6300"/>
                  <a:pt x="21600" y="6024"/>
                  <a:pt x="21600" y="5709"/>
                </a:cubicBezTo>
                <a:lnTo>
                  <a:pt x="21600" y="0"/>
                </a:lnTo>
                <a:lnTo>
                  <a:pt x="0" y="0"/>
                </a:lnTo>
                <a:close/>
                <a:moveTo>
                  <a:pt x="17100" y="6750"/>
                </a:moveTo>
                <a:cubicBezTo>
                  <a:pt x="16954" y="6750"/>
                  <a:pt x="16805" y="6806"/>
                  <a:pt x="16692" y="6919"/>
                </a:cubicBezTo>
                <a:cubicBezTo>
                  <a:pt x="16467" y="7144"/>
                  <a:pt x="16467" y="7509"/>
                  <a:pt x="16692" y="7734"/>
                </a:cubicBezTo>
                <a:lnTo>
                  <a:pt x="19308" y="10336"/>
                </a:lnTo>
                <a:lnTo>
                  <a:pt x="10491" y="10336"/>
                </a:lnTo>
                <a:cubicBezTo>
                  <a:pt x="10176" y="10336"/>
                  <a:pt x="9900" y="10612"/>
                  <a:pt x="9900" y="10927"/>
                </a:cubicBezTo>
                <a:cubicBezTo>
                  <a:pt x="9900" y="11242"/>
                  <a:pt x="10176" y="11503"/>
                  <a:pt x="10491" y="11503"/>
                </a:cubicBezTo>
                <a:lnTo>
                  <a:pt x="19308" y="11503"/>
                </a:lnTo>
                <a:lnTo>
                  <a:pt x="16692" y="14119"/>
                </a:lnTo>
                <a:cubicBezTo>
                  <a:pt x="16467" y="14344"/>
                  <a:pt x="16467" y="14709"/>
                  <a:pt x="16692" y="14934"/>
                </a:cubicBezTo>
                <a:cubicBezTo>
                  <a:pt x="16827" y="15069"/>
                  <a:pt x="16965" y="15103"/>
                  <a:pt x="17100" y="15103"/>
                </a:cubicBezTo>
                <a:cubicBezTo>
                  <a:pt x="17235" y="15103"/>
                  <a:pt x="17418" y="15069"/>
                  <a:pt x="17508" y="14934"/>
                </a:cubicBezTo>
                <a:lnTo>
                  <a:pt x="21108" y="11334"/>
                </a:lnTo>
                <a:cubicBezTo>
                  <a:pt x="21333" y="11109"/>
                  <a:pt x="21333" y="10744"/>
                  <a:pt x="21108" y="10519"/>
                </a:cubicBezTo>
                <a:lnTo>
                  <a:pt x="17508" y="6919"/>
                </a:lnTo>
                <a:cubicBezTo>
                  <a:pt x="17395" y="6806"/>
                  <a:pt x="17246" y="6750"/>
                  <a:pt x="17100" y="67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0" name="Form"/>
          <p:cNvSpPr/>
          <p:nvPr/>
        </p:nvSpPr>
        <p:spPr>
          <a:xfrm>
            <a:off x="16522700" y="8928099"/>
            <a:ext cx="608410" cy="609603"/>
          </a:xfrm>
          <a:custGeom>
            <a:avLst/>
            <a:gdLst/>
            <a:ahLst/>
            <a:cxnLst>
              <a:cxn ang="0">
                <a:pos x="wd2" y="hd2"/>
              </a:cxn>
              <a:cxn ang="5400000">
                <a:pos x="wd2" y="hd2"/>
              </a:cxn>
              <a:cxn ang="10800000">
                <a:pos x="wd2" y="hd2"/>
              </a:cxn>
              <a:cxn ang="16200000">
                <a:pos x="wd2" y="hd2"/>
              </a:cxn>
            </a:cxnLst>
            <a:rect l="0" t="0" r="r" b="b"/>
            <a:pathLst>
              <a:path w="21600" h="21595" extrusionOk="0">
                <a:moveTo>
                  <a:pt x="0" y="0"/>
                </a:moveTo>
                <a:lnTo>
                  <a:pt x="0" y="21510"/>
                </a:lnTo>
                <a:lnTo>
                  <a:pt x="5678" y="21552"/>
                </a:lnTo>
                <a:cubicBezTo>
                  <a:pt x="5994" y="21552"/>
                  <a:pt x="6270" y="21276"/>
                  <a:pt x="6270" y="20962"/>
                </a:cubicBezTo>
                <a:cubicBezTo>
                  <a:pt x="6270" y="20647"/>
                  <a:pt x="5994" y="20385"/>
                  <a:pt x="5678" y="20385"/>
                </a:cubicBezTo>
                <a:lnTo>
                  <a:pt x="1127" y="20329"/>
                </a:lnTo>
                <a:lnTo>
                  <a:pt x="1127" y="1124"/>
                </a:lnTo>
                <a:lnTo>
                  <a:pt x="5678" y="1124"/>
                </a:lnTo>
                <a:lnTo>
                  <a:pt x="5678" y="1167"/>
                </a:lnTo>
                <a:cubicBezTo>
                  <a:pt x="5994" y="1167"/>
                  <a:pt x="6270" y="905"/>
                  <a:pt x="6270" y="590"/>
                </a:cubicBezTo>
                <a:cubicBezTo>
                  <a:pt x="6270" y="275"/>
                  <a:pt x="5994" y="0"/>
                  <a:pt x="5678" y="0"/>
                </a:cubicBezTo>
                <a:lnTo>
                  <a:pt x="0" y="0"/>
                </a:lnTo>
                <a:close/>
                <a:moveTo>
                  <a:pt x="10821" y="0"/>
                </a:moveTo>
                <a:cubicBezTo>
                  <a:pt x="10731" y="0"/>
                  <a:pt x="10686" y="-3"/>
                  <a:pt x="10596" y="42"/>
                </a:cubicBezTo>
                <a:cubicBezTo>
                  <a:pt x="10551" y="42"/>
                  <a:pt x="10500" y="84"/>
                  <a:pt x="10455" y="84"/>
                </a:cubicBezTo>
                <a:cubicBezTo>
                  <a:pt x="10455" y="84"/>
                  <a:pt x="10370" y="182"/>
                  <a:pt x="10370" y="182"/>
                </a:cubicBezTo>
                <a:lnTo>
                  <a:pt x="6763" y="3782"/>
                </a:lnTo>
                <a:cubicBezTo>
                  <a:pt x="6538" y="4007"/>
                  <a:pt x="6538" y="4358"/>
                  <a:pt x="6763" y="4583"/>
                </a:cubicBezTo>
                <a:cubicBezTo>
                  <a:pt x="6898" y="4718"/>
                  <a:pt x="7036" y="4766"/>
                  <a:pt x="7172" y="4766"/>
                </a:cubicBezTo>
                <a:cubicBezTo>
                  <a:pt x="7307" y="4766"/>
                  <a:pt x="7490" y="4718"/>
                  <a:pt x="7580" y="4583"/>
                </a:cubicBezTo>
                <a:lnTo>
                  <a:pt x="10187" y="1982"/>
                </a:lnTo>
                <a:lnTo>
                  <a:pt x="10187" y="10797"/>
                </a:lnTo>
                <a:lnTo>
                  <a:pt x="10187" y="19612"/>
                </a:lnTo>
                <a:lnTo>
                  <a:pt x="7580" y="17011"/>
                </a:lnTo>
                <a:cubicBezTo>
                  <a:pt x="7355" y="16786"/>
                  <a:pt x="6989" y="16786"/>
                  <a:pt x="6763" y="17011"/>
                </a:cubicBezTo>
                <a:cubicBezTo>
                  <a:pt x="6538" y="17236"/>
                  <a:pt x="6538" y="17587"/>
                  <a:pt x="6763" y="17812"/>
                </a:cubicBezTo>
                <a:lnTo>
                  <a:pt x="10370" y="21411"/>
                </a:lnTo>
                <a:cubicBezTo>
                  <a:pt x="10415" y="21411"/>
                  <a:pt x="10508" y="21507"/>
                  <a:pt x="10553" y="21552"/>
                </a:cubicBezTo>
                <a:cubicBezTo>
                  <a:pt x="10644" y="21597"/>
                  <a:pt x="10689" y="21594"/>
                  <a:pt x="10779" y="21594"/>
                </a:cubicBezTo>
                <a:cubicBezTo>
                  <a:pt x="10869" y="21594"/>
                  <a:pt x="10914" y="21597"/>
                  <a:pt x="11004" y="21552"/>
                </a:cubicBezTo>
                <a:cubicBezTo>
                  <a:pt x="11049" y="21552"/>
                  <a:pt x="11142" y="21411"/>
                  <a:pt x="11187" y="21411"/>
                </a:cubicBezTo>
                <a:lnTo>
                  <a:pt x="14795" y="17812"/>
                </a:lnTo>
                <a:cubicBezTo>
                  <a:pt x="15020" y="17587"/>
                  <a:pt x="15020" y="17236"/>
                  <a:pt x="14795" y="17011"/>
                </a:cubicBezTo>
                <a:cubicBezTo>
                  <a:pt x="14614" y="16741"/>
                  <a:pt x="14245" y="16730"/>
                  <a:pt x="14020" y="16955"/>
                </a:cubicBezTo>
                <a:lnTo>
                  <a:pt x="11413" y="19570"/>
                </a:lnTo>
                <a:lnTo>
                  <a:pt x="11413" y="10797"/>
                </a:lnTo>
                <a:lnTo>
                  <a:pt x="11413" y="1982"/>
                </a:lnTo>
                <a:lnTo>
                  <a:pt x="14020" y="4583"/>
                </a:lnTo>
                <a:cubicBezTo>
                  <a:pt x="14155" y="4718"/>
                  <a:pt x="14293" y="4766"/>
                  <a:pt x="14428" y="4766"/>
                </a:cubicBezTo>
                <a:cubicBezTo>
                  <a:pt x="14563" y="4766"/>
                  <a:pt x="14746" y="4718"/>
                  <a:pt x="14837" y="4583"/>
                </a:cubicBezTo>
                <a:cubicBezTo>
                  <a:pt x="15062" y="4358"/>
                  <a:pt x="15062" y="4006"/>
                  <a:pt x="14837" y="3782"/>
                </a:cubicBezTo>
                <a:lnTo>
                  <a:pt x="11230" y="182"/>
                </a:lnTo>
                <a:cubicBezTo>
                  <a:pt x="11140" y="93"/>
                  <a:pt x="10956" y="0"/>
                  <a:pt x="10821" y="0"/>
                </a:cubicBezTo>
                <a:close/>
                <a:moveTo>
                  <a:pt x="15922" y="0"/>
                </a:moveTo>
                <a:cubicBezTo>
                  <a:pt x="15606" y="0"/>
                  <a:pt x="15330" y="275"/>
                  <a:pt x="15330" y="590"/>
                </a:cubicBezTo>
                <a:cubicBezTo>
                  <a:pt x="15330" y="905"/>
                  <a:pt x="15606" y="1167"/>
                  <a:pt x="15922" y="1167"/>
                </a:cubicBezTo>
                <a:lnTo>
                  <a:pt x="20473" y="1167"/>
                </a:lnTo>
                <a:lnTo>
                  <a:pt x="20473" y="20427"/>
                </a:lnTo>
                <a:lnTo>
                  <a:pt x="15922" y="20427"/>
                </a:lnTo>
                <a:cubicBezTo>
                  <a:pt x="15606" y="20427"/>
                  <a:pt x="15330" y="20689"/>
                  <a:pt x="15330" y="21004"/>
                </a:cubicBezTo>
                <a:cubicBezTo>
                  <a:pt x="15330" y="21319"/>
                  <a:pt x="15606" y="21594"/>
                  <a:pt x="15922" y="21594"/>
                </a:cubicBezTo>
                <a:lnTo>
                  <a:pt x="21600" y="21594"/>
                </a:lnTo>
                <a:lnTo>
                  <a:pt x="21600" y="0"/>
                </a:lnTo>
                <a:lnTo>
                  <a:pt x="15922" y="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1" name="Form"/>
          <p:cNvSpPr/>
          <p:nvPr/>
        </p:nvSpPr>
        <p:spPr>
          <a:xfrm>
            <a:off x="17818100" y="8928100"/>
            <a:ext cx="613569" cy="6135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730"/>
                </a:lnTo>
                <a:cubicBezTo>
                  <a:pt x="0" y="11043"/>
                  <a:pt x="274" y="11317"/>
                  <a:pt x="587" y="11317"/>
                </a:cubicBezTo>
                <a:cubicBezTo>
                  <a:pt x="900" y="11317"/>
                  <a:pt x="1160" y="11043"/>
                  <a:pt x="1160" y="10730"/>
                </a:cubicBezTo>
                <a:lnTo>
                  <a:pt x="1160" y="1160"/>
                </a:lnTo>
                <a:lnTo>
                  <a:pt x="10730" y="1160"/>
                </a:lnTo>
                <a:cubicBezTo>
                  <a:pt x="11088" y="1160"/>
                  <a:pt x="11317" y="900"/>
                  <a:pt x="11317" y="587"/>
                </a:cubicBezTo>
                <a:cubicBezTo>
                  <a:pt x="11317" y="274"/>
                  <a:pt x="11043" y="0"/>
                  <a:pt x="10730" y="0"/>
                </a:cubicBezTo>
                <a:lnTo>
                  <a:pt x="0" y="0"/>
                </a:lnTo>
                <a:close/>
                <a:moveTo>
                  <a:pt x="12966" y="3130"/>
                </a:moveTo>
                <a:cubicBezTo>
                  <a:pt x="12653" y="3130"/>
                  <a:pt x="12379" y="3404"/>
                  <a:pt x="12379" y="3716"/>
                </a:cubicBezTo>
                <a:cubicBezTo>
                  <a:pt x="12379" y="4029"/>
                  <a:pt x="12653" y="4289"/>
                  <a:pt x="12966" y="4289"/>
                </a:cubicBezTo>
                <a:lnTo>
                  <a:pt x="16626" y="4289"/>
                </a:lnTo>
                <a:lnTo>
                  <a:pt x="10465" y="10465"/>
                </a:lnTo>
                <a:lnTo>
                  <a:pt x="4289" y="16626"/>
                </a:lnTo>
                <a:lnTo>
                  <a:pt x="4289" y="12966"/>
                </a:lnTo>
                <a:cubicBezTo>
                  <a:pt x="4289" y="12653"/>
                  <a:pt x="4029" y="12379"/>
                  <a:pt x="3716" y="12379"/>
                </a:cubicBezTo>
                <a:cubicBezTo>
                  <a:pt x="3403" y="12379"/>
                  <a:pt x="3130" y="12653"/>
                  <a:pt x="3130" y="12966"/>
                </a:cubicBezTo>
                <a:lnTo>
                  <a:pt x="3130" y="18023"/>
                </a:lnTo>
                <a:cubicBezTo>
                  <a:pt x="3130" y="18336"/>
                  <a:pt x="3403" y="18596"/>
                  <a:pt x="3716" y="18596"/>
                </a:cubicBezTo>
                <a:lnTo>
                  <a:pt x="8760" y="18596"/>
                </a:lnTo>
                <a:cubicBezTo>
                  <a:pt x="9073" y="18596"/>
                  <a:pt x="9347" y="18336"/>
                  <a:pt x="9347" y="18023"/>
                </a:cubicBezTo>
                <a:cubicBezTo>
                  <a:pt x="9302" y="17710"/>
                  <a:pt x="9073" y="17437"/>
                  <a:pt x="8760" y="17436"/>
                </a:cubicBezTo>
                <a:lnTo>
                  <a:pt x="5100" y="17436"/>
                </a:lnTo>
                <a:lnTo>
                  <a:pt x="11261" y="11261"/>
                </a:lnTo>
                <a:lnTo>
                  <a:pt x="17436" y="5100"/>
                </a:lnTo>
                <a:lnTo>
                  <a:pt x="17436" y="8760"/>
                </a:lnTo>
                <a:cubicBezTo>
                  <a:pt x="17436" y="9073"/>
                  <a:pt x="17710" y="9347"/>
                  <a:pt x="18023" y="9347"/>
                </a:cubicBezTo>
                <a:cubicBezTo>
                  <a:pt x="18336" y="9347"/>
                  <a:pt x="18596" y="9073"/>
                  <a:pt x="18596" y="8760"/>
                </a:cubicBezTo>
                <a:lnTo>
                  <a:pt x="18596" y="3716"/>
                </a:lnTo>
                <a:cubicBezTo>
                  <a:pt x="18596" y="3403"/>
                  <a:pt x="18336" y="3130"/>
                  <a:pt x="18023" y="3130"/>
                </a:cubicBezTo>
                <a:lnTo>
                  <a:pt x="12966" y="3130"/>
                </a:lnTo>
                <a:close/>
                <a:moveTo>
                  <a:pt x="21013" y="10283"/>
                </a:moveTo>
                <a:cubicBezTo>
                  <a:pt x="20700" y="10283"/>
                  <a:pt x="20426" y="10557"/>
                  <a:pt x="20426" y="10870"/>
                </a:cubicBezTo>
                <a:lnTo>
                  <a:pt x="20426" y="20426"/>
                </a:lnTo>
                <a:lnTo>
                  <a:pt x="10870" y="20426"/>
                </a:lnTo>
                <a:cubicBezTo>
                  <a:pt x="10557" y="20426"/>
                  <a:pt x="10283" y="20700"/>
                  <a:pt x="10283" y="21013"/>
                </a:cubicBezTo>
                <a:cubicBezTo>
                  <a:pt x="10283" y="21326"/>
                  <a:pt x="10557" y="21600"/>
                  <a:pt x="10870" y="21600"/>
                </a:cubicBezTo>
                <a:lnTo>
                  <a:pt x="21600" y="21600"/>
                </a:lnTo>
                <a:lnTo>
                  <a:pt x="21600" y="10870"/>
                </a:lnTo>
                <a:cubicBezTo>
                  <a:pt x="21600" y="10512"/>
                  <a:pt x="21326" y="10283"/>
                  <a:pt x="21013" y="1028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2" name="Form"/>
          <p:cNvSpPr/>
          <p:nvPr/>
        </p:nvSpPr>
        <p:spPr>
          <a:xfrm>
            <a:off x="19126200" y="9016998"/>
            <a:ext cx="615554" cy="440534"/>
          </a:xfrm>
          <a:custGeom>
            <a:avLst/>
            <a:gdLst/>
            <a:ahLst/>
            <a:cxnLst>
              <a:cxn ang="0">
                <a:pos x="wd2" y="hd2"/>
              </a:cxn>
              <a:cxn ang="5400000">
                <a:pos x="wd2" y="hd2"/>
              </a:cxn>
              <a:cxn ang="10800000">
                <a:pos x="wd2" y="hd2"/>
              </a:cxn>
              <a:cxn ang="16200000">
                <a:pos x="wd2" y="hd2"/>
              </a:cxn>
            </a:cxnLst>
            <a:rect l="0" t="0" r="r" b="b"/>
            <a:pathLst>
              <a:path w="21600" h="21592" extrusionOk="0">
                <a:moveTo>
                  <a:pt x="10682" y="0"/>
                </a:moveTo>
                <a:cubicBezTo>
                  <a:pt x="10593" y="0"/>
                  <a:pt x="10503" y="-4"/>
                  <a:pt x="10459" y="58"/>
                </a:cubicBezTo>
                <a:cubicBezTo>
                  <a:pt x="10414" y="120"/>
                  <a:pt x="10323" y="253"/>
                  <a:pt x="10278" y="253"/>
                </a:cubicBezTo>
                <a:lnTo>
                  <a:pt x="7743" y="3793"/>
                </a:lnTo>
                <a:cubicBezTo>
                  <a:pt x="7520" y="4104"/>
                  <a:pt x="7520" y="4610"/>
                  <a:pt x="7743" y="4921"/>
                </a:cubicBezTo>
                <a:cubicBezTo>
                  <a:pt x="7877" y="5108"/>
                  <a:pt x="8013" y="5174"/>
                  <a:pt x="8147" y="5174"/>
                </a:cubicBezTo>
                <a:cubicBezTo>
                  <a:pt x="8281" y="5174"/>
                  <a:pt x="8462" y="5108"/>
                  <a:pt x="8551" y="4921"/>
                </a:cubicBezTo>
                <a:lnTo>
                  <a:pt x="10111" y="2743"/>
                </a:lnTo>
                <a:lnTo>
                  <a:pt x="10111" y="10835"/>
                </a:lnTo>
                <a:lnTo>
                  <a:pt x="10111" y="18927"/>
                </a:lnTo>
                <a:lnTo>
                  <a:pt x="8551" y="16748"/>
                </a:lnTo>
                <a:cubicBezTo>
                  <a:pt x="8328" y="16437"/>
                  <a:pt x="7966" y="16437"/>
                  <a:pt x="7743" y="16748"/>
                </a:cubicBezTo>
                <a:cubicBezTo>
                  <a:pt x="7520" y="17060"/>
                  <a:pt x="7520" y="17546"/>
                  <a:pt x="7743" y="17857"/>
                </a:cubicBezTo>
                <a:lnTo>
                  <a:pt x="10278" y="21417"/>
                </a:lnTo>
                <a:cubicBezTo>
                  <a:pt x="10322" y="21417"/>
                  <a:pt x="10414" y="21534"/>
                  <a:pt x="10459" y="21534"/>
                </a:cubicBezTo>
                <a:cubicBezTo>
                  <a:pt x="10548" y="21596"/>
                  <a:pt x="10637" y="21592"/>
                  <a:pt x="10682" y="21592"/>
                </a:cubicBezTo>
                <a:cubicBezTo>
                  <a:pt x="10771" y="21592"/>
                  <a:pt x="10815" y="21596"/>
                  <a:pt x="10904" y="21534"/>
                </a:cubicBezTo>
                <a:cubicBezTo>
                  <a:pt x="10949" y="21471"/>
                  <a:pt x="11041" y="21359"/>
                  <a:pt x="11085" y="21359"/>
                </a:cubicBezTo>
                <a:lnTo>
                  <a:pt x="13620" y="17799"/>
                </a:lnTo>
                <a:cubicBezTo>
                  <a:pt x="13843" y="17488"/>
                  <a:pt x="13843" y="17001"/>
                  <a:pt x="13620" y="16690"/>
                </a:cubicBezTo>
                <a:cubicBezTo>
                  <a:pt x="13397" y="16379"/>
                  <a:pt x="13049" y="16379"/>
                  <a:pt x="12826" y="16690"/>
                </a:cubicBezTo>
                <a:lnTo>
                  <a:pt x="11267" y="18869"/>
                </a:lnTo>
                <a:lnTo>
                  <a:pt x="11267" y="10776"/>
                </a:lnTo>
                <a:lnTo>
                  <a:pt x="11267" y="2743"/>
                </a:lnTo>
                <a:lnTo>
                  <a:pt x="12826" y="4921"/>
                </a:lnTo>
                <a:cubicBezTo>
                  <a:pt x="12960" y="5108"/>
                  <a:pt x="13096" y="5174"/>
                  <a:pt x="13230" y="5174"/>
                </a:cubicBezTo>
                <a:cubicBezTo>
                  <a:pt x="13364" y="5174"/>
                  <a:pt x="13531" y="5108"/>
                  <a:pt x="13620" y="4921"/>
                </a:cubicBezTo>
                <a:cubicBezTo>
                  <a:pt x="13843" y="4610"/>
                  <a:pt x="13843" y="4104"/>
                  <a:pt x="13620" y="3793"/>
                </a:cubicBezTo>
                <a:lnTo>
                  <a:pt x="11085" y="253"/>
                </a:lnTo>
                <a:cubicBezTo>
                  <a:pt x="11041" y="253"/>
                  <a:pt x="10949" y="120"/>
                  <a:pt x="10904" y="58"/>
                </a:cubicBezTo>
                <a:cubicBezTo>
                  <a:pt x="10815" y="-4"/>
                  <a:pt x="10771" y="0"/>
                  <a:pt x="10682" y="0"/>
                </a:cubicBezTo>
                <a:close/>
                <a:moveTo>
                  <a:pt x="5877" y="2490"/>
                </a:moveTo>
                <a:cubicBezTo>
                  <a:pt x="5732" y="2490"/>
                  <a:pt x="5598" y="2568"/>
                  <a:pt x="5487" y="2723"/>
                </a:cubicBezTo>
                <a:lnTo>
                  <a:pt x="0" y="10387"/>
                </a:lnTo>
                <a:lnTo>
                  <a:pt x="5487" y="18032"/>
                </a:lnTo>
                <a:cubicBezTo>
                  <a:pt x="5621" y="18219"/>
                  <a:pt x="5743" y="18285"/>
                  <a:pt x="5877" y="18285"/>
                </a:cubicBezTo>
                <a:cubicBezTo>
                  <a:pt x="6011" y="18285"/>
                  <a:pt x="6192" y="18219"/>
                  <a:pt x="6281" y="18032"/>
                </a:cubicBezTo>
                <a:cubicBezTo>
                  <a:pt x="6504" y="17721"/>
                  <a:pt x="6504" y="17235"/>
                  <a:pt x="6281" y="16923"/>
                </a:cubicBezTo>
                <a:lnTo>
                  <a:pt x="1643" y="10310"/>
                </a:lnTo>
                <a:lnTo>
                  <a:pt x="6281" y="3851"/>
                </a:lnTo>
                <a:cubicBezTo>
                  <a:pt x="6504" y="3540"/>
                  <a:pt x="6504" y="3034"/>
                  <a:pt x="6281" y="2723"/>
                </a:cubicBezTo>
                <a:cubicBezTo>
                  <a:pt x="6169" y="2568"/>
                  <a:pt x="6022" y="2490"/>
                  <a:pt x="5877" y="2490"/>
                </a:cubicBezTo>
                <a:close/>
                <a:moveTo>
                  <a:pt x="15723" y="2490"/>
                </a:moveTo>
                <a:cubicBezTo>
                  <a:pt x="15578" y="2490"/>
                  <a:pt x="15431" y="2568"/>
                  <a:pt x="15319" y="2723"/>
                </a:cubicBezTo>
                <a:cubicBezTo>
                  <a:pt x="15096" y="3034"/>
                  <a:pt x="15096" y="3540"/>
                  <a:pt x="15319" y="3851"/>
                </a:cubicBezTo>
                <a:lnTo>
                  <a:pt x="19957" y="10310"/>
                </a:lnTo>
                <a:lnTo>
                  <a:pt x="15319" y="16787"/>
                </a:lnTo>
                <a:cubicBezTo>
                  <a:pt x="15096" y="17099"/>
                  <a:pt x="15096" y="17604"/>
                  <a:pt x="15319" y="17916"/>
                </a:cubicBezTo>
                <a:cubicBezTo>
                  <a:pt x="15453" y="18102"/>
                  <a:pt x="15589" y="18168"/>
                  <a:pt x="15723" y="18168"/>
                </a:cubicBezTo>
                <a:cubicBezTo>
                  <a:pt x="15857" y="18168"/>
                  <a:pt x="16038" y="18102"/>
                  <a:pt x="16127" y="17916"/>
                </a:cubicBezTo>
                <a:lnTo>
                  <a:pt x="21600" y="10251"/>
                </a:lnTo>
                <a:lnTo>
                  <a:pt x="16127" y="2723"/>
                </a:lnTo>
                <a:cubicBezTo>
                  <a:pt x="16015" y="2568"/>
                  <a:pt x="15868" y="2490"/>
                  <a:pt x="15723" y="249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3" name="Form"/>
          <p:cNvSpPr/>
          <p:nvPr/>
        </p:nvSpPr>
        <p:spPr>
          <a:xfrm>
            <a:off x="20523200" y="8928100"/>
            <a:ext cx="430338" cy="611982"/>
          </a:xfrm>
          <a:custGeom>
            <a:avLst/>
            <a:gdLst/>
            <a:ahLst/>
            <a:cxnLst>
              <a:cxn ang="0">
                <a:pos x="wd2" y="hd2"/>
              </a:cxn>
              <a:cxn ang="5400000">
                <a:pos x="wd2" y="hd2"/>
              </a:cxn>
              <a:cxn ang="10800000">
                <a:pos x="wd2" y="hd2"/>
              </a:cxn>
              <a:cxn ang="16200000">
                <a:pos x="wd2" y="hd2"/>
              </a:cxn>
            </a:cxnLst>
            <a:rect l="0" t="0" r="r" b="b"/>
            <a:pathLst>
              <a:path w="21456" h="21600" extrusionOk="0">
                <a:moveTo>
                  <a:pt x="11002" y="0"/>
                </a:moveTo>
                <a:lnTo>
                  <a:pt x="3404" y="5379"/>
                </a:lnTo>
                <a:cubicBezTo>
                  <a:pt x="3087" y="5603"/>
                  <a:pt x="3087" y="5967"/>
                  <a:pt x="3404" y="6191"/>
                </a:cubicBezTo>
                <a:cubicBezTo>
                  <a:pt x="3530" y="6326"/>
                  <a:pt x="3788" y="6359"/>
                  <a:pt x="3977" y="6360"/>
                </a:cubicBezTo>
                <a:cubicBezTo>
                  <a:pt x="4167" y="6360"/>
                  <a:pt x="4361" y="6326"/>
                  <a:pt x="4551" y="6191"/>
                </a:cubicBezTo>
                <a:lnTo>
                  <a:pt x="11002" y="1611"/>
                </a:lnTo>
                <a:lnTo>
                  <a:pt x="17453" y="6191"/>
                </a:lnTo>
                <a:cubicBezTo>
                  <a:pt x="17769" y="6416"/>
                  <a:pt x="18284" y="6416"/>
                  <a:pt x="18600" y="6191"/>
                </a:cubicBezTo>
                <a:cubicBezTo>
                  <a:pt x="18917" y="5967"/>
                  <a:pt x="18917" y="5603"/>
                  <a:pt x="18600" y="5379"/>
                </a:cubicBezTo>
                <a:lnTo>
                  <a:pt x="11002" y="0"/>
                </a:lnTo>
                <a:close/>
                <a:moveTo>
                  <a:pt x="4294" y="7620"/>
                </a:moveTo>
                <a:cubicBezTo>
                  <a:pt x="4088" y="7620"/>
                  <a:pt x="3879" y="7676"/>
                  <a:pt x="3720" y="7788"/>
                </a:cubicBezTo>
                <a:lnTo>
                  <a:pt x="238" y="10254"/>
                </a:lnTo>
                <a:cubicBezTo>
                  <a:pt x="-79" y="10478"/>
                  <a:pt x="-79" y="10842"/>
                  <a:pt x="238" y="11066"/>
                </a:cubicBezTo>
                <a:lnTo>
                  <a:pt x="3720" y="13532"/>
                </a:lnTo>
                <a:cubicBezTo>
                  <a:pt x="3847" y="13621"/>
                  <a:pt x="4104" y="13700"/>
                  <a:pt x="4294" y="13700"/>
                </a:cubicBezTo>
                <a:cubicBezTo>
                  <a:pt x="4484" y="13700"/>
                  <a:pt x="4678" y="13666"/>
                  <a:pt x="4868" y="13532"/>
                </a:cubicBezTo>
                <a:cubicBezTo>
                  <a:pt x="5184" y="13307"/>
                  <a:pt x="5184" y="12943"/>
                  <a:pt x="4868" y="12719"/>
                </a:cubicBezTo>
                <a:lnTo>
                  <a:pt x="2711" y="11192"/>
                </a:lnTo>
                <a:lnTo>
                  <a:pt x="18719" y="11192"/>
                </a:lnTo>
                <a:lnTo>
                  <a:pt x="16582" y="12719"/>
                </a:lnTo>
                <a:cubicBezTo>
                  <a:pt x="16265" y="12943"/>
                  <a:pt x="16265" y="13307"/>
                  <a:pt x="16582" y="13532"/>
                </a:cubicBezTo>
                <a:cubicBezTo>
                  <a:pt x="16709" y="13621"/>
                  <a:pt x="16946" y="13700"/>
                  <a:pt x="17136" y="13700"/>
                </a:cubicBezTo>
                <a:cubicBezTo>
                  <a:pt x="17326" y="13700"/>
                  <a:pt x="17520" y="13666"/>
                  <a:pt x="17710" y="13532"/>
                </a:cubicBezTo>
                <a:lnTo>
                  <a:pt x="21192" y="11066"/>
                </a:lnTo>
                <a:cubicBezTo>
                  <a:pt x="21256" y="11021"/>
                  <a:pt x="21268" y="11013"/>
                  <a:pt x="21331" y="10968"/>
                </a:cubicBezTo>
                <a:cubicBezTo>
                  <a:pt x="21521" y="10744"/>
                  <a:pt x="21509" y="10433"/>
                  <a:pt x="21192" y="10254"/>
                </a:cubicBezTo>
                <a:lnTo>
                  <a:pt x="17710" y="7788"/>
                </a:lnTo>
                <a:cubicBezTo>
                  <a:pt x="17393" y="7564"/>
                  <a:pt x="16899" y="7564"/>
                  <a:pt x="16582" y="7788"/>
                </a:cubicBezTo>
                <a:cubicBezTo>
                  <a:pt x="16265" y="8012"/>
                  <a:pt x="16265" y="8377"/>
                  <a:pt x="16582" y="8601"/>
                </a:cubicBezTo>
                <a:lnTo>
                  <a:pt x="18719" y="10114"/>
                </a:lnTo>
                <a:lnTo>
                  <a:pt x="2711" y="10114"/>
                </a:lnTo>
                <a:lnTo>
                  <a:pt x="4868" y="8601"/>
                </a:lnTo>
                <a:cubicBezTo>
                  <a:pt x="5184" y="8377"/>
                  <a:pt x="5184" y="8012"/>
                  <a:pt x="4868" y="7788"/>
                </a:cubicBezTo>
                <a:cubicBezTo>
                  <a:pt x="4710" y="7676"/>
                  <a:pt x="4500" y="7620"/>
                  <a:pt x="4294" y="7620"/>
                </a:cubicBezTo>
                <a:close/>
                <a:moveTo>
                  <a:pt x="3977" y="15240"/>
                </a:moveTo>
                <a:cubicBezTo>
                  <a:pt x="3772" y="15240"/>
                  <a:pt x="3562" y="15296"/>
                  <a:pt x="3404" y="15409"/>
                </a:cubicBezTo>
                <a:cubicBezTo>
                  <a:pt x="3087" y="15633"/>
                  <a:pt x="3087" y="15997"/>
                  <a:pt x="3404" y="16221"/>
                </a:cubicBezTo>
                <a:lnTo>
                  <a:pt x="11002" y="21600"/>
                </a:lnTo>
                <a:lnTo>
                  <a:pt x="18600" y="16221"/>
                </a:lnTo>
                <a:cubicBezTo>
                  <a:pt x="18917" y="15997"/>
                  <a:pt x="18917" y="15633"/>
                  <a:pt x="18600" y="15409"/>
                </a:cubicBezTo>
                <a:cubicBezTo>
                  <a:pt x="18220" y="15184"/>
                  <a:pt x="17706" y="15184"/>
                  <a:pt x="17453" y="15409"/>
                </a:cubicBezTo>
                <a:lnTo>
                  <a:pt x="11002" y="19975"/>
                </a:lnTo>
                <a:lnTo>
                  <a:pt x="4551" y="15409"/>
                </a:lnTo>
                <a:cubicBezTo>
                  <a:pt x="4393" y="15296"/>
                  <a:pt x="4183" y="15240"/>
                  <a:pt x="3977" y="1524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4" name="Form"/>
          <p:cNvSpPr/>
          <p:nvPr/>
        </p:nvSpPr>
        <p:spPr>
          <a:xfrm>
            <a:off x="11366500" y="10121900"/>
            <a:ext cx="440532" cy="448469"/>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20802" y="13648"/>
                </a:lnTo>
                <a:cubicBezTo>
                  <a:pt x="21238" y="13648"/>
                  <a:pt x="21600" y="13273"/>
                  <a:pt x="21600" y="12845"/>
                </a:cubicBezTo>
                <a:lnTo>
                  <a:pt x="21600" y="8755"/>
                </a:lnTo>
                <a:cubicBezTo>
                  <a:pt x="21600" y="8327"/>
                  <a:pt x="21238" y="7952"/>
                  <a:pt x="20802" y="7952"/>
                </a:cubicBezTo>
                <a:lnTo>
                  <a:pt x="817" y="7952"/>
                </a:lnTo>
                <a:close/>
                <a:moveTo>
                  <a:pt x="1615" y="9596"/>
                </a:moveTo>
                <a:lnTo>
                  <a:pt x="19985" y="9596"/>
                </a:lnTo>
                <a:lnTo>
                  <a:pt x="19985"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5" name="Form"/>
          <p:cNvSpPr/>
          <p:nvPr/>
        </p:nvSpPr>
        <p:spPr>
          <a:xfrm>
            <a:off x="12674600" y="10134600"/>
            <a:ext cx="448469" cy="439341"/>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8755" y="0"/>
                </a:moveTo>
                <a:cubicBezTo>
                  <a:pt x="8327" y="0"/>
                  <a:pt x="7952" y="383"/>
                  <a:pt x="7952" y="820"/>
                </a:cubicBezTo>
                <a:lnTo>
                  <a:pt x="7952" y="20800"/>
                </a:lnTo>
                <a:cubicBezTo>
                  <a:pt x="7952" y="21237"/>
                  <a:pt x="8327" y="21600"/>
                  <a:pt x="8755" y="21600"/>
                </a:cubicBezTo>
                <a:lnTo>
                  <a:pt x="12845" y="21600"/>
                </a:lnTo>
                <a:cubicBezTo>
                  <a:pt x="13273" y="21600"/>
                  <a:pt x="13648" y="21237"/>
                  <a:pt x="13648" y="20800"/>
                </a:cubicBezTo>
                <a:lnTo>
                  <a:pt x="13648" y="820"/>
                </a:lnTo>
                <a:cubicBezTo>
                  <a:pt x="13648" y="383"/>
                  <a:pt x="13273" y="0"/>
                  <a:pt x="12845" y="0"/>
                </a:cubicBezTo>
                <a:lnTo>
                  <a:pt x="8755" y="0"/>
                </a:lnTo>
                <a:close/>
                <a:moveTo>
                  <a:pt x="16707" y="0"/>
                </a:moveTo>
                <a:cubicBezTo>
                  <a:pt x="16278" y="0"/>
                  <a:pt x="15904" y="383"/>
                  <a:pt x="15904" y="820"/>
                </a:cubicBezTo>
                <a:lnTo>
                  <a:pt x="15904" y="20800"/>
                </a:lnTo>
                <a:cubicBezTo>
                  <a:pt x="15904" y="21237"/>
                  <a:pt x="16278" y="21600"/>
                  <a:pt x="16707" y="21600"/>
                </a:cubicBezTo>
                <a:lnTo>
                  <a:pt x="20740" y="21600"/>
                </a:lnTo>
                <a:cubicBezTo>
                  <a:pt x="21168" y="21600"/>
                  <a:pt x="21539" y="21237"/>
                  <a:pt x="21600" y="20800"/>
                </a:cubicBezTo>
                <a:lnTo>
                  <a:pt x="21600" y="820"/>
                </a:lnTo>
                <a:cubicBezTo>
                  <a:pt x="21600" y="383"/>
                  <a:pt x="21225" y="0"/>
                  <a:pt x="20797" y="0"/>
                </a:cubicBezTo>
                <a:lnTo>
                  <a:pt x="16707" y="0"/>
                </a:lnTo>
                <a:close/>
                <a:moveTo>
                  <a:pt x="1644" y="1620"/>
                </a:moveTo>
                <a:lnTo>
                  <a:pt x="4167" y="1620"/>
                </a:lnTo>
                <a:lnTo>
                  <a:pt x="4167" y="20039"/>
                </a:lnTo>
                <a:lnTo>
                  <a:pt x="1644" y="20039"/>
                </a:lnTo>
                <a:lnTo>
                  <a:pt x="1644" y="1620"/>
                </a:lnTo>
                <a:close/>
                <a:moveTo>
                  <a:pt x="9538" y="1620"/>
                </a:moveTo>
                <a:lnTo>
                  <a:pt x="12042" y="1620"/>
                </a:lnTo>
                <a:lnTo>
                  <a:pt x="12042" y="20039"/>
                </a:lnTo>
                <a:lnTo>
                  <a:pt x="9538" y="20039"/>
                </a:lnTo>
                <a:lnTo>
                  <a:pt x="9538" y="1620"/>
                </a:lnTo>
                <a:close/>
                <a:moveTo>
                  <a:pt x="17490" y="1620"/>
                </a:moveTo>
                <a:lnTo>
                  <a:pt x="19994" y="1620"/>
                </a:lnTo>
                <a:lnTo>
                  <a:pt x="19994" y="20039"/>
                </a:lnTo>
                <a:lnTo>
                  <a:pt x="17490" y="20039"/>
                </a:lnTo>
                <a:lnTo>
                  <a:pt x="17490" y="162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6" name="Form"/>
          <p:cNvSpPr/>
          <p:nvPr/>
        </p:nvSpPr>
        <p:spPr>
          <a:xfrm>
            <a:off x="13982700" y="10134600"/>
            <a:ext cx="435769" cy="439341"/>
          </a:xfrm>
          <a:custGeom>
            <a:avLst/>
            <a:gdLst/>
            <a:ahLst/>
            <a:cxnLst>
              <a:cxn ang="0">
                <a:pos x="wd2" y="hd2"/>
              </a:cxn>
              <a:cxn ang="5400000">
                <a:pos x="wd2" y="hd2"/>
              </a:cxn>
              <a:cxn ang="10800000">
                <a:pos x="wd2" y="hd2"/>
              </a:cxn>
              <a:cxn ang="16200000">
                <a:pos x="wd2" y="hd2"/>
              </a:cxn>
            </a:cxnLst>
            <a:rect l="0" t="0" r="r" b="b"/>
            <a:pathLst>
              <a:path w="21600" h="21600" extrusionOk="0">
                <a:moveTo>
                  <a:pt x="16564" y="0"/>
                </a:moveTo>
                <a:cubicBezTo>
                  <a:pt x="16123" y="0"/>
                  <a:pt x="15738" y="383"/>
                  <a:pt x="15738" y="820"/>
                </a:cubicBezTo>
                <a:lnTo>
                  <a:pt x="15738" y="20800"/>
                </a:lnTo>
                <a:cubicBezTo>
                  <a:pt x="15738" y="21237"/>
                  <a:pt x="16123" y="21600"/>
                  <a:pt x="16564" y="21600"/>
                </a:cubicBezTo>
                <a:lnTo>
                  <a:pt x="20774" y="21600"/>
                </a:lnTo>
                <a:cubicBezTo>
                  <a:pt x="21277" y="21600"/>
                  <a:pt x="21600" y="21237"/>
                  <a:pt x="21600" y="20800"/>
                </a:cubicBezTo>
                <a:lnTo>
                  <a:pt x="21600" y="820"/>
                </a:lnTo>
                <a:cubicBezTo>
                  <a:pt x="21600" y="383"/>
                  <a:pt x="21214" y="0"/>
                  <a:pt x="20774" y="0"/>
                </a:cubicBezTo>
                <a:lnTo>
                  <a:pt x="16564" y="0"/>
                </a:lnTo>
                <a:close/>
                <a:moveTo>
                  <a:pt x="17430" y="1620"/>
                </a:moveTo>
                <a:lnTo>
                  <a:pt x="20026" y="1620"/>
                </a:lnTo>
                <a:lnTo>
                  <a:pt x="20026" y="20039"/>
                </a:lnTo>
                <a:lnTo>
                  <a:pt x="17430" y="20039"/>
                </a:lnTo>
                <a:lnTo>
                  <a:pt x="17430" y="1620"/>
                </a:lnTo>
                <a:close/>
                <a:moveTo>
                  <a:pt x="9010" y="4995"/>
                </a:moveTo>
                <a:cubicBezTo>
                  <a:pt x="8569" y="4995"/>
                  <a:pt x="8184" y="5378"/>
                  <a:pt x="8184" y="5815"/>
                </a:cubicBezTo>
                <a:lnTo>
                  <a:pt x="8184" y="20800"/>
                </a:lnTo>
                <a:cubicBezTo>
                  <a:pt x="8184" y="21237"/>
                  <a:pt x="8569" y="21600"/>
                  <a:pt x="9010" y="21600"/>
                </a:cubicBezTo>
                <a:lnTo>
                  <a:pt x="13220" y="21600"/>
                </a:lnTo>
                <a:cubicBezTo>
                  <a:pt x="13660" y="21600"/>
                  <a:pt x="14046" y="21237"/>
                  <a:pt x="14046" y="20800"/>
                </a:cubicBezTo>
                <a:lnTo>
                  <a:pt x="14046" y="5815"/>
                </a:lnTo>
                <a:cubicBezTo>
                  <a:pt x="14046" y="5378"/>
                  <a:pt x="13660" y="4995"/>
                  <a:pt x="13220" y="4995"/>
                </a:cubicBezTo>
                <a:lnTo>
                  <a:pt x="9010" y="4995"/>
                </a:lnTo>
                <a:close/>
                <a:moveTo>
                  <a:pt x="9816" y="6615"/>
                </a:moveTo>
                <a:lnTo>
                  <a:pt x="12393" y="6615"/>
                </a:lnTo>
                <a:lnTo>
                  <a:pt x="12393" y="20039"/>
                </a:lnTo>
                <a:lnTo>
                  <a:pt x="9816" y="20039"/>
                </a:lnTo>
                <a:lnTo>
                  <a:pt x="9816" y="6615"/>
                </a:lnTo>
                <a:close/>
                <a:moveTo>
                  <a:pt x="826" y="9990"/>
                </a:moveTo>
                <a:cubicBezTo>
                  <a:pt x="386" y="9990"/>
                  <a:pt x="0" y="10373"/>
                  <a:pt x="0" y="10810"/>
                </a:cubicBezTo>
                <a:lnTo>
                  <a:pt x="0" y="20800"/>
                </a:lnTo>
                <a:cubicBezTo>
                  <a:pt x="0" y="21237"/>
                  <a:pt x="386" y="21600"/>
                  <a:pt x="826" y="21600"/>
                </a:cubicBezTo>
                <a:lnTo>
                  <a:pt x="5036" y="21600"/>
                </a:lnTo>
                <a:cubicBezTo>
                  <a:pt x="5540" y="21600"/>
                  <a:pt x="5862" y="21237"/>
                  <a:pt x="5862" y="20800"/>
                </a:cubicBezTo>
                <a:lnTo>
                  <a:pt x="5862" y="10810"/>
                </a:lnTo>
                <a:cubicBezTo>
                  <a:pt x="5862" y="10373"/>
                  <a:pt x="5477" y="9990"/>
                  <a:pt x="5036" y="9990"/>
                </a:cubicBezTo>
                <a:lnTo>
                  <a:pt x="826" y="9990"/>
                </a:lnTo>
                <a:close/>
                <a:moveTo>
                  <a:pt x="1692" y="11610"/>
                </a:moveTo>
                <a:lnTo>
                  <a:pt x="4289" y="11610"/>
                </a:lnTo>
                <a:lnTo>
                  <a:pt x="4289" y="20039"/>
                </a:lnTo>
                <a:lnTo>
                  <a:pt x="1692" y="20039"/>
                </a:lnTo>
                <a:lnTo>
                  <a:pt x="1692" y="1161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7" name="Form"/>
          <p:cNvSpPr/>
          <p:nvPr/>
        </p:nvSpPr>
        <p:spPr>
          <a:xfrm>
            <a:off x="15290800" y="10121900"/>
            <a:ext cx="440532" cy="448469"/>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10780" y="5696"/>
                </a:lnTo>
                <a:cubicBezTo>
                  <a:pt x="11216" y="5696"/>
                  <a:pt x="11578" y="5322"/>
                  <a:pt x="11578" y="4893"/>
                </a:cubicBezTo>
                <a:lnTo>
                  <a:pt x="11578" y="803"/>
                </a:lnTo>
                <a:cubicBezTo>
                  <a:pt x="11578" y="375"/>
                  <a:pt x="11216" y="0"/>
                  <a:pt x="10780" y="0"/>
                </a:cubicBezTo>
                <a:lnTo>
                  <a:pt x="817" y="0"/>
                </a:lnTo>
                <a:close/>
                <a:moveTo>
                  <a:pt x="1557" y="1587"/>
                </a:moveTo>
                <a:lnTo>
                  <a:pt x="9963" y="1587"/>
                </a:lnTo>
                <a:lnTo>
                  <a:pt x="9963" y="4091"/>
                </a:lnTo>
                <a:lnTo>
                  <a:pt x="1557" y="4091"/>
                </a:lnTo>
                <a:lnTo>
                  <a:pt x="1557" y="1587"/>
                </a:lnTo>
                <a:close/>
                <a:moveTo>
                  <a:pt x="817" y="7952"/>
                </a:moveTo>
                <a:cubicBezTo>
                  <a:pt x="381" y="7952"/>
                  <a:pt x="0" y="8327"/>
                  <a:pt x="0" y="8755"/>
                </a:cubicBezTo>
                <a:lnTo>
                  <a:pt x="0" y="12845"/>
                </a:lnTo>
                <a:cubicBezTo>
                  <a:pt x="0" y="13273"/>
                  <a:pt x="381" y="13648"/>
                  <a:pt x="817" y="13648"/>
                </a:cubicBezTo>
                <a:lnTo>
                  <a:pt x="15820" y="13648"/>
                </a:lnTo>
                <a:cubicBezTo>
                  <a:pt x="16256" y="13648"/>
                  <a:pt x="16618" y="13273"/>
                  <a:pt x="16618" y="12845"/>
                </a:cubicBezTo>
                <a:lnTo>
                  <a:pt x="16618" y="8755"/>
                </a:lnTo>
                <a:cubicBezTo>
                  <a:pt x="16618" y="8327"/>
                  <a:pt x="16256" y="7952"/>
                  <a:pt x="15820" y="7952"/>
                </a:cubicBezTo>
                <a:lnTo>
                  <a:pt x="817" y="7952"/>
                </a:lnTo>
                <a:close/>
                <a:moveTo>
                  <a:pt x="1615" y="9596"/>
                </a:moveTo>
                <a:lnTo>
                  <a:pt x="15003" y="9596"/>
                </a:lnTo>
                <a:lnTo>
                  <a:pt x="15003"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8" name="Form"/>
          <p:cNvSpPr/>
          <p:nvPr/>
        </p:nvSpPr>
        <p:spPr>
          <a:xfrm>
            <a:off x="19202400" y="10121900"/>
            <a:ext cx="440532" cy="448469"/>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538"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69"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79" y="13648"/>
                  <a:pt x="21479" y="13273"/>
                  <a:pt x="21542" y="12845"/>
                </a:cubicBezTo>
                <a:lnTo>
                  <a:pt x="21542" y="8755"/>
                </a:lnTo>
                <a:cubicBezTo>
                  <a:pt x="21542" y="8327"/>
                  <a:pt x="21180" y="7952"/>
                  <a:pt x="20744" y="7952"/>
                </a:cubicBezTo>
                <a:lnTo>
                  <a:pt x="15762" y="7952"/>
                </a:lnTo>
                <a:close/>
                <a:moveTo>
                  <a:pt x="1615" y="9596"/>
                </a:moveTo>
                <a:lnTo>
                  <a:pt x="4982" y="9596"/>
                </a:lnTo>
                <a:lnTo>
                  <a:pt x="4982" y="12042"/>
                </a:lnTo>
                <a:lnTo>
                  <a:pt x="1615" y="12042"/>
                </a:lnTo>
                <a:lnTo>
                  <a:pt x="1615" y="9596"/>
                </a:lnTo>
                <a:close/>
                <a:moveTo>
                  <a:pt x="9088" y="9596"/>
                </a:moveTo>
                <a:lnTo>
                  <a:pt x="12454" y="9596"/>
                </a:lnTo>
                <a:lnTo>
                  <a:pt x="12454" y="12042"/>
                </a:lnTo>
                <a:lnTo>
                  <a:pt x="9088" y="12042"/>
                </a:lnTo>
                <a:lnTo>
                  <a:pt x="9088" y="9596"/>
                </a:lnTo>
                <a:close/>
                <a:moveTo>
                  <a:pt x="16502" y="9596"/>
                </a:moveTo>
                <a:lnTo>
                  <a:pt x="19868" y="9596"/>
                </a:lnTo>
                <a:lnTo>
                  <a:pt x="19868" y="12042"/>
                </a:lnTo>
                <a:lnTo>
                  <a:pt x="16502" y="12042"/>
                </a:lnTo>
                <a:lnTo>
                  <a:pt x="16502"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538"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49" name="Form"/>
          <p:cNvSpPr/>
          <p:nvPr/>
        </p:nvSpPr>
        <p:spPr>
          <a:xfrm>
            <a:off x="20510500" y="10134600"/>
            <a:ext cx="435769" cy="439341"/>
          </a:xfrm>
          <a:custGeom>
            <a:avLst/>
            <a:gdLst/>
            <a:ahLst/>
            <a:cxnLst>
              <a:cxn ang="0">
                <a:pos x="wd2" y="hd2"/>
              </a:cxn>
              <a:cxn ang="5400000">
                <a:pos x="wd2" y="hd2"/>
              </a:cxn>
              <a:cxn ang="10800000">
                <a:pos x="wd2" y="hd2"/>
              </a:cxn>
              <a:cxn ang="16200000">
                <a:pos x="wd2" y="hd2"/>
              </a:cxn>
            </a:cxnLst>
            <a:rect l="0" t="0" r="r" b="b"/>
            <a:pathLst>
              <a:path w="21600" h="21600" extrusionOk="0">
                <a:moveTo>
                  <a:pt x="826" y="0"/>
                </a:moveTo>
                <a:cubicBezTo>
                  <a:pt x="385" y="0"/>
                  <a:pt x="0" y="383"/>
                  <a:pt x="0" y="820"/>
                </a:cubicBezTo>
                <a:lnTo>
                  <a:pt x="0" y="20800"/>
                </a:lnTo>
                <a:cubicBezTo>
                  <a:pt x="0" y="21237"/>
                  <a:pt x="386" y="21600"/>
                  <a:pt x="826" y="21600"/>
                </a:cubicBezTo>
                <a:lnTo>
                  <a:pt x="5036" y="21600"/>
                </a:lnTo>
                <a:cubicBezTo>
                  <a:pt x="5477" y="21600"/>
                  <a:pt x="5862" y="21299"/>
                  <a:pt x="5862" y="20800"/>
                </a:cubicBezTo>
                <a:lnTo>
                  <a:pt x="5862" y="820"/>
                </a:lnTo>
                <a:cubicBezTo>
                  <a:pt x="5862" y="383"/>
                  <a:pt x="5477" y="0"/>
                  <a:pt x="5036" y="0"/>
                </a:cubicBezTo>
                <a:lnTo>
                  <a:pt x="826" y="0"/>
                </a:lnTo>
                <a:close/>
                <a:moveTo>
                  <a:pt x="8813" y="0"/>
                </a:moveTo>
                <a:cubicBezTo>
                  <a:pt x="8372" y="0"/>
                  <a:pt x="7987" y="383"/>
                  <a:pt x="7987" y="820"/>
                </a:cubicBezTo>
                <a:lnTo>
                  <a:pt x="7987" y="5815"/>
                </a:lnTo>
                <a:cubicBezTo>
                  <a:pt x="7987" y="6252"/>
                  <a:pt x="8372" y="6615"/>
                  <a:pt x="8813" y="6615"/>
                </a:cubicBezTo>
                <a:lnTo>
                  <a:pt x="13023" y="6615"/>
                </a:lnTo>
                <a:cubicBezTo>
                  <a:pt x="13464" y="6615"/>
                  <a:pt x="13849" y="6252"/>
                  <a:pt x="13849" y="5815"/>
                </a:cubicBezTo>
                <a:lnTo>
                  <a:pt x="13849" y="820"/>
                </a:lnTo>
                <a:cubicBezTo>
                  <a:pt x="13849" y="383"/>
                  <a:pt x="13464" y="0"/>
                  <a:pt x="13023" y="0"/>
                </a:cubicBezTo>
                <a:lnTo>
                  <a:pt x="8813" y="0"/>
                </a:lnTo>
                <a:close/>
                <a:moveTo>
                  <a:pt x="16564" y="0"/>
                </a:moveTo>
                <a:cubicBezTo>
                  <a:pt x="16123" y="0"/>
                  <a:pt x="15738" y="383"/>
                  <a:pt x="15738" y="820"/>
                </a:cubicBezTo>
                <a:lnTo>
                  <a:pt x="15738" y="20800"/>
                </a:lnTo>
                <a:cubicBezTo>
                  <a:pt x="15738" y="21237"/>
                  <a:pt x="16123" y="21600"/>
                  <a:pt x="16564" y="21600"/>
                </a:cubicBezTo>
                <a:lnTo>
                  <a:pt x="20774" y="21600"/>
                </a:lnTo>
                <a:cubicBezTo>
                  <a:pt x="21215" y="21600"/>
                  <a:pt x="21600" y="21299"/>
                  <a:pt x="21600" y="20800"/>
                </a:cubicBezTo>
                <a:lnTo>
                  <a:pt x="21600" y="820"/>
                </a:lnTo>
                <a:cubicBezTo>
                  <a:pt x="21600" y="383"/>
                  <a:pt x="21214" y="0"/>
                  <a:pt x="20774" y="0"/>
                </a:cubicBezTo>
                <a:lnTo>
                  <a:pt x="16564" y="0"/>
                </a:lnTo>
                <a:close/>
                <a:moveTo>
                  <a:pt x="1633" y="1620"/>
                </a:moveTo>
                <a:lnTo>
                  <a:pt x="4210" y="1620"/>
                </a:lnTo>
                <a:lnTo>
                  <a:pt x="4210" y="20039"/>
                </a:lnTo>
                <a:lnTo>
                  <a:pt x="1633" y="20039"/>
                </a:lnTo>
                <a:lnTo>
                  <a:pt x="1633" y="1620"/>
                </a:lnTo>
                <a:close/>
                <a:moveTo>
                  <a:pt x="9620" y="1620"/>
                </a:moveTo>
                <a:lnTo>
                  <a:pt x="12216" y="1620"/>
                </a:lnTo>
                <a:lnTo>
                  <a:pt x="12216" y="4995"/>
                </a:lnTo>
                <a:lnTo>
                  <a:pt x="9620" y="4995"/>
                </a:lnTo>
                <a:lnTo>
                  <a:pt x="9620" y="1620"/>
                </a:lnTo>
                <a:close/>
                <a:moveTo>
                  <a:pt x="17370" y="1620"/>
                </a:moveTo>
                <a:lnTo>
                  <a:pt x="19948" y="1620"/>
                </a:lnTo>
                <a:lnTo>
                  <a:pt x="19948" y="20039"/>
                </a:lnTo>
                <a:lnTo>
                  <a:pt x="17370" y="20039"/>
                </a:lnTo>
                <a:lnTo>
                  <a:pt x="17370" y="1620"/>
                </a:lnTo>
                <a:close/>
                <a:moveTo>
                  <a:pt x="8813" y="7493"/>
                </a:moveTo>
                <a:cubicBezTo>
                  <a:pt x="8372" y="7493"/>
                  <a:pt x="7987" y="7875"/>
                  <a:pt x="7987" y="8312"/>
                </a:cubicBezTo>
                <a:lnTo>
                  <a:pt x="7987" y="13307"/>
                </a:lnTo>
                <a:cubicBezTo>
                  <a:pt x="7987" y="13744"/>
                  <a:pt x="8372" y="14107"/>
                  <a:pt x="8813" y="14107"/>
                </a:cubicBezTo>
                <a:lnTo>
                  <a:pt x="13023" y="14107"/>
                </a:lnTo>
                <a:cubicBezTo>
                  <a:pt x="13464" y="14107"/>
                  <a:pt x="13849" y="13744"/>
                  <a:pt x="13849" y="13307"/>
                </a:cubicBezTo>
                <a:lnTo>
                  <a:pt x="13849" y="8312"/>
                </a:lnTo>
                <a:cubicBezTo>
                  <a:pt x="13849" y="7875"/>
                  <a:pt x="13464" y="7493"/>
                  <a:pt x="13023" y="7493"/>
                </a:cubicBezTo>
                <a:lnTo>
                  <a:pt x="8813" y="7493"/>
                </a:lnTo>
                <a:close/>
                <a:moveTo>
                  <a:pt x="9620" y="9112"/>
                </a:moveTo>
                <a:lnTo>
                  <a:pt x="12216" y="9112"/>
                </a:lnTo>
                <a:lnTo>
                  <a:pt x="12216" y="12488"/>
                </a:lnTo>
                <a:lnTo>
                  <a:pt x="9620" y="12488"/>
                </a:lnTo>
                <a:lnTo>
                  <a:pt x="9620" y="9112"/>
                </a:lnTo>
                <a:close/>
                <a:moveTo>
                  <a:pt x="8813" y="14985"/>
                </a:moveTo>
                <a:cubicBezTo>
                  <a:pt x="8372" y="14985"/>
                  <a:pt x="7987" y="15368"/>
                  <a:pt x="7987" y="15805"/>
                </a:cubicBezTo>
                <a:lnTo>
                  <a:pt x="7987" y="20800"/>
                </a:lnTo>
                <a:cubicBezTo>
                  <a:pt x="7987" y="21237"/>
                  <a:pt x="8372" y="21600"/>
                  <a:pt x="8813" y="21600"/>
                </a:cubicBezTo>
                <a:lnTo>
                  <a:pt x="13023" y="21600"/>
                </a:lnTo>
                <a:cubicBezTo>
                  <a:pt x="13464" y="21600"/>
                  <a:pt x="13849" y="21299"/>
                  <a:pt x="13849" y="20800"/>
                </a:cubicBezTo>
                <a:lnTo>
                  <a:pt x="13849" y="15805"/>
                </a:lnTo>
                <a:cubicBezTo>
                  <a:pt x="13849" y="15368"/>
                  <a:pt x="13464" y="14985"/>
                  <a:pt x="13023" y="14985"/>
                </a:cubicBezTo>
                <a:lnTo>
                  <a:pt x="8813" y="14985"/>
                </a:lnTo>
                <a:close/>
                <a:moveTo>
                  <a:pt x="9620" y="16663"/>
                </a:moveTo>
                <a:lnTo>
                  <a:pt x="12216" y="16663"/>
                </a:lnTo>
                <a:lnTo>
                  <a:pt x="12216" y="20039"/>
                </a:lnTo>
                <a:lnTo>
                  <a:pt x="9620" y="20039"/>
                </a:lnTo>
                <a:lnTo>
                  <a:pt x="9620" y="1666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0" name="Form"/>
          <p:cNvSpPr/>
          <p:nvPr/>
        </p:nvSpPr>
        <p:spPr>
          <a:xfrm>
            <a:off x="21818600" y="10121900"/>
            <a:ext cx="440532" cy="448469"/>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5799" y="5696"/>
                </a:lnTo>
                <a:cubicBezTo>
                  <a:pt x="6235" y="5696"/>
                  <a:pt x="6597" y="5322"/>
                  <a:pt x="6597" y="4893"/>
                </a:cubicBezTo>
                <a:lnTo>
                  <a:pt x="6597" y="803"/>
                </a:lnTo>
                <a:cubicBezTo>
                  <a:pt x="6597" y="375"/>
                  <a:pt x="6235" y="0"/>
                  <a:pt x="5799" y="0"/>
                </a:cubicBezTo>
                <a:lnTo>
                  <a:pt x="817" y="0"/>
                </a:lnTo>
                <a:close/>
                <a:moveTo>
                  <a:pt x="8290" y="0"/>
                </a:moveTo>
                <a:cubicBezTo>
                  <a:pt x="7854" y="0"/>
                  <a:pt x="7472" y="375"/>
                  <a:pt x="7472" y="803"/>
                </a:cubicBezTo>
                <a:lnTo>
                  <a:pt x="7472" y="4893"/>
                </a:lnTo>
                <a:cubicBezTo>
                  <a:pt x="7473" y="5322"/>
                  <a:pt x="7854" y="5696"/>
                  <a:pt x="8290" y="5696"/>
                </a:cubicBezTo>
                <a:lnTo>
                  <a:pt x="13271" y="5696"/>
                </a:lnTo>
                <a:cubicBezTo>
                  <a:pt x="13707" y="5696"/>
                  <a:pt x="14007" y="5322"/>
                  <a:pt x="14069" y="4893"/>
                </a:cubicBezTo>
                <a:lnTo>
                  <a:pt x="14069" y="803"/>
                </a:lnTo>
                <a:cubicBezTo>
                  <a:pt x="14069" y="375"/>
                  <a:pt x="13707" y="0"/>
                  <a:pt x="13271" y="0"/>
                </a:cubicBezTo>
                <a:lnTo>
                  <a:pt x="8290" y="0"/>
                </a:lnTo>
                <a:close/>
                <a:moveTo>
                  <a:pt x="15762" y="0"/>
                </a:moveTo>
                <a:cubicBezTo>
                  <a:pt x="15326" y="0"/>
                  <a:pt x="14945" y="375"/>
                  <a:pt x="14945" y="803"/>
                </a:cubicBezTo>
                <a:lnTo>
                  <a:pt x="14945" y="4893"/>
                </a:lnTo>
                <a:cubicBezTo>
                  <a:pt x="14945" y="5322"/>
                  <a:pt x="15326" y="5696"/>
                  <a:pt x="15762" y="5696"/>
                </a:cubicBezTo>
                <a:lnTo>
                  <a:pt x="20744" y="5696"/>
                </a:lnTo>
                <a:cubicBezTo>
                  <a:pt x="21180" y="5696"/>
                  <a:pt x="21542" y="5322"/>
                  <a:pt x="21542" y="4893"/>
                </a:cubicBezTo>
                <a:lnTo>
                  <a:pt x="21542" y="803"/>
                </a:lnTo>
                <a:cubicBezTo>
                  <a:pt x="21542" y="375"/>
                  <a:pt x="21180" y="0"/>
                  <a:pt x="20744" y="0"/>
                </a:cubicBezTo>
                <a:lnTo>
                  <a:pt x="15762" y="0"/>
                </a:lnTo>
                <a:close/>
                <a:moveTo>
                  <a:pt x="1615" y="1587"/>
                </a:moveTo>
                <a:lnTo>
                  <a:pt x="4982" y="1587"/>
                </a:lnTo>
                <a:lnTo>
                  <a:pt x="4982" y="4091"/>
                </a:lnTo>
                <a:lnTo>
                  <a:pt x="1615" y="4091"/>
                </a:lnTo>
                <a:lnTo>
                  <a:pt x="1615" y="1587"/>
                </a:lnTo>
                <a:close/>
                <a:moveTo>
                  <a:pt x="9029" y="1587"/>
                </a:moveTo>
                <a:lnTo>
                  <a:pt x="12396" y="1587"/>
                </a:lnTo>
                <a:lnTo>
                  <a:pt x="12396" y="4091"/>
                </a:lnTo>
                <a:lnTo>
                  <a:pt x="9029" y="4091"/>
                </a:lnTo>
                <a:lnTo>
                  <a:pt x="9029" y="1587"/>
                </a:lnTo>
                <a:close/>
                <a:moveTo>
                  <a:pt x="16560" y="1587"/>
                </a:moveTo>
                <a:lnTo>
                  <a:pt x="19926" y="1587"/>
                </a:lnTo>
                <a:lnTo>
                  <a:pt x="19926" y="4091"/>
                </a:lnTo>
                <a:lnTo>
                  <a:pt x="16560" y="4091"/>
                </a:lnTo>
                <a:lnTo>
                  <a:pt x="16560"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07"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80" y="13648"/>
                  <a:pt x="21542" y="13273"/>
                  <a:pt x="21542" y="12845"/>
                </a:cubicBezTo>
                <a:lnTo>
                  <a:pt x="21542" y="8755"/>
                </a:lnTo>
                <a:cubicBezTo>
                  <a:pt x="21542" y="8327"/>
                  <a:pt x="21180" y="7952"/>
                  <a:pt x="20744" y="7952"/>
                </a:cubicBezTo>
                <a:lnTo>
                  <a:pt x="15762" y="7952"/>
                </a:lnTo>
                <a:close/>
                <a:moveTo>
                  <a:pt x="1615" y="9596"/>
                </a:moveTo>
                <a:lnTo>
                  <a:pt x="4982" y="9596"/>
                </a:lnTo>
                <a:lnTo>
                  <a:pt x="4982" y="12119"/>
                </a:lnTo>
                <a:lnTo>
                  <a:pt x="1615" y="12119"/>
                </a:lnTo>
                <a:lnTo>
                  <a:pt x="1615" y="9596"/>
                </a:lnTo>
                <a:close/>
                <a:moveTo>
                  <a:pt x="9029" y="9596"/>
                </a:moveTo>
                <a:lnTo>
                  <a:pt x="12396" y="9596"/>
                </a:lnTo>
                <a:lnTo>
                  <a:pt x="12396" y="12119"/>
                </a:lnTo>
                <a:lnTo>
                  <a:pt x="9029" y="12119"/>
                </a:lnTo>
                <a:lnTo>
                  <a:pt x="9029" y="9596"/>
                </a:lnTo>
                <a:close/>
                <a:moveTo>
                  <a:pt x="16560" y="9596"/>
                </a:moveTo>
                <a:lnTo>
                  <a:pt x="19926" y="9596"/>
                </a:lnTo>
                <a:lnTo>
                  <a:pt x="19926" y="12119"/>
                </a:lnTo>
                <a:lnTo>
                  <a:pt x="16560" y="12119"/>
                </a:lnTo>
                <a:lnTo>
                  <a:pt x="16560"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12700">
            <a:miter lim="400000"/>
          </a:ln>
        </p:spPr>
        <p:txBody>
          <a:bodyPr lIns="38100" tIns="38100" rIns="38100" bIns="38100" anchor="ctr"/>
          <a:lstStyle/>
          <a:p>
            <a:pPr defTabSz="457200">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1" name="Form"/>
          <p:cNvSpPr/>
          <p:nvPr/>
        </p:nvSpPr>
        <p:spPr>
          <a:xfrm>
            <a:off x="16586200" y="10121900"/>
            <a:ext cx="440532" cy="448469"/>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309" y="7952"/>
                </a:moveTo>
                <a:cubicBezTo>
                  <a:pt x="7873" y="7952"/>
                  <a:pt x="7511" y="8327"/>
                  <a:pt x="7511" y="8755"/>
                </a:cubicBezTo>
                <a:lnTo>
                  <a:pt x="7511" y="12845"/>
                </a:lnTo>
                <a:cubicBezTo>
                  <a:pt x="7511" y="13273"/>
                  <a:pt x="7873" y="13648"/>
                  <a:pt x="8309" y="13648"/>
                </a:cubicBezTo>
                <a:lnTo>
                  <a:pt x="13291" y="13648"/>
                </a:lnTo>
                <a:cubicBezTo>
                  <a:pt x="13727" y="13648"/>
                  <a:pt x="14108" y="13273"/>
                  <a:pt x="14108" y="12845"/>
                </a:cubicBezTo>
                <a:lnTo>
                  <a:pt x="14108" y="8755"/>
                </a:lnTo>
                <a:cubicBezTo>
                  <a:pt x="14108" y="8327"/>
                  <a:pt x="13727" y="7952"/>
                  <a:pt x="13291" y="7952"/>
                </a:cubicBezTo>
                <a:lnTo>
                  <a:pt x="8309" y="7952"/>
                </a:lnTo>
                <a:close/>
                <a:moveTo>
                  <a:pt x="9126" y="9596"/>
                </a:moveTo>
                <a:lnTo>
                  <a:pt x="12493" y="9596"/>
                </a:lnTo>
                <a:lnTo>
                  <a:pt x="12493" y="12042"/>
                </a:lnTo>
                <a:lnTo>
                  <a:pt x="9126" y="12042"/>
                </a:lnTo>
                <a:lnTo>
                  <a:pt x="9126"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2" name="Form"/>
          <p:cNvSpPr/>
          <p:nvPr/>
        </p:nvSpPr>
        <p:spPr>
          <a:xfrm>
            <a:off x="17894300" y="10134600"/>
            <a:ext cx="448469" cy="439341"/>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16707" y="0"/>
                </a:moveTo>
                <a:cubicBezTo>
                  <a:pt x="16278" y="0"/>
                  <a:pt x="15904" y="383"/>
                  <a:pt x="15904" y="820"/>
                </a:cubicBezTo>
                <a:lnTo>
                  <a:pt x="15904" y="20800"/>
                </a:lnTo>
                <a:cubicBezTo>
                  <a:pt x="15904" y="21237"/>
                  <a:pt x="16278" y="21600"/>
                  <a:pt x="16707" y="21600"/>
                </a:cubicBezTo>
                <a:lnTo>
                  <a:pt x="20797" y="21600"/>
                </a:lnTo>
                <a:cubicBezTo>
                  <a:pt x="21225" y="21600"/>
                  <a:pt x="21600" y="21237"/>
                  <a:pt x="21600" y="20800"/>
                </a:cubicBezTo>
                <a:lnTo>
                  <a:pt x="21600" y="820"/>
                </a:lnTo>
                <a:cubicBezTo>
                  <a:pt x="21600" y="383"/>
                  <a:pt x="21225" y="0"/>
                  <a:pt x="20797" y="0"/>
                </a:cubicBezTo>
                <a:lnTo>
                  <a:pt x="16707" y="0"/>
                </a:lnTo>
                <a:close/>
                <a:moveTo>
                  <a:pt x="1587" y="1620"/>
                </a:moveTo>
                <a:lnTo>
                  <a:pt x="4091" y="1620"/>
                </a:lnTo>
                <a:lnTo>
                  <a:pt x="4091" y="20039"/>
                </a:lnTo>
                <a:lnTo>
                  <a:pt x="1587" y="20039"/>
                </a:lnTo>
                <a:lnTo>
                  <a:pt x="1587" y="1620"/>
                </a:lnTo>
                <a:close/>
                <a:moveTo>
                  <a:pt x="17490" y="1620"/>
                </a:moveTo>
                <a:lnTo>
                  <a:pt x="19994" y="1620"/>
                </a:lnTo>
                <a:lnTo>
                  <a:pt x="19994" y="20039"/>
                </a:lnTo>
                <a:lnTo>
                  <a:pt x="17490" y="20039"/>
                </a:lnTo>
                <a:lnTo>
                  <a:pt x="17490" y="1620"/>
                </a:lnTo>
                <a:close/>
                <a:moveTo>
                  <a:pt x="8755" y="7493"/>
                </a:moveTo>
                <a:cubicBezTo>
                  <a:pt x="8326" y="7493"/>
                  <a:pt x="7952" y="7875"/>
                  <a:pt x="7952" y="8312"/>
                </a:cubicBezTo>
                <a:lnTo>
                  <a:pt x="7952" y="13307"/>
                </a:lnTo>
                <a:cubicBezTo>
                  <a:pt x="7952" y="13744"/>
                  <a:pt x="8327" y="14107"/>
                  <a:pt x="8755" y="14107"/>
                </a:cubicBezTo>
                <a:lnTo>
                  <a:pt x="12845" y="14107"/>
                </a:lnTo>
                <a:cubicBezTo>
                  <a:pt x="13274" y="14107"/>
                  <a:pt x="13648" y="13744"/>
                  <a:pt x="13648" y="13307"/>
                </a:cubicBezTo>
                <a:lnTo>
                  <a:pt x="13648" y="8312"/>
                </a:lnTo>
                <a:cubicBezTo>
                  <a:pt x="13648" y="7875"/>
                  <a:pt x="13273" y="7493"/>
                  <a:pt x="12845" y="7493"/>
                </a:cubicBezTo>
                <a:lnTo>
                  <a:pt x="8755" y="7493"/>
                </a:lnTo>
                <a:close/>
                <a:moveTo>
                  <a:pt x="9596" y="9112"/>
                </a:moveTo>
                <a:lnTo>
                  <a:pt x="12119" y="9112"/>
                </a:lnTo>
                <a:lnTo>
                  <a:pt x="12119" y="12488"/>
                </a:lnTo>
                <a:lnTo>
                  <a:pt x="9596" y="12488"/>
                </a:lnTo>
                <a:lnTo>
                  <a:pt x="9596" y="911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3" name="Form"/>
          <p:cNvSpPr/>
          <p:nvPr/>
        </p:nvSpPr>
        <p:spPr>
          <a:xfrm>
            <a:off x="21729700" y="7950200"/>
            <a:ext cx="628254" cy="322263"/>
          </a:xfrm>
          <a:custGeom>
            <a:avLst/>
            <a:gdLst/>
            <a:ahLst/>
            <a:cxnLst>
              <a:cxn ang="0">
                <a:pos x="wd2" y="hd2"/>
              </a:cxn>
              <a:cxn ang="5400000">
                <a:pos x="wd2" y="hd2"/>
              </a:cxn>
              <a:cxn ang="10800000">
                <a:pos x="wd2" y="hd2"/>
              </a:cxn>
              <a:cxn ang="16200000">
                <a:pos x="wd2" y="hd2"/>
              </a:cxn>
            </a:cxnLst>
            <a:rect l="0" t="0" r="r" b="b"/>
            <a:pathLst>
              <a:path w="21600" h="21600" extrusionOk="0">
                <a:moveTo>
                  <a:pt x="5758" y="0"/>
                </a:moveTo>
                <a:cubicBezTo>
                  <a:pt x="5616" y="0"/>
                  <a:pt x="5485" y="106"/>
                  <a:pt x="5376" y="319"/>
                </a:cubicBezTo>
                <a:lnTo>
                  <a:pt x="0" y="10800"/>
                </a:lnTo>
                <a:lnTo>
                  <a:pt x="5376" y="21254"/>
                </a:lnTo>
                <a:cubicBezTo>
                  <a:pt x="5507" y="21510"/>
                  <a:pt x="5627" y="21600"/>
                  <a:pt x="5758" y="21600"/>
                </a:cubicBezTo>
                <a:cubicBezTo>
                  <a:pt x="5889" y="21600"/>
                  <a:pt x="6067" y="21510"/>
                  <a:pt x="6154" y="21254"/>
                </a:cubicBezTo>
                <a:cubicBezTo>
                  <a:pt x="6372" y="20829"/>
                  <a:pt x="6372" y="20164"/>
                  <a:pt x="6154" y="19738"/>
                </a:cubicBezTo>
                <a:lnTo>
                  <a:pt x="1610" y="10694"/>
                </a:lnTo>
                <a:lnTo>
                  <a:pt x="6154" y="1862"/>
                </a:lnTo>
                <a:cubicBezTo>
                  <a:pt x="6372" y="1436"/>
                  <a:pt x="6372" y="745"/>
                  <a:pt x="6154" y="319"/>
                </a:cubicBezTo>
                <a:cubicBezTo>
                  <a:pt x="6045" y="106"/>
                  <a:pt x="5900" y="0"/>
                  <a:pt x="5758" y="0"/>
                </a:cubicBezTo>
                <a:close/>
                <a:moveTo>
                  <a:pt x="15842" y="0"/>
                </a:moveTo>
                <a:cubicBezTo>
                  <a:pt x="15700" y="0"/>
                  <a:pt x="15555" y="106"/>
                  <a:pt x="15446" y="319"/>
                </a:cubicBezTo>
                <a:cubicBezTo>
                  <a:pt x="15228" y="745"/>
                  <a:pt x="15228" y="1436"/>
                  <a:pt x="15446" y="1862"/>
                </a:cubicBezTo>
                <a:lnTo>
                  <a:pt x="19990" y="10694"/>
                </a:lnTo>
                <a:lnTo>
                  <a:pt x="15446" y="19552"/>
                </a:lnTo>
                <a:cubicBezTo>
                  <a:pt x="15228" y="19977"/>
                  <a:pt x="15228" y="20669"/>
                  <a:pt x="15446" y="21095"/>
                </a:cubicBezTo>
                <a:cubicBezTo>
                  <a:pt x="15577" y="21350"/>
                  <a:pt x="15711" y="21440"/>
                  <a:pt x="15842" y="21440"/>
                </a:cubicBezTo>
                <a:cubicBezTo>
                  <a:pt x="15973" y="21440"/>
                  <a:pt x="16150" y="21350"/>
                  <a:pt x="16238" y="21095"/>
                </a:cubicBezTo>
                <a:lnTo>
                  <a:pt x="21600" y="10614"/>
                </a:lnTo>
                <a:lnTo>
                  <a:pt x="16238" y="319"/>
                </a:lnTo>
                <a:cubicBezTo>
                  <a:pt x="16128" y="106"/>
                  <a:pt x="15984" y="0"/>
                  <a:pt x="15842"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4" name="Form"/>
          <p:cNvSpPr/>
          <p:nvPr/>
        </p:nvSpPr>
        <p:spPr>
          <a:xfrm>
            <a:off x="21894800" y="8928100"/>
            <a:ext cx="314325" cy="611982"/>
          </a:xfrm>
          <a:custGeom>
            <a:avLst/>
            <a:gdLst/>
            <a:ahLst/>
            <a:cxnLst>
              <a:cxn ang="0">
                <a:pos x="wd2" y="hd2"/>
              </a:cxn>
              <a:cxn ang="5400000">
                <a:pos x="wd2" y="hd2"/>
              </a:cxn>
              <a:cxn ang="10800000">
                <a:pos x="wd2" y="hd2"/>
              </a:cxn>
              <a:cxn ang="16200000">
                <a:pos x="wd2" y="hd2"/>
              </a:cxn>
            </a:cxnLst>
            <a:rect l="0" t="0" r="r" b="b"/>
            <a:pathLst>
              <a:path w="21384" h="21600" extrusionOk="0">
                <a:moveTo>
                  <a:pt x="10692" y="0"/>
                </a:moveTo>
                <a:lnTo>
                  <a:pt x="324" y="5379"/>
                </a:lnTo>
                <a:cubicBezTo>
                  <a:pt x="-108" y="5603"/>
                  <a:pt x="-108" y="5967"/>
                  <a:pt x="324" y="6191"/>
                </a:cubicBezTo>
                <a:cubicBezTo>
                  <a:pt x="497" y="6326"/>
                  <a:pt x="761" y="6359"/>
                  <a:pt x="1107" y="6360"/>
                </a:cubicBezTo>
                <a:cubicBezTo>
                  <a:pt x="1366" y="6360"/>
                  <a:pt x="1631" y="6326"/>
                  <a:pt x="1890" y="6191"/>
                </a:cubicBezTo>
                <a:lnTo>
                  <a:pt x="10692" y="1611"/>
                </a:lnTo>
                <a:lnTo>
                  <a:pt x="19494" y="6191"/>
                </a:lnTo>
                <a:cubicBezTo>
                  <a:pt x="19926" y="6416"/>
                  <a:pt x="20628" y="6416"/>
                  <a:pt x="21060" y="6191"/>
                </a:cubicBezTo>
                <a:cubicBezTo>
                  <a:pt x="21492" y="5967"/>
                  <a:pt x="21492" y="5603"/>
                  <a:pt x="21060" y="5379"/>
                </a:cubicBezTo>
                <a:lnTo>
                  <a:pt x="10692" y="0"/>
                </a:lnTo>
                <a:close/>
                <a:moveTo>
                  <a:pt x="1107" y="15240"/>
                </a:moveTo>
                <a:cubicBezTo>
                  <a:pt x="826" y="15240"/>
                  <a:pt x="540" y="15296"/>
                  <a:pt x="324" y="15409"/>
                </a:cubicBezTo>
                <a:cubicBezTo>
                  <a:pt x="-108" y="15633"/>
                  <a:pt x="-108" y="15997"/>
                  <a:pt x="324" y="16221"/>
                </a:cubicBezTo>
                <a:lnTo>
                  <a:pt x="10692" y="21600"/>
                </a:lnTo>
                <a:lnTo>
                  <a:pt x="21060" y="16221"/>
                </a:lnTo>
                <a:cubicBezTo>
                  <a:pt x="21492" y="15997"/>
                  <a:pt x="21492" y="15633"/>
                  <a:pt x="21060" y="15409"/>
                </a:cubicBezTo>
                <a:cubicBezTo>
                  <a:pt x="20628" y="15184"/>
                  <a:pt x="19926" y="15184"/>
                  <a:pt x="19494" y="15409"/>
                </a:cubicBezTo>
                <a:lnTo>
                  <a:pt x="10692" y="19975"/>
                </a:lnTo>
                <a:lnTo>
                  <a:pt x="1890" y="15409"/>
                </a:lnTo>
                <a:cubicBezTo>
                  <a:pt x="1674" y="15296"/>
                  <a:pt x="1388" y="15240"/>
                  <a:pt x="1107" y="1524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5" name="Form"/>
          <p:cNvSpPr/>
          <p:nvPr/>
        </p:nvSpPr>
        <p:spPr>
          <a:xfrm>
            <a:off x="7378700" y="2222500"/>
            <a:ext cx="611982" cy="611982"/>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6" name="Form"/>
          <p:cNvSpPr/>
          <p:nvPr/>
        </p:nvSpPr>
        <p:spPr>
          <a:xfrm>
            <a:off x="8674189" y="2222500"/>
            <a:ext cx="614671" cy="611189"/>
          </a:xfrm>
          <a:custGeom>
            <a:avLst/>
            <a:gdLst/>
            <a:ahLst/>
            <a:cxnLst>
              <a:cxn ang="0">
                <a:pos x="wd2" y="hd2"/>
              </a:cxn>
              <a:cxn ang="5400000">
                <a:pos x="wd2" y="hd2"/>
              </a:cxn>
              <a:cxn ang="10800000">
                <a:pos x="wd2" y="hd2"/>
              </a:cxn>
              <a:cxn ang="16200000">
                <a:pos x="wd2" y="hd2"/>
              </a:cxn>
            </a:cxnLst>
            <a:rect l="0" t="0" r="r" b="b"/>
            <a:pathLst>
              <a:path w="21519" h="21564" extrusionOk="0">
                <a:moveTo>
                  <a:pt x="15030" y="0"/>
                </a:moveTo>
                <a:cubicBezTo>
                  <a:pt x="14897" y="0"/>
                  <a:pt x="14716" y="48"/>
                  <a:pt x="14627" y="182"/>
                </a:cubicBezTo>
                <a:cubicBezTo>
                  <a:pt x="14538" y="272"/>
                  <a:pt x="14447" y="454"/>
                  <a:pt x="14447" y="588"/>
                </a:cubicBezTo>
                <a:lnTo>
                  <a:pt x="14447" y="1708"/>
                </a:lnTo>
                <a:cubicBezTo>
                  <a:pt x="14447" y="1798"/>
                  <a:pt x="14408" y="1832"/>
                  <a:pt x="14363" y="1876"/>
                </a:cubicBezTo>
                <a:cubicBezTo>
                  <a:pt x="14319" y="1921"/>
                  <a:pt x="14227" y="1879"/>
                  <a:pt x="14183" y="1834"/>
                </a:cubicBezTo>
                <a:lnTo>
                  <a:pt x="13419" y="1036"/>
                </a:lnTo>
                <a:cubicBezTo>
                  <a:pt x="13196" y="812"/>
                  <a:pt x="12849" y="812"/>
                  <a:pt x="12627" y="1036"/>
                </a:cubicBezTo>
                <a:lnTo>
                  <a:pt x="11334" y="2282"/>
                </a:lnTo>
                <a:cubicBezTo>
                  <a:pt x="11246" y="2372"/>
                  <a:pt x="11154" y="2554"/>
                  <a:pt x="11154" y="2688"/>
                </a:cubicBezTo>
                <a:cubicBezTo>
                  <a:pt x="11154" y="2823"/>
                  <a:pt x="11201" y="3005"/>
                  <a:pt x="11334" y="3095"/>
                </a:cubicBezTo>
                <a:lnTo>
                  <a:pt x="12085" y="3893"/>
                </a:lnTo>
                <a:cubicBezTo>
                  <a:pt x="12129" y="3937"/>
                  <a:pt x="12140" y="4030"/>
                  <a:pt x="12140" y="4075"/>
                </a:cubicBezTo>
                <a:cubicBezTo>
                  <a:pt x="12096" y="4119"/>
                  <a:pt x="12049" y="4173"/>
                  <a:pt x="11960" y="4173"/>
                </a:cubicBezTo>
                <a:lnTo>
                  <a:pt x="10848" y="4173"/>
                </a:lnTo>
                <a:cubicBezTo>
                  <a:pt x="10715" y="4173"/>
                  <a:pt x="10534" y="4206"/>
                  <a:pt x="10445" y="4341"/>
                </a:cubicBezTo>
                <a:cubicBezTo>
                  <a:pt x="10356" y="4430"/>
                  <a:pt x="10265" y="4612"/>
                  <a:pt x="10265" y="4747"/>
                </a:cubicBezTo>
                <a:lnTo>
                  <a:pt x="10223" y="6539"/>
                </a:lnTo>
                <a:cubicBezTo>
                  <a:pt x="10223" y="6674"/>
                  <a:pt x="10270" y="6856"/>
                  <a:pt x="10404" y="6945"/>
                </a:cubicBezTo>
                <a:cubicBezTo>
                  <a:pt x="10492" y="7035"/>
                  <a:pt x="10673" y="7127"/>
                  <a:pt x="10806" y="7127"/>
                </a:cubicBezTo>
                <a:lnTo>
                  <a:pt x="11918" y="7127"/>
                </a:lnTo>
                <a:cubicBezTo>
                  <a:pt x="12007" y="7127"/>
                  <a:pt x="12040" y="7166"/>
                  <a:pt x="12085" y="7211"/>
                </a:cubicBezTo>
                <a:cubicBezTo>
                  <a:pt x="12129" y="7256"/>
                  <a:pt x="12088" y="7348"/>
                  <a:pt x="12043" y="7393"/>
                </a:cubicBezTo>
                <a:lnTo>
                  <a:pt x="11251" y="8149"/>
                </a:lnTo>
                <a:cubicBezTo>
                  <a:pt x="11162" y="8239"/>
                  <a:pt x="11071" y="8421"/>
                  <a:pt x="11070" y="8555"/>
                </a:cubicBezTo>
                <a:cubicBezTo>
                  <a:pt x="11070" y="8690"/>
                  <a:pt x="11118" y="8872"/>
                  <a:pt x="11251" y="8961"/>
                </a:cubicBezTo>
                <a:lnTo>
                  <a:pt x="12488" y="10264"/>
                </a:lnTo>
                <a:cubicBezTo>
                  <a:pt x="12577" y="10353"/>
                  <a:pt x="12757" y="10446"/>
                  <a:pt x="12891" y="10446"/>
                </a:cubicBezTo>
                <a:cubicBezTo>
                  <a:pt x="13024" y="10446"/>
                  <a:pt x="13205" y="10398"/>
                  <a:pt x="13294" y="10264"/>
                </a:cubicBezTo>
                <a:lnTo>
                  <a:pt x="14086" y="9494"/>
                </a:lnTo>
                <a:cubicBezTo>
                  <a:pt x="14130" y="9449"/>
                  <a:pt x="14222" y="9452"/>
                  <a:pt x="14266" y="9452"/>
                </a:cubicBezTo>
                <a:cubicBezTo>
                  <a:pt x="14311" y="9496"/>
                  <a:pt x="14363" y="9544"/>
                  <a:pt x="14363" y="9634"/>
                </a:cubicBezTo>
                <a:lnTo>
                  <a:pt x="14363" y="10754"/>
                </a:lnTo>
                <a:cubicBezTo>
                  <a:pt x="14363" y="11067"/>
                  <a:pt x="14622" y="11342"/>
                  <a:pt x="14933" y="11342"/>
                </a:cubicBezTo>
                <a:lnTo>
                  <a:pt x="16712" y="11384"/>
                </a:lnTo>
                <a:cubicBezTo>
                  <a:pt x="16845" y="11384"/>
                  <a:pt x="17026" y="11336"/>
                  <a:pt x="17114" y="11202"/>
                </a:cubicBezTo>
                <a:cubicBezTo>
                  <a:pt x="17203" y="11112"/>
                  <a:pt x="17295" y="10930"/>
                  <a:pt x="17295" y="10796"/>
                </a:cubicBezTo>
                <a:lnTo>
                  <a:pt x="17295" y="9676"/>
                </a:lnTo>
                <a:cubicBezTo>
                  <a:pt x="17295" y="9586"/>
                  <a:pt x="17334" y="9538"/>
                  <a:pt x="17378" y="9494"/>
                </a:cubicBezTo>
                <a:cubicBezTo>
                  <a:pt x="17423" y="9449"/>
                  <a:pt x="17515" y="9505"/>
                  <a:pt x="17559" y="9550"/>
                </a:cubicBezTo>
                <a:lnTo>
                  <a:pt x="18309" y="10348"/>
                </a:lnTo>
                <a:cubicBezTo>
                  <a:pt x="18532" y="10572"/>
                  <a:pt x="18893" y="10572"/>
                  <a:pt x="19115" y="10348"/>
                </a:cubicBezTo>
                <a:lnTo>
                  <a:pt x="20407" y="9102"/>
                </a:lnTo>
                <a:cubicBezTo>
                  <a:pt x="20630" y="8877"/>
                  <a:pt x="20630" y="8513"/>
                  <a:pt x="20407" y="8289"/>
                </a:cubicBezTo>
                <a:lnTo>
                  <a:pt x="19643" y="7477"/>
                </a:lnTo>
                <a:cubicBezTo>
                  <a:pt x="19599" y="7432"/>
                  <a:pt x="19602" y="7354"/>
                  <a:pt x="19602" y="7309"/>
                </a:cubicBezTo>
                <a:cubicBezTo>
                  <a:pt x="19646" y="7264"/>
                  <a:pt x="19693" y="7211"/>
                  <a:pt x="19782" y="7211"/>
                </a:cubicBezTo>
                <a:lnTo>
                  <a:pt x="20894" y="7211"/>
                </a:lnTo>
                <a:cubicBezTo>
                  <a:pt x="21205" y="7211"/>
                  <a:pt x="21477" y="6951"/>
                  <a:pt x="21477" y="6637"/>
                </a:cubicBezTo>
                <a:lnTo>
                  <a:pt x="21519" y="4845"/>
                </a:lnTo>
                <a:cubicBezTo>
                  <a:pt x="21519" y="4710"/>
                  <a:pt x="21427" y="4573"/>
                  <a:pt x="21338" y="4439"/>
                </a:cubicBezTo>
                <a:cubicBezTo>
                  <a:pt x="21249" y="4349"/>
                  <a:pt x="21069" y="4257"/>
                  <a:pt x="20935" y="4257"/>
                </a:cubicBezTo>
                <a:lnTo>
                  <a:pt x="19824" y="4257"/>
                </a:lnTo>
                <a:cubicBezTo>
                  <a:pt x="19735" y="4257"/>
                  <a:pt x="19688" y="4217"/>
                  <a:pt x="19643" y="4173"/>
                </a:cubicBezTo>
                <a:cubicBezTo>
                  <a:pt x="19599" y="4128"/>
                  <a:pt x="19654" y="4036"/>
                  <a:pt x="19699" y="3991"/>
                </a:cubicBezTo>
                <a:lnTo>
                  <a:pt x="20491" y="3221"/>
                </a:lnTo>
                <a:cubicBezTo>
                  <a:pt x="20713" y="2997"/>
                  <a:pt x="20713" y="2646"/>
                  <a:pt x="20491" y="2422"/>
                </a:cubicBezTo>
                <a:lnTo>
                  <a:pt x="19254" y="1120"/>
                </a:lnTo>
                <a:cubicBezTo>
                  <a:pt x="19165" y="1031"/>
                  <a:pt x="18985" y="938"/>
                  <a:pt x="18851" y="938"/>
                </a:cubicBezTo>
                <a:cubicBezTo>
                  <a:pt x="18718" y="938"/>
                  <a:pt x="18537" y="986"/>
                  <a:pt x="18448" y="1120"/>
                </a:cubicBezTo>
                <a:lnTo>
                  <a:pt x="17642" y="1876"/>
                </a:lnTo>
                <a:cubicBezTo>
                  <a:pt x="17598" y="1921"/>
                  <a:pt x="17520" y="1932"/>
                  <a:pt x="17476" y="1932"/>
                </a:cubicBezTo>
                <a:cubicBezTo>
                  <a:pt x="17431" y="1888"/>
                  <a:pt x="17378" y="1840"/>
                  <a:pt x="17378" y="1750"/>
                </a:cubicBezTo>
                <a:lnTo>
                  <a:pt x="17378" y="630"/>
                </a:lnTo>
                <a:cubicBezTo>
                  <a:pt x="17378" y="496"/>
                  <a:pt x="17331" y="314"/>
                  <a:pt x="17198" y="224"/>
                </a:cubicBezTo>
                <a:cubicBezTo>
                  <a:pt x="17109" y="134"/>
                  <a:pt x="16942" y="42"/>
                  <a:pt x="16809" y="42"/>
                </a:cubicBezTo>
                <a:lnTo>
                  <a:pt x="15030" y="0"/>
                </a:lnTo>
                <a:close/>
                <a:moveTo>
                  <a:pt x="15600" y="1162"/>
                </a:moveTo>
                <a:lnTo>
                  <a:pt x="16225" y="1162"/>
                </a:lnTo>
                <a:lnTo>
                  <a:pt x="16225" y="1708"/>
                </a:lnTo>
                <a:cubicBezTo>
                  <a:pt x="16225" y="2246"/>
                  <a:pt x="16542" y="2730"/>
                  <a:pt x="17031" y="2954"/>
                </a:cubicBezTo>
                <a:cubicBezTo>
                  <a:pt x="17520" y="3179"/>
                  <a:pt x="18093" y="3092"/>
                  <a:pt x="18448" y="2688"/>
                </a:cubicBezTo>
                <a:lnTo>
                  <a:pt x="18810" y="2324"/>
                </a:lnTo>
                <a:lnTo>
                  <a:pt x="19254" y="2772"/>
                </a:lnTo>
                <a:lnTo>
                  <a:pt x="18893" y="3137"/>
                </a:lnTo>
                <a:cubicBezTo>
                  <a:pt x="18493" y="3495"/>
                  <a:pt x="18409" y="4072"/>
                  <a:pt x="18587" y="4565"/>
                </a:cubicBezTo>
                <a:cubicBezTo>
                  <a:pt x="18765" y="5058"/>
                  <a:pt x="19249" y="5419"/>
                  <a:pt x="19782" y="5419"/>
                </a:cubicBezTo>
                <a:lnTo>
                  <a:pt x="20310" y="5419"/>
                </a:lnTo>
                <a:lnTo>
                  <a:pt x="20310" y="6049"/>
                </a:lnTo>
                <a:lnTo>
                  <a:pt x="19782" y="6049"/>
                </a:lnTo>
                <a:cubicBezTo>
                  <a:pt x="19249" y="6049"/>
                  <a:pt x="18754" y="6368"/>
                  <a:pt x="18532" y="6861"/>
                </a:cubicBezTo>
                <a:cubicBezTo>
                  <a:pt x="18309" y="7354"/>
                  <a:pt x="18409" y="7931"/>
                  <a:pt x="18810" y="8289"/>
                </a:cubicBezTo>
                <a:lnTo>
                  <a:pt x="19157" y="8653"/>
                </a:lnTo>
                <a:lnTo>
                  <a:pt x="18712" y="9102"/>
                </a:lnTo>
                <a:lnTo>
                  <a:pt x="18365" y="8737"/>
                </a:lnTo>
                <a:cubicBezTo>
                  <a:pt x="18009" y="8334"/>
                  <a:pt x="17423" y="8250"/>
                  <a:pt x="16934" y="8429"/>
                </a:cubicBezTo>
                <a:cubicBezTo>
                  <a:pt x="16445" y="8609"/>
                  <a:pt x="16086" y="9096"/>
                  <a:pt x="16086" y="9634"/>
                </a:cubicBezTo>
                <a:lnTo>
                  <a:pt x="16086" y="10166"/>
                </a:lnTo>
                <a:lnTo>
                  <a:pt x="15475" y="10166"/>
                </a:lnTo>
                <a:lnTo>
                  <a:pt x="15475" y="9634"/>
                </a:lnTo>
                <a:cubicBezTo>
                  <a:pt x="15475" y="9096"/>
                  <a:pt x="15158" y="8597"/>
                  <a:pt x="14669" y="8373"/>
                </a:cubicBezTo>
                <a:cubicBezTo>
                  <a:pt x="14180" y="8149"/>
                  <a:pt x="13608" y="8250"/>
                  <a:pt x="13252" y="8653"/>
                </a:cubicBezTo>
                <a:lnTo>
                  <a:pt x="12891" y="9004"/>
                </a:lnTo>
                <a:lnTo>
                  <a:pt x="12446" y="8555"/>
                </a:lnTo>
                <a:lnTo>
                  <a:pt x="12807" y="8205"/>
                </a:lnTo>
                <a:cubicBezTo>
                  <a:pt x="13207" y="7847"/>
                  <a:pt x="13291" y="7256"/>
                  <a:pt x="13113" y="6763"/>
                </a:cubicBezTo>
                <a:cubicBezTo>
                  <a:pt x="12935" y="6270"/>
                  <a:pt x="12452" y="5909"/>
                  <a:pt x="11918" y="5909"/>
                </a:cubicBezTo>
                <a:lnTo>
                  <a:pt x="11376" y="5909"/>
                </a:lnTo>
                <a:lnTo>
                  <a:pt x="11376" y="5293"/>
                </a:lnTo>
                <a:lnTo>
                  <a:pt x="11918" y="5293"/>
                </a:lnTo>
                <a:cubicBezTo>
                  <a:pt x="12452" y="5293"/>
                  <a:pt x="12932" y="4974"/>
                  <a:pt x="13155" y="4481"/>
                </a:cubicBezTo>
                <a:cubicBezTo>
                  <a:pt x="13377" y="3988"/>
                  <a:pt x="13291" y="3411"/>
                  <a:pt x="12891" y="3053"/>
                </a:cubicBezTo>
                <a:lnTo>
                  <a:pt x="12529" y="2688"/>
                </a:lnTo>
                <a:lnTo>
                  <a:pt x="12974" y="2240"/>
                </a:lnTo>
                <a:lnTo>
                  <a:pt x="13335" y="2604"/>
                </a:lnTo>
                <a:cubicBezTo>
                  <a:pt x="13691" y="3008"/>
                  <a:pt x="14263" y="3092"/>
                  <a:pt x="14752" y="2912"/>
                </a:cubicBezTo>
                <a:cubicBezTo>
                  <a:pt x="15242" y="2733"/>
                  <a:pt x="15600" y="2246"/>
                  <a:pt x="15600" y="1708"/>
                </a:cubicBezTo>
                <a:lnTo>
                  <a:pt x="15600" y="1162"/>
                </a:lnTo>
                <a:close/>
                <a:moveTo>
                  <a:pt x="15864" y="3893"/>
                </a:moveTo>
                <a:cubicBezTo>
                  <a:pt x="15408" y="3893"/>
                  <a:pt x="14961" y="4074"/>
                  <a:pt x="14614" y="4425"/>
                </a:cubicBezTo>
                <a:cubicBezTo>
                  <a:pt x="13918" y="5125"/>
                  <a:pt x="13918" y="6259"/>
                  <a:pt x="14614" y="6959"/>
                </a:cubicBezTo>
                <a:cubicBezTo>
                  <a:pt x="15309" y="7660"/>
                  <a:pt x="16433" y="7660"/>
                  <a:pt x="17128" y="6959"/>
                </a:cubicBezTo>
                <a:cubicBezTo>
                  <a:pt x="17823" y="6259"/>
                  <a:pt x="17823" y="5125"/>
                  <a:pt x="17128" y="4425"/>
                </a:cubicBezTo>
                <a:cubicBezTo>
                  <a:pt x="16781" y="4074"/>
                  <a:pt x="16320" y="3893"/>
                  <a:pt x="15864" y="3893"/>
                </a:cubicBezTo>
                <a:close/>
                <a:moveTo>
                  <a:pt x="15864" y="4789"/>
                </a:moveTo>
                <a:cubicBezTo>
                  <a:pt x="16092" y="4789"/>
                  <a:pt x="16329" y="4880"/>
                  <a:pt x="16503" y="5055"/>
                </a:cubicBezTo>
                <a:cubicBezTo>
                  <a:pt x="16851" y="5405"/>
                  <a:pt x="16851" y="5979"/>
                  <a:pt x="16503" y="6329"/>
                </a:cubicBezTo>
                <a:cubicBezTo>
                  <a:pt x="16156" y="6679"/>
                  <a:pt x="15600" y="6679"/>
                  <a:pt x="15253" y="6329"/>
                </a:cubicBezTo>
                <a:cubicBezTo>
                  <a:pt x="14905" y="5979"/>
                  <a:pt x="14905" y="5405"/>
                  <a:pt x="15253" y="5055"/>
                </a:cubicBezTo>
                <a:cubicBezTo>
                  <a:pt x="15426" y="4880"/>
                  <a:pt x="15636" y="4789"/>
                  <a:pt x="15864" y="4789"/>
                </a:cubicBezTo>
                <a:close/>
                <a:moveTo>
                  <a:pt x="5832" y="7659"/>
                </a:moveTo>
                <a:cubicBezTo>
                  <a:pt x="5699" y="7603"/>
                  <a:pt x="5543" y="7606"/>
                  <a:pt x="5388" y="7673"/>
                </a:cubicBezTo>
                <a:lnTo>
                  <a:pt x="3290" y="8527"/>
                </a:lnTo>
                <a:cubicBezTo>
                  <a:pt x="3156" y="8572"/>
                  <a:pt x="3029" y="8701"/>
                  <a:pt x="2984" y="8835"/>
                </a:cubicBezTo>
                <a:cubicBezTo>
                  <a:pt x="2940" y="8970"/>
                  <a:pt x="2940" y="9149"/>
                  <a:pt x="2984" y="9284"/>
                </a:cubicBezTo>
                <a:lnTo>
                  <a:pt x="3470" y="10586"/>
                </a:lnTo>
                <a:cubicBezTo>
                  <a:pt x="3515" y="10720"/>
                  <a:pt x="3476" y="10902"/>
                  <a:pt x="3387" y="10992"/>
                </a:cubicBezTo>
                <a:cubicBezTo>
                  <a:pt x="3298" y="11081"/>
                  <a:pt x="3117" y="11121"/>
                  <a:pt x="2984" y="11076"/>
                </a:cubicBezTo>
                <a:lnTo>
                  <a:pt x="1734" y="10544"/>
                </a:lnTo>
                <a:cubicBezTo>
                  <a:pt x="1422" y="10409"/>
                  <a:pt x="1117" y="10538"/>
                  <a:pt x="983" y="10852"/>
                </a:cubicBezTo>
                <a:lnTo>
                  <a:pt x="94" y="12910"/>
                </a:lnTo>
                <a:cubicBezTo>
                  <a:pt x="-39" y="13224"/>
                  <a:pt x="88" y="13546"/>
                  <a:pt x="400" y="13680"/>
                </a:cubicBezTo>
                <a:lnTo>
                  <a:pt x="1650" y="14212"/>
                </a:lnTo>
                <a:cubicBezTo>
                  <a:pt x="1784" y="14257"/>
                  <a:pt x="1872" y="14397"/>
                  <a:pt x="1872" y="14576"/>
                </a:cubicBezTo>
                <a:cubicBezTo>
                  <a:pt x="1872" y="14711"/>
                  <a:pt x="1784" y="14840"/>
                  <a:pt x="1650" y="14884"/>
                </a:cubicBezTo>
                <a:lnTo>
                  <a:pt x="358" y="15375"/>
                </a:lnTo>
                <a:cubicBezTo>
                  <a:pt x="47" y="15509"/>
                  <a:pt x="-81" y="15831"/>
                  <a:pt x="52" y="16145"/>
                </a:cubicBezTo>
                <a:lnTo>
                  <a:pt x="900" y="18245"/>
                </a:lnTo>
                <a:cubicBezTo>
                  <a:pt x="944" y="18379"/>
                  <a:pt x="1072" y="18508"/>
                  <a:pt x="1206" y="18553"/>
                </a:cubicBezTo>
                <a:cubicBezTo>
                  <a:pt x="1339" y="18598"/>
                  <a:pt x="1517" y="18598"/>
                  <a:pt x="1650" y="18553"/>
                </a:cubicBezTo>
                <a:lnTo>
                  <a:pt x="2942" y="18063"/>
                </a:lnTo>
                <a:cubicBezTo>
                  <a:pt x="3076" y="18018"/>
                  <a:pt x="3256" y="18071"/>
                  <a:pt x="3345" y="18161"/>
                </a:cubicBezTo>
                <a:cubicBezTo>
                  <a:pt x="3434" y="18251"/>
                  <a:pt x="3473" y="18419"/>
                  <a:pt x="3429" y="18553"/>
                </a:cubicBezTo>
                <a:lnTo>
                  <a:pt x="2901" y="19813"/>
                </a:lnTo>
                <a:cubicBezTo>
                  <a:pt x="2856" y="19948"/>
                  <a:pt x="2856" y="20127"/>
                  <a:pt x="2901" y="20261"/>
                </a:cubicBezTo>
                <a:cubicBezTo>
                  <a:pt x="2945" y="20396"/>
                  <a:pt x="3073" y="20525"/>
                  <a:pt x="3206" y="20569"/>
                </a:cubicBezTo>
                <a:lnTo>
                  <a:pt x="5249" y="21466"/>
                </a:lnTo>
                <a:cubicBezTo>
                  <a:pt x="5560" y="21600"/>
                  <a:pt x="5880" y="21471"/>
                  <a:pt x="6013" y="21158"/>
                </a:cubicBezTo>
                <a:lnTo>
                  <a:pt x="6541" y="19897"/>
                </a:lnTo>
                <a:cubicBezTo>
                  <a:pt x="6585" y="19763"/>
                  <a:pt x="6724" y="19673"/>
                  <a:pt x="6902" y="19673"/>
                </a:cubicBezTo>
                <a:cubicBezTo>
                  <a:pt x="7036" y="19673"/>
                  <a:pt x="7163" y="19763"/>
                  <a:pt x="7208" y="19897"/>
                </a:cubicBezTo>
                <a:lnTo>
                  <a:pt x="7694" y="21200"/>
                </a:lnTo>
                <a:cubicBezTo>
                  <a:pt x="7783" y="21424"/>
                  <a:pt x="8014" y="21564"/>
                  <a:pt x="8236" y="21564"/>
                </a:cubicBezTo>
                <a:cubicBezTo>
                  <a:pt x="8325" y="21564"/>
                  <a:pt x="8369" y="21566"/>
                  <a:pt x="8458" y="21522"/>
                </a:cubicBezTo>
                <a:lnTo>
                  <a:pt x="10542" y="20667"/>
                </a:lnTo>
                <a:cubicBezTo>
                  <a:pt x="10676" y="20623"/>
                  <a:pt x="10804" y="20480"/>
                  <a:pt x="10848" y="20345"/>
                </a:cubicBezTo>
                <a:cubicBezTo>
                  <a:pt x="10893" y="20211"/>
                  <a:pt x="10893" y="20032"/>
                  <a:pt x="10848" y="19897"/>
                </a:cubicBezTo>
                <a:lnTo>
                  <a:pt x="10362" y="18609"/>
                </a:lnTo>
                <a:cubicBezTo>
                  <a:pt x="10317" y="18475"/>
                  <a:pt x="10370" y="18293"/>
                  <a:pt x="10459" y="18203"/>
                </a:cubicBezTo>
                <a:cubicBezTo>
                  <a:pt x="10548" y="18113"/>
                  <a:pt x="10715" y="18060"/>
                  <a:pt x="10848" y="18105"/>
                </a:cubicBezTo>
                <a:lnTo>
                  <a:pt x="12099" y="18651"/>
                </a:lnTo>
                <a:cubicBezTo>
                  <a:pt x="12410" y="18786"/>
                  <a:pt x="12716" y="18643"/>
                  <a:pt x="12849" y="18329"/>
                </a:cubicBezTo>
                <a:lnTo>
                  <a:pt x="13738" y="16271"/>
                </a:lnTo>
                <a:cubicBezTo>
                  <a:pt x="13872" y="15957"/>
                  <a:pt x="13744" y="15649"/>
                  <a:pt x="13433" y="15515"/>
                </a:cubicBezTo>
                <a:lnTo>
                  <a:pt x="12182" y="14968"/>
                </a:lnTo>
                <a:cubicBezTo>
                  <a:pt x="12049" y="14924"/>
                  <a:pt x="11960" y="14798"/>
                  <a:pt x="11960" y="14618"/>
                </a:cubicBezTo>
                <a:cubicBezTo>
                  <a:pt x="11960" y="14484"/>
                  <a:pt x="12049" y="14341"/>
                  <a:pt x="12182" y="14296"/>
                </a:cubicBezTo>
                <a:lnTo>
                  <a:pt x="13474" y="13806"/>
                </a:lnTo>
                <a:cubicBezTo>
                  <a:pt x="13785" y="13672"/>
                  <a:pt x="13927" y="13364"/>
                  <a:pt x="13794" y="13050"/>
                </a:cubicBezTo>
                <a:lnTo>
                  <a:pt x="12946" y="10936"/>
                </a:lnTo>
                <a:cubicBezTo>
                  <a:pt x="12902" y="10801"/>
                  <a:pt x="12760" y="10673"/>
                  <a:pt x="12627" y="10628"/>
                </a:cubicBezTo>
                <a:cubicBezTo>
                  <a:pt x="12493" y="10583"/>
                  <a:pt x="12315" y="10583"/>
                  <a:pt x="12182" y="10628"/>
                </a:cubicBezTo>
                <a:lnTo>
                  <a:pt x="10904" y="11118"/>
                </a:lnTo>
                <a:cubicBezTo>
                  <a:pt x="10770" y="11163"/>
                  <a:pt x="10590" y="11123"/>
                  <a:pt x="10501" y="11034"/>
                </a:cubicBezTo>
                <a:cubicBezTo>
                  <a:pt x="10412" y="10944"/>
                  <a:pt x="10359" y="10762"/>
                  <a:pt x="10404" y="10628"/>
                </a:cubicBezTo>
                <a:lnTo>
                  <a:pt x="10945" y="9368"/>
                </a:lnTo>
                <a:cubicBezTo>
                  <a:pt x="11079" y="9054"/>
                  <a:pt x="10937" y="8746"/>
                  <a:pt x="10626" y="8611"/>
                </a:cubicBezTo>
                <a:lnTo>
                  <a:pt x="8583" y="7715"/>
                </a:lnTo>
                <a:cubicBezTo>
                  <a:pt x="8272" y="7581"/>
                  <a:pt x="7967" y="7710"/>
                  <a:pt x="7833" y="8023"/>
                </a:cubicBezTo>
                <a:lnTo>
                  <a:pt x="7291" y="9284"/>
                </a:lnTo>
                <a:cubicBezTo>
                  <a:pt x="7247" y="9418"/>
                  <a:pt x="7122" y="9508"/>
                  <a:pt x="6944" y="9508"/>
                </a:cubicBezTo>
                <a:cubicBezTo>
                  <a:pt x="6811" y="9508"/>
                  <a:pt x="6669" y="9418"/>
                  <a:pt x="6624" y="9284"/>
                </a:cubicBezTo>
                <a:lnTo>
                  <a:pt x="6138" y="7981"/>
                </a:lnTo>
                <a:cubicBezTo>
                  <a:pt x="6071" y="7825"/>
                  <a:pt x="5966" y="7715"/>
                  <a:pt x="5832" y="7659"/>
                </a:cubicBezTo>
                <a:close/>
                <a:moveTo>
                  <a:pt x="5249" y="8975"/>
                </a:moveTo>
                <a:lnTo>
                  <a:pt x="5568" y="9732"/>
                </a:lnTo>
                <a:cubicBezTo>
                  <a:pt x="5791" y="10314"/>
                  <a:pt x="6321" y="10670"/>
                  <a:pt x="6944" y="10670"/>
                </a:cubicBezTo>
                <a:cubicBezTo>
                  <a:pt x="7566" y="10670"/>
                  <a:pt x="8097" y="10314"/>
                  <a:pt x="8319" y="9732"/>
                </a:cubicBezTo>
                <a:lnTo>
                  <a:pt x="8625" y="9018"/>
                </a:lnTo>
                <a:lnTo>
                  <a:pt x="9653" y="9466"/>
                </a:lnTo>
                <a:lnTo>
                  <a:pt x="9348" y="10180"/>
                </a:lnTo>
                <a:cubicBezTo>
                  <a:pt x="9125" y="10762"/>
                  <a:pt x="9209" y="11384"/>
                  <a:pt x="9653" y="11832"/>
                </a:cubicBezTo>
                <a:cubicBezTo>
                  <a:pt x="10098" y="12280"/>
                  <a:pt x="10715" y="12420"/>
                  <a:pt x="11293" y="12196"/>
                </a:cubicBezTo>
                <a:lnTo>
                  <a:pt x="12057" y="11888"/>
                </a:lnTo>
                <a:lnTo>
                  <a:pt x="12460" y="12910"/>
                </a:lnTo>
                <a:lnTo>
                  <a:pt x="11696" y="13232"/>
                </a:lnTo>
                <a:cubicBezTo>
                  <a:pt x="11118" y="13456"/>
                  <a:pt x="10765" y="13991"/>
                  <a:pt x="10765" y="14618"/>
                </a:cubicBezTo>
                <a:cubicBezTo>
                  <a:pt x="10765" y="15246"/>
                  <a:pt x="11162" y="15778"/>
                  <a:pt x="11696" y="16047"/>
                </a:cubicBezTo>
                <a:lnTo>
                  <a:pt x="12404" y="16369"/>
                </a:lnTo>
                <a:lnTo>
                  <a:pt x="11960" y="17391"/>
                </a:lnTo>
                <a:lnTo>
                  <a:pt x="11251" y="17083"/>
                </a:lnTo>
                <a:cubicBezTo>
                  <a:pt x="10673" y="16859"/>
                  <a:pt x="10056" y="16943"/>
                  <a:pt x="9612" y="17391"/>
                </a:cubicBezTo>
                <a:cubicBezTo>
                  <a:pt x="9167" y="17839"/>
                  <a:pt x="9028" y="18475"/>
                  <a:pt x="9250" y="19057"/>
                </a:cubicBezTo>
                <a:lnTo>
                  <a:pt x="9570" y="19813"/>
                </a:lnTo>
                <a:lnTo>
                  <a:pt x="8542" y="20219"/>
                </a:lnTo>
                <a:lnTo>
                  <a:pt x="8236" y="19449"/>
                </a:lnTo>
                <a:cubicBezTo>
                  <a:pt x="8014" y="18867"/>
                  <a:pt x="7469" y="18511"/>
                  <a:pt x="6847" y="18511"/>
                </a:cubicBezTo>
                <a:cubicBezTo>
                  <a:pt x="6224" y="18511"/>
                  <a:pt x="5693" y="18867"/>
                  <a:pt x="5471" y="19449"/>
                </a:cubicBezTo>
                <a:lnTo>
                  <a:pt x="5165" y="20177"/>
                </a:lnTo>
                <a:lnTo>
                  <a:pt x="4137" y="19729"/>
                </a:lnTo>
                <a:lnTo>
                  <a:pt x="4457" y="19001"/>
                </a:lnTo>
                <a:cubicBezTo>
                  <a:pt x="4679" y="18419"/>
                  <a:pt x="4582" y="17797"/>
                  <a:pt x="4137" y="17349"/>
                </a:cubicBezTo>
                <a:cubicBezTo>
                  <a:pt x="3693" y="16901"/>
                  <a:pt x="3076" y="16761"/>
                  <a:pt x="2498" y="16985"/>
                </a:cubicBezTo>
                <a:lnTo>
                  <a:pt x="1734" y="17307"/>
                </a:lnTo>
                <a:lnTo>
                  <a:pt x="1345" y="16271"/>
                </a:lnTo>
                <a:lnTo>
                  <a:pt x="2095" y="15963"/>
                </a:lnTo>
                <a:cubicBezTo>
                  <a:pt x="2673" y="15739"/>
                  <a:pt x="3026" y="15204"/>
                  <a:pt x="3026" y="14576"/>
                </a:cubicBezTo>
                <a:cubicBezTo>
                  <a:pt x="3026" y="13949"/>
                  <a:pt x="2673" y="13403"/>
                  <a:pt x="2095" y="13134"/>
                </a:cubicBezTo>
                <a:lnTo>
                  <a:pt x="1386" y="12826"/>
                </a:lnTo>
                <a:lnTo>
                  <a:pt x="1831" y="11790"/>
                </a:lnTo>
                <a:lnTo>
                  <a:pt x="2539" y="12112"/>
                </a:lnTo>
                <a:cubicBezTo>
                  <a:pt x="3117" y="12336"/>
                  <a:pt x="3734" y="12238"/>
                  <a:pt x="4179" y="11790"/>
                </a:cubicBezTo>
                <a:cubicBezTo>
                  <a:pt x="4624" y="11342"/>
                  <a:pt x="4763" y="10720"/>
                  <a:pt x="4540" y="10138"/>
                </a:cubicBezTo>
                <a:lnTo>
                  <a:pt x="4235" y="9368"/>
                </a:lnTo>
                <a:lnTo>
                  <a:pt x="5249" y="8975"/>
                </a:lnTo>
                <a:close/>
                <a:moveTo>
                  <a:pt x="7222" y="12546"/>
                </a:moveTo>
                <a:cubicBezTo>
                  <a:pt x="6653" y="12546"/>
                  <a:pt x="6086" y="12767"/>
                  <a:pt x="5652" y="13204"/>
                </a:cubicBezTo>
                <a:cubicBezTo>
                  <a:pt x="4784" y="14079"/>
                  <a:pt x="4784" y="15494"/>
                  <a:pt x="5652" y="16369"/>
                </a:cubicBezTo>
                <a:cubicBezTo>
                  <a:pt x="6520" y="17244"/>
                  <a:pt x="7924" y="17244"/>
                  <a:pt x="8792" y="16369"/>
                </a:cubicBezTo>
                <a:cubicBezTo>
                  <a:pt x="9660" y="15494"/>
                  <a:pt x="9660" y="14079"/>
                  <a:pt x="8792" y="13204"/>
                </a:cubicBezTo>
                <a:cubicBezTo>
                  <a:pt x="8358" y="12767"/>
                  <a:pt x="7791" y="12546"/>
                  <a:pt x="7222" y="12546"/>
                </a:cubicBezTo>
                <a:close/>
                <a:moveTo>
                  <a:pt x="7222" y="13666"/>
                </a:moveTo>
                <a:cubicBezTo>
                  <a:pt x="7506" y="13666"/>
                  <a:pt x="7797" y="13770"/>
                  <a:pt x="8014" y="13988"/>
                </a:cubicBezTo>
                <a:cubicBezTo>
                  <a:pt x="8448" y="14426"/>
                  <a:pt x="8448" y="15147"/>
                  <a:pt x="8014" y="15585"/>
                </a:cubicBezTo>
                <a:cubicBezTo>
                  <a:pt x="7580" y="16022"/>
                  <a:pt x="6878" y="16022"/>
                  <a:pt x="6444" y="15585"/>
                </a:cubicBezTo>
                <a:cubicBezTo>
                  <a:pt x="6010" y="15147"/>
                  <a:pt x="6010" y="14426"/>
                  <a:pt x="6444" y="13988"/>
                </a:cubicBezTo>
                <a:cubicBezTo>
                  <a:pt x="6661" y="13770"/>
                  <a:pt x="6937" y="13666"/>
                  <a:pt x="7222" y="1366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7" name="Form"/>
          <p:cNvSpPr/>
          <p:nvPr/>
        </p:nvSpPr>
        <p:spPr>
          <a:xfrm>
            <a:off x="9982200" y="2311400"/>
            <a:ext cx="609600" cy="440532"/>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817"/>
                </a:lnTo>
                <a:cubicBezTo>
                  <a:pt x="21600" y="381"/>
                  <a:pt x="21324" y="0"/>
                  <a:pt x="21009" y="0"/>
                </a:cubicBezTo>
                <a:lnTo>
                  <a:pt x="591" y="0"/>
                </a:lnTo>
                <a:close/>
                <a:moveTo>
                  <a:pt x="1167" y="1674"/>
                </a:moveTo>
                <a:lnTo>
                  <a:pt x="20475" y="1674"/>
                </a:lnTo>
                <a:lnTo>
                  <a:pt x="20475" y="19985"/>
                </a:lnTo>
                <a:lnTo>
                  <a:pt x="20433" y="19985"/>
                </a:lnTo>
                <a:lnTo>
                  <a:pt x="18309" y="19985"/>
                </a:lnTo>
                <a:lnTo>
                  <a:pt x="14850" y="10469"/>
                </a:lnTo>
                <a:cubicBezTo>
                  <a:pt x="14760" y="10220"/>
                  <a:pt x="14622" y="10084"/>
                  <a:pt x="14442" y="10022"/>
                </a:cubicBezTo>
                <a:cubicBezTo>
                  <a:pt x="14262" y="9959"/>
                  <a:pt x="14085" y="10088"/>
                  <a:pt x="13950" y="10275"/>
                </a:cubicBezTo>
                <a:lnTo>
                  <a:pt x="10941" y="14439"/>
                </a:lnTo>
                <a:lnTo>
                  <a:pt x="8733" y="7044"/>
                </a:lnTo>
                <a:cubicBezTo>
                  <a:pt x="8643" y="6733"/>
                  <a:pt x="8466" y="6538"/>
                  <a:pt x="8241" y="6538"/>
                </a:cubicBezTo>
                <a:cubicBezTo>
                  <a:pt x="8016" y="6538"/>
                  <a:pt x="7827" y="6717"/>
                  <a:pt x="7692" y="6966"/>
                </a:cubicBezTo>
                <a:lnTo>
                  <a:pt x="3108" y="20043"/>
                </a:lnTo>
                <a:lnTo>
                  <a:pt x="1167" y="20043"/>
                </a:lnTo>
                <a:lnTo>
                  <a:pt x="1167" y="1674"/>
                </a:lnTo>
                <a:close/>
                <a:moveTo>
                  <a:pt x="17775" y="4806"/>
                </a:moveTo>
                <a:cubicBezTo>
                  <a:pt x="17429" y="4806"/>
                  <a:pt x="17082" y="4987"/>
                  <a:pt x="16819" y="5351"/>
                </a:cubicBezTo>
                <a:cubicBezTo>
                  <a:pt x="16291" y="6081"/>
                  <a:pt x="16292" y="7268"/>
                  <a:pt x="16819" y="7998"/>
                </a:cubicBezTo>
                <a:cubicBezTo>
                  <a:pt x="17346" y="8727"/>
                  <a:pt x="18204" y="8727"/>
                  <a:pt x="18731" y="7998"/>
                </a:cubicBezTo>
                <a:cubicBezTo>
                  <a:pt x="19258" y="7268"/>
                  <a:pt x="19258" y="6081"/>
                  <a:pt x="18731" y="5351"/>
                </a:cubicBezTo>
                <a:cubicBezTo>
                  <a:pt x="18468" y="4987"/>
                  <a:pt x="18120" y="4806"/>
                  <a:pt x="17775" y="4806"/>
                </a:cubicBezTo>
                <a:close/>
                <a:moveTo>
                  <a:pt x="8142" y="9224"/>
                </a:moveTo>
                <a:lnTo>
                  <a:pt x="10209" y="16132"/>
                </a:lnTo>
                <a:cubicBezTo>
                  <a:pt x="10299" y="16381"/>
                  <a:pt x="10437" y="16556"/>
                  <a:pt x="10617" y="16618"/>
                </a:cubicBezTo>
                <a:cubicBezTo>
                  <a:pt x="10797" y="16681"/>
                  <a:pt x="11031" y="16634"/>
                  <a:pt x="11166" y="16385"/>
                </a:cubicBezTo>
                <a:lnTo>
                  <a:pt x="14217" y="12143"/>
                </a:lnTo>
                <a:lnTo>
                  <a:pt x="17058" y="19985"/>
                </a:lnTo>
                <a:lnTo>
                  <a:pt x="4359" y="19985"/>
                </a:lnTo>
                <a:lnTo>
                  <a:pt x="8142" y="922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8" name="Form"/>
          <p:cNvSpPr/>
          <p:nvPr/>
        </p:nvSpPr>
        <p:spPr>
          <a:xfrm>
            <a:off x="16540605" y="4475559"/>
            <a:ext cx="571408" cy="571455"/>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1144"/>
                </a:moveTo>
                <a:cubicBezTo>
                  <a:pt x="12078" y="1144"/>
                  <a:pt x="14323" y="2046"/>
                  <a:pt x="16031" y="3833"/>
                </a:cubicBezTo>
                <a:cubicBezTo>
                  <a:pt x="19447" y="7408"/>
                  <a:pt x="19447" y="13203"/>
                  <a:pt x="16031" y="16777"/>
                </a:cubicBezTo>
                <a:cubicBezTo>
                  <a:pt x="12614" y="20352"/>
                  <a:pt x="7063" y="20352"/>
                  <a:pt x="3647" y="16777"/>
                </a:cubicBezTo>
                <a:cubicBezTo>
                  <a:pt x="231" y="13203"/>
                  <a:pt x="231" y="7408"/>
                  <a:pt x="3647" y="3833"/>
                </a:cubicBezTo>
                <a:cubicBezTo>
                  <a:pt x="5356" y="2046"/>
                  <a:pt x="7600" y="1144"/>
                  <a:pt x="9839" y="1144"/>
                </a:cubicBezTo>
                <a:close/>
                <a:moveTo>
                  <a:pt x="9839" y="2803"/>
                </a:moveTo>
                <a:cubicBezTo>
                  <a:pt x="8007" y="2803"/>
                  <a:pt x="6179" y="3529"/>
                  <a:pt x="4782" y="4992"/>
                </a:cubicBezTo>
                <a:cubicBezTo>
                  <a:pt x="1987" y="7917"/>
                  <a:pt x="1987" y="12665"/>
                  <a:pt x="4782" y="15590"/>
                </a:cubicBezTo>
                <a:cubicBezTo>
                  <a:pt x="7577" y="18515"/>
                  <a:pt x="12101" y="18515"/>
                  <a:pt x="14896" y="15590"/>
                </a:cubicBezTo>
                <a:cubicBezTo>
                  <a:pt x="17691" y="12665"/>
                  <a:pt x="17691" y="7917"/>
                  <a:pt x="14896" y="4992"/>
                </a:cubicBezTo>
                <a:cubicBezTo>
                  <a:pt x="13499" y="3529"/>
                  <a:pt x="11671" y="2803"/>
                  <a:pt x="9839" y="2803"/>
                </a:cubicBezTo>
                <a:close/>
                <a:moveTo>
                  <a:pt x="9839" y="4119"/>
                </a:moveTo>
                <a:cubicBezTo>
                  <a:pt x="11350" y="4119"/>
                  <a:pt x="12855" y="4715"/>
                  <a:pt x="14008" y="5921"/>
                </a:cubicBezTo>
                <a:cubicBezTo>
                  <a:pt x="16314" y="8334"/>
                  <a:pt x="16314" y="12248"/>
                  <a:pt x="14008" y="14661"/>
                </a:cubicBezTo>
                <a:cubicBezTo>
                  <a:pt x="11702" y="17074"/>
                  <a:pt x="7962" y="17073"/>
                  <a:pt x="5657" y="14661"/>
                </a:cubicBezTo>
                <a:cubicBezTo>
                  <a:pt x="3351" y="12248"/>
                  <a:pt x="3351" y="8334"/>
                  <a:pt x="5657" y="5921"/>
                </a:cubicBezTo>
                <a:cubicBezTo>
                  <a:pt x="6810" y="4715"/>
                  <a:pt x="8328" y="4119"/>
                  <a:pt x="9839" y="4119"/>
                </a:cubicBezTo>
                <a:close/>
                <a:moveTo>
                  <a:pt x="9839" y="6637"/>
                </a:moveTo>
                <a:cubicBezTo>
                  <a:pt x="8944" y="6637"/>
                  <a:pt x="8048" y="6994"/>
                  <a:pt x="7365" y="7709"/>
                </a:cubicBezTo>
                <a:cubicBezTo>
                  <a:pt x="5999" y="9139"/>
                  <a:pt x="5999" y="11457"/>
                  <a:pt x="7365" y="12887"/>
                </a:cubicBezTo>
                <a:cubicBezTo>
                  <a:pt x="8732" y="14317"/>
                  <a:pt x="10946" y="14317"/>
                  <a:pt x="12313" y="12887"/>
                </a:cubicBezTo>
                <a:cubicBezTo>
                  <a:pt x="13679" y="11457"/>
                  <a:pt x="13679" y="9139"/>
                  <a:pt x="12313" y="7709"/>
                </a:cubicBezTo>
                <a:cubicBezTo>
                  <a:pt x="11630" y="6994"/>
                  <a:pt x="10735" y="6637"/>
                  <a:pt x="9839" y="6637"/>
                </a:cubicBezTo>
                <a:close/>
                <a:moveTo>
                  <a:pt x="9839" y="7781"/>
                </a:moveTo>
                <a:cubicBezTo>
                  <a:pt x="10455" y="7781"/>
                  <a:pt x="11078" y="8033"/>
                  <a:pt x="11547" y="8525"/>
                </a:cubicBezTo>
                <a:cubicBezTo>
                  <a:pt x="12487" y="9508"/>
                  <a:pt x="12487" y="11103"/>
                  <a:pt x="11547" y="12086"/>
                </a:cubicBezTo>
                <a:cubicBezTo>
                  <a:pt x="10608" y="13069"/>
                  <a:pt x="9084" y="13069"/>
                  <a:pt x="8144" y="12086"/>
                </a:cubicBezTo>
                <a:cubicBezTo>
                  <a:pt x="7205" y="11103"/>
                  <a:pt x="7205" y="9508"/>
                  <a:pt x="8144" y="8525"/>
                </a:cubicBezTo>
                <a:cubicBezTo>
                  <a:pt x="8614" y="8033"/>
                  <a:pt x="9223" y="7781"/>
                  <a:pt x="9839" y="778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59" name="Form"/>
          <p:cNvSpPr/>
          <p:nvPr/>
        </p:nvSpPr>
        <p:spPr>
          <a:xfrm>
            <a:off x="4762500" y="4457700"/>
            <a:ext cx="610910" cy="608862"/>
          </a:xfrm>
          <a:custGeom>
            <a:avLst/>
            <a:gdLst/>
            <a:ahLst/>
            <a:cxnLst>
              <a:cxn ang="0">
                <a:pos x="wd2" y="hd2"/>
              </a:cxn>
              <a:cxn ang="5400000">
                <a:pos x="wd2" y="hd2"/>
              </a:cxn>
              <a:cxn ang="10800000">
                <a:pos x="wd2" y="hd2"/>
              </a:cxn>
              <a:cxn ang="16200000">
                <a:pos x="wd2" y="hd2"/>
              </a:cxn>
            </a:cxnLst>
            <a:rect l="0" t="0" r="r" b="b"/>
            <a:pathLst>
              <a:path w="21518" h="21571" extrusionOk="0">
                <a:moveTo>
                  <a:pt x="11393" y="16"/>
                </a:moveTo>
                <a:cubicBezTo>
                  <a:pt x="11214" y="-29"/>
                  <a:pt x="10996" y="22"/>
                  <a:pt x="10861" y="157"/>
                </a:cubicBezTo>
                <a:lnTo>
                  <a:pt x="168" y="10913"/>
                </a:lnTo>
                <a:cubicBezTo>
                  <a:pt x="-56" y="11138"/>
                  <a:pt x="-56" y="11489"/>
                  <a:pt x="168" y="11714"/>
                </a:cubicBezTo>
                <a:lnTo>
                  <a:pt x="9827" y="21388"/>
                </a:lnTo>
                <a:cubicBezTo>
                  <a:pt x="9916" y="21523"/>
                  <a:pt x="10098" y="21571"/>
                  <a:pt x="10232" y="21571"/>
                </a:cubicBezTo>
                <a:cubicBezTo>
                  <a:pt x="10367" y="21571"/>
                  <a:pt x="10501" y="21532"/>
                  <a:pt x="10680" y="21487"/>
                </a:cubicBezTo>
                <a:lnTo>
                  <a:pt x="21373" y="10730"/>
                </a:lnTo>
                <a:cubicBezTo>
                  <a:pt x="21508" y="10595"/>
                  <a:pt x="21544" y="10362"/>
                  <a:pt x="21499" y="10182"/>
                </a:cubicBezTo>
                <a:lnTo>
                  <a:pt x="19626" y="2364"/>
                </a:lnTo>
                <a:cubicBezTo>
                  <a:pt x="19537" y="2139"/>
                  <a:pt x="19402" y="1959"/>
                  <a:pt x="19179" y="1914"/>
                </a:cubicBezTo>
                <a:lnTo>
                  <a:pt x="11393" y="16"/>
                </a:lnTo>
                <a:close/>
                <a:moveTo>
                  <a:pt x="11435" y="1183"/>
                </a:moveTo>
                <a:lnTo>
                  <a:pt x="18550" y="2898"/>
                </a:lnTo>
                <a:lnTo>
                  <a:pt x="20255" y="10055"/>
                </a:lnTo>
                <a:lnTo>
                  <a:pt x="10190" y="20179"/>
                </a:lnTo>
                <a:lnTo>
                  <a:pt x="1370" y="11307"/>
                </a:lnTo>
                <a:lnTo>
                  <a:pt x="11435" y="1183"/>
                </a:lnTo>
                <a:close/>
                <a:moveTo>
                  <a:pt x="14230" y="4768"/>
                </a:moveTo>
                <a:cubicBezTo>
                  <a:pt x="13772" y="4769"/>
                  <a:pt x="13322" y="4951"/>
                  <a:pt x="12972" y="5303"/>
                </a:cubicBezTo>
                <a:cubicBezTo>
                  <a:pt x="12273" y="6006"/>
                  <a:pt x="12273" y="7145"/>
                  <a:pt x="12972" y="7848"/>
                </a:cubicBezTo>
                <a:cubicBezTo>
                  <a:pt x="13671" y="8551"/>
                  <a:pt x="14804" y="8551"/>
                  <a:pt x="15502" y="7848"/>
                </a:cubicBezTo>
                <a:cubicBezTo>
                  <a:pt x="16201" y="7145"/>
                  <a:pt x="16201" y="6006"/>
                  <a:pt x="15502" y="5303"/>
                </a:cubicBezTo>
                <a:cubicBezTo>
                  <a:pt x="15153" y="4951"/>
                  <a:pt x="14688" y="4768"/>
                  <a:pt x="14230" y="4768"/>
                </a:cubicBezTo>
                <a:close/>
                <a:moveTo>
                  <a:pt x="14230" y="5893"/>
                </a:moveTo>
                <a:cubicBezTo>
                  <a:pt x="14402" y="5893"/>
                  <a:pt x="14575" y="5958"/>
                  <a:pt x="14706" y="6090"/>
                </a:cubicBezTo>
                <a:cubicBezTo>
                  <a:pt x="14968" y="6354"/>
                  <a:pt x="14968" y="6783"/>
                  <a:pt x="14706" y="7046"/>
                </a:cubicBezTo>
                <a:cubicBezTo>
                  <a:pt x="14444" y="7310"/>
                  <a:pt x="14017" y="7310"/>
                  <a:pt x="13755" y="7046"/>
                </a:cubicBezTo>
                <a:cubicBezTo>
                  <a:pt x="13493" y="6783"/>
                  <a:pt x="13493" y="6354"/>
                  <a:pt x="13755" y="6090"/>
                </a:cubicBezTo>
                <a:cubicBezTo>
                  <a:pt x="13886" y="5958"/>
                  <a:pt x="14059" y="5893"/>
                  <a:pt x="14230" y="5893"/>
                </a:cubicBezTo>
                <a:close/>
                <a:moveTo>
                  <a:pt x="7730" y="9451"/>
                </a:moveTo>
                <a:cubicBezTo>
                  <a:pt x="7585" y="9451"/>
                  <a:pt x="7437" y="9507"/>
                  <a:pt x="7325" y="9619"/>
                </a:cubicBezTo>
                <a:cubicBezTo>
                  <a:pt x="7101" y="9844"/>
                  <a:pt x="7101" y="10210"/>
                  <a:pt x="7325" y="10435"/>
                </a:cubicBezTo>
                <a:lnTo>
                  <a:pt x="10722" y="13852"/>
                </a:lnTo>
                <a:cubicBezTo>
                  <a:pt x="10811" y="13987"/>
                  <a:pt x="10993" y="14034"/>
                  <a:pt x="11127" y="14034"/>
                </a:cubicBezTo>
                <a:cubicBezTo>
                  <a:pt x="11306" y="14034"/>
                  <a:pt x="11443" y="13987"/>
                  <a:pt x="11532" y="13852"/>
                </a:cubicBezTo>
                <a:cubicBezTo>
                  <a:pt x="11756" y="13627"/>
                  <a:pt x="11756" y="13261"/>
                  <a:pt x="11532" y="13036"/>
                </a:cubicBezTo>
                <a:lnTo>
                  <a:pt x="8136" y="9619"/>
                </a:lnTo>
                <a:cubicBezTo>
                  <a:pt x="8024" y="9507"/>
                  <a:pt x="7876" y="9451"/>
                  <a:pt x="7730" y="9451"/>
                </a:cubicBezTo>
                <a:close/>
                <a:moveTo>
                  <a:pt x="5494" y="11700"/>
                </a:moveTo>
                <a:cubicBezTo>
                  <a:pt x="5348" y="11700"/>
                  <a:pt x="5200" y="11757"/>
                  <a:pt x="5088" y="11869"/>
                </a:cubicBezTo>
                <a:cubicBezTo>
                  <a:pt x="4865" y="12094"/>
                  <a:pt x="4865" y="12460"/>
                  <a:pt x="5088" y="12685"/>
                </a:cubicBezTo>
                <a:lnTo>
                  <a:pt x="8485" y="16101"/>
                </a:lnTo>
                <a:cubicBezTo>
                  <a:pt x="8574" y="16236"/>
                  <a:pt x="8756" y="16284"/>
                  <a:pt x="8890" y="16284"/>
                </a:cubicBezTo>
                <a:cubicBezTo>
                  <a:pt x="9025" y="16284"/>
                  <a:pt x="9162" y="16236"/>
                  <a:pt x="9296" y="16101"/>
                </a:cubicBezTo>
                <a:cubicBezTo>
                  <a:pt x="9519" y="15876"/>
                  <a:pt x="9519" y="15511"/>
                  <a:pt x="9296" y="15286"/>
                </a:cubicBezTo>
                <a:lnTo>
                  <a:pt x="5899" y="11869"/>
                </a:lnTo>
                <a:cubicBezTo>
                  <a:pt x="5787" y="11757"/>
                  <a:pt x="5639" y="11700"/>
                  <a:pt x="5494" y="117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0" name="Form"/>
          <p:cNvSpPr/>
          <p:nvPr/>
        </p:nvSpPr>
        <p:spPr>
          <a:xfrm>
            <a:off x="3530600" y="4457620"/>
            <a:ext cx="439341" cy="610077"/>
          </a:xfrm>
          <a:custGeom>
            <a:avLst/>
            <a:gdLst/>
            <a:ahLst/>
            <a:cxnLst>
              <a:cxn ang="0">
                <a:pos x="wd2" y="hd2"/>
              </a:cxn>
              <a:cxn ang="5400000">
                <a:pos x="wd2" y="hd2"/>
              </a:cxn>
              <a:cxn ang="10800000">
                <a:pos x="wd2" y="hd2"/>
              </a:cxn>
              <a:cxn ang="16200000">
                <a:pos x="wd2" y="hd2"/>
              </a:cxn>
            </a:cxnLst>
            <a:rect l="0" t="0" r="r" b="b"/>
            <a:pathLst>
              <a:path w="21600" h="21566" extrusionOk="0">
                <a:moveTo>
                  <a:pt x="10361" y="101"/>
                </a:moveTo>
                <a:lnTo>
                  <a:pt x="371" y="4548"/>
                </a:lnTo>
                <a:cubicBezTo>
                  <a:pt x="121" y="4638"/>
                  <a:pt x="0" y="4860"/>
                  <a:pt x="0" y="5039"/>
                </a:cubicBezTo>
                <a:lnTo>
                  <a:pt x="0" y="20977"/>
                </a:lnTo>
                <a:cubicBezTo>
                  <a:pt x="0" y="21291"/>
                  <a:pt x="382" y="21566"/>
                  <a:pt x="820" y="21566"/>
                </a:cubicBezTo>
                <a:lnTo>
                  <a:pt x="20859" y="21566"/>
                </a:lnTo>
                <a:cubicBezTo>
                  <a:pt x="21296" y="21566"/>
                  <a:pt x="21600" y="21288"/>
                  <a:pt x="21600" y="21019"/>
                </a:cubicBezTo>
                <a:lnTo>
                  <a:pt x="21600" y="5039"/>
                </a:lnTo>
                <a:cubicBezTo>
                  <a:pt x="21600" y="4815"/>
                  <a:pt x="21479" y="4638"/>
                  <a:pt x="21229" y="4548"/>
                </a:cubicBezTo>
                <a:lnTo>
                  <a:pt x="11180" y="101"/>
                </a:lnTo>
                <a:cubicBezTo>
                  <a:pt x="10931" y="-34"/>
                  <a:pt x="10611" y="-34"/>
                  <a:pt x="10361" y="101"/>
                </a:cubicBezTo>
                <a:close/>
                <a:moveTo>
                  <a:pt x="10810" y="1223"/>
                </a:moveTo>
                <a:lnTo>
                  <a:pt x="20039" y="5306"/>
                </a:lnTo>
                <a:lnTo>
                  <a:pt x="20039" y="20401"/>
                </a:lnTo>
                <a:lnTo>
                  <a:pt x="1561" y="20401"/>
                </a:lnTo>
                <a:lnTo>
                  <a:pt x="1561" y="5306"/>
                </a:lnTo>
                <a:lnTo>
                  <a:pt x="10810" y="1223"/>
                </a:lnTo>
                <a:close/>
                <a:moveTo>
                  <a:pt x="11239" y="5390"/>
                </a:moveTo>
                <a:cubicBezTo>
                  <a:pt x="10600" y="5390"/>
                  <a:pt x="9971" y="5572"/>
                  <a:pt x="9483" y="5923"/>
                </a:cubicBezTo>
                <a:cubicBezTo>
                  <a:pt x="8508" y="6624"/>
                  <a:pt x="8508" y="7761"/>
                  <a:pt x="9483" y="8462"/>
                </a:cubicBezTo>
                <a:cubicBezTo>
                  <a:pt x="10458" y="9164"/>
                  <a:pt x="12039" y="9164"/>
                  <a:pt x="13015" y="8462"/>
                </a:cubicBezTo>
                <a:cubicBezTo>
                  <a:pt x="13990" y="7761"/>
                  <a:pt x="13990" y="6624"/>
                  <a:pt x="13015" y="5923"/>
                </a:cubicBezTo>
                <a:cubicBezTo>
                  <a:pt x="12527" y="5572"/>
                  <a:pt x="11878" y="5390"/>
                  <a:pt x="11239" y="5390"/>
                </a:cubicBezTo>
                <a:close/>
                <a:moveTo>
                  <a:pt x="11239" y="6512"/>
                </a:moveTo>
                <a:cubicBezTo>
                  <a:pt x="11479" y="6512"/>
                  <a:pt x="11720" y="6577"/>
                  <a:pt x="11902" y="6709"/>
                </a:cubicBezTo>
                <a:cubicBezTo>
                  <a:pt x="12268" y="6972"/>
                  <a:pt x="12268" y="7400"/>
                  <a:pt x="11902" y="7663"/>
                </a:cubicBezTo>
                <a:cubicBezTo>
                  <a:pt x="11537" y="7926"/>
                  <a:pt x="10941" y="7926"/>
                  <a:pt x="10576" y="7663"/>
                </a:cubicBezTo>
                <a:cubicBezTo>
                  <a:pt x="10210" y="7400"/>
                  <a:pt x="10210" y="6972"/>
                  <a:pt x="10576" y="6709"/>
                </a:cubicBezTo>
                <a:cubicBezTo>
                  <a:pt x="10758" y="6577"/>
                  <a:pt x="10999" y="6512"/>
                  <a:pt x="11239" y="6512"/>
                </a:cubicBezTo>
                <a:close/>
                <a:moveTo>
                  <a:pt x="7688" y="13471"/>
                </a:moveTo>
                <a:cubicBezTo>
                  <a:pt x="7251" y="13471"/>
                  <a:pt x="6868" y="13746"/>
                  <a:pt x="6868" y="14060"/>
                </a:cubicBezTo>
                <a:cubicBezTo>
                  <a:pt x="6868" y="14374"/>
                  <a:pt x="7251" y="14635"/>
                  <a:pt x="7688" y="14635"/>
                </a:cubicBezTo>
                <a:lnTo>
                  <a:pt x="14790" y="14635"/>
                </a:lnTo>
                <a:cubicBezTo>
                  <a:pt x="15227" y="14635"/>
                  <a:pt x="15610" y="14419"/>
                  <a:pt x="15610" y="14060"/>
                </a:cubicBezTo>
                <a:cubicBezTo>
                  <a:pt x="15610" y="13746"/>
                  <a:pt x="15227" y="13471"/>
                  <a:pt x="14790" y="13471"/>
                </a:cubicBezTo>
                <a:lnTo>
                  <a:pt x="7688" y="13471"/>
                </a:lnTo>
                <a:close/>
                <a:moveTo>
                  <a:pt x="7688" y="17511"/>
                </a:moveTo>
                <a:cubicBezTo>
                  <a:pt x="7251" y="17511"/>
                  <a:pt x="6868" y="17786"/>
                  <a:pt x="6868" y="18101"/>
                </a:cubicBezTo>
                <a:cubicBezTo>
                  <a:pt x="6868" y="18415"/>
                  <a:pt x="7251" y="18676"/>
                  <a:pt x="7688" y="18676"/>
                </a:cubicBezTo>
                <a:lnTo>
                  <a:pt x="14790" y="18676"/>
                </a:lnTo>
                <a:cubicBezTo>
                  <a:pt x="15227" y="18676"/>
                  <a:pt x="15610" y="18415"/>
                  <a:pt x="15610" y="18101"/>
                </a:cubicBezTo>
                <a:cubicBezTo>
                  <a:pt x="15610" y="17786"/>
                  <a:pt x="15227" y="17511"/>
                  <a:pt x="14790" y="17511"/>
                </a:cubicBezTo>
                <a:lnTo>
                  <a:pt x="7688" y="1751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1" name="Form"/>
          <p:cNvSpPr/>
          <p:nvPr/>
        </p:nvSpPr>
        <p:spPr>
          <a:xfrm>
            <a:off x="4777779" y="7820739"/>
            <a:ext cx="579042" cy="57904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6899" y="10422"/>
                </a:moveTo>
                <a:cubicBezTo>
                  <a:pt x="6567" y="10422"/>
                  <a:pt x="6277" y="10713"/>
                  <a:pt x="6277" y="11044"/>
                </a:cubicBezTo>
                <a:cubicBezTo>
                  <a:pt x="6277" y="11376"/>
                  <a:pt x="6567" y="11651"/>
                  <a:pt x="6899" y="11651"/>
                </a:cubicBezTo>
                <a:lnTo>
                  <a:pt x="14716" y="11651"/>
                </a:lnTo>
                <a:cubicBezTo>
                  <a:pt x="15095" y="11651"/>
                  <a:pt x="15323" y="11423"/>
                  <a:pt x="15323" y="11044"/>
                </a:cubicBezTo>
                <a:cubicBezTo>
                  <a:pt x="15323" y="10713"/>
                  <a:pt x="15047" y="10422"/>
                  <a:pt x="14716" y="10422"/>
                </a:cubicBezTo>
                <a:lnTo>
                  <a:pt x="6899" y="104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2" name="Form"/>
          <p:cNvSpPr/>
          <p:nvPr/>
        </p:nvSpPr>
        <p:spPr>
          <a:xfrm>
            <a:off x="6082069" y="7823200"/>
            <a:ext cx="579042" cy="57904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90"/>
                  <a:pt x="20371" y="10748"/>
                </a:cubicBezTo>
                <a:cubicBezTo>
                  <a:pt x="20371" y="16054"/>
                  <a:pt x="16113" y="20327"/>
                  <a:pt x="10807" y="20327"/>
                </a:cubicBezTo>
                <a:cubicBezTo>
                  <a:pt x="5549" y="20327"/>
                  <a:pt x="1229" y="16007"/>
                  <a:pt x="1229" y="10748"/>
                </a:cubicBezTo>
                <a:cubicBezTo>
                  <a:pt x="1229" y="5490"/>
                  <a:pt x="5549" y="1184"/>
                  <a:pt x="10807" y="1184"/>
                </a:cubicBezTo>
                <a:close/>
                <a:moveTo>
                  <a:pt x="10793" y="6366"/>
                </a:moveTo>
                <a:cubicBezTo>
                  <a:pt x="10461" y="6366"/>
                  <a:pt x="10171" y="6656"/>
                  <a:pt x="10171" y="6988"/>
                </a:cubicBezTo>
                <a:lnTo>
                  <a:pt x="10171" y="14612"/>
                </a:lnTo>
                <a:cubicBezTo>
                  <a:pt x="10171" y="14944"/>
                  <a:pt x="10461" y="15234"/>
                  <a:pt x="10793" y="15234"/>
                </a:cubicBezTo>
                <a:cubicBezTo>
                  <a:pt x="11172" y="15234"/>
                  <a:pt x="11414" y="14944"/>
                  <a:pt x="11414" y="14612"/>
                </a:cubicBezTo>
                <a:lnTo>
                  <a:pt x="11414" y="6988"/>
                </a:lnTo>
                <a:cubicBezTo>
                  <a:pt x="11414" y="6656"/>
                  <a:pt x="11124" y="6366"/>
                  <a:pt x="10793" y="636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3" name="Form"/>
          <p:cNvSpPr/>
          <p:nvPr/>
        </p:nvSpPr>
        <p:spPr>
          <a:xfrm>
            <a:off x="8699500" y="7823200"/>
            <a:ext cx="579041" cy="57904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3591" y="7580"/>
                </a:moveTo>
                <a:cubicBezTo>
                  <a:pt x="13437" y="7580"/>
                  <a:pt x="13280" y="7639"/>
                  <a:pt x="13161" y="7758"/>
                </a:cubicBezTo>
                <a:lnTo>
                  <a:pt x="7758" y="13161"/>
                </a:lnTo>
                <a:cubicBezTo>
                  <a:pt x="7521" y="13398"/>
                  <a:pt x="7521" y="13768"/>
                  <a:pt x="7758" y="14005"/>
                </a:cubicBezTo>
                <a:cubicBezTo>
                  <a:pt x="7852" y="14147"/>
                  <a:pt x="8045" y="14198"/>
                  <a:pt x="8187" y="14198"/>
                </a:cubicBezTo>
                <a:cubicBezTo>
                  <a:pt x="8329" y="14198"/>
                  <a:pt x="8474" y="14100"/>
                  <a:pt x="8616" y="14005"/>
                </a:cubicBezTo>
                <a:lnTo>
                  <a:pt x="14005" y="8616"/>
                </a:lnTo>
                <a:cubicBezTo>
                  <a:pt x="14242" y="8379"/>
                  <a:pt x="14242" y="7995"/>
                  <a:pt x="14005" y="7758"/>
                </a:cubicBezTo>
                <a:cubicBezTo>
                  <a:pt x="13887" y="7639"/>
                  <a:pt x="13745" y="7580"/>
                  <a:pt x="13591" y="75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4" name="Form"/>
          <p:cNvSpPr/>
          <p:nvPr/>
        </p:nvSpPr>
        <p:spPr>
          <a:xfrm>
            <a:off x="10007203" y="7820818"/>
            <a:ext cx="579041" cy="57904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7728" y="7669"/>
                </a:moveTo>
                <a:cubicBezTo>
                  <a:pt x="7574" y="7669"/>
                  <a:pt x="7417" y="7728"/>
                  <a:pt x="7299" y="7846"/>
                </a:cubicBezTo>
                <a:cubicBezTo>
                  <a:pt x="7062" y="8083"/>
                  <a:pt x="7062" y="8468"/>
                  <a:pt x="7299" y="8705"/>
                </a:cubicBezTo>
                <a:lnTo>
                  <a:pt x="12702" y="14094"/>
                </a:lnTo>
                <a:cubicBezTo>
                  <a:pt x="12797" y="14236"/>
                  <a:pt x="12990" y="14286"/>
                  <a:pt x="13132" y="14286"/>
                </a:cubicBezTo>
                <a:cubicBezTo>
                  <a:pt x="13321" y="14287"/>
                  <a:pt x="13452" y="14189"/>
                  <a:pt x="13546" y="14094"/>
                </a:cubicBezTo>
                <a:cubicBezTo>
                  <a:pt x="13783" y="13857"/>
                  <a:pt x="13783" y="13487"/>
                  <a:pt x="13546" y="13250"/>
                </a:cubicBezTo>
                <a:lnTo>
                  <a:pt x="8157" y="7846"/>
                </a:lnTo>
                <a:cubicBezTo>
                  <a:pt x="8039" y="7728"/>
                  <a:pt x="7882" y="7669"/>
                  <a:pt x="7728" y="766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5" name="Form"/>
          <p:cNvSpPr/>
          <p:nvPr/>
        </p:nvSpPr>
        <p:spPr>
          <a:xfrm>
            <a:off x="17838340" y="7820818"/>
            <a:ext cx="579042" cy="57904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7" name="Form"/>
          <p:cNvSpPr/>
          <p:nvPr/>
        </p:nvSpPr>
        <p:spPr>
          <a:xfrm>
            <a:off x="3454400" y="2222500"/>
            <a:ext cx="609637" cy="609600"/>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8" name="Form"/>
          <p:cNvSpPr/>
          <p:nvPr/>
        </p:nvSpPr>
        <p:spPr>
          <a:xfrm>
            <a:off x="4762658" y="2222500"/>
            <a:ext cx="609602" cy="608807"/>
          </a:xfrm>
          <a:custGeom>
            <a:avLst/>
            <a:gdLst/>
            <a:ahLst/>
            <a:cxnLst>
              <a:cxn ang="0">
                <a:pos x="wd2" y="hd2"/>
              </a:cxn>
              <a:cxn ang="5400000">
                <a:pos x="wd2" y="hd2"/>
              </a:cxn>
              <a:cxn ang="10800000">
                <a:pos x="wd2" y="hd2"/>
              </a:cxn>
              <a:cxn ang="16200000">
                <a:pos x="wd2" y="hd2"/>
              </a:cxn>
            </a:cxnLst>
            <a:rect l="0" t="0" r="r" b="b"/>
            <a:pathLst>
              <a:path w="19674" h="21600" extrusionOk="0">
                <a:moveTo>
                  <a:pt x="9819" y="0"/>
                </a:moveTo>
                <a:cubicBezTo>
                  <a:pt x="7304" y="0"/>
                  <a:pt x="4796" y="1065"/>
                  <a:pt x="2890" y="3182"/>
                </a:cubicBezTo>
                <a:cubicBezTo>
                  <a:pt x="-963" y="7418"/>
                  <a:pt x="-963" y="14255"/>
                  <a:pt x="2890" y="18446"/>
                </a:cubicBezTo>
                <a:cubicBezTo>
                  <a:pt x="4816" y="20564"/>
                  <a:pt x="7316" y="21600"/>
                  <a:pt x="9857" y="21600"/>
                </a:cubicBezTo>
                <a:cubicBezTo>
                  <a:pt x="12358" y="21600"/>
                  <a:pt x="14899" y="20564"/>
                  <a:pt x="16825" y="18446"/>
                </a:cubicBezTo>
                <a:cubicBezTo>
                  <a:pt x="20637" y="14255"/>
                  <a:pt x="20627" y="7418"/>
                  <a:pt x="16774" y="3182"/>
                </a:cubicBezTo>
                <a:cubicBezTo>
                  <a:pt x="14848" y="1065"/>
                  <a:pt x="12335" y="0"/>
                  <a:pt x="9819" y="0"/>
                </a:cubicBezTo>
                <a:close/>
                <a:moveTo>
                  <a:pt x="9806" y="1155"/>
                </a:moveTo>
                <a:cubicBezTo>
                  <a:pt x="12061" y="1155"/>
                  <a:pt x="14325" y="2092"/>
                  <a:pt x="16005" y="3985"/>
                </a:cubicBezTo>
                <a:cubicBezTo>
                  <a:pt x="19489" y="7770"/>
                  <a:pt x="19487" y="13903"/>
                  <a:pt x="16044" y="17643"/>
                </a:cubicBezTo>
                <a:cubicBezTo>
                  <a:pt x="12601" y="21428"/>
                  <a:pt x="7063" y="21428"/>
                  <a:pt x="3620" y="17643"/>
                </a:cubicBezTo>
                <a:cubicBezTo>
                  <a:pt x="177" y="13858"/>
                  <a:pt x="177" y="7770"/>
                  <a:pt x="3620" y="3985"/>
                </a:cubicBezTo>
                <a:cubicBezTo>
                  <a:pt x="5341" y="2092"/>
                  <a:pt x="7593" y="1155"/>
                  <a:pt x="9806" y="1155"/>
                </a:cubicBezTo>
                <a:close/>
                <a:moveTo>
                  <a:pt x="9819" y="3154"/>
                </a:moveTo>
                <a:cubicBezTo>
                  <a:pt x="9532" y="3154"/>
                  <a:pt x="9294" y="3430"/>
                  <a:pt x="9294" y="3746"/>
                </a:cubicBezTo>
                <a:lnTo>
                  <a:pt x="9294" y="10772"/>
                </a:lnTo>
                <a:lnTo>
                  <a:pt x="7117" y="13152"/>
                </a:lnTo>
                <a:cubicBezTo>
                  <a:pt x="6912" y="13377"/>
                  <a:pt x="6912" y="13743"/>
                  <a:pt x="7117" y="13968"/>
                </a:cubicBezTo>
                <a:cubicBezTo>
                  <a:pt x="7239" y="14103"/>
                  <a:pt x="7365" y="14151"/>
                  <a:pt x="7488" y="14151"/>
                </a:cubicBezTo>
                <a:cubicBezTo>
                  <a:pt x="7611" y="14151"/>
                  <a:pt x="7777" y="14103"/>
                  <a:pt x="7859" y="13968"/>
                </a:cubicBezTo>
                <a:lnTo>
                  <a:pt x="10191" y="11405"/>
                </a:lnTo>
                <a:cubicBezTo>
                  <a:pt x="10272" y="11315"/>
                  <a:pt x="10316" y="11217"/>
                  <a:pt x="10357" y="11082"/>
                </a:cubicBezTo>
                <a:cubicBezTo>
                  <a:pt x="10357" y="11082"/>
                  <a:pt x="10357" y="11039"/>
                  <a:pt x="10357" y="11039"/>
                </a:cubicBezTo>
                <a:cubicBezTo>
                  <a:pt x="10357" y="11039"/>
                  <a:pt x="10357" y="10997"/>
                  <a:pt x="10357" y="10997"/>
                </a:cubicBezTo>
                <a:lnTo>
                  <a:pt x="10357" y="3746"/>
                </a:lnTo>
                <a:cubicBezTo>
                  <a:pt x="10357" y="3430"/>
                  <a:pt x="10106" y="3154"/>
                  <a:pt x="9819" y="315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69" name="Form"/>
          <p:cNvSpPr/>
          <p:nvPr/>
        </p:nvSpPr>
        <p:spPr>
          <a:xfrm>
            <a:off x="6070758" y="2222500"/>
            <a:ext cx="608650" cy="608807"/>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786" y="1155"/>
                </a:moveTo>
                <a:cubicBezTo>
                  <a:pt x="12045" y="1155"/>
                  <a:pt x="14301" y="2092"/>
                  <a:pt x="15984" y="3985"/>
                </a:cubicBezTo>
                <a:cubicBezTo>
                  <a:pt x="19475" y="7770"/>
                  <a:pt x="19485" y="13903"/>
                  <a:pt x="16036" y="17643"/>
                </a:cubicBezTo>
                <a:cubicBezTo>
                  <a:pt x="12586" y="21428"/>
                  <a:pt x="7037" y="21428"/>
                  <a:pt x="3588" y="17643"/>
                </a:cubicBezTo>
                <a:cubicBezTo>
                  <a:pt x="139" y="13858"/>
                  <a:pt x="139" y="7770"/>
                  <a:pt x="3588" y="3985"/>
                </a:cubicBezTo>
                <a:cubicBezTo>
                  <a:pt x="5313" y="2092"/>
                  <a:pt x="7569" y="1155"/>
                  <a:pt x="9786" y="1155"/>
                </a:cubicBezTo>
                <a:close/>
                <a:moveTo>
                  <a:pt x="9568" y="6759"/>
                </a:moveTo>
                <a:cubicBezTo>
                  <a:pt x="9281" y="6759"/>
                  <a:pt x="9029" y="7035"/>
                  <a:pt x="9029" y="7350"/>
                </a:cubicBezTo>
                <a:lnTo>
                  <a:pt x="9029" y="10955"/>
                </a:lnTo>
                <a:cubicBezTo>
                  <a:pt x="9029" y="11270"/>
                  <a:pt x="9281" y="11532"/>
                  <a:pt x="9568" y="11532"/>
                </a:cubicBezTo>
                <a:lnTo>
                  <a:pt x="16177" y="11532"/>
                </a:lnTo>
                <a:cubicBezTo>
                  <a:pt x="16464" y="11532"/>
                  <a:pt x="16703" y="11270"/>
                  <a:pt x="16703" y="10955"/>
                </a:cubicBezTo>
                <a:cubicBezTo>
                  <a:pt x="16703" y="10639"/>
                  <a:pt x="16464" y="10364"/>
                  <a:pt x="16177" y="10363"/>
                </a:cubicBezTo>
                <a:lnTo>
                  <a:pt x="10094" y="10363"/>
                </a:lnTo>
                <a:lnTo>
                  <a:pt x="10094" y="7350"/>
                </a:lnTo>
                <a:cubicBezTo>
                  <a:pt x="10094" y="7035"/>
                  <a:pt x="9856" y="6759"/>
                  <a:pt x="9568" y="675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0" name="Form"/>
          <p:cNvSpPr/>
          <p:nvPr/>
        </p:nvSpPr>
        <p:spPr>
          <a:xfrm>
            <a:off x="8661400" y="2222500"/>
            <a:ext cx="626405" cy="609600"/>
          </a:xfrm>
          <a:custGeom>
            <a:avLst/>
            <a:gdLst/>
            <a:ahLst/>
            <a:cxnLst>
              <a:cxn ang="0">
                <a:pos x="wd2" y="hd2"/>
              </a:cxn>
              <a:cxn ang="5400000">
                <a:pos x="wd2" y="hd2"/>
              </a:cxn>
              <a:cxn ang="10800000">
                <a:pos x="wd2" y="hd2"/>
              </a:cxn>
              <a:cxn ang="16200000">
                <a:pos x="wd2" y="hd2"/>
              </a:cxn>
            </a:cxnLst>
            <a:rect l="0" t="0" r="r" b="b"/>
            <a:pathLst>
              <a:path w="21561" h="21600" extrusionOk="0">
                <a:moveTo>
                  <a:pt x="10491" y="0"/>
                </a:moveTo>
                <a:cubicBezTo>
                  <a:pt x="4721" y="0"/>
                  <a:pt x="0" y="4860"/>
                  <a:pt x="0" y="10800"/>
                </a:cubicBezTo>
                <a:cubicBezTo>
                  <a:pt x="0" y="16740"/>
                  <a:pt x="4721" y="21600"/>
                  <a:pt x="10491" y="21600"/>
                </a:cubicBezTo>
                <a:cubicBezTo>
                  <a:pt x="10797" y="21600"/>
                  <a:pt x="11065" y="21324"/>
                  <a:pt x="11065" y="21009"/>
                </a:cubicBezTo>
                <a:cubicBezTo>
                  <a:pt x="11065" y="20694"/>
                  <a:pt x="10797" y="20433"/>
                  <a:pt x="10491" y="20433"/>
                </a:cubicBezTo>
                <a:cubicBezTo>
                  <a:pt x="5333" y="20433"/>
                  <a:pt x="1134" y="16110"/>
                  <a:pt x="1134" y="10800"/>
                </a:cubicBezTo>
                <a:cubicBezTo>
                  <a:pt x="1134" y="5490"/>
                  <a:pt x="5333" y="1167"/>
                  <a:pt x="10491" y="1167"/>
                </a:cubicBezTo>
                <a:cubicBezTo>
                  <a:pt x="15649" y="1167"/>
                  <a:pt x="19849" y="5490"/>
                  <a:pt x="19849" y="10800"/>
                </a:cubicBezTo>
                <a:cubicBezTo>
                  <a:pt x="19849" y="12870"/>
                  <a:pt x="19239" y="14802"/>
                  <a:pt x="18059" y="16467"/>
                </a:cubicBezTo>
                <a:lnTo>
                  <a:pt x="18059" y="14400"/>
                </a:lnTo>
                <a:cubicBezTo>
                  <a:pt x="18059" y="14085"/>
                  <a:pt x="17791" y="13809"/>
                  <a:pt x="17485" y="13809"/>
                </a:cubicBezTo>
                <a:cubicBezTo>
                  <a:pt x="17179" y="13809"/>
                  <a:pt x="16912" y="14085"/>
                  <a:pt x="16912" y="14400"/>
                </a:cubicBezTo>
                <a:lnTo>
                  <a:pt x="16912" y="18591"/>
                </a:lnTo>
                <a:lnTo>
                  <a:pt x="17485" y="18591"/>
                </a:lnTo>
                <a:lnTo>
                  <a:pt x="20983" y="18591"/>
                </a:lnTo>
                <a:cubicBezTo>
                  <a:pt x="21289" y="18591"/>
                  <a:pt x="21556" y="18315"/>
                  <a:pt x="21556" y="18000"/>
                </a:cubicBezTo>
                <a:cubicBezTo>
                  <a:pt x="21600" y="17685"/>
                  <a:pt x="21329" y="17466"/>
                  <a:pt x="21024" y="17466"/>
                </a:cubicBezTo>
                <a:lnTo>
                  <a:pt x="18756" y="17466"/>
                </a:lnTo>
                <a:cubicBezTo>
                  <a:pt x="20198" y="15576"/>
                  <a:pt x="20983" y="13230"/>
                  <a:pt x="20983" y="10800"/>
                </a:cubicBezTo>
                <a:cubicBezTo>
                  <a:pt x="20983" y="4860"/>
                  <a:pt x="16261" y="0"/>
                  <a:pt x="10491" y="0"/>
                </a:cubicBezTo>
                <a:close/>
                <a:moveTo>
                  <a:pt x="10628" y="3150"/>
                </a:moveTo>
                <a:cubicBezTo>
                  <a:pt x="10322" y="3150"/>
                  <a:pt x="10054" y="3426"/>
                  <a:pt x="10054" y="3741"/>
                </a:cubicBezTo>
                <a:lnTo>
                  <a:pt x="10054" y="10983"/>
                </a:lnTo>
                <a:cubicBezTo>
                  <a:pt x="10054" y="10983"/>
                  <a:pt x="10054" y="10980"/>
                  <a:pt x="10054" y="11025"/>
                </a:cubicBezTo>
                <a:cubicBezTo>
                  <a:pt x="10054" y="11205"/>
                  <a:pt x="10101" y="11343"/>
                  <a:pt x="10232" y="11433"/>
                </a:cubicBezTo>
                <a:cubicBezTo>
                  <a:pt x="10319" y="11523"/>
                  <a:pt x="10497" y="11616"/>
                  <a:pt x="10628" y="11616"/>
                </a:cubicBezTo>
                <a:lnTo>
                  <a:pt x="14125" y="11559"/>
                </a:lnTo>
                <a:cubicBezTo>
                  <a:pt x="14431" y="11559"/>
                  <a:pt x="14685" y="11298"/>
                  <a:pt x="14685" y="10983"/>
                </a:cubicBezTo>
                <a:cubicBezTo>
                  <a:pt x="14685" y="10623"/>
                  <a:pt x="14431" y="10350"/>
                  <a:pt x="14125" y="10350"/>
                </a:cubicBezTo>
                <a:lnTo>
                  <a:pt x="11188" y="10392"/>
                </a:lnTo>
                <a:lnTo>
                  <a:pt x="11188" y="3741"/>
                </a:lnTo>
                <a:cubicBezTo>
                  <a:pt x="11188" y="3426"/>
                  <a:pt x="10934" y="3150"/>
                  <a:pt x="10628" y="31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1" name="Form"/>
          <p:cNvSpPr/>
          <p:nvPr/>
        </p:nvSpPr>
        <p:spPr>
          <a:xfrm>
            <a:off x="17894299" y="2222499"/>
            <a:ext cx="441712" cy="610872"/>
          </a:xfrm>
          <a:custGeom>
            <a:avLst/>
            <a:gdLst/>
            <a:ahLst/>
            <a:cxnLst>
              <a:cxn ang="0">
                <a:pos x="wd2" y="hd2"/>
              </a:cxn>
              <a:cxn ang="5400000">
                <a:pos x="wd2" y="hd2"/>
              </a:cxn>
              <a:cxn ang="10800000">
                <a:pos x="wd2" y="hd2"/>
              </a:cxn>
              <a:cxn ang="16200000">
                <a:pos x="wd2" y="hd2"/>
              </a:cxn>
            </a:cxnLst>
            <a:rect l="0" t="0" r="r" b="b"/>
            <a:pathLst>
              <a:path w="21465" h="21555" extrusionOk="0">
                <a:moveTo>
                  <a:pt x="20674" y="21555"/>
                </a:moveTo>
                <a:cubicBezTo>
                  <a:pt x="20551" y="21555"/>
                  <a:pt x="20489" y="21555"/>
                  <a:pt x="20366" y="21510"/>
                </a:cubicBezTo>
                <a:lnTo>
                  <a:pt x="10738" y="18642"/>
                </a:lnTo>
                <a:lnTo>
                  <a:pt x="1111" y="21510"/>
                </a:lnTo>
                <a:cubicBezTo>
                  <a:pt x="802" y="21600"/>
                  <a:pt x="493" y="21555"/>
                  <a:pt x="247" y="21376"/>
                </a:cubicBezTo>
                <a:cubicBezTo>
                  <a:pt x="0" y="21197"/>
                  <a:pt x="-62" y="20973"/>
                  <a:pt x="61" y="20749"/>
                </a:cubicBezTo>
                <a:lnTo>
                  <a:pt x="9997" y="403"/>
                </a:lnTo>
                <a:cubicBezTo>
                  <a:pt x="10121" y="179"/>
                  <a:pt x="10429" y="0"/>
                  <a:pt x="10738" y="0"/>
                </a:cubicBezTo>
                <a:cubicBezTo>
                  <a:pt x="11047" y="0"/>
                  <a:pt x="11355" y="134"/>
                  <a:pt x="11479" y="403"/>
                </a:cubicBezTo>
                <a:lnTo>
                  <a:pt x="21415" y="20749"/>
                </a:lnTo>
                <a:cubicBezTo>
                  <a:pt x="21538" y="20973"/>
                  <a:pt x="21415" y="21197"/>
                  <a:pt x="21229" y="21376"/>
                </a:cubicBezTo>
                <a:cubicBezTo>
                  <a:pt x="21044" y="21510"/>
                  <a:pt x="20859" y="21555"/>
                  <a:pt x="20674" y="21555"/>
                </a:cubicBezTo>
                <a:close/>
                <a:moveTo>
                  <a:pt x="10738" y="17432"/>
                </a:moveTo>
                <a:cubicBezTo>
                  <a:pt x="10861" y="17432"/>
                  <a:pt x="10923" y="17432"/>
                  <a:pt x="11047" y="17477"/>
                </a:cubicBezTo>
                <a:lnTo>
                  <a:pt x="19316" y="19942"/>
                </a:lnTo>
                <a:lnTo>
                  <a:pt x="10738" y="2330"/>
                </a:lnTo>
                <a:lnTo>
                  <a:pt x="2160" y="19942"/>
                </a:lnTo>
                <a:lnTo>
                  <a:pt x="10430" y="17477"/>
                </a:lnTo>
                <a:cubicBezTo>
                  <a:pt x="10553" y="17432"/>
                  <a:pt x="10676" y="17432"/>
                  <a:pt x="10738" y="174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2" name="Form"/>
          <p:cNvSpPr/>
          <p:nvPr/>
        </p:nvSpPr>
        <p:spPr>
          <a:xfrm>
            <a:off x="19126199" y="2235200"/>
            <a:ext cx="585471" cy="585471"/>
          </a:xfrm>
          <a:custGeom>
            <a:avLst/>
            <a:gdLst/>
            <a:ahLst/>
            <a:cxnLst>
              <a:cxn ang="0">
                <a:pos x="wd2" y="hd2"/>
              </a:cxn>
              <a:cxn ang="5400000">
                <a:pos x="wd2" y="hd2"/>
              </a:cxn>
              <a:cxn ang="10800000">
                <a:pos x="wd2" y="hd2"/>
              </a:cxn>
              <a:cxn ang="16200000">
                <a:pos x="wd2" y="hd2"/>
              </a:cxn>
            </a:cxnLst>
            <a:rect l="0" t="0" r="r" b="b"/>
            <a:pathLst>
              <a:path w="21553" h="21553" extrusionOk="0">
                <a:moveTo>
                  <a:pt x="11221" y="21553"/>
                </a:moveTo>
                <a:cubicBezTo>
                  <a:pt x="11221" y="21553"/>
                  <a:pt x="11221" y="21553"/>
                  <a:pt x="11221" y="21553"/>
                </a:cubicBezTo>
                <a:cubicBezTo>
                  <a:pt x="10987" y="21553"/>
                  <a:pt x="10753" y="21413"/>
                  <a:pt x="10660" y="21179"/>
                </a:cubicBezTo>
                <a:lnTo>
                  <a:pt x="7668" y="13885"/>
                </a:lnTo>
                <a:lnTo>
                  <a:pt x="374" y="10893"/>
                </a:lnTo>
                <a:cubicBezTo>
                  <a:pt x="140" y="10800"/>
                  <a:pt x="0" y="10613"/>
                  <a:pt x="0" y="10332"/>
                </a:cubicBezTo>
                <a:cubicBezTo>
                  <a:pt x="0" y="10098"/>
                  <a:pt x="140" y="9865"/>
                  <a:pt x="327" y="9771"/>
                </a:cubicBezTo>
                <a:lnTo>
                  <a:pt x="20665" y="47"/>
                </a:lnTo>
                <a:cubicBezTo>
                  <a:pt x="20899" y="-47"/>
                  <a:pt x="21179" y="0"/>
                  <a:pt x="21366" y="187"/>
                </a:cubicBezTo>
                <a:cubicBezTo>
                  <a:pt x="21553" y="374"/>
                  <a:pt x="21600" y="654"/>
                  <a:pt x="21507" y="888"/>
                </a:cubicBezTo>
                <a:lnTo>
                  <a:pt x="11782" y="21226"/>
                </a:lnTo>
                <a:cubicBezTo>
                  <a:pt x="11688" y="21413"/>
                  <a:pt x="11455" y="21553"/>
                  <a:pt x="11221" y="21553"/>
                </a:cubicBezTo>
                <a:close/>
                <a:moveTo>
                  <a:pt x="2104" y="10285"/>
                </a:moveTo>
                <a:lnTo>
                  <a:pt x="8369" y="12857"/>
                </a:lnTo>
                <a:cubicBezTo>
                  <a:pt x="8509" y="12904"/>
                  <a:pt x="8649" y="13044"/>
                  <a:pt x="8696" y="13184"/>
                </a:cubicBezTo>
                <a:lnTo>
                  <a:pt x="11268" y="19449"/>
                </a:lnTo>
                <a:lnTo>
                  <a:pt x="19683" y="1870"/>
                </a:lnTo>
                <a:lnTo>
                  <a:pt x="2104" y="1028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3" name="Form"/>
          <p:cNvSpPr/>
          <p:nvPr/>
        </p:nvSpPr>
        <p:spPr>
          <a:xfrm>
            <a:off x="16497458" y="2222500"/>
            <a:ext cx="608650" cy="608807"/>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4" name="Form"/>
          <p:cNvSpPr/>
          <p:nvPr/>
        </p:nvSpPr>
        <p:spPr>
          <a:xfrm>
            <a:off x="20497800" y="2298700"/>
            <a:ext cx="439616" cy="459602"/>
          </a:xfrm>
          <a:custGeom>
            <a:avLst/>
            <a:gdLst/>
            <a:ahLst/>
            <a:cxnLst>
              <a:cxn ang="0">
                <a:pos x="wd2" y="hd2"/>
              </a:cxn>
              <a:cxn ang="5400000">
                <a:pos x="wd2" y="hd2"/>
              </a:cxn>
              <a:cxn ang="10800000">
                <a:pos x="wd2" y="hd2"/>
              </a:cxn>
              <a:cxn ang="16200000">
                <a:pos x="wd2" y="hd2"/>
              </a:cxn>
            </a:cxnLst>
            <a:rect l="0" t="0" r="r" b="b"/>
            <a:pathLst>
              <a:path w="21547" h="21534" extrusionOk="0">
                <a:moveTo>
                  <a:pt x="21040" y="946"/>
                </a:moveTo>
                <a:cubicBezTo>
                  <a:pt x="17927" y="-66"/>
                  <a:pt x="15873" y="-66"/>
                  <a:pt x="14379" y="53"/>
                </a:cubicBezTo>
                <a:cubicBezTo>
                  <a:pt x="12823" y="172"/>
                  <a:pt x="11578" y="529"/>
                  <a:pt x="10333" y="886"/>
                </a:cubicBezTo>
                <a:cubicBezTo>
                  <a:pt x="9026" y="1243"/>
                  <a:pt x="7843" y="1600"/>
                  <a:pt x="6349" y="1660"/>
                </a:cubicBezTo>
                <a:cubicBezTo>
                  <a:pt x="4046" y="1838"/>
                  <a:pt x="2428" y="1362"/>
                  <a:pt x="1058" y="886"/>
                </a:cubicBezTo>
                <a:cubicBezTo>
                  <a:pt x="560" y="708"/>
                  <a:pt x="0" y="1065"/>
                  <a:pt x="0" y="1600"/>
                </a:cubicBezTo>
                <a:lnTo>
                  <a:pt x="0" y="3028"/>
                </a:lnTo>
                <a:lnTo>
                  <a:pt x="0" y="11180"/>
                </a:lnTo>
                <a:lnTo>
                  <a:pt x="0" y="20760"/>
                </a:lnTo>
                <a:cubicBezTo>
                  <a:pt x="0" y="21177"/>
                  <a:pt x="373" y="21534"/>
                  <a:pt x="809" y="21534"/>
                </a:cubicBezTo>
                <a:cubicBezTo>
                  <a:pt x="1245" y="21534"/>
                  <a:pt x="1619" y="21177"/>
                  <a:pt x="1619" y="20760"/>
                </a:cubicBezTo>
                <a:lnTo>
                  <a:pt x="1619" y="12430"/>
                </a:lnTo>
                <a:cubicBezTo>
                  <a:pt x="2926" y="12906"/>
                  <a:pt x="4606" y="13203"/>
                  <a:pt x="6412" y="13203"/>
                </a:cubicBezTo>
                <a:cubicBezTo>
                  <a:pt x="6412" y="13203"/>
                  <a:pt x="6474" y="13203"/>
                  <a:pt x="6474" y="13203"/>
                </a:cubicBezTo>
                <a:cubicBezTo>
                  <a:pt x="8341" y="13203"/>
                  <a:pt x="9524" y="12727"/>
                  <a:pt x="10769" y="12311"/>
                </a:cubicBezTo>
                <a:cubicBezTo>
                  <a:pt x="11827" y="11894"/>
                  <a:pt x="12885" y="11537"/>
                  <a:pt x="14504" y="11299"/>
                </a:cubicBezTo>
                <a:cubicBezTo>
                  <a:pt x="15624" y="11180"/>
                  <a:pt x="17865" y="11121"/>
                  <a:pt x="20480" y="11954"/>
                </a:cubicBezTo>
                <a:cubicBezTo>
                  <a:pt x="20978" y="12132"/>
                  <a:pt x="21538" y="11775"/>
                  <a:pt x="21538" y="11240"/>
                </a:cubicBezTo>
                <a:lnTo>
                  <a:pt x="21538" y="1660"/>
                </a:lnTo>
                <a:cubicBezTo>
                  <a:pt x="21600" y="1303"/>
                  <a:pt x="21351" y="1005"/>
                  <a:pt x="21040" y="946"/>
                </a:cubicBezTo>
                <a:close/>
                <a:moveTo>
                  <a:pt x="19981" y="10169"/>
                </a:moveTo>
                <a:cubicBezTo>
                  <a:pt x="17492" y="9514"/>
                  <a:pt x="15437" y="9633"/>
                  <a:pt x="14379" y="9752"/>
                </a:cubicBezTo>
                <a:cubicBezTo>
                  <a:pt x="12512" y="9990"/>
                  <a:pt x="11267" y="10407"/>
                  <a:pt x="10209" y="10823"/>
                </a:cubicBezTo>
                <a:cubicBezTo>
                  <a:pt x="9088" y="11240"/>
                  <a:pt x="8092" y="11656"/>
                  <a:pt x="6411" y="11656"/>
                </a:cubicBezTo>
                <a:cubicBezTo>
                  <a:pt x="4544" y="11656"/>
                  <a:pt x="2739" y="11299"/>
                  <a:pt x="1618" y="10764"/>
                </a:cubicBezTo>
                <a:lnTo>
                  <a:pt x="1618" y="3088"/>
                </a:lnTo>
                <a:lnTo>
                  <a:pt x="1618" y="2731"/>
                </a:lnTo>
                <a:cubicBezTo>
                  <a:pt x="2926" y="3088"/>
                  <a:pt x="4482" y="3385"/>
                  <a:pt x="6474" y="3266"/>
                </a:cubicBezTo>
                <a:cubicBezTo>
                  <a:pt x="8154" y="3147"/>
                  <a:pt x="9462" y="2790"/>
                  <a:pt x="10769" y="2433"/>
                </a:cubicBezTo>
                <a:cubicBezTo>
                  <a:pt x="11952" y="2076"/>
                  <a:pt x="13134" y="1779"/>
                  <a:pt x="14504" y="1660"/>
                </a:cubicBezTo>
                <a:cubicBezTo>
                  <a:pt x="15749" y="1541"/>
                  <a:pt x="17429" y="1541"/>
                  <a:pt x="19919" y="2255"/>
                </a:cubicBezTo>
                <a:lnTo>
                  <a:pt x="19919" y="1016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5" name="Form"/>
          <p:cNvSpPr/>
          <p:nvPr/>
        </p:nvSpPr>
        <p:spPr>
          <a:xfrm>
            <a:off x="21805899" y="2311400"/>
            <a:ext cx="440935" cy="440805"/>
          </a:xfrm>
          <a:custGeom>
            <a:avLst/>
            <a:gdLst/>
            <a:ahLst/>
            <a:cxnLst>
              <a:cxn ang="0">
                <a:pos x="wd2" y="hd2"/>
              </a:cxn>
              <a:cxn ang="5400000">
                <a:pos x="wd2" y="hd2"/>
              </a:cxn>
              <a:cxn ang="10800000">
                <a:pos x="wd2" y="hd2"/>
              </a:cxn>
              <a:cxn ang="16200000">
                <a:pos x="wd2" y="hd2"/>
              </a:cxn>
            </a:cxnLst>
            <a:rect l="0" t="0" r="r" b="b"/>
            <a:pathLst>
              <a:path w="21550" h="21544" extrusionOk="0">
                <a:moveTo>
                  <a:pt x="807" y="21544"/>
                </a:moveTo>
                <a:cubicBezTo>
                  <a:pt x="372" y="21544"/>
                  <a:pt x="0" y="21172"/>
                  <a:pt x="0" y="20737"/>
                </a:cubicBezTo>
                <a:lnTo>
                  <a:pt x="0" y="813"/>
                </a:lnTo>
                <a:cubicBezTo>
                  <a:pt x="0" y="565"/>
                  <a:pt x="124" y="254"/>
                  <a:pt x="372" y="130"/>
                </a:cubicBezTo>
                <a:cubicBezTo>
                  <a:pt x="621" y="6"/>
                  <a:pt x="931" y="-56"/>
                  <a:pt x="1179" y="68"/>
                </a:cubicBezTo>
                <a:lnTo>
                  <a:pt x="21103" y="10061"/>
                </a:lnTo>
                <a:cubicBezTo>
                  <a:pt x="21414" y="10247"/>
                  <a:pt x="21600" y="10620"/>
                  <a:pt x="21538" y="10930"/>
                </a:cubicBezTo>
                <a:cubicBezTo>
                  <a:pt x="21476" y="11303"/>
                  <a:pt x="21103" y="11551"/>
                  <a:pt x="20731" y="11551"/>
                </a:cubicBezTo>
                <a:lnTo>
                  <a:pt x="20731" y="11551"/>
                </a:lnTo>
                <a:lnTo>
                  <a:pt x="1614" y="11551"/>
                </a:lnTo>
                <a:lnTo>
                  <a:pt x="1614" y="20737"/>
                </a:lnTo>
                <a:cubicBezTo>
                  <a:pt x="1614" y="21234"/>
                  <a:pt x="1241" y="21544"/>
                  <a:pt x="807" y="21544"/>
                </a:cubicBezTo>
                <a:close/>
                <a:moveTo>
                  <a:pt x="1614" y="9999"/>
                </a:moveTo>
                <a:lnTo>
                  <a:pt x="17379" y="9999"/>
                </a:lnTo>
                <a:lnTo>
                  <a:pt x="1614" y="2116"/>
                </a:lnTo>
                <a:lnTo>
                  <a:pt x="1614" y="999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6" name="Form"/>
          <p:cNvSpPr/>
          <p:nvPr/>
        </p:nvSpPr>
        <p:spPr>
          <a:xfrm>
            <a:off x="3467100" y="33655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941" y="3330"/>
                </a:moveTo>
                <a:cubicBezTo>
                  <a:pt x="6755" y="3330"/>
                  <a:pt x="3330" y="6755"/>
                  <a:pt x="3330" y="10941"/>
                </a:cubicBezTo>
                <a:cubicBezTo>
                  <a:pt x="3330" y="15127"/>
                  <a:pt x="6755" y="18552"/>
                  <a:pt x="10941" y="18552"/>
                </a:cubicBezTo>
                <a:cubicBezTo>
                  <a:pt x="15127" y="18552"/>
                  <a:pt x="18553" y="15127"/>
                  <a:pt x="18553" y="10941"/>
                </a:cubicBezTo>
                <a:cubicBezTo>
                  <a:pt x="18553" y="6755"/>
                  <a:pt x="15127" y="3330"/>
                  <a:pt x="10941" y="3330"/>
                </a:cubicBezTo>
                <a:close/>
                <a:moveTo>
                  <a:pt x="10941" y="4564"/>
                </a:moveTo>
                <a:cubicBezTo>
                  <a:pt x="14461" y="4564"/>
                  <a:pt x="17319" y="7421"/>
                  <a:pt x="17319" y="10941"/>
                </a:cubicBezTo>
                <a:cubicBezTo>
                  <a:pt x="17319" y="14461"/>
                  <a:pt x="14461" y="17319"/>
                  <a:pt x="10941" y="17319"/>
                </a:cubicBezTo>
                <a:cubicBezTo>
                  <a:pt x="7421" y="17319"/>
                  <a:pt x="4564" y="14461"/>
                  <a:pt x="4564" y="10941"/>
                </a:cubicBezTo>
                <a:cubicBezTo>
                  <a:pt x="4564" y="7421"/>
                  <a:pt x="7421" y="4564"/>
                  <a:pt x="10941" y="4564"/>
                </a:cubicBezTo>
                <a:close/>
                <a:moveTo>
                  <a:pt x="11030" y="9990"/>
                </a:moveTo>
                <a:cubicBezTo>
                  <a:pt x="10460" y="9990"/>
                  <a:pt x="9990" y="10460"/>
                  <a:pt x="9990" y="11030"/>
                </a:cubicBezTo>
                <a:cubicBezTo>
                  <a:pt x="9990" y="11601"/>
                  <a:pt x="10460" y="12086"/>
                  <a:pt x="11030" y="12086"/>
                </a:cubicBezTo>
                <a:cubicBezTo>
                  <a:pt x="11601" y="12086"/>
                  <a:pt x="12086" y="11601"/>
                  <a:pt x="12086" y="11030"/>
                </a:cubicBezTo>
                <a:cubicBezTo>
                  <a:pt x="12086" y="10460"/>
                  <a:pt x="11601" y="9990"/>
                  <a:pt x="11030" y="9990"/>
                </a:cubicBezTo>
                <a:close/>
                <a:moveTo>
                  <a:pt x="11030" y="10897"/>
                </a:moveTo>
                <a:cubicBezTo>
                  <a:pt x="11126" y="10897"/>
                  <a:pt x="11179" y="10935"/>
                  <a:pt x="11179" y="11030"/>
                </a:cubicBezTo>
                <a:cubicBezTo>
                  <a:pt x="11179" y="11126"/>
                  <a:pt x="11126" y="11179"/>
                  <a:pt x="11030" y="11179"/>
                </a:cubicBezTo>
                <a:cubicBezTo>
                  <a:pt x="10935" y="11179"/>
                  <a:pt x="10897" y="11126"/>
                  <a:pt x="10897" y="11030"/>
                </a:cubicBezTo>
                <a:cubicBezTo>
                  <a:pt x="10897" y="10935"/>
                  <a:pt x="10935" y="10897"/>
                  <a:pt x="11030" y="1089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7" name="Form"/>
          <p:cNvSpPr/>
          <p:nvPr/>
        </p:nvSpPr>
        <p:spPr>
          <a:xfrm>
            <a:off x="4864241" y="3352800"/>
            <a:ext cx="407309" cy="610791"/>
          </a:xfrm>
          <a:custGeom>
            <a:avLst/>
            <a:gdLst/>
            <a:ahLst/>
            <a:cxnLst>
              <a:cxn ang="0">
                <a:pos x="wd2" y="hd2"/>
              </a:cxn>
              <a:cxn ang="5400000">
                <a:pos x="wd2" y="hd2"/>
              </a:cxn>
              <a:cxn ang="10800000">
                <a:pos x="wd2" y="hd2"/>
              </a:cxn>
              <a:cxn ang="16200000">
                <a:pos x="wd2" y="hd2"/>
              </a:cxn>
            </a:cxnLst>
            <a:rect l="0" t="0" r="r" b="b"/>
            <a:pathLst>
              <a:path w="20621" h="21600" extrusionOk="0">
                <a:moveTo>
                  <a:pt x="9919" y="0"/>
                </a:moveTo>
                <a:cubicBezTo>
                  <a:pt x="6447" y="90"/>
                  <a:pt x="3301" y="1398"/>
                  <a:pt x="1500" y="3509"/>
                </a:cubicBezTo>
                <a:cubicBezTo>
                  <a:pt x="-364" y="5665"/>
                  <a:pt x="-489" y="8309"/>
                  <a:pt x="1118" y="10554"/>
                </a:cubicBezTo>
                <a:cubicBezTo>
                  <a:pt x="1118" y="10554"/>
                  <a:pt x="1118" y="10552"/>
                  <a:pt x="1118" y="10596"/>
                </a:cubicBezTo>
                <a:lnTo>
                  <a:pt x="9598" y="21291"/>
                </a:lnTo>
                <a:cubicBezTo>
                  <a:pt x="9726" y="21471"/>
                  <a:pt x="10044" y="21600"/>
                  <a:pt x="10301" y="21600"/>
                </a:cubicBezTo>
                <a:cubicBezTo>
                  <a:pt x="10622" y="21600"/>
                  <a:pt x="10876" y="21471"/>
                  <a:pt x="11004" y="21291"/>
                </a:cubicBezTo>
                <a:lnTo>
                  <a:pt x="19504" y="10596"/>
                </a:lnTo>
                <a:cubicBezTo>
                  <a:pt x="21111" y="8306"/>
                  <a:pt x="20986" y="5709"/>
                  <a:pt x="19122" y="3509"/>
                </a:cubicBezTo>
                <a:cubicBezTo>
                  <a:pt x="17321" y="1398"/>
                  <a:pt x="14155" y="90"/>
                  <a:pt x="10683" y="0"/>
                </a:cubicBezTo>
                <a:cubicBezTo>
                  <a:pt x="10426" y="0"/>
                  <a:pt x="10176" y="0"/>
                  <a:pt x="9919" y="0"/>
                </a:cubicBezTo>
                <a:close/>
                <a:moveTo>
                  <a:pt x="9919" y="1123"/>
                </a:moveTo>
                <a:cubicBezTo>
                  <a:pt x="10112" y="1123"/>
                  <a:pt x="10369" y="1123"/>
                  <a:pt x="10562" y="1123"/>
                </a:cubicBezTo>
                <a:cubicBezTo>
                  <a:pt x="13520" y="1213"/>
                  <a:pt x="16156" y="2288"/>
                  <a:pt x="17635" y="4084"/>
                </a:cubicBezTo>
                <a:cubicBezTo>
                  <a:pt x="19307" y="5926"/>
                  <a:pt x="19367" y="8135"/>
                  <a:pt x="18017" y="10021"/>
                </a:cubicBezTo>
                <a:lnTo>
                  <a:pt x="10301" y="19761"/>
                </a:lnTo>
                <a:lnTo>
                  <a:pt x="2525" y="10021"/>
                </a:lnTo>
                <a:cubicBezTo>
                  <a:pt x="1175" y="8135"/>
                  <a:pt x="1303" y="5926"/>
                  <a:pt x="2846" y="4084"/>
                </a:cubicBezTo>
                <a:cubicBezTo>
                  <a:pt x="4390" y="2288"/>
                  <a:pt x="6962" y="1213"/>
                  <a:pt x="9919" y="1123"/>
                </a:cubicBezTo>
                <a:close/>
                <a:moveTo>
                  <a:pt x="10482" y="4940"/>
                </a:moveTo>
                <a:cubicBezTo>
                  <a:pt x="8617" y="4940"/>
                  <a:pt x="7066" y="6024"/>
                  <a:pt x="7066" y="7326"/>
                </a:cubicBezTo>
                <a:cubicBezTo>
                  <a:pt x="7066" y="8629"/>
                  <a:pt x="8617" y="9698"/>
                  <a:pt x="10482" y="9698"/>
                </a:cubicBezTo>
                <a:cubicBezTo>
                  <a:pt x="12346" y="9698"/>
                  <a:pt x="13878" y="8629"/>
                  <a:pt x="13878" y="7326"/>
                </a:cubicBezTo>
                <a:cubicBezTo>
                  <a:pt x="13878" y="6024"/>
                  <a:pt x="12346" y="4940"/>
                  <a:pt x="10482" y="4940"/>
                </a:cubicBezTo>
                <a:close/>
                <a:moveTo>
                  <a:pt x="10482" y="6105"/>
                </a:moveTo>
                <a:cubicBezTo>
                  <a:pt x="11446" y="6105"/>
                  <a:pt x="12210" y="6653"/>
                  <a:pt x="12210" y="7326"/>
                </a:cubicBezTo>
                <a:cubicBezTo>
                  <a:pt x="12210" y="8000"/>
                  <a:pt x="11446" y="8533"/>
                  <a:pt x="10482" y="8533"/>
                </a:cubicBezTo>
                <a:cubicBezTo>
                  <a:pt x="9517" y="8533"/>
                  <a:pt x="8734" y="8000"/>
                  <a:pt x="8734" y="7326"/>
                </a:cubicBezTo>
                <a:cubicBezTo>
                  <a:pt x="8734" y="6653"/>
                  <a:pt x="9517" y="6105"/>
                  <a:pt x="10482" y="610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8" name="Form"/>
          <p:cNvSpPr/>
          <p:nvPr/>
        </p:nvSpPr>
        <p:spPr>
          <a:xfrm>
            <a:off x="6146799" y="3352800"/>
            <a:ext cx="441960" cy="605791"/>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79" name="Form"/>
          <p:cNvSpPr/>
          <p:nvPr/>
        </p:nvSpPr>
        <p:spPr>
          <a:xfrm>
            <a:off x="7391400" y="3378200"/>
            <a:ext cx="563409" cy="561341"/>
          </a:xfrm>
          <a:custGeom>
            <a:avLst/>
            <a:gdLst/>
            <a:ahLst/>
            <a:cxnLst>
              <a:cxn ang="0">
                <a:pos x="wd2" y="hd2"/>
              </a:cxn>
              <a:cxn ang="5400000">
                <a:pos x="wd2" y="hd2"/>
              </a:cxn>
              <a:cxn ang="10800000">
                <a:pos x="wd2" y="hd2"/>
              </a:cxn>
              <a:cxn ang="16200000">
                <a:pos x="wd2" y="hd2"/>
              </a:cxn>
            </a:cxnLst>
            <a:rect l="0" t="0" r="r" b="b"/>
            <a:pathLst>
              <a:path w="21389" h="21600" extrusionOk="0">
                <a:moveTo>
                  <a:pt x="20961" y="7428"/>
                </a:moveTo>
                <a:lnTo>
                  <a:pt x="14067" y="440"/>
                </a:lnTo>
                <a:cubicBezTo>
                  <a:pt x="13778" y="147"/>
                  <a:pt x="13392" y="0"/>
                  <a:pt x="12958" y="0"/>
                </a:cubicBezTo>
                <a:cubicBezTo>
                  <a:pt x="12524" y="0"/>
                  <a:pt x="12138" y="147"/>
                  <a:pt x="11849" y="440"/>
                </a:cubicBezTo>
                <a:lnTo>
                  <a:pt x="9776" y="2541"/>
                </a:lnTo>
                <a:cubicBezTo>
                  <a:pt x="9535" y="2786"/>
                  <a:pt x="9535" y="3176"/>
                  <a:pt x="9776" y="3421"/>
                </a:cubicBezTo>
                <a:lnTo>
                  <a:pt x="10306" y="3958"/>
                </a:lnTo>
                <a:lnTo>
                  <a:pt x="4810" y="7672"/>
                </a:lnTo>
                <a:lnTo>
                  <a:pt x="4424" y="7281"/>
                </a:lnTo>
                <a:cubicBezTo>
                  <a:pt x="3797" y="6646"/>
                  <a:pt x="2833" y="6646"/>
                  <a:pt x="2254" y="7281"/>
                </a:cubicBezTo>
                <a:lnTo>
                  <a:pt x="181" y="9383"/>
                </a:lnTo>
                <a:cubicBezTo>
                  <a:pt x="-60" y="9627"/>
                  <a:pt x="-60" y="10018"/>
                  <a:pt x="181" y="10262"/>
                </a:cubicBezTo>
                <a:lnTo>
                  <a:pt x="5244" y="15394"/>
                </a:lnTo>
                <a:lnTo>
                  <a:pt x="1194" y="19499"/>
                </a:lnTo>
                <a:cubicBezTo>
                  <a:pt x="952" y="19743"/>
                  <a:pt x="952" y="20134"/>
                  <a:pt x="1194" y="20378"/>
                </a:cubicBezTo>
                <a:cubicBezTo>
                  <a:pt x="1338" y="20525"/>
                  <a:pt x="1483" y="20574"/>
                  <a:pt x="1628" y="20574"/>
                </a:cubicBezTo>
                <a:cubicBezTo>
                  <a:pt x="1772" y="20574"/>
                  <a:pt x="1965" y="20525"/>
                  <a:pt x="2061" y="20378"/>
                </a:cubicBezTo>
                <a:lnTo>
                  <a:pt x="6111" y="16273"/>
                </a:lnTo>
                <a:lnTo>
                  <a:pt x="11126" y="21405"/>
                </a:lnTo>
                <a:cubicBezTo>
                  <a:pt x="11222" y="21502"/>
                  <a:pt x="11415" y="21600"/>
                  <a:pt x="11560" y="21600"/>
                </a:cubicBezTo>
                <a:cubicBezTo>
                  <a:pt x="11560" y="21600"/>
                  <a:pt x="11560" y="21600"/>
                  <a:pt x="11560" y="21600"/>
                </a:cubicBezTo>
                <a:cubicBezTo>
                  <a:pt x="11704" y="21600"/>
                  <a:pt x="11897" y="21551"/>
                  <a:pt x="11994" y="21405"/>
                </a:cubicBezTo>
                <a:lnTo>
                  <a:pt x="14067" y="19254"/>
                </a:lnTo>
                <a:cubicBezTo>
                  <a:pt x="14645" y="18619"/>
                  <a:pt x="14645" y="17642"/>
                  <a:pt x="14067" y="17055"/>
                </a:cubicBezTo>
                <a:lnTo>
                  <a:pt x="13729" y="16713"/>
                </a:lnTo>
                <a:lnTo>
                  <a:pt x="17394" y="11142"/>
                </a:lnTo>
                <a:lnTo>
                  <a:pt x="17972" y="11729"/>
                </a:lnTo>
                <a:cubicBezTo>
                  <a:pt x="18069" y="11826"/>
                  <a:pt x="18261" y="11924"/>
                  <a:pt x="18406" y="11924"/>
                </a:cubicBezTo>
                <a:cubicBezTo>
                  <a:pt x="18551" y="11924"/>
                  <a:pt x="18744" y="11875"/>
                  <a:pt x="18840" y="11729"/>
                </a:cubicBezTo>
                <a:lnTo>
                  <a:pt x="20913" y="9627"/>
                </a:lnTo>
                <a:cubicBezTo>
                  <a:pt x="21540" y="9041"/>
                  <a:pt x="21540" y="8014"/>
                  <a:pt x="20961" y="7428"/>
                </a:cubicBezTo>
                <a:close/>
                <a:moveTo>
                  <a:pt x="13199" y="18424"/>
                </a:moveTo>
                <a:lnTo>
                  <a:pt x="11560" y="20085"/>
                </a:lnTo>
                <a:lnTo>
                  <a:pt x="1483" y="9823"/>
                </a:lnTo>
                <a:lnTo>
                  <a:pt x="3122" y="8161"/>
                </a:lnTo>
                <a:cubicBezTo>
                  <a:pt x="3267" y="8014"/>
                  <a:pt x="3460" y="8014"/>
                  <a:pt x="3556" y="8161"/>
                </a:cubicBezTo>
                <a:lnTo>
                  <a:pt x="4279" y="8894"/>
                </a:lnTo>
                <a:cubicBezTo>
                  <a:pt x="4279" y="8894"/>
                  <a:pt x="4279" y="8894"/>
                  <a:pt x="4279" y="8894"/>
                </a:cubicBezTo>
                <a:lnTo>
                  <a:pt x="12476" y="17202"/>
                </a:lnTo>
                <a:lnTo>
                  <a:pt x="13199" y="17935"/>
                </a:lnTo>
                <a:cubicBezTo>
                  <a:pt x="13344" y="18130"/>
                  <a:pt x="13344" y="18326"/>
                  <a:pt x="13199" y="18424"/>
                </a:cubicBezTo>
                <a:close/>
                <a:moveTo>
                  <a:pt x="12813" y="15833"/>
                </a:moveTo>
                <a:lnTo>
                  <a:pt x="5678" y="8601"/>
                </a:lnTo>
                <a:lnTo>
                  <a:pt x="11174" y="4887"/>
                </a:lnTo>
                <a:lnTo>
                  <a:pt x="16478" y="10262"/>
                </a:lnTo>
                <a:lnTo>
                  <a:pt x="12813" y="15833"/>
                </a:lnTo>
                <a:close/>
                <a:moveTo>
                  <a:pt x="20094" y="8748"/>
                </a:moveTo>
                <a:lnTo>
                  <a:pt x="18454" y="10409"/>
                </a:lnTo>
                <a:lnTo>
                  <a:pt x="17779" y="9725"/>
                </a:lnTo>
                <a:cubicBezTo>
                  <a:pt x="17779" y="9725"/>
                  <a:pt x="17779" y="9725"/>
                  <a:pt x="17779" y="9725"/>
                </a:cubicBezTo>
                <a:lnTo>
                  <a:pt x="11752" y="3616"/>
                </a:lnTo>
                <a:cubicBezTo>
                  <a:pt x="11752" y="3616"/>
                  <a:pt x="11752" y="3616"/>
                  <a:pt x="11752" y="3616"/>
                </a:cubicBezTo>
                <a:lnTo>
                  <a:pt x="11126" y="2981"/>
                </a:lnTo>
                <a:lnTo>
                  <a:pt x="12765" y="1319"/>
                </a:lnTo>
                <a:cubicBezTo>
                  <a:pt x="12861" y="1222"/>
                  <a:pt x="12958" y="1222"/>
                  <a:pt x="13006" y="1222"/>
                </a:cubicBezTo>
                <a:cubicBezTo>
                  <a:pt x="13054" y="1222"/>
                  <a:pt x="13151" y="1222"/>
                  <a:pt x="13247" y="1319"/>
                </a:cubicBezTo>
                <a:lnTo>
                  <a:pt x="20142" y="8308"/>
                </a:lnTo>
                <a:cubicBezTo>
                  <a:pt x="20238" y="8405"/>
                  <a:pt x="20238" y="8503"/>
                  <a:pt x="20238" y="8552"/>
                </a:cubicBezTo>
                <a:cubicBezTo>
                  <a:pt x="20142" y="8601"/>
                  <a:pt x="20142" y="8699"/>
                  <a:pt x="20094" y="874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0" name="Form"/>
          <p:cNvSpPr/>
          <p:nvPr/>
        </p:nvSpPr>
        <p:spPr>
          <a:xfrm>
            <a:off x="10032999" y="2260600"/>
            <a:ext cx="498477" cy="540942"/>
          </a:xfrm>
          <a:custGeom>
            <a:avLst/>
            <a:gdLst/>
            <a:ahLst/>
            <a:cxnLst>
              <a:cxn ang="0">
                <a:pos x="wd2" y="hd2"/>
              </a:cxn>
              <a:cxn ang="5400000">
                <a:pos x="wd2" y="hd2"/>
              </a:cxn>
              <a:cxn ang="10800000">
                <a:pos x="wd2" y="hd2"/>
              </a:cxn>
              <a:cxn ang="16200000">
                <a:pos x="wd2" y="hd2"/>
              </a:cxn>
            </a:cxnLst>
            <a:rect l="0" t="0" r="r" b="b"/>
            <a:pathLst>
              <a:path w="21463" h="21597" extrusionOk="0">
                <a:moveTo>
                  <a:pt x="3264" y="0"/>
                </a:moveTo>
                <a:cubicBezTo>
                  <a:pt x="3087" y="0"/>
                  <a:pt x="2905" y="63"/>
                  <a:pt x="2769" y="190"/>
                </a:cubicBezTo>
                <a:lnTo>
                  <a:pt x="205" y="2567"/>
                </a:lnTo>
                <a:cubicBezTo>
                  <a:pt x="-68" y="2820"/>
                  <a:pt x="-68" y="3232"/>
                  <a:pt x="205" y="3486"/>
                </a:cubicBezTo>
                <a:cubicBezTo>
                  <a:pt x="369" y="3638"/>
                  <a:pt x="537" y="3692"/>
                  <a:pt x="701" y="3692"/>
                </a:cubicBezTo>
                <a:cubicBezTo>
                  <a:pt x="865" y="3692"/>
                  <a:pt x="1087" y="3638"/>
                  <a:pt x="1197" y="3486"/>
                </a:cubicBezTo>
                <a:lnTo>
                  <a:pt x="3760" y="1109"/>
                </a:lnTo>
                <a:cubicBezTo>
                  <a:pt x="4033" y="906"/>
                  <a:pt x="4033" y="444"/>
                  <a:pt x="3760" y="190"/>
                </a:cubicBezTo>
                <a:cubicBezTo>
                  <a:pt x="3623" y="63"/>
                  <a:pt x="3442" y="0"/>
                  <a:pt x="3264" y="0"/>
                </a:cubicBezTo>
                <a:close/>
                <a:moveTo>
                  <a:pt x="18200" y="0"/>
                </a:moveTo>
                <a:cubicBezTo>
                  <a:pt x="18022" y="0"/>
                  <a:pt x="17841" y="63"/>
                  <a:pt x="17704" y="190"/>
                </a:cubicBezTo>
                <a:cubicBezTo>
                  <a:pt x="17431" y="444"/>
                  <a:pt x="17431" y="856"/>
                  <a:pt x="17704" y="1109"/>
                </a:cubicBezTo>
                <a:lnTo>
                  <a:pt x="20267" y="3486"/>
                </a:lnTo>
                <a:cubicBezTo>
                  <a:pt x="20431" y="3638"/>
                  <a:pt x="20599" y="3692"/>
                  <a:pt x="20763" y="3692"/>
                </a:cubicBezTo>
                <a:cubicBezTo>
                  <a:pt x="20927" y="3692"/>
                  <a:pt x="21149" y="3638"/>
                  <a:pt x="21259" y="3486"/>
                </a:cubicBezTo>
                <a:cubicBezTo>
                  <a:pt x="21532" y="3283"/>
                  <a:pt x="21532" y="2820"/>
                  <a:pt x="21259" y="2567"/>
                </a:cubicBezTo>
                <a:lnTo>
                  <a:pt x="18695" y="190"/>
                </a:lnTo>
                <a:cubicBezTo>
                  <a:pt x="18559" y="63"/>
                  <a:pt x="18377" y="0"/>
                  <a:pt x="18200" y="0"/>
                </a:cubicBezTo>
                <a:close/>
                <a:moveTo>
                  <a:pt x="10561" y="1521"/>
                </a:moveTo>
                <a:cubicBezTo>
                  <a:pt x="5311" y="1521"/>
                  <a:pt x="1094" y="5482"/>
                  <a:pt x="1094" y="10299"/>
                </a:cubicBezTo>
                <a:cubicBezTo>
                  <a:pt x="1094" y="13595"/>
                  <a:pt x="3121" y="16625"/>
                  <a:pt x="6238" y="18095"/>
                </a:cubicBezTo>
                <a:lnTo>
                  <a:pt x="5195" y="20741"/>
                </a:lnTo>
                <a:cubicBezTo>
                  <a:pt x="5086" y="21096"/>
                  <a:pt x="5257" y="21448"/>
                  <a:pt x="5640" y="21549"/>
                </a:cubicBezTo>
                <a:cubicBezTo>
                  <a:pt x="5694" y="21600"/>
                  <a:pt x="5790" y="21597"/>
                  <a:pt x="5845" y="21597"/>
                </a:cubicBezTo>
                <a:cubicBezTo>
                  <a:pt x="6118" y="21597"/>
                  <a:pt x="6402" y="21442"/>
                  <a:pt x="6511" y="21137"/>
                </a:cubicBezTo>
                <a:lnTo>
                  <a:pt x="7485" y="18555"/>
                </a:lnTo>
                <a:cubicBezTo>
                  <a:pt x="8469" y="18859"/>
                  <a:pt x="9454" y="19014"/>
                  <a:pt x="10493" y="19014"/>
                </a:cubicBezTo>
                <a:cubicBezTo>
                  <a:pt x="11532" y="19014"/>
                  <a:pt x="12571" y="18859"/>
                  <a:pt x="13500" y="18555"/>
                </a:cubicBezTo>
                <a:lnTo>
                  <a:pt x="14491" y="21137"/>
                </a:lnTo>
                <a:cubicBezTo>
                  <a:pt x="14601" y="21391"/>
                  <a:pt x="14867" y="21597"/>
                  <a:pt x="15141" y="21597"/>
                </a:cubicBezTo>
                <a:cubicBezTo>
                  <a:pt x="15195" y="21597"/>
                  <a:pt x="15308" y="21600"/>
                  <a:pt x="15363" y="21549"/>
                </a:cubicBezTo>
                <a:cubicBezTo>
                  <a:pt x="15746" y="21448"/>
                  <a:pt x="15917" y="21045"/>
                  <a:pt x="15807" y="20741"/>
                </a:cubicBezTo>
                <a:lnTo>
                  <a:pt x="14765" y="18095"/>
                </a:lnTo>
                <a:cubicBezTo>
                  <a:pt x="17936" y="16574"/>
                  <a:pt x="19908" y="13595"/>
                  <a:pt x="19909" y="10299"/>
                </a:cubicBezTo>
                <a:cubicBezTo>
                  <a:pt x="20018" y="5482"/>
                  <a:pt x="15811" y="1521"/>
                  <a:pt x="10561" y="1521"/>
                </a:cubicBezTo>
                <a:close/>
                <a:moveTo>
                  <a:pt x="10561" y="2789"/>
                </a:moveTo>
                <a:cubicBezTo>
                  <a:pt x="15045" y="2789"/>
                  <a:pt x="18644" y="6142"/>
                  <a:pt x="18644" y="10299"/>
                </a:cubicBezTo>
                <a:cubicBezTo>
                  <a:pt x="18644" y="13342"/>
                  <a:pt x="16730" y="16026"/>
                  <a:pt x="13722" y="17192"/>
                </a:cubicBezTo>
                <a:cubicBezTo>
                  <a:pt x="12738" y="17598"/>
                  <a:pt x="11655" y="17794"/>
                  <a:pt x="10561" y="17794"/>
                </a:cubicBezTo>
                <a:cubicBezTo>
                  <a:pt x="9467" y="17794"/>
                  <a:pt x="8367" y="17598"/>
                  <a:pt x="7383" y="17192"/>
                </a:cubicBezTo>
                <a:cubicBezTo>
                  <a:pt x="4430" y="16026"/>
                  <a:pt x="2461" y="13291"/>
                  <a:pt x="2461" y="10299"/>
                </a:cubicBezTo>
                <a:cubicBezTo>
                  <a:pt x="2461" y="6192"/>
                  <a:pt x="6077" y="2789"/>
                  <a:pt x="10561" y="2789"/>
                </a:cubicBezTo>
                <a:close/>
                <a:moveTo>
                  <a:pt x="10561" y="5577"/>
                </a:moveTo>
                <a:cubicBezTo>
                  <a:pt x="10178" y="5577"/>
                  <a:pt x="9843" y="5888"/>
                  <a:pt x="9843" y="6243"/>
                </a:cubicBezTo>
                <a:lnTo>
                  <a:pt x="9843" y="10299"/>
                </a:lnTo>
                <a:cubicBezTo>
                  <a:pt x="9843" y="10654"/>
                  <a:pt x="10178" y="10949"/>
                  <a:pt x="10561" y="10949"/>
                </a:cubicBezTo>
                <a:lnTo>
                  <a:pt x="14936" y="10949"/>
                </a:lnTo>
                <a:cubicBezTo>
                  <a:pt x="15319" y="10949"/>
                  <a:pt x="15636" y="10654"/>
                  <a:pt x="15636" y="10299"/>
                </a:cubicBezTo>
                <a:cubicBezTo>
                  <a:pt x="15636" y="9944"/>
                  <a:pt x="15370" y="9634"/>
                  <a:pt x="14987" y="9634"/>
                </a:cubicBezTo>
                <a:lnTo>
                  <a:pt x="11262" y="9634"/>
                </a:lnTo>
                <a:lnTo>
                  <a:pt x="11262" y="6243"/>
                </a:lnTo>
                <a:cubicBezTo>
                  <a:pt x="11262" y="5888"/>
                  <a:pt x="10944" y="5577"/>
                  <a:pt x="10561" y="557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1" name="Form"/>
          <p:cNvSpPr/>
          <p:nvPr/>
        </p:nvSpPr>
        <p:spPr>
          <a:xfrm>
            <a:off x="11366500" y="2273300"/>
            <a:ext cx="439354" cy="525860"/>
          </a:xfrm>
          <a:custGeom>
            <a:avLst/>
            <a:gdLst/>
            <a:ahLst/>
            <a:cxnLst>
              <a:cxn ang="0">
                <a:pos x="wd2" y="hd2"/>
              </a:cxn>
              <a:cxn ang="5400000">
                <a:pos x="wd2" y="hd2"/>
              </a:cxn>
              <a:cxn ang="10800000">
                <a:pos x="wd2" y="hd2"/>
              </a:cxn>
              <a:cxn ang="16200000">
                <a:pos x="wd2" y="hd2"/>
              </a:cxn>
            </a:cxnLst>
            <a:rect l="0" t="0" r="r" b="b"/>
            <a:pathLst>
              <a:path w="21538" h="21600" extrusionOk="0">
                <a:moveTo>
                  <a:pt x="8716" y="0"/>
                </a:moveTo>
                <a:cubicBezTo>
                  <a:pt x="8280" y="0"/>
                  <a:pt x="7899" y="320"/>
                  <a:pt x="7899" y="685"/>
                </a:cubicBezTo>
                <a:cubicBezTo>
                  <a:pt x="7899" y="1050"/>
                  <a:pt x="8280" y="1353"/>
                  <a:pt x="8716" y="1353"/>
                </a:cubicBezTo>
                <a:lnTo>
                  <a:pt x="9961" y="1353"/>
                </a:lnTo>
                <a:lnTo>
                  <a:pt x="9961" y="3554"/>
                </a:lnTo>
                <a:cubicBezTo>
                  <a:pt x="4358" y="3919"/>
                  <a:pt x="0" y="7769"/>
                  <a:pt x="0" y="12569"/>
                </a:cubicBezTo>
                <a:cubicBezTo>
                  <a:pt x="0" y="16168"/>
                  <a:pt x="2553" y="19458"/>
                  <a:pt x="6537" y="20866"/>
                </a:cubicBezTo>
                <a:cubicBezTo>
                  <a:pt x="7907" y="21336"/>
                  <a:pt x="9284" y="21600"/>
                  <a:pt x="10779" y="21600"/>
                </a:cubicBezTo>
                <a:cubicBezTo>
                  <a:pt x="12273" y="21600"/>
                  <a:pt x="13631" y="21336"/>
                  <a:pt x="15001" y="20866"/>
                </a:cubicBezTo>
                <a:cubicBezTo>
                  <a:pt x="18985" y="19458"/>
                  <a:pt x="21538" y="16168"/>
                  <a:pt x="21538" y="12569"/>
                </a:cubicBezTo>
                <a:cubicBezTo>
                  <a:pt x="21600" y="7769"/>
                  <a:pt x="17180" y="3867"/>
                  <a:pt x="11576" y="3554"/>
                </a:cubicBezTo>
                <a:lnTo>
                  <a:pt x="11576" y="1353"/>
                </a:lnTo>
                <a:lnTo>
                  <a:pt x="12821" y="1353"/>
                </a:lnTo>
                <a:cubicBezTo>
                  <a:pt x="13257" y="1353"/>
                  <a:pt x="13639" y="1050"/>
                  <a:pt x="13639" y="685"/>
                </a:cubicBezTo>
                <a:cubicBezTo>
                  <a:pt x="13639" y="320"/>
                  <a:pt x="13257" y="0"/>
                  <a:pt x="12821" y="0"/>
                </a:cubicBezTo>
                <a:lnTo>
                  <a:pt x="10779" y="0"/>
                </a:lnTo>
                <a:lnTo>
                  <a:pt x="8716" y="0"/>
                </a:lnTo>
                <a:close/>
                <a:moveTo>
                  <a:pt x="10837" y="4793"/>
                </a:moveTo>
                <a:cubicBezTo>
                  <a:pt x="15942" y="4793"/>
                  <a:pt x="20040" y="8242"/>
                  <a:pt x="20040" y="12520"/>
                </a:cubicBezTo>
                <a:cubicBezTo>
                  <a:pt x="19977" y="15598"/>
                  <a:pt x="17798" y="18411"/>
                  <a:pt x="14436" y="19611"/>
                </a:cubicBezTo>
                <a:cubicBezTo>
                  <a:pt x="13316" y="20028"/>
                  <a:pt x="12082" y="20247"/>
                  <a:pt x="10837" y="20247"/>
                </a:cubicBezTo>
                <a:cubicBezTo>
                  <a:pt x="9592" y="20247"/>
                  <a:pt x="8339" y="20028"/>
                  <a:pt x="7218" y="19611"/>
                </a:cubicBezTo>
                <a:cubicBezTo>
                  <a:pt x="3856" y="18411"/>
                  <a:pt x="1615" y="15598"/>
                  <a:pt x="1615" y="12520"/>
                </a:cubicBezTo>
                <a:cubicBezTo>
                  <a:pt x="1615" y="8294"/>
                  <a:pt x="5732" y="4793"/>
                  <a:pt x="10837" y="4793"/>
                </a:cubicBezTo>
                <a:close/>
                <a:moveTo>
                  <a:pt x="10779" y="7303"/>
                </a:moveTo>
                <a:cubicBezTo>
                  <a:pt x="10343" y="7303"/>
                  <a:pt x="9961" y="7623"/>
                  <a:pt x="9961" y="7988"/>
                </a:cubicBezTo>
                <a:lnTo>
                  <a:pt x="9961" y="12161"/>
                </a:lnTo>
                <a:cubicBezTo>
                  <a:pt x="9961" y="12526"/>
                  <a:pt x="10343" y="12830"/>
                  <a:pt x="10779" y="12830"/>
                </a:cubicBezTo>
                <a:cubicBezTo>
                  <a:pt x="11214" y="12830"/>
                  <a:pt x="11576" y="12526"/>
                  <a:pt x="11576" y="12161"/>
                </a:cubicBezTo>
                <a:lnTo>
                  <a:pt x="11576" y="7988"/>
                </a:lnTo>
                <a:cubicBezTo>
                  <a:pt x="11576" y="7623"/>
                  <a:pt x="11214" y="7303"/>
                  <a:pt x="10779" y="730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2" name="Form"/>
          <p:cNvSpPr/>
          <p:nvPr/>
        </p:nvSpPr>
        <p:spPr>
          <a:xfrm>
            <a:off x="15278100" y="2222500"/>
            <a:ext cx="449582" cy="609600"/>
          </a:xfrm>
          <a:custGeom>
            <a:avLst/>
            <a:gdLst/>
            <a:ahLst/>
            <a:cxnLst>
              <a:cxn ang="0">
                <a:pos x="wd2" y="hd2"/>
              </a:cxn>
              <a:cxn ang="5400000">
                <a:pos x="wd2" y="hd2"/>
              </a:cxn>
              <a:cxn ang="10800000">
                <a:pos x="wd2" y="hd2"/>
              </a:cxn>
              <a:cxn ang="16200000">
                <a:pos x="wd2" y="hd2"/>
              </a:cxn>
            </a:cxnLst>
            <a:rect l="0" t="0" r="r" b="b"/>
            <a:pathLst>
              <a:path w="21600" h="21600" extrusionOk="0">
                <a:moveTo>
                  <a:pt x="16414" y="6615"/>
                </a:moveTo>
                <a:lnTo>
                  <a:pt x="16414" y="4185"/>
                </a:lnTo>
                <a:cubicBezTo>
                  <a:pt x="16414" y="1890"/>
                  <a:pt x="13851" y="0"/>
                  <a:pt x="10739" y="0"/>
                </a:cubicBezTo>
                <a:cubicBezTo>
                  <a:pt x="7627" y="0"/>
                  <a:pt x="5064" y="1890"/>
                  <a:pt x="5064" y="4185"/>
                </a:cubicBezTo>
                <a:lnTo>
                  <a:pt x="5064" y="6615"/>
                </a:lnTo>
                <a:cubicBezTo>
                  <a:pt x="1892" y="8055"/>
                  <a:pt x="0" y="10620"/>
                  <a:pt x="0" y="13365"/>
                </a:cubicBezTo>
                <a:lnTo>
                  <a:pt x="0" y="18045"/>
                </a:lnTo>
                <a:cubicBezTo>
                  <a:pt x="0" y="18180"/>
                  <a:pt x="61" y="18360"/>
                  <a:pt x="244" y="18450"/>
                </a:cubicBezTo>
                <a:cubicBezTo>
                  <a:pt x="366" y="18540"/>
                  <a:pt x="610" y="18630"/>
                  <a:pt x="793" y="18630"/>
                </a:cubicBezTo>
                <a:lnTo>
                  <a:pt x="7566" y="18630"/>
                </a:lnTo>
                <a:lnTo>
                  <a:pt x="7566" y="19215"/>
                </a:lnTo>
                <a:cubicBezTo>
                  <a:pt x="7566" y="20520"/>
                  <a:pt x="9031" y="21600"/>
                  <a:pt x="10800" y="21600"/>
                </a:cubicBezTo>
                <a:cubicBezTo>
                  <a:pt x="12569" y="21600"/>
                  <a:pt x="14034" y="20520"/>
                  <a:pt x="14034" y="19215"/>
                </a:cubicBezTo>
                <a:lnTo>
                  <a:pt x="14034" y="18585"/>
                </a:lnTo>
                <a:lnTo>
                  <a:pt x="20807" y="18585"/>
                </a:lnTo>
                <a:cubicBezTo>
                  <a:pt x="21234" y="18585"/>
                  <a:pt x="21600" y="18315"/>
                  <a:pt x="21600" y="18000"/>
                </a:cubicBezTo>
                <a:lnTo>
                  <a:pt x="21600" y="13320"/>
                </a:lnTo>
                <a:cubicBezTo>
                  <a:pt x="21539" y="10620"/>
                  <a:pt x="19586" y="8055"/>
                  <a:pt x="16414" y="6615"/>
                </a:cubicBezTo>
                <a:close/>
                <a:moveTo>
                  <a:pt x="12386" y="19215"/>
                </a:moveTo>
                <a:cubicBezTo>
                  <a:pt x="12386" y="19890"/>
                  <a:pt x="11654" y="20430"/>
                  <a:pt x="10739" y="20430"/>
                </a:cubicBezTo>
                <a:cubicBezTo>
                  <a:pt x="9824" y="20430"/>
                  <a:pt x="9092" y="19890"/>
                  <a:pt x="9092" y="19215"/>
                </a:cubicBezTo>
                <a:lnTo>
                  <a:pt x="9092" y="18585"/>
                </a:lnTo>
                <a:lnTo>
                  <a:pt x="12387" y="18585"/>
                </a:lnTo>
                <a:lnTo>
                  <a:pt x="12386" y="19215"/>
                </a:lnTo>
                <a:close/>
                <a:moveTo>
                  <a:pt x="19953" y="17460"/>
                </a:moveTo>
                <a:lnTo>
                  <a:pt x="13180" y="17460"/>
                </a:lnTo>
                <a:lnTo>
                  <a:pt x="8298" y="17460"/>
                </a:lnTo>
                <a:lnTo>
                  <a:pt x="1525" y="17460"/>
                </a:lnTo>
                <a:lnTo>
                  <a:pt x="1525" y="13365"/>
                </a:lnTo>
                <a:cubicBezTo>
                  <a:pt x="1525" y="10935"/>
                  <a:pt x="3295" y="8640"/>
                  <a:pt x="6224" y="7425"/>
                </a:cubicBezTo>
                <a:cubicBezTo>
                  <a:pt x="6468" y="7335"/>
                  <a:pt x="6651" y="7110"/>
                  <a:pt x="6651" y="6930"/>
                </a:cubicBezTo>
                <a:lnTo>
                  <a:pt x="6651" y="4185"/>
                </a:lnTo>
                <a:cubicBezTo>
                  <a:pt x="6651" y="2520"/>
                  <a:pt x="8481" y="1170"/>
                  <a:pt x="10739" y="1170"/>
                </a:cubicBezTo>
                <a:cubicBezTo>
                  <a:pt x="12997" y="1170"/>
                  <a:pt x="14827" y="2520"/>
                  <a:pt x="14827" y="4185"/>
                </a:cubicBezTo>
                <a:lnTo>
                  <a:pt x="14827" y="6930"/>
                </a:lnTo>
                <a:cubicBezTo>
                  <a:pt x="14827" y="7155"/>
                  <a:pt x="15010" y="7335"/>
                  <a:pt x="15254" y="7425"/>
                </a:cubicBezTo>
                <a:cubicBezTo>
                  <a:pt x="18183" y="8640"/>
                  <a:pt x="19952" y="10890"/>
                  <a:pt x="19952" y="13365"/>
                </a:cubicBezTo>
                <a:lnTo>
                  <a:pt x="19952" y="174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3" name="Form"/>
          <p:cNvSpPr/>
          <p:nvPr/>
        </p:nvSpPr>
        <p:spPr>
          <a:xfrm>
            <a:off x="8699500" y="3378199"/>
            <a:ext cx="558490" cy="557532"/>
          </a:xfrm>
          <a:custGeom>
            <a:avLst/>
            <a:gdLst/>
            <a:ahLst/>
            <a:cxnLst>
              <a:cxn ang="0">
                <a:pos x="wd2" y="hd2"/>
              </a:cxn>
              <a:cxn ang="5400000">
                <a:pos x="wd2" y="hd2"/>
              </a:cxn>
              <a:cxn ang="10800000">
                <a:pos x="wd2" y="hd2"/>
              </a:cxn>
              <a:cxn ang="16200000">
                <a:pos x="wd2" y="hd2"/>
              </a:cxn>
            </a:cxnLst>
            <a:rect l="0" t="0" r="r" b="b"/>
            <a:pathLst>
              <a:path w="21155" h="21166" extrusionOk="0">
                <a:moveTo>
                  <a:pt x="19868" y="1302"/>
                </a:moveTo>
                <a:cubicBezTo>
                  <a:pt x="18136" y="-434"/>
                  <a:pt x="15298" y="-434"/>
                  <a:pt x="13518" y="1302"/>
                </a:cubicBezTo>
                <a:lnTo>
                  <a:pt x="12748" y="2025"/>
                </a:lnTo>
                <a:cubicBezTo>
                  <a:pt x="9910" y="1350"/>
                  <a:pt x="6879" y="2218"/>
                  <a:pt x="4811" y="4291"/>
                </a:cubicBezTo>
                <a:lnTo>
                  <a:pt x="192" y="8920"/>
                </a:lnTo>
                <a:cubicBezTo>
                  <a:pt x="96" y="9016"/>
                  <a:pt x="0" y="9209"/>
                  <a:pt x="0" y="9354"/>
                </a:cubicBezTo>
                <a:cubicBezTo>
                  <a:pt x="0" y="9498"/>
                  <a:pt x="48" y="9691"/>
                  <a:pt x="192" y="9787"/>
                </a:cubicBezTo>
                <a:lnTo>
                  <a:pt x="3945" y="13548"/>
                </a:lnTo>
                <a:lnTo>
                  <a:pt x="3464" y="14030"/>
                </a:lnTo>
                <a:cubicBezTo>
                  <a:pt x="2453" y="15043"/>
                  <a:pt x="2453" y="16634"/>
                  <a:pt x="3464" y="17646"/>
                </a:cubicBezTo>
                <a:cubicBezTo>
                  <a:pt x="3945" y="18129"/>
                  <a:pt x="4618" y="18370"/>
                  <a:pt x="5244" y="18370"/>
                </a:cubicBezTo>
                <a:cubicBezTo>
                  <a:pt x="5917" y="18370"/>
                  <a:pt x="6543" y="18129"/>
                  <a:pt x="7024" y="17646"/>
                </a:cubicBezTo>
                <a:lnTo>
                  <a:pt x="7505" y="17164"/>
                </a:lnTo>
                <a:lnTo>
                  <a:pt x="11305" y="20973"/>
                </a:lnTo>
                <a:cubicBezTo>
                  <a:pt x="11449" y="21118"/>
                  <a:pt x="11594" y="21166"/>
                  <a:pt x="11738" y="21166"/>
                </a:cubicBezTo>
                <a:cubicBezTo>
                  <a:pt x="11882" y="21166"/>
                  <a:pt x="12075" y="21118"/>
                  <a:pt x="12171" y="20973"/>
                </a:cubicBezTo>
                <a:lnTo>
                  <a:pt x="16789" y="16345"/>
                </a:lnTo>
                <a:cubicBezTo>
                  <a:pt x="18858" y="14271"/>
                  <a:pt x="19724" y="11234"/>
                  <a:pt x="19050" y="8389"/>
                </a:cubicBezTo>
                <a:lnTo>
                  <a:pt x="19772" y="7666"/>
                </a:lnTo>
                <a:cubicBezTo>
                  <a:pt x="21600" y="5882"/>
                  <a:pt x="21600" y="3037"/>
                  <a:pt x="19868" y="1302"/>
                </a:cubicBezTo>
                <a:close/>
                <a:moveTo>
                  <a:pt x="6735" y="16296"/>
                </a:moveTo>
                <a:lnTo>
                  <a:pt x="6254" y="16778"/>
                </a:lnTo>
                <a:cubicBezTo>
                  <a:pt x="5725" y="17309"/>
                  <a:pt x="4907" y="17309"/>
                  <a:pt x="4378" y="16778"/>
                </a:cubicBezTo>
                <a:cubicBezTo>
                  <a:pt x="3849" y="16248"/>
                  <a:pt x="3849" y="15429"/>
                  <a:pt x="4378" y="14898"/>
                </a:cubicBezTo>
                <a:lnTo>
                  <a:pt x="4859" y="14416"/>
                </a:lnTo>
                <a:lnTo>
                  <a:pt x="6735" y="16296"/>
                </a:lnTo>
                <a:close/>
                <a:moveTo>
                  <a:pt x="19002" y="6750"/>
                </a:moveTo>
                <a:lnTo>
                  <a:pt x="17992" y="7714"/>
                </a:lnTo>
                <a:cubicBezTo>
                  <a:pt x="17848" y="7859"/>
                  <a:pt x="17751" y="8100"/>
                  <a:pt x="17848" y="8341"/>
                </a:cubicBezTo>
                <a:cubicBezTo>
                  <a:pt x="18569" y="10896"/>
                  <a:pt x="17848" y="13596"/>
                  <a:pt x="15971" y="15477"/>
                </a:cubicBezTo>
                <a:lnTo>
                  <a:pt x="11786" y="19671"/>
                </a:lnTo>
                <a:lnTo>
                  <a:pt x="1491" y="9353"/>
                </a:lnTo>
                <a:lnTo>
                  <a:pt x="5677" y="5159"/>
                </a:lnTo>
                <a:cubicBezTo>
                  <a:pt x="7505" y="3327"/>
                  <a:pt x="10247" y="2603"/>
                  <a:pt x="12748" y="3278"/>
                </a:cubicBezTo>
                <a:cubicBezTo>
                  <a:pt x="12941" y="3327"/>
                  <a:pt x="13181" y="3278"/>
                  <a:pt x="13326" y="3134"/>
                </a:cubicBezTo>
                <a:lnTo>
                  <a:pt x="14336" y="2121"/>
                </a:lnTo>
                <a:cubicBezTo>
                  <a:pt x="15587" y="868"/>
                  <a:pt x="17655" y="868"/>
                  <a:pt x="18906" y="2121"/>
                </a:cubicBezTo>
                <a:cubicBezTo>
                  <a:pt x="20253" y="3423"/>
                  <a:pt x="20253" y="5496"/>
                  <a:pt x="19002" y="67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4" name="Form"/>
          <p:cNvSpPr/>
          <p:nvPr/>
        </p:nvSpPr>
        <p:spPr>
          <a:xfrm>
            <a:off x="12636499" y="2222500"/>
            <a:ext cx="522023" cy="608331"/>
          </a:xfrm>
          <a:custGeom>
            <a:avLst/>
            <a:gdLst/>
            <a:ahLst/>
            <a:cxnLst>
              <a:cxn ang="0">
                <a:pos x="wd2" y="hd2"/>
              </a:cxn>
              <a:cxn ang="5400000">
                <a:pos x="wd2" y="hd2"/>
              </a:cxn>
              <a:cxn ang="10800000">
                <a:pos x="wd2" y="hd2"/>
              </a:cxn>
              <a:cxn ang="16200000">
                <a:pos x="wd2" y="hd2"/>
              </a:cxn>
            </a:cxnLst>
            <a:rect l="0" t="0" r="r" b="b"/>
            <a:pathLst>
              <a:path w="21550" h="21600" extrusionOk="0">
                <a:moveTo>
                  <a:pt x="21393" y="17722"/>
                </a:moveTo>
                <a:cubicBezTo>
                  <a:pt x="20868" y="17136"/>
                  <a:pt x="20397" y="16504"/>
                  <a:pt x="20030" y="15873"/>
                </a:cubicBezTo>
                <a:cubicBezTo>
                  <a:pt x="19033" y="14295"/>
                  <a:pt x="18404" y="12536"/>
                  <a:pt x="18142" y="10687"/>
                </a:cubicBezTo>
                <a:cubicBezTo>
                  <a:pt x="18142" y="6133"/>
                  <a:pt x="15573" y="3202"/>
                  <a:pt x="11432" y="2931"/>
                </a:cubicBezTo>
                <a:lnTo>
                  <a:pt x="11432" y="586"/>
                </a:lnTo>
                <a:cubicBezTo>
                  <a:pt x="11432" y="271"/>
                  <a:pt x="11117" y="0"/>
                  <a:pt x="10750" y="0"/>
                </a:cubicBezTo>
                <a:cubicBezTo>
                  <a:pt x="10383" y="0"/>
                  <a:pt x="10068" y="271"/>
                  <a:pt x="10068" y="586"/>
                </a:cubicBezTo>
                <a:lnTo>
                  <a:pt x="10068" y="2931"/>
                </a:lnTo>
                <a:cubicBezTo>
                  <a:pt x="5927" y="3202"/>
                  <a:pt x="3358" y="6133"/>
                  <a:pt x="3358" y="10687"/>
                </a:cubicBezTo>
                <a:cubicBezTo>
                  <a:pt x="3253" y="12446"/>
                  <a:pt x="2729" y="14114"/>
                  <a:pt x="1785" y="15603"/>
                </a:cubicBezTo>
                <a:cubicBezTo>
                  <a:pt x="1313" y="16324"/>
                  <a:pt x="789" y="17046"/>
                  <a:pt x="160" y="17677"/>
                </a:cubicBezTo>
                <a:cubicBezTo>
                  <a:pt x="2" y="17857"/>
                  <a:pt x="-50" y="18083"/>
                  <a:pt x="55" y="18308"/>
                </a:cubicBezTo>
                <a:cubicBezTo>
                  <a:pt x="160" y="18534"/>
                  <a:pt x="422" y="18624"/>
                  <a:pt x="684" y="18624"/>
                </a:cubicBezTo>
                <a:lnTo>
                  <a:pt x="8024" y="18624"/>
                </a:lnTo>
                <a:lnTo>
                  <a:pt x="8024" y="19210"/>
                </a:lnTo>
                <a:cubicBezTo>
                  <a:pt x="8024" y="20518"/>
                  <a:pt x="9282" y="21600"/>
                  <a:pt x="10802" y="21600"/>
                </a:cubicBezTo>
                <a:cubicBezTo>
                  <a:pt x="12323" y="21600"/>
                  <a:pt x="13581" y="20518"/>
                  <a:pt x="13581" y="19210"/>
                </a:cubicBezTo>
                <a:lnTo>
                  <a:pt x="13581" y="18624"/>
                </a:lnTo>
                <a:lnTo>
                  <a:pt x="20921" y="18624"/>
                </a:lnTo>
                <a:cubicBezTo>
                  <a:pt x="21183" y="18624"/>
                  <a:pt x="21393" y="18489"/>
                  <a:pt x="21550" y="18308"/>
                </a:cubicBezTo>
                <a:cubicBezTo>
                  <a:pt x="21550" y="18128"/>
                  <a:pt x="21550" y="17902"/>
                  <a:pt x="21393" y="17722"/>
                </a:cubicBezTo>
                <a:close/>
                <a:moveTo>
                  <a:pt x="12165" y="19255"/>
                </a:moveTo>
                <a:cubicBezTo>
                  <a:pt x="12165" y="19932"/>
                  <a:pt x="11536" y="20473"/>
                  <a:pt x="10750" y="20473"/>
                </a:cubicBezTo>
                <a:cubicBezTo>
                  <a:pt x="9964" y="20473"/>
                  <a:pt x="9334" y="19932"/>
                  <a:pt x="9334" y="19255"/>
                </a:cubicBezTo>
                <a:lnTo>
                  <a:pt x="9334" y="18669"/>
                </a:lnTo>
                <a:lnTo>
                  <a:pt x="12165" y="18669"/>
                </a:lnTo>
                <a:lnTo>
                  <a:pt x="12165" y="19255"/>
                </a:lnTo>
                <a:close/>
                <a:moveTo>
                  <a:pt x="1995" y="17496"/>
                </a:moveTo>
                <a:cubicBezTo>
                  <a:pt x="2362" y="17091"/>
                  <a:pt x="2676" y="16640"/>
                  <a:pt x="2938" y="16189"/>
                </a:cubicBezTo>
                <a:cubicBezTo>
                  <a:pt x="3987" y="14520"/>
                  <a:pt x="4564" y="12716"/>
                  <a:pt x="4668" y="10777"/>
                </a:cubicBezTo>
                <a:cubicBezTo>
                  <a:pt x="4668" y="10777"/>
                  <a:pt x="4668" y="10777"/>
                  <a:pt x="4668" y="10732"/>
                </a:cubicBezTo>
                <a:cubicBezTo>
                  <a:pt x="4668" y="8748"/>
                  <a:pt x="5193" y="7125"/>
                  <a:pt x="6136" y="5952"/>
                </a:cubicBezTo>
                <a:cubicBezTo>
                  <a:pt x="7185" y="4690"/>
                  <a:pt x="8705" y="4058"/>
                  <a:pt x="10698" y="4058"/>
                </a:cubicBezTo>
                <a:cubicBezTo>
                  <a:pt x="12690" y="4058"/>
                  <a:pt x="14210" y="4690"/>
                  <a:pt x="15259" y="5952"/>
                </a:cubicBezTo>
                <a:cubicBezTo>
                  <a:pt x="16255" y="7125"/>
                  <a:pt x="16727" y="8748"/>
                  <a:pt x="16727" y="10732"/>
                </a:cubicBezTo>
                <a:cubicBezTo>
                  <a:pt x="16727" y="10732"/>
                  <a:pt x="16727" y="10777"/>
                  <a:pt x="16727" y="10777"/>
                </a:cubicBezTo>
                <a:cubicBezTo>
                  <a:pt x="16989" y="12807"/>
                  <a:pt x="17670" y="14701"/>
                  <a:pt x="18771" y="16414"/>
                </a:cubicBezTo>
                <a:cubicBezTo>
                  <a:pt x="18981" y="16775"/>
                  <a:pt x="19243" y="17136"/>
                  <a:pt x="19505" y="17496"/>
                </a:cubicBezTo>
                <a:lnTo>
                  <a:pt x="1995" y="1749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5" name="Form"/>
          <p:cNvSpPr/>
          <p:nvPr/>
        </p:nvSpPr>
        <p:spPr>
          <a:xfrm>
            <a:off x="7366000" y="2197100"/>
            <a:ext cx="614760" cy="686594"/>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6" name="Form"/>
          <p:cNvSpPr/>
          <p:nvPr/>
        </p:nvSpPr>
        <p:spPr>
          <a:xfrm>
            <a:off x="13919199" y="2260599"/>
            <a:ext cx="554675" cy="554674"/>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7" name="Form"/>
          <p:cNvSpPr/>
          <p:nvPr/>
        </p:nvSpPr>
        <p:spPr>
          <a:xfrm>
            <a:off x="9982200" y="5600700"/>
            <a:ext cx="608332" cy="609599"/>
          </a:xfrm>
          <a:custGeom>
            <a:avLst/>
            <a:gdLst/>
            <a:ahLst/>
            <a:cxnLst>
              <a:cxn ang="0">
                <a:pos x="wd2" y="hd2"/>
              </a:cxn>
              <a:cxn ang="5400000">
                <a:pos x="wd2" y="hd2"/>
              </a:cxn>
              <a:cxn ang="10800000">
                <a:pos x="wd2" y="hd2"/>
              </a:cxn>
              <a:cxn ang="16200000">
                <a:pos x="wd2" y="hd2"/>
              </a:cxn>
            </a:cxnLst>
            <a:rect l="0" t="0" r="r" b="b"/>
            <a:pathLst>
              <a:path w="21600" h="21600" extrusionOk="0">
                <a:moveTo>
                  <a:pt x="21014" y="17415"/>
                </a:moveTo>
                <a:cubicBezTo>
                  <a:pt x="21014" y="17415"/>
                  <a:pt x="21014" y="17415"/>
                  <a:pt x="21014" y="17415"/>
                </a:cubicBezTo>
                <a:lnTo>
                  <a:pt x="18579" y="17415"/>
                </a:lnTo>
                <a:lnTo>
                  <a:pt x="18624" y="3600"/>
                </a:lnTo>
                <a:cubicBezTo>
                  <a:pt x="18624" y="3465"/>
                  <a:pt x="18579" y="3285"/>
                  <a:pt x="18443" y="3195"/>
                </a:cubicBezTo>
                <a:cubicBezTo>
                  <a:pt x="18353" y="3105"/>
                  <a:pt x="18173" y="3015"/>
                  <a:pt x="18038" y="3015"/>
                </a:cubicBezTo>
                <a:cubicBezTo>
                  <a:pt x="18038" y="3015"/>
                  <a:pt x="18038" y="3015"/>
                  <a:pt x="18038" y="3015"/>
                </a:cubicBezTo>
                <a:lnTo>
                  <a:pt x="4194" y="3060"/>
                </a:lnTo>
                <a:lnTo>
                  <a:pt x="4194" y="585"/>
                </a:lnTo>
                <a:cubicBezTo>
                  <a:pt x="4194" y="270"/>
                  <a:pt x="3923" y="0"/>
                  <a:pt x="3608" y="0"/>
                </a:cubicBezTo>
                <a:cubicBezTo>
                  <a:pt x="3608" y="0"/>
                  <a:pt x="3608" y="0"/>
                  <a:pt x="3608" y="0"/>
                </a:cubicBezTo>
                <a:cubicBezTo>
                  <a:pt x="3292" y="0"/>
                  <a:pt x="3021" y="270"/>
                  <a:pt x="3021" y="585"/>
                </a:cubicBezTo>
                <a:lnTo>
                  <a:pt x="3021" y="3060"/>
                </a:lnTo>
                <a:lnTo>
                  <a:pt x="586" y="3060"/>
                </a:lnTo>
                <a:cubicBezTo>
                  <a:pt x="271" y="3060"/>
                  <a:pt x="0" y="3330"/>
                  <a:pt x="0" y="3645"/>
                </a:cubicBezTo>
                <a:cubicBezTo>
                  <a:pt x="0" y="3960"/>
                  <a:pt x="271" y="4230"/>
                  <a:pt x="586" y="4230"/>
                </a:cubicBezTo>
                <a:cubicBezTo>
                  <a:pt x="586" y="4230"/>
                  <a:pt x="586" y="4230"/>
                  <a:pt x="586" y="4230"/>
                </a:cubicBezTo>
                <a:lnTo>
                  <a:pt x="3021" y="4230"/>
                </a:lnTo>
                <a:lnTo>
                  <a:pt x="2976" y="18045"/>
                </a:lnTo>
                <a:cubicBezTo>
                  <a:pt x="2976" y="18180"/>
                  <a:pt x="3021" y="18360"/>
                  <a:pt x="3157" y="18450"/>
                </a:cubicBezTo>
                <a:cubicBezTo>
                  <a:pt x="3247" y="18540"/>
                  <a:pt x="3427" y="18630"/>
                  <a:pt x="3562" y="18630"/>
                </a:cubicBezTo>
                <a:cubicBezTo>
                  <a:pt x="3562" y="18630"/>
                  <a:pt x="3562" y="18630"/>
                  <a:pt x="3562" y="18630"/>
                </a:cubicBezTo>
                <a:lnTo>
                  <a:pt x="17406" y="18585"/>
                </a:lnTo>
                <a:lnTo>
                  <a:pt x="17406" y="21015"/>
                </a:lnTo>
                <a:cubicBezTo>
                  <a:pt x="17406" y="21330"/>
                  <a:pt x="17677" y="21600"/>
                  <a:pt x="17992" y="21600"/>
                </a:cubicBezTo>
                <a:cubicBezTo>
                  <a:pt x="17992" y="21600"/>
                  <a:pt x="17992" y="21600"/>
                  <a:pt x="17992" y="21600"/>
                </a:cubicBezTo>
                <a:cubicBezTo>
                  <a:pt x="18308" y="21600"/>
                  <a:pt x="18579" y="21330"/>
                  <a:pt x="18579" y="21015"/>
                </a:cubicBezTo>
                <a:lnTo>
                  <a:pt x="18579" y="18585"/>
                </a:lnTo>
                <a:lnTo>
                  <a:pt x="21014" y="18585"/>
                </a:lnTo>
                <a:cubicBezTo>
                  <a:pt x="21329" y="18585"/>
                  <a:pt x="21600" y="18315"/>
                  <a:pt x="21600" y="18000"/>
                </a:cubicBezTo>
                <a:cubicBezTo>
                  <a:pt x="21600" y="17640"/>
                  <a:pt x="21329" y="17415"/>
                  <a:pt x="21014" y="17415"/>
                </a:cubicBezTo>
                <a:close/>
                <a:moveTo>
                  <a:pt x="4149" y="17415"/>
                </a:moveTo>
                <a:lnTo>
                  <a:pt x="4194" y="4185"/>
                </a:lnTo>
                <a:lnTo>
                  <a:pt x="17451" y="4185"/>
                </a:lnTo>
                <a:lnTo>
                  <a:pt x="17406" y="17415"/>
                </a:lnTo>
                <a:lnTo>
                  <a:pt x="4149" y="1741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8" name="Form"/>
          <p:cNvSpPr/>
          <p:nvPr/>
        </p:nvSpPr>
        <p:spPr>
          <a:xfrm>
            <a:off x="6146800" y="5676900"/>
            <a:ext cx="455747" cy="456347"/>
          </a:xfrm>
          <a:custGeom>
            <a:avLst/>
            <a:gdLst/>
            <a:ahLst/>
            <a:cxnLst>
              <a:cxn ang="0">
                <a:pos x="wd2" y="hd2"/>
              </a:cxn>
              <a:cxn ang="5400000">
                <a:pos x="wd2" y="hd2"/>
              </a:cxn>
              <a:cxn ang="10800000">
                <a:pos x="wd2" y="hd2"/>
              </a:cxn>
              <a:cxn ang="16200000">
                <a:pos x="wd2" y="hd2"/>
              </a:cxn>
            </a:cxnLst>
            <a:rect l="0" t="0" r="r" b="b"/>
            <a:pathLst>
              <a:path w="21236" h="21560" extrusionOk="0">
                <a:moveTo>
                  <a:pt x="20348" y="960"/>
                </a:moveTo>
                <a:cubicBezTo>
                  <a:pt x="19757" y="360"/>
                  <a:pt x="18987" y="0"/>
                  <a:pt x="18100" y="0"/>
                </a:cubicBezTo>
                <a:cubicBezTo>
                  <a:pt x="18100" y="0"/>
                  <a:pt x="18100" y="0"/>
                  <a:pt x="18100" y="0"/>
                </a:cubicBezTo>
                <a:cubicBezTo>
                  <a:pt x="17271" y="0"/>
                  <a:pt x="16502" y="360"/>
                  <a:pt x="15910" y="960"/>
                </a:cubicBezTo>
                <a:lnTo>
                  <a:pt x="14786" y="2100"/>
                </a:lnTo>
                <a:cubicBezTo>
                  <a:pt x="14786" y="2100"/>
                  <a:pt x="14786" y="2100"/>
                  <a:pt x="14786" y="2100"/>
                </a:cubicBezTo>
                <a:cubicBezTo>
                  <a:pt x="14786" y="2100"/>
                  <a:pt x="14786" y="2100"/>
                  <a:pt x="14786" y="2100"/>
                </a:cubicBezTo>
                <a:lnTo>
                  <a:pt x="1352" y="15720"/>
                </a:lnTo>
                <a:cubicBezTo>
                  <a:pt x="1175" y="15900"/>
                  <a:pt x="1116" y="16200"/>
                  <a:pt x="1056" y="16440"/>
                </a:cubicBezTo>
                <a:cubicBezTo>
                  <a:pt x="938" y="16860"/>
                  <a:pt x="879" y="17220"/>
                  <a:pt x="760" y="17640"/>
                </a:cubicBezTo>
                <a:cubicBezTo>
                  <a:pt x="524" y="18540"/>
                  <a:pt x="346" y="19380"/>
                  <a:pt x="110" y="20280"/>
                </a:cubicBezTo>
                <a:cubicBezTo>
                  <a:pt x="50" y="20580"/>
                  <a:pt x="-68" y="20820"/>
                  <a:pt x="50" y="21120"/>
                </a:cubicBezTo>
                <a:cubicBezTo>
                  <a:pt x="228" y="21540"/>
                  <a:pt x="701" y="21600"/>
                  <a:pt x="1116" y="21540"/>
                </a:cubicBezTo>
                <a:cubicBezTo>
                  <a:pt x="1944" y="21360"/>
                  <a:pt x="2713" y="21120"/>
                  <a:pt x="3542" y="20940"/>
                </a:cubicBezTo>
                <a:cubicBezTo>
                  <a:pt x="4015" y="20820"/>
                  <a:pt x="4489" y="20700"/>
                  <a:pt x="4962" y="20580"/>
                </a:cubicBezTo>
                <a:cubicBezTo>
                  <a:pt x="5258" y="20520"/>
                  <a:pt x="5554" y="20460"/>
                  <a:pt x="5791" y="20280"/>
                </a:cubicBezTo>
                <a:lnTo>
                  <a:pt x="20348" y="5520"/>
                </a:lnTo>
                <a:cubicBezTo>
                  <a:pt x="21532" y="4260"/>
                  <a:pt x="21532" y="2220"/>
                  <a:pt x="20348" y="960"/>
                </a:cubicBezTo>
                <a:close/>
                <a:moveTo>
                  <a:pt x="15318" y="3720"/>
                </a:moveTo>
                <a:lnTo>
                  <a:pt x="17626" y="6060"/>
                </a:lnTo>
                <a:lnTo>
                  <a:pt x="5258" y="18600"/>
                </a:lnTo>
                <a:lnTo>
                  <a:pt x="2950" y="16260"/>
                </a:lnTo>
                <a:lnTo>
                  <a:pt x="15318" y="3720"/>
                </a:lnTo>
                <a:close/>
                <a:moveTo>
                  <a:pt x="1826" y="19740"/>
                </a:moveTo>
                <a:lnTo>
                  <a:pt x="2299" y="17760"/>
                </a:lnTo>
                <a:lnTo>
                  <a:pt x="3779" y="19260"/>
                </a:lnTo>
                <a:lnTo>
                  <a:pt x="1826" y="19740"/>
                </a:lnTo>
                <a:close/>
                <a:moveTo>
                  <a:pt x="19224" y="4380"/>
                </a:moveTo>
                <a:lnTo>
                  <a:pt x="18632" y="4980"/>
                </a:lnTo>
                <a:lnTo>
                  <a:pt x="16324" y="2640"/>
                </a:lnTo>
                <a:lnTo>
                  <a:pt x="16916" y="2040"/>
                </a:lnTo>
                <a:cubicBezTo>
                  <a:pt x="17212" y="1740"/>
                  <a:pt x="17626" y="1560"/>
                  <a:pt x="18040" y="1560"/>
                </a:cubicBezTo>
                <a:cubicBezTo>
                  <a:pt x="18040" y="1560"/>
                  <a:pt x="18040" y="1560"/>
                  <a:pt x="18040" y="1560"/>
                </a:cubicBezTo>
                <a:cubicBezTo>
                  <a:pt x="18455" y="1560"/>
                  <a:pt x="18869" y="1740"/>
                  <a:pt x="19165" y="2040"/>
                </a:cubicBezTo>
                <a:cubicBezTo>
                  <a:pt x="19875" y="2700"/>
                  <a:pt x="19875" y="3720"/>
                  <a:pt x="19224" y="43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89" name="Form"/>
          <p:cNvSpPr/>
          <p:nvPr/>
        </p:nvSpPr>
        <p:spPr>
          <a:xfrm>
            <a:off x="3530602" y="5676900"/>
            <a:ext cx="453230" cy="448432"/>
          </a:xfrm>
          <a:custGeom>
            <a:avLst/>
            <a:gdLst/>
            <a:ahLst/>
            <a:cxnLst>
              <a:cxn ang="0">
                <a:pos x="wd2" y="hd2"/>
              </a:cxn>
              <a:cxn ang="5400000">
                <a:pos x="wd2" y="hd2"/>
              </a:cxn>
              <a:cxn ang="10800000">
                <a:pos x="wd2" y="hd2"/>
              </a:cxn>
              <a:cxn ang="16200000">
                <a:pos x="wd2" y="hd2"/>
              </a:cxn>
            </a:cxnLst>
            <a:rect l="0" t="0" r="r" b="b"/>
            <a:pathLst>
              <a:path w="21203" h="21496" extrusionOk="0">
                <a:moveTo>
                  <a:pt x="18047" y="0"/>
                </a:moveTo>
                <a:cubicBezTo>
                  <a:pt x="17215" y="0"/>
                  <a:pt x="16450" y="361"/>
                  <a:pt x="15856" y="970"/>
                </a:cubicBezTo>
                <a:lnTo>
                  <a:pt x="11920" y="4984"/>
                </a:lnTo>
                <a:lnTo>
                  <a:pt x="10806" y="3843"/>
                </a:lnTo>
                <a:cubicBezTo>
                  <a:pt x="10509" y="3539"/>
                  <a:pt x="10026" y="3539"/>
                  <a:pt x="9729" y="3843"/>
                </a:cubicBezTo>
                <a:cubicBezTo>
                  <a:pt x="9432" y="4147"/>
                  <a:pt x="9432" y="4623"/>
                  <a:pt x="9729" y="4927"/>
                </a:cubicBezTo>
                <a:lnTo>
                  <a:pt x="11400" y="6639"/>
                </a:lnTo>
                <a:lnTo>
                  <a:pt x="14779" y="10102"/>
                </a:lnTo>
                <a:lnTo>
                  <a:pt x="16450" y="11814"/>
                </a:lnTo>
                <a:cubicBezTo>
                  <a:pt x="16628" y="11997"/>
                  <a:pt x="16792" y="12061"/>
                  <a:pt x="16970" y="12061"/>
                </a:cubicBezTo>
                <a:cubicBezTo>
                  <a:pt x="17148" y="12061"/>
                  <a:pt x="17389" y="11997"/>
                  <a:pt x="17508" y="11814"/>
                </a:cubicBezTo>
                <a:cubicBezTo>
                  <a:pt x="17805" y="11510"/>
                  <a:pt x="17805" y="11015"/>
                  <a:pt x="17508" y="10711"/>
                </a:cubicBezTo>
                <a:lnTo>
                  <a:pt x="16376" y="9550"/>
                </a:lnTo>
                <a:lnTo>
                  <a:pt x="20312" y="5536"/>
                </a:lnTo>
                <a:cubicBezTo>
                  <a:pt x="21500" y="4258"/>
                  <a:pt x="21500" y="2249"/>
                  <a:pt x="20312" y="970"/>
                </a:cubicBezTo>
                <a:cubicBezTo>
                  <a:pt x="19718" y="361"/>
                  <a:pt x="18938" y="0"/>
                  <a:pt x="18047" y="0"/>
                </a:cubicBezTo>
                <a:close/>
                <a:moveTo>
                  <a:pt x="17991" y="1579"/>
                </a:moveTo>
                <a:cubicBezTo>
                  <a:pt x="18407" y="1579"/>
                  <a:pt x="18826" y="1769"/>
                  <a:pt x="19124" y="2074"/>
                </a:cubicBezTo>
                <a:cubicBezTo>
                  <a:pt x="19836" y="2743"/>
                  <a:pt x="19833" y="3782"/>
                  <a:pt x="19179" y="4452"/>
                </a:cubicBezTo>
                <a:lnTo>
                  <a:pt x="15262" y="8466"/>
                </a:lnTo>
                <a:lnTo>
                  <a:pt x="12941" y="6088"/>
                </a:lnTo>
                <a:lnTo>
                  <a:pt x="16858" y="2074"/>
                </a:lnTo>
                <a:cubicBezTo>
                  <a:pt x="17155" y="1769"/>
                  <a:pt x="17575" y="1579"/>
                  <a:pt x="17991" y="1579"/>
                </a:cubicBezTo>
                <a:close/>
                <a:moveTo>
                  <a:pt x="10305" y="6697"/>
                </a:moveTo>
                <a:cubicBezTo>
                  <a:pt x="10111" y="6697"/>
                  <a:pt x="9915" y="6773"/>
                  <a:pt x="9766" y="6925"/>
                </a:cubicBezTo>
                <a:lnTo>
                  <a:pt x="1318" y="15562"/>
                </a:lnTo>
                <a:cubicBezTo>
                  <a:pt x="1200" y="15684"/>
                  <a:pt x="1151" y="15821"/>
                  <a:pt x="1151" y="15942"/>
                </a:cubicBezTo>
                <a:lnTo>
                  <a:pt x="19" y="20508"/>
                </a:lnTo>
                <a:cubicBezTo>
                  <a:pt x="-100" y="21056"/>
                  <a:pt x="372" y="21600"/>
                  <a:pt x="966" y="21478"/>
                </a:cubicBezTo>
                <a:lnTo>
                  <a:pt x="5422" y="20318"/>
                </a:lnTo>
                <a:cubicBezTo>
                  <a:pt x="5540" y="20257"/>
                  <a:pt x="5656" y="20188"/>
                  <a:pt x="5774" y="20128"/>
                </a:cubicBezTo>
                <a:lnTo>
                  <a:pt x="14222" y="11491"/>
                </a:lnTo>
                <a:cubicBezTo>
                  <a:pt x="14519" y="11186"/>
                  <a:pt x="14519" y="10692"/>
                  <a:pt x="14222" y="10387"/>
                </a:cubicBezTo>
                <a:cubicBezTo>
                  <a:pt x="13866" y="10022"/>
                  <a:pt x="13387" y="10026"/>
                  <a:pt x="13089" y="10330"/>
                </a:cubicBezTo>
                <a:lnTo>
                  <a:pt x="4827" y="18796"/>
                </a:lnTo>
                <a:lnTo>
                  <a:pt x="1801" y="19595"/>
                </a:lnTo>
                <a:lnTo>
                  <a:pt x="2581" y="16475"/>
                </a:lnTo>
                <a:lnTo>
                  <a:pt x="10824" y="8028"/>
                </a:lnTo>
                <a:cubicBezTo>
                  <a:pt x="11121" y="7724"/>
                  <a:pt x="11121" y="7229"/>
                  <a:pt x="10824" y="6925"/>
                </a:cubicBezTo>
                <a:cubicBezTo>
                  <a:pt x="10676" y="6773"/>
                  <a:pt x="10498" y="6697"/>
                  <a:pt x="10305" y="669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0" name="Form"/>
          <p:cNvSpPr/>
          <p:nvPr/>
        </p:nvSpPr>
        <p:spPr>
          <a:xfrm>
            <a:off x="7378700" y="5676899"/>
            <a:ext cx="605791" cy="439421"/>
          </a:xfrm>
          <a:custGeom>
            <a:avLst/>
            <a:gdLst/>
            <a:ahLst/>
            <a:cxnLst>
              <a:cxn ang="0">
                <a:pos x="wd2" y="hd2"/>
              </a:cxn>
              <a:cxn ang="5400000">
                <a:pos x="wd2" y="hd2"/>
              </a:cxn>
              <a:cxn ang="10800000">
                <a:pos x="wd2" y="hd2"/>
              </a:cxn>
              <a:cxn ang="16200000">
                <a:pos x="wd2" y="hd2"/>
              </a:cxn>
            </a:cxnLst>
            <a:rect l="0" t="0" r="r" b="b"/>
            <a:pathLst>
              <a:path w="21600" h="21600" extrusionOk="0">
                <a:moveTo>
                  <a:pt x="21600" y="8428"/>
                </a:moveTo>
                <a:cubicBezTo>
                  <a:pt x="21464" y="4994"/>
                  <a:pt x="19698" y="2560"/>
                  <a:pt x="17434" y="2684"/>
                </a:cubicBezTo>
                <a:lnTo>
                  <a:pt x="15713" y="2684"/>
                </a:lnTo>
                <a:lnTo>
                  <a:pt x="15713" y="812"/>
                </a:lnTo>
                <a:cubicBezTo>
                  <a:pt x="15713" y="375"/>
                  <a:pt x="15442" y="0"/>
                  <a:pt x="15125" y="0"/>
                </a:cubicBezTo>
                <a:lnTo>
                  <a:pt x="589" y="0"/>
                </a:lnTo>
                <a:cubicBezTo>
                  <a:pt x="272" y="0"/>
                  <a:pt x="0" y="375"/>
                  <a:pt x="0" y="812"/>
                </a:cubicBezTo>
                <a:lnTo>
                  <a:pt x="0" y="15794"/>
                </a:lnTo>
                <a:cubicBezTo>
                  <a:pt x="0" y="18978"/>
                  <a:pt x="1902" y="21600"/>
                  <a:pt x="4211" y="21600"/>
                </a:cubicBezTo>
                <a:lnTo>
                  <a:pt x="11457" y="21600"/>
                </a:lnTo>
                <a:cubicBezTo>
                  <a:pt x="13766" y="21600"/>
                  <a:pt x="15668" y="18978"/>
                  <a:pt x="15668" y="15794"/>
                </a:cubicBezTo>
                <a:lnTo>
                  <a:pt x="15668" y="14234"/>
                </a:lnTo>
                <a:lnTo>
                  <a:pt x="17389" y="14234"/>
                </a:lnTo>
                <a:cubicBezTo>
                  <a:pt x="19743" y="14234"/>
                  <a:pt x="21600" y="11674"/>
                  <a:pt x="21600" y="8428"/>
                </a:cubicBezTo>
                <a:cubicBezTo>
                  <a:pt x="21600" y="8428"/>
                  <a:pt x="21600" y="8428"/>
                  <a:pt x="21600" y="8428"/>
                </a:cubicBezTo>
                <a:close/>
                <a:moveTo>
                  <a:pt x="14536" y="15794"/>
                </a:moveTo>
                <a:cubicBezTo>
                  <a:pt x="14536" y="18104"/>
                  <a:pt x="13177" y="19977"/>
                  <a:pt x="11502" y="19977"/>
                </a:cubicBezTo>
                <a:lnTo>
                  <a:pt x="4257" y="19977"/>
                </a:lnTo>
                <a:cubicBezTo>
                  <a:pt x="2581" y="19977"/>
                  <a:pt x="1223" y="18104"/>
                  <a:pt x="1223" y="15794"/>
                </a:cubicBezTo>
                <a:lnTo>
                  <a:pt x="1223" y="1561"/>
                </a:lnTo>
                <a:lnTo>
                  <a:pt x="14581" y="1561"/>
                </a:lnTo>
                <a:lnTo>
                  <a:pt x="14581" y="15794"/>
                </a:lnTo>
                <a:close/>
                <a:moveTo>
                  <a:pt x="17434" y="12673"/>
                </a:moveTo>
                <a:lnTo>
                  <a:pt x="15713" y="12673"/>
                </a:lnTo>
                <a:lnTo>
                  <a:pt x="15713" y="4308"/>
                </a:lnTo>
                <a:lnTo>
                  <a:pt x="17434" y="4308"/>
                </a:lnTo>
                <a:cubicBezTo>
                  <a:pt x="17434" y="4308"/>
                  <a:pt x="17434" y="4308"/>
                  <a:pt x="17479" y="4308"/>
                </a:cubicBezTo>
                <a:cubicBezTo>
                  <a:pt x="19109" y="4183"/>
                  <a:pt x="20377" y="5993"/>
                  <a:pt x="20468" y="8490"/>
                </a:cubicBezTo>
                <a:cubicBezTo>
                  <a:pt x="20468" y="10800"/>
                  <a:pt x="19109" y="12673"/>
                  <a:pt x="17434" y="1267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1" name="Form"/>
          <p:cNvSpPr/>
          <p:nvPr/>
        </p:nvSpPr>
        <p:spPr>
          <a:xfrm>
            <a:off x="8762999" y="5600700"/>
            <a:ext cx="439421" cy="610869"/>
          </a:xfrm>
          <a:custGeom>
            <a:avLst/>
            <a:gdLst/>
            <a:ahLst/>
            <a:cxnLst>
              <a:cxn ang="0">
                <a:pos x="wd2" y="hd2"/>
              </a:cxn>
              <a:cxn ang="5400000">
                <a:pos x="wd2" y="hd2"/>
              </a:cxn>
              <a:cxn ang="10800000">
                <a:pos x="wd2" y="hd2"/>
              </a:cxn>
              <a:cxn ang="16200000">
                <a:pos x="wd2" y="hd2"/>
              </a:cxn>
            </a:cxnLst>
            <a:rect l="0" t="0" r="r" b="b"/>
            <a:pathLst>
              <a:path w="21600" h="21600" extrusionOk="0">
                <a:moveTo>
                  <a:pt x="20788" y="3009"/>
                </a:moveTo>
                <a:lnTo>
                  <a:pt x="14109" y="3009"/>
                </a:lnTo>
                <a:lnTo>
                  <a:pt x="14109" y="2380"/>
                </a:lnTo>
                <a:cubicBezTo>
                  <a:pt x="14109" y="1078"/>
                  <a:pt x="12610" y="0"/>
                  <a:pt x="10800" y="0"/>
                </a:cubicBezTo>
                <a:cubicBezTo>
                  <a:pt x="10800" y="0"/>
                  <a:pt x="10800" y="0"/>
                  <a:pt x="10738" y="0"/>
                </a:cubicBezTo>
                <a:cubicBezTo>
                  <a:pt x="8802" y="45"/>
                  <a:pt x="7429" y="1078"/>
                  <a:pt x="7491" y="2380"/>
                </a:cubicBezTo>
                <a:lnTo>
                  <a:pt x="7491" y="3009"/>
                </a:lnTo>
                <a:lnTo>
                  <a:pt x="812" y="3009"/>
                </a:lnTo>
                <a:cubicBezTo>
                  <a:pt x="375" y="3009"/>
                  <a:pt x="0" y="3278"/>
                  <a:pt x="0" y="3593"/>
                </a:cubicBezTo>
                <a:lnTo>
                  <a:pt x="0" y="21016"/>
                </a:lnTo>
                <a:cubicBezTo>
                  <a:pt x="0" y="21331"/>
                  <a:pt x="375" y="21600"/>
                  <a:pt x="812" y="21600"/>
                </a:cubicBezTo>
                <a:lnTo>
                  <a:pt x="20788" y="21600"/>
                </a:lnTo>
                <a:cubicBezTo>
                  <a:pt x="21225" y="21600"/>
                  <a:pt x="21600" y="21331"/>
                  <a:pt x="21600" y="21016"/>
                </a:cubicBezTo>
                <a:lnTo>
                  <a:pt x="21600" y="3593"/>
                </a:lnTo>
                <a:cubicBezTo>
                  <a:pt x="21600" y="3278"/>
                  <a:pt x="21225" y="3009"/>
                  <a:pt x="20788" y="3009"/>
                </a:cubicBezTo>
                <a:close/>
                <a:moveTo>
                  <a:pt x="6617" y="4176"/>
                </a:moveTo>
                <a:lnTo>
                  <a:pt x="14983" y="4176"/>
                </a:lnTo>
                <a:lnTo>
                  <a:pt x="14983" y="5030"/>
                </a:lnTo>
                <a:lnTo>
                  <a:pt x="6617" y="5030"/>
                </a:lnTo>
                <a:lnTo>
                  <a:pt x="6617" y="4176"/>
                </a:lnTo>
                <a:close/>
                <a:moveTo>
                  <a:pt x="9114" y="2380"/>
                </a:moveTo>
                <a:cubicBezTo>
                  <a:pt x="9052" y="1751"/>
                  <a:pt x="9801" y="1257"/>
                  <a:pt x="10862" y="1212"/>
                </a:cubicBezTo>
                <a:cubicBezTo>
                  <a:pt x="11799" y="1212"/>
                  <a:pt x="12548" y="1751"/>
                  <a:pt x="12548" y="2425"/>
                </a:cubicBezTo>
                <a:lnTo>
                  <a:pt x="12548" y="3054"/>
                </a:lnTo>
                <a:lnTo>
                  <a:pt x="9114" y="3054"/>
                </a:lnTo>
                <a:lnTo>
                  <a:pt x="9114" y="2380"/>
                </a:lnTo>
                <a:cubicBezTo>
                  <a:pt x="9114" y="2380"/>
                  <a:pt x="9114" y="2380"/>
                  <a:pt x="9114" y="2380"/>
                </a:cubicBezTo>
                <a:close/>
                <a:moveTo>
                  <a:pt x="19977" y="20432"/>
                </a:moveTo>
                <a:lnTo>
                  <a:pt x="1561" y="20432"/>
                </a:lnTo>
                <a:lnTo>
                  <a:pt x="1561" y="4176"/>
                </a:lnTo>
                <a:lnTo>
                  <a:pt x="4932" y="4176"/>
                </a:lnTo>
                <a:lnTo>
                  <a:pt x="4932" y="5568"/>
                </a:lnTo>
                <a:cubicBezTo>
                  <a:pt x="4932" y="5883"/>
                  <a:pt x="5306" y="6152"/>
                  <a:pt x="5743" y="6152"/>
                </a:cubicBezTo>
                <a:lnTo>
                  <a:pt x="15732" y="6152"/>
                </a:lnTo>
                <a:cubicBezTo>
                  <a:pt x="16169" y="6152"/>
                  <a:pt x="16543" y="5883"/>
                  <a:pt x="16543" y="5568"/>
                </a:cubicBezTo>
                <a:lnTo>
                  <a:pt x="16543" y="4176"/>
                </a:lnTo>
                <a:lnTo>
                  <a:pt x="19914" y="4176"/>
                </a:lnTo>
                <a:lnTo>
                  <a:pt x="19914" y="2043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2" name="Form"/>
          <p:cNvSpPr/>
          <p:nvPr/>
        </p:nvSpPr>
        <p:spPr>
          <a:xfrm>
            <a:off x="4838700" y="5676900"/>
            <a:ext cx="454432" cy="453232"/>
          </a:xfrm>
          <a:custGeom>
            <a:avLst/>
            <a:gdLst/>
            <a:ahLst/>
            <a:cxnLst>
              <a:cxn ang="0">
                <a:pos x="wd2" y="hd2"/>
              </a:cxn>
              <a:cxn ang="5400000">
                <a:pos x="wd2" y="hd2"/>
              </a:cxn>
              <a:cxn ang="10800000">
                <a:pos x="wd2" y="hd2"/>
              </a:cxn>
              <a:cxn ang="16200000">
                <a:pos x="wd2" y="hd2"/>
              </a:cxn>
            </a:cxnLst>
            <a:rect l="0" t="0" r="r" b="b"/>
            <a:pathLst>
              <a:path w="21226" h="21600" extrusionOk="0">
                <a:moveTo>
                  <a:pt x="18315" y="0"/>
                </a:moveTo>
                <a:cubicBezTo>
                  <a:pt x="17485" y="0"/>
                  <a:pt x="16721" y="303"/>
                  <a:pt x="16128" y="908"/>
                </a:cubicBezTo>
                <a:lnTo>
                  <a:pt x="1520" y="14526"/>
                </a:lnTo>
                <a:cubicBezTo>
                  <a:pt x="1402" y="14647"/>
                  <a:pt x="1298" y="14836"/>
                  <a:pt x="1298" y="15018"/>
                </a:cubicBezTo>
                <a:lnTo>
                  <a:pt x="705" y="19784"/>
                </a:lnTo>
                <a:lnTo>
                  <a:pt x="223" y="20276"/>
                </a:lnTo>
                <a:cubicBezTo>
                  <a:pt x="-74" y="20579"/>
                  <a:pt x="-74" y="21070"/>
                  <a:pt x="223" y="21373"/>
                </a:cubicBezTo>
                <a:cubicBezTo>
                  <a:pt x="401" y="21555"/>
                  <a:pt x="582" y="21600"/>
                  <a:pt x="760" y="21600"/>
                </a:cubicBezTo>
                <a:cubicBezTo>
                  <a:pt x="938" y="21600"/>
                  <a:pt x="1179" y="21555"/>
                  <a:pt x="1298" y="21373"/>
                </a:cubicBezTo>
                <a:lnTo>
                  <a:pt x="1761" y="20881"/>
                </a:lnTo>
                <a:lnTo>
                  <a:pt x="6451" y="20276"/>
                </a:lnTo>
                <a:cubicBezTo>
                  <a:pt x="6629" y="20276"/>
                  <a:pt x="6815" y="20151"/>
                  <a:pt x="6933" y="20030"/>
                </a:cubicBezTo>
                <a:lnTo>
                  <a:pt x="20280" y="5145"/>
                </a:lnTo>
                <a:cubicBezTo>
                  <a:pt x="21526" y="3934"/>
                  <a:pt x="21519" y="2001"/>
                  <a:pt x="20391" y="851"/>
                </a:cubicBezTo>
                <a:cubicBezTo>
                  <a:pt x="19858" y="306"/>
                  <a:pt x="19146" y="0"/>
                  <a:pt x="18315" y="0"/>
                </a:cubicBezTo>
                <a:close/>
                <a:moveTo>
                  <a:pt x="18371" y="1570"/>
                </a:moveTo>
                <a:cubicBezTo>
                  <a:pt x="18727" y="1570"/>
                  <a:pt x="19079" y="1702"/>
                  <a:pt x="19316" y="2005"/>
                </a:cubicBezTo>
                <a:cubicBezTo>
                  <a:pt x="19850" y="2489"/>
                  <a:pt x="19854" y="3442"/>
                  <a:pt x="19261" y="4048"/>
                </a:cubicBezTo>
                <a:lnTo>
                  <a:pt x="18612" y="4785"/>
                </a:lnTo>
                <a:lnTo>
                  <a:pt x="16591" y="2667"/>
                </a:lnTo>
                <a:lnTo>
                  <a:pt x="17240" y="2062"/>
                </a:lnTo>
                <a:cubicBezTo>
                  <a:pt x="17537" y="1759"/>
                  <a:pt x="17956" y="1570"/>
                  <a:pt x="18371" y="1570"/>
                </a:cubicBezTo>
                <a:close/>
                <a:moveTo>
                  <a:pt x="15460" y="3632"/>
                </a:moveTo>
                <a:lnTo>
                  <a:pt x="17611" y="5863"/>
                </a:lnTo>
                <a:lnTo>
                  <a:pt x="6451" y="18347"/>
                </a:lnTo>
                <a:lnTo>
                  <a:pt x="3244" y="15075"/>
                </a:lnTo>
                <a:lnTo>
                  <a:pt x="15460" y="3632"/>
                </a:lnTo>
                <a:close/>
                <a:moveTo>
                  <a:pt x="10659" y="10289"/>
                </a:moveTo>
                <a:cubicBezTo>
                  <a:pt x="10466" y="10289"/>
                  <a:pt x="10270" y="10365"/>
                  <a:pt x="10122" y="10516"/>
                </a:cubicBezTo>
                <a:lnTo>
                  <a:pt x="6748" y="13959"/>
                </a:lnTo>
                <a:cubicBezTo>
                  <a:pt x="6451" y="14261"/>
                  <a:pt x="6451" y="14753"/>
                  <a:pt x="6748" y="15056"/>
                </a:cubicBezTo>
                <a:cubicBezTo>
                  <a:pt x="6926" y="15237"/>
                  <a:pt x="7107" y="15302"/>
                  <a:pt x="7285" y="15302"/>
                </a:cubicBezTo>
                <a:cubicBezTo>
                  <a:pt x="7463" y="15302"/>
                  <a:pt x="7704" y="15237"/>
                  <a:pt x="7823" y="15056"/>
                </a:cubicBezTo>
                <a:lnTo>
                  <a:pt x="11197" y="11613"/>
                </a:lnTo>
                <a:cubicBezTo>
                  <a:pt x="11493" y="11311"/>
                  <a:pt x="11493" y="10819"/>
                  <a:pt x="11197" y="10516"/>
                </a:cubicBezTo>
                <a:cubicBezTo>
                  <a:pt x="11049" y="10365"/>
                  <a:pt x="10852" y="10289"/>
                  <a:pt x="10659" y="10289"/>
                </a:cubicBezTo>
                <a:close/>
                <a:moveTo>
                  <a:pt x="2651" y="16701"/>
                </a:moveTo>
                <a:lnTo>
                  <a:pt x="4783" y="18876"/>
                </a:lnTo>
                <a:lnTo>
                  <a:pt x="2354" y="19179"/>
                </a:lnTo>
                <a:lnTo>
                  <a:pt x="2651" y="1670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3" name="Form"/>
          <p:cNvSpPr/>
          <p:nvPr/>
        </p:nvSpPr>
        <p:spPr>
          <a:xfrm>
            <a:off x="11290300" y="5651500"/>
            <a:ext cx="605632" cy="500460"/>
          </a:xfrm>
          <a:custGeom>
            <a:avLst/>
            <a:gdLst/>
            <a:ahLst/>
            <a:cxnLst>
              <a:cxn ang="0">
                <a:pos x="wd2" y="hd2"/>
              </a:cxn>
              <a:cxn ang="5400000">
                <a:pos x="wd2" y="hd2"/>
              </a:cxn>
              <a:cxn ang="10800000">
                <a:pos x="wd2" y="hd2"/>
              </a:cxn>
              <a:cxn ang="16200000">
                <a:pos x="wd2" y="hd2"/>
              </a:cxn>
            </a:cxnLst>
            <a:rect l="0" t="0" r="r" b="b"/>
            <a:pathLst>
              <a:path w="21600" h="21600" extrusionOk="0">
                <a:moveTo>
                  <a:pt x="595" y="0"/>
                </a:moveTo>
                <a:cubicBezTo>
                  <a:pt x="277" y="0"/>
                  <a:pt x="0" y="336"/>
                  <a:pt x="0" y="719"/>
                </a:cubicBezTo>
                <a:lnTo>
                  <a:pt x="0" y="4985"/>
                </a:lnTo>
                <a:cubicBezTo>
                  <a:pt x="0" y="5368"/>
                  <a:pt x="277" y="5704"/>
                  <a:pt x="595" y="5704"/>
                </a:cubicBezTo>
                <a:lnTo>
                  <a:pt x="4119" y="5704"/>
                </a:lnTo>
                <a:cubicBezTo>
                  <a:pt x="4436" y="5704"/>
                  <a:pt x="4714" y="5368"/>
                  <a:pt x="4714" y="4985"/>
                </a:cubicBezTo>
                <a:lnTo>
                  <a:pt x="4714" y="719"/>
                </a:lnTo>
                <a:cubicBezTo>
                  <a:pt x="4714" y="336"/>
                  <a:pt x="4436" y="0"/>
                  <a:pt x="4119" y="0"/>
                </a:cubicBezTo>
                <a:lnTo>
                  <a:pt x="595" y="0"/>
                </a:lnTo>
                <a:close/>
                <a:moveTo>
                  <a:pt x="1175" y="1422"/>
                </a:moveTo>
                <a:lnTo>
                  <a:pt x="3539" y="1422"/>
                </a:lnTo>
                <a:lnTo>
                  <a:pt x="3539" y="4282"/>
                </a:lnTo>
                <a:lnTo>
                  <a:pt x="1175" y="4282"/>
                </a:lnTo>
                <a:lnTo>
                  <a:pt x="1175" y="1422"/>
                </a:lnTo>
                <a:close/>
                <a:moveTo>
                  <a:pt x="8295" y="1644"/>
                </a:moveTo>
                <a:cubicBezTo>
                  <a:pt x="7978" y="1644"/>
                  <a:pt x="7700" y="1980"/>
                  <a:pt x="7700" y="2364"/>
                </a:cubicBezTo>
                <a:cubicBezTo>
                  <a:pt x="7700" y="2748"/>
                  <a:pt x="7978" y="3066"/>
                  <a:pt x="8295" y="3066"/>
                </a:cubicBezTo>
                <a:lnTo>
                  <a:pt x="20921" y="3066"/>
                </a:lnTo>
                <a:cubicBezTo>
                  <a:pt x="21238" y="3066"/>
                  <a:pt x="21515" y="2748"/>
                  <a:pt x="21515" y="2364"/>
                </a:cubicBezTo>
                <a:cubicBezTo>
                  <a:pt x="21515" y="1980"/>
                  <a:pt x="21238" y="1644"/>
                  <a:pt x="20921" y="1644"/>
                </a:cubicBezTo>
                <a:lnTo>
                  <a:pt x="8295" y="1644"/>
                </a:lnTo>
                <a:close/>
                <a:moveTo>
                  <a:pt x="595" y="7674"/>
                </a:moveTo>
                <a:cubicBezTo>
                  <a:pt x="277" y="7674"/>
                  <a:pt x="0" y="8010"/>
                  <a:pt x="0" y="8393"/>
                </a:cubicBezTo>
                <a:lnTo>
                  <a:pt x="0" y="12659"/>
                </a:lnTo>
                <a:cubicBezTo>
                  <a:pt x="0" y="13042"/>
                  <a:pt x="277" y="13378"/>
                  <a:pt x="595" y="13378"/>
                </a:cubicBezTo>
                <a:lnTo>
                  <a:pt x="4119" y="13378"/>
                </a:lnTo>
                <a:cubicBezTo>
                  <a:pt x="4436" y="13378"/>
                  <a:pt x="4714" y="13097"/>
                  <a:pt x="4714" y="12659"/>
                </a:cubicBezTo>
                <a:lnTo>
                  <a:pt x="4714" y="8393"/>
                </a:lnTo>
                <a:cubicBezTo>
                  <a:pt x="4714" y="8010"/>
                  <a:pt x="4436" y="7674"/>
                  <a:pt x="4119" y="7674"/>
                </a:cubicBezTo>
                <a:lnTo>
                  <a:pt x="595" y="7674"/>
                </a:lnTo>
                <a:close/>
                <a:moveTo>
                  <a:pt x="1175" y="9147"/>
                </a:moveTo>
                <a:lnTo>
                  <a:pt x="3539" y="9147"/>
                </a:lnTo>
                <a:lnTo>
                  <a:pt x="3539" y="12008"/>
                </a:lnTo>
                <a:lnTo>
                  <a:pt x="1175" y="12008"/>
                </a:lnTo>
                <a:lnTo>
                  <a:pt x="1175" y="9147"/>
                </a:lnTo>
                <a:close/>
                <a:moveTo>
                  <a:pt x="8295" y="9866"/>
                </a:moveTo>
                <a:cubicBezTo>
                  <a:pt x="7978" y="9866"/>
                  <a:pt x="7700" y="10202"/>
                  <a:pt x="7700" y="10586"/>
                </a:cubicBezTo>
                <a:cubicBezTo>
                  <a:pt x="7700" y="10970"/>
                  <a:pt x="7978" y="11288"/>
                  <a:pt x="8295" y="11288"/>
                </a:cubicBezTo>
                <a:lnTo>
                  <a:pt x="21020" y="11288"/>
                </a:lnTo>
                <a:cubicBezTo>
                  <a:pt x="21337" y="11288"/>
                  <a:pt x="21600" y="10970"/>
                  <a:pt x="21600" y="10586"/>
                </a:cubicBezTo>
                <a:cubicBezTo>
                  <a:pt x="21600" y="10202"/>
                  <a:pt x="21337" y="9866"/>
                  <a:pt x="21020" y="9866"/>
                </a:cubicBezTo>
                <a:lnTo>
                  <a:pt x="8295" y="9866"/>
                </a:lnTo>
                <a:close/>
                <a:moveTo>
                  <a:pt x="595" y="15896"/>
                </a:moveTo>
                <a:cubicBezTo>
                  <a:pt x="277" y="15896"/>
                  <a:pt x="0" y="16232"/>
                  <a:pt x="0" y="16615"/>
                </a:cubicBezTo>
                <a:lnTo>
                  <a:pt x="0" y="20881"/>
                </a:lnTo>
                <a:cubicBezTo>
                  <a:pt x="0" y="21264"/>
                  <a:pt x="277" y="21600"/>
                  <a:pt x="595" y="21600"/>
                </a:cubicBezTo>
                <a:lnTo>
                  <a:pt x="4119" y="21600"/>
                </a:lnTo>
                <a:cubicBezTo>
                  <a:pt x="4436" y="21600"/>
                  <a:pt x="4714" y="21264"/>
                  <a:pt x="4714" y="20881"/>
                </a:cubicBezTo>
                <a:lnTo>
                  <a:pt x="4714" y="16615"/>
                </a:lnTo>
                <a:cubicBezTo>
                  <a:pt x="4714" y="16232"/>
                  <a:pt x="4436" y="15896"/>
                  <a:pt x="4119" y="15896"/>
                </a:cubicBezTo>
                <a:lnTo>
                  <a:pt x="595" y="15896"/>
                </a:lnTo>
                <a:close/>
                <a:moveTo>
                  <a:pt x="1175" y="17318"/>
                </a:moveTo>
                <a:lnTo>
                  <a:pt x="3539" y="17318"/>
                </a:lnTo>
                <a:lnTo>
                  <a:pt x="3539" y="20178"/>
                </a:lnTo>
                <a:lnTo>
                  <a:pt x="1175" y="20178"/>
                </a:lnTo>
                <a:lnTo>
                  <a:pt x="1175" y="17318"/>
                </a:lnTo>
                <a:close/>
                <a:moveTo>
                  <a:pt x="8295" y="18088"/>
                </a:moveTo>
                <a:cubicBezTo>
                  <a:pt x="7978" y="18088"/>
                  <a:pt x="7700" y="18424"/>
                  <a:pt x="7700" y="18808"/>
                </a:cubicBezTo>
                <a:cubicBezTo>
                  <a:pt x="7700" y="19192"/>
                  <a:pt x="7978" y="19510"/>
                  <a:pt x="8295" y="19510"/>
                </a:cubicBezTo>
                <a:lnTo>
                  <a:pt x="20921" y="19510"/>
                </a:lnTo>
                <a:cubicBezTo>
                  <a:pt x="21238" y="19510"/>
                  <a:pt x="21515" y="19192"/>
                  <a:pt x="21515" y="18808"/>
                </a:cubicBezTo>
                <a:cubicBezTo>
                  <a:pt x="21515" y="18424"/>
                  <a:pt x="21238" y="18088"/>
                  <a:pt x="20921" y="18088"/>
                </a:cubicBezTo>
                <a:lnTo>
                  <a:pt x="8295" y="18088"/>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4" name="Form"/>
          <p:cNvSpPr/>
          <p:nvPr/>
        </p:nvSpPr>
        <p:spPr>
          <a:xfrm>
            <a:off x="12585700" y="5727700"/>
            <a:ext cx="633731" cy="347980"/>
          </a:xfrm>
          <a:custGeom>
            <a:avLst/>
            <a:gdLst/>
            <a:ahLst/>
            <a:cxnLst>
              <a:cxn ang="0">
                <a:pos x="wd2" y="hd2"/>
              </a:cxn>
              <a:cxn ang="5400000">
                <a:pos x="wd2" y="hd2"/>
              </a:cxn>
              <a:cxn ang="10800000">
                <a:pos x="wd2" y="hd2"/>
              </a:cxn>
              <a:cxn ang="16200000">
                <a:pos x="wd2" y="hd2"/>
              </a:cxn>
            </a:cxnLst>
            <a:rect l="0" t="0" r="r" b="b"/>
            <a:pathLst>
              <a:path w="21557" h="21600" extrusionOk="0">
                <a:moveTo>
                  <a:pt x="20909" y="17816"/>
                </a:moveTo>
                <a:cubicBezTo>
                  <a:pt x="20563" y="11352"/>
                  <a:pt x="18360" y="5912"/>
                  <a:pt x="15336" y="3074"/>
                </a:cubicBezTo>
                <a:lnTo>
                  <a:pt x="19440" y="3074"/>
                </a:lnTo>
                <a:cubicBezTo>
                  <a:pt x="19656" y="3705"/>
                  <a:pt x="20002" y="4099"/>
                  <a:pt x="20434" y="4099"/>
                </a:cubicBezTo>
                <a:cubicBezTo>
                  <a:pt x="21038" y="4099"/>
                  <a:pt x="21557" y="3153"/>
                  <a:pt x="21557" y="2050"/>
                </a:cubicBezTo>
                <a:cubicBezTo>
                  <a:pt x="21557" y="946"/>
                  <a:pt x="21038" y="0"/>
                  <a:pt x="20434" y="0"/>
                </a:cubicBezTo>
                <a:cubicBezTo>
                  <a:pt x="20002" y="0"/>
                  <a:pt x="19656" y="394"/>
                  <a:pt x="19440" y="1025"/>
                </a:cubicBezTo>
                <a:lnTo>
                  <a:pt x="11750" y="1025"/>
                </a:lnTo>
                <a:cubicBezTo>
                  <a:pt x="11534" y="394"/>
                  <a:pt x="11189" y="0"/>
                  <a:pt x="10757" y="0"/>
                </a:cubicBezTo>
                <a:cubicBezTo>
                  <a:pt x="10325" y="0"/>
                  <a:pt x="9979" y="394"/>
                  <a:pt x="9763" y="1025"/>
                </a:cubicBezTo>
                <a:lnTo>
                  <a:pt x="2117" y="1025"/>
                </a:lnTo>
                <a:cubicBezTo>
                  <a:pt x="1901" y="394"/>
                  <a:pt x="1555" y="0"/>
                  <a:pt x="1166" y="0"/>
                </a:cubicBezTo>
                <a:cubicBezTo>
                  <a:pt x="562" y="0"/>
                  <a:pt x="43" y="946"/>
                  <a:pt x="43" y="2050"/>
                </a:cubicBezTo>
                <a:cubicBezTo>
                  <a:pt x="43" y="3153"/>
                  <a:pt x="562" y="4099"/>
                  <a:pt x="1166" y="4099"/>
                </a:cubicBezTo>
                <a:cubicBezTo>
                  <a:pt x="1598" y="4099"/>
                  <a:pt x="1987" y="3626"/>
                  <a:pt x="2160" y="2996"/>
                </a:cubicBezTo>
                <a:lnTo>
                  <a:pt x="6221" y="2996"/>
                </a:lnTo>
                <a:cubicBezTo>
                  <a:pt x="3197" y="5755"/>
                  <a:pt x="994" y="11273"/>
                  <a:pt x="648" y="17737"/>
                </a:cubicBezTo>
                <a:cubicBezTo>
                  <a:pt x="259" y="18053"/>
                  <a:pt x="0" y="18762"/>
                  <a:pt x="0" y="19550"/>
                </a:cubicBezTo>
                <a:cubicBezTo>
                  <a:pt x="0" y="20654"/>
                  <a:pt x="518" y="21600"/>
                  <a:pt x="1123" y="21600"/>
                </a:cubicBezTo>
                <a:cubicBezTo>
                  <a:pt x="1728" y="21600"/>
                  <a:pt x="2246" y="20654"/>
                  <a:pt x="2246" y="19550"/>
                </a:cubicBezTo>
                <a:cubicBezTo>
                  <a:pt x="2246" y="18841"/>
                  <a:pt x="2030" y="18210"/>
                  <a:pt x="1728" y="17816"/>
                </a:cubicBezTo>
                <a:cubicBezTo>
                  <a:pt x="2160" y="10091"/>
                  <a:pt x="5573" y="3942"/>
                  <a:pt x="9806" y="3074"/>
                </a:cubicBezTo>
                <a:cubicBezTo>
                  <a:pt x="10022" y="3626"/>
                  <a:pt x="10368" y="4020"/>
                  <a:pt x="10757" y="4020"/>
                </a:cubicBezTo>
                <a:cubicBezTo>
                  <a:pt x="11146" y="4020"/>
                  <a:pt x="11491" y="3626"/>
                  <a:pt x="11707" y="3074"/>
                </a:cubicBezTo>
                <a:cubicBezTo>
                  <a:pt x="15941" y="3863"/>
                  <a:pt x="19354" y="10090"/>
                  <a:pt x="19786" y="17816"/>
                </a:cubicBezTo>
                <a:cubicBezTo>
                  <a:pt x="19483" y="18210"/>
                  <a:pt x="19267" y="18841"/>
                  <a:pt x="19267" y="19550"/>
                </a:cubicBezTo>
                <a:cubicBezTo>
                  <a:pt x="19267" y="20654"/>
                  <a:pt x="19786" y="21600"/>
                  <a:pt x="20390" y="21600"/>
                </a:cubicBezTo>
                <a:cubicBezTo>
                  <a:pt x="20995" y="21600"/>
                  <a:pt x="21514" y="20654"/>
                  <a:pt x="21514" y="19550"/>
                </a:cubicBezTo>
                <a:cubicBezTo>
                  <a:pt x="21600" y="18841"/>
                  <a:pt x="21298" y="18131"/>
                  <a:pt x="20909" y="1781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5" name="Form"/>
          <p:cNvSpPr/>
          <p:nvPr/>
        </p:nvSpPr>
        <p:spPr>
          <a:xfrm>
            <a:off x="13944600" y="5600700"/>
            <a:ext cx="523082" cy="609600"/>
          </a:xfrm>
          <a:custGeom>
            <a:avLst/>
            <a:gdLst/>
            <a:ahLst/>
            <a:cxnLst>
              <a:cxn ang="0">
                <a:pos x="wd2" y="hd2"/>
              </a:cxn>
              <a:cxn ang="5400000">
                <a:pos x="wd2" y="hd2"/>
              </a:cxn>
              <a:cxn ang="10800000">
                <a:pos x="wd2" y="hd2"/>
              </a:cxn>
              <a:cxn ang="16200000">
                <a:pos x="wd2" y="hd2"/>
              </a:cxn>
            </a:cxnLst>
            <a:rect l="0" t="0" r="r" b="b"/>
            <a:pathLst>
              <a:path w="21600" h="21600" extrusionOk="0">
                <a:moveTo>
                  <a:pt x="10226" y="0"/>
                </a:moveTo>
                <a:cubicBezTo>
                  <a:pt x="8181" y="0"/>
                  <a:pt x="6444" y="1302"/>
                  <a:pt x="6129" y="2967"/>
                </a:cubicBezTo>
                <a:lnTo>
                  <a:pt x="2409" y="2967"/>
                </a:lnTo>
                <a:lnTo>
                  <a:pt x="688" y="2967"/>
                </a:lnTo>
                <a:cubicBezTo>
                  <a:pt x="321" y="2967"/>
                  <a:pt x="0" y="3243"/>
                  <a:pt x="0" y="3558"/>
                </a:cubicBezTo>
                <a:cubicBezTo>
                  <a:pt x="0" y="3873"/>
                  <a:pt x="321" y="4134"/>
                  <a:pt x="688" y="4134"/>
                </a:cubicBezTo>
                <a:lnTo>
                  <a:pt x="1786" y="4134"/>
                </a:lnTo>
                <a:lnTo>
                  <a:pt x="2573" y="17409"/>
                </a:lnTo>
                <a:cubicBezTo>
                  <a:pt x="2573" y="19704"/>
                  <a:pt x="4766" y="21600"/>
                  <a:pt x="7440" y="21600"/>
                </a:cubicBezTo>
                <a:lnTo>
                  <a:pt x="14160" y="21600"/>
                </a:lnTo>
                <a:cubicBezTo>
                  <a:pt x="16834" y="21600"/>
                  <a:pt x="19043" y="19704"/>
                  <a:pt x="19043" y="17409"/>
                </a:cubicBezTo>
                <a:lnTo>
                  <a:pt x="19830" y="4134"/>
                </a:lnTo>
                <a:lnTo>
                  <a:pt x="20928" y="4134"/>
                </a:lnTo>
                <a:cubicBezTo>
                  <a:pt x="21295" y="4134"/>
                  <a:pt x="21600" y="3873"/>
                  <a:pt x="21600" y="3558"/>
                </a:cubicBezTo>
                <a:cubicBezTo>
                  <a:pt x="21600" y="3243"/>
                  <a:pt x="21344" y="2967"/>
                  <a:pt x="20977" y="2967"/>
                </a:cubicBezTo>
                <a:lnTo>
                  <a:pt x="19240" y="2967"/>
                </a:lnTo>
                <a:lnTo>
                  <a:pt x="15635" y="2967"/>
                </a:lnTo>
                <a:cubicBezTo>
                  <a:pt x="15320" y="1257"/>
                  <a:pt x="13583" y="0"/>
                  <a:pt x="11537" y="0"/>
                </a:cubicBezTo>
                <a:lnTo>
                  <a:pt x="10226" y="0"/>
                </a:lnTo>
                <a:close/>
                <a:moveTo>
                  <a:pt x="10226" y="1167"/>
                </a:moveTo>
                <a:lnTo>
                  <a:pt x="11537" y="1167"/>
                </a:lnTo>
                <a:cubicBezTo>
                  <a:pt x="12849" y="1167"/>
                  <a:pt x="13943" y="1929"/>
                  <a:pt x="14258" y="3009"/>
                </a:cubicBezTo>
                <a:lnTo>
                  <a:pt x="7555" y="3009"/>
                </a:lnTo>
                <a:cubicBezTo>
                  <a:pt x="7817" y="1929"/>
                  <a:pt x="8915" y="1167"/>
                  <a:pt x="10226" y="1167"/>
                </a:cubicBezTo>
                <a:close/>
                <a:moveTo>
                  <a:pt x="3196" y="4134"/>
                </a:moveTo>
                <a:lnTo>
                  <a:pt x="6719" y="4134"/>
                </a:lnTo>
                <a:cubicBezTo>
                  <a:pt x="6772" y="4134"/>
                  <a:pt x="6765" y="4134"/>
                  <a:pt x="6818" y="4134"/>
                </a:cubicBezTo>
                <a:cubicBezTo>
                  <a:pt x="6870" y="4134"/>
                  <a:pt x="6863" y="4134"/>
                  <a:pt x="6916" y="4134"/>
                </a:cubicBezTo>
                <a:lnTo>
                  <a:pt x="15045" y="4134"/>
                </a:lnTo>
                <a:lnTo>
                  <a:pt x="18568" y="4134"/>
                </a:lnTo>
                <a:lnTo>
                  <a:pt x="17732" y="17367"/>
                </a:lnTo>
                <a:cubicBezTo>
                  <a:pt x="17732" y="19077"/>
                  <a:pt x="16149" y="20433"/>
                  <a:pt x="14209" y="20433"/>
                </a:cubicBezTo>
                <a:lnTo>
                  <a:pt x="7506" y="20433"/>
                </a:lnTo>
                <a:cubicBezTo>
                  <a:pt x="5566" y="20433"/>
                  <a:pt x="3982" y="19074"/>
                  <a:pt x="3982" y="17409"/>
                </a:cubicBezTo>
                <a:cubicBezTo>
                  <a:pt x="3982" y="17409"/>
                  <a:pt x="3982" y="17412"/>
                  <a:pt x="3982" y="17367"/>
                </a:cubicBezTo>
                <a:lnTo>
                  <a:pt x="3196" y="4134"/>
                </a:lnTo>
                <a:close/>
                <a:moveTo>
                  <a:pt x="6408" y="6300"/>
                </a:moveTo>
                <a:cubicBezTo>
                  <a:pt x="6041" y="6300"/>
                  <a:pt x="5716" y="6576"/>
                  <a:pt x="5769" y="6891"/>
                </a:cubicBezTo>
                <a:lnTo>
                  <a:pt x="6293" y="17733"/>
                </a:lnTo>
                <a:cubicBezTo>
                  <a:pt x="6293" y="18048"/>
                  <a:pt x="6614" y="18281"/>
                  <a:pt x="6981" y="18281"/>
                </a:cubicBezTo>
                <a:cubicBezTo>
                  <a:pt x="6981" y="18281"/>
                  <a:pt x="6978" y="18281"/>
                  <a:pt x="7031" y="18281"/>
                </a:cubicBezTo>
                <a:cubicBezTo>
                  <a:pt x="7398" y="18281"/>
                  <a:pt x="7722" y="18006"/>
                  <a:pt x="7670" y="17691"/>
                </a:cubicBezTo>
                <a:lnTo>
                  <a:pt x="7145" y="6848"/>
                </a:lnTo>
                <a:cubicBezTo>
                  <a:pt x="7093" y="6533"/>
                  <a:pt x="6775" y="6255"/>
                  <a:pt x="6408" y="6300"/>
                </a:cubicBezTo>
                <a:close/>
                <a:moveTo>
                  <a:pt x="14897" y="6300"/>
                </a:moveTo>
                <a:cubicBezTo>
                  <a:pt x="14530" y="6255"/>
                  <a:pt x="14212" y="6533"/>
                  <a:pt x="14160" y="6848"/>
                </a:cubicBezTo>
                <a:lnTo>
                  <a:pt x="13635" y="17691"/>
                </a:lnTo>
                <a:cubicBezTo>
                  <a:pt x="13635" y="18006"/>
                  <a:pt x="13891" y="18281"/>
                  <a:pt x="14258" y="18281"/>
                </a:cubicBezTo>
                <a:cubicBezTo>
                  <a:pt x="14258" y="18281"/>
                  <a:pt x="14271" y="18281"/>
                  <a:pt x="14324" y="18281"/>
                </a:cubicBezTo>
                <a:cubicBezTo>
                  <a:pt x="14691" y="18281"/>
                  <a:pt x="14996" y="18048"/>
                  <a:pt x="14995" y="17733"/>
                </a:cubicBezTo>
                <a:lnTo>
                  <a:pt x="15520" y="6891"/>
                </a:lnTo>
                <a:cubicBezTo>
                  <a:pt x="15520" y="6576"/>
                  <a:pt x="15264" y="6300"/>
                  <a:pt x="14897" y="63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6" name="Form"/>
          <p:cNvSpPr/>
          <p:nvPr/>
        </p:nvSpPr>
        <p:spPr>
          <a:xfrm>
            <a:off x="3454400" y="7823200"/>
            <a:ext cx="613569" cy="613569"/>
          </a:xfrm>
          <a:custGeom>
            <a:avLst/>
            <a:gdLst/>
            <a:ahLst/>
            <a:cxnLst>
              <a:cxn ang="0">
                <a:pos x="wd2" y="hd2"/>
              </a:cxn>
              <a:cxn ang="5400000">
                <a:pos x="wd2" y="hd2"/>
              </a:cxn>
              <a:cxn ang="10800000">
                <a:pos x="wd2" y="hd2"/>
              </a:cxn>
              <a:cxn ang="16200000">
                <a:pos x="wd2" y="hd2"/>
              </a:cxn>
            </a:cxnLst>
            <a:rect l="0" t="0" r="r" b="b"/>
            <a:pathLst>
              <a:path w="21600" h="21600" extrusionOk="0">
                <a:moveTo>
                  <a:pt x="10870" y="0"/>
                </a:moveTo>
                <a:cubicBezTo>
                  <a:pt x="10557" y="0"/>
                  <a:pt x="10283" y="274"/>
                  <a:pt x="10283" y="587"/>
                </a:cubicBezTo>
                <a:lnTo>
                  <a:pt x="10283" y="3577"/>
                </a:lnTo>
                <a:cubicBezTo>
                  <a:pt x="10283" y="3890"/>
                  <a:pt x="10557" y="4164"/>
                  <a:pt x="10870" y="4164"/>
                </a:cubicBezTo>
                <a:cubicBezTo>
                  <a:pt x="11228" y="4164"/>
                  <a:pt x="11443" y="3934"/>
                  <a:pt x="11443" y="3577"/>
                </a:cubicBezTo>
                <a:lnTo>
                  <a:pt x="11443" y="587"/>
                </a:lnTo>
                <a:cubicBezTo>
                  <a:pt x="11443" y="274"/>
                  <a:pt x="11183" y="0"/>
                  <a:pt x="10870" y="0"/>
                </a:cubicBezTo>
                <a:close/>
                <a:moveTo>
                  <a:pt x="3702" y="3130"/>
                </a:moveTo>
                <a:cubicBezTo>
                  <a:pt x="3557" y="3130"/>
                  <a:pt x="3409" y="3186"/>
                  <a:pt x="3297" y="3297"/>
                </a:cubicBezTo>
                <a:cubicBezTo>
                  <a:pt x="3074" y="3521"/>
                  <a:pt x="3074" y="3884"/>
                  <a:pt x="3297" y="4108"/>
                </a:cubicBezTo>
                <a:lnTo>
                  <a:pt x="5393" y="6203"/>
                </a:lnTo>
                <a:cubicBezTo>
                  <a:pt x="5482" y="6338"/>
                  <a:pt x="5664" y="6385"/>
                  <a:pt x="5798" y="6385"/>
                </a:cubicBezTo>
                <a:cubicBezTo>
                  <a:pt x="5932" y="6385"/>
                  <a:pt x="6069" y="6293"/>
                  <a:pt x="6203" y="6203"/>
                </a:cubicBezTo>
                <a:cubicBezTo>
                  <a:pt x="6427" y="5980"/>
                  <a:pt x="6427" y="5617"/>
                  <a:pt x="6203" y="5393"/>
                </a:cubicBezTo>
                <a:lnTo>
                  <a:pt x="4108" y="3297"/>
                </a:lnTo>
                <a:cubicBezTo>
                  <a:pt x="3996" y="3186"/>
                  <a:pt x="3848" y="3130"/>
                  <a:pt x="3702" y="3130"/>
                </a:cubicBezTo>
                <a:close/>
                <a:moveTo>
                  <a:pt x="17870" y="3130"/>
                </a:moveTo>
                <a:cubicBezTo>
                  <a:pt x="17724" y="3130"/>
                  <a:pt x="17576" y="3186"/>
                  <a:pt x="17464" y="3297"/>
                </a:cubicBezTo>
                <a:lnTo>
                  <a:pt x="15369" y="5393"/>
                </a:lnTo>
                <a:cubicBezTo>
                  <a:pt x="15145" y="5617"/>
                  <a:pt x="15145" y="5980"/>
                  <a:pt x="15369" y="6203"/>
                </a:cubicBezTo>
                <a:cubicBezTo>
                  <a:pt x="15458" y="6338"/>
                  <a:pt x="15640" y="6385"/>
                  <a:pt x="15774" y="6385"/>
                </a:cubicBezTo>
                <a:cubicBezTo>
                  <a:pt x="15908" y="6385"/>
                  <a:pt x="16090" y="6293"/>
                  <a:pt x="16179" y="6203"/>
                </a:cubicBezTo>
                <a:lnTo>
                  <a:pt x="18275" y="4108"/>
                </a:lnTo>
                <a:cubicBezTo>
                  <a:pt x="18498" y="3884"/>
                  <a:pt x="18498" y="3521"/>
                  <a:pt x="18275" y="3297"/>
                </a:cubicBezTo>
                <a:cubicBezTo>
                  <a:pt x="18163" y="3186"/>
                  <a:pt x="18015" y="3130"/>
                  <a:pt x="17870" y="3130"/>
                </a:cubicBezTo>
                <a:close/>
                <a:moveTo>
                  <a:pt x="10870" y="6706"/>
                </a:moveTo>
                <a:cubicBezTo>
                  <a:pt x="8590" y="6706"/>
                  <a:pt x="6706" y="8590"/>
                  <a:pt x="6706" y="10870"/>
                </a:cubicBezTo>
                <a:cubicBezTo>
                  <a:pt x="6706" y="13150"/>
                  <a:pt x="8590" y="15019"/>
                  <a:pt x="10870" y="15019"/>
                </a:cubicBezTo>
                <a:cubicBezTo>
                  <a:pt x="13195" y="15019"/>
                  <a:pt x="15019" y="13150"/>
                  <a:pt x="15019" y="10870"/>
                </a:cubicBezTo>
                <a:cubicBezTo>
                  <a:pt x="15019" y="8590"/>
                  <a:pt x="13150" y="6706"/>
                  <a:pt x="10870" y="6706"/>
                </a:cubicBezTo>
                <a:close/>
                <a:moveTo>
                  <a:pt x="10870" y="7866"/>
                </a:moveTo>
                <a:cubicBezTo>
                  <a:pt x="12569" y="7866"/>
                  <a:pt x="13904" y="9216"/>
                  <a:pt x="13860" y="10870"/>
                </a:cubicBezTo>
                <a:cubicBezTo>
                  <a:pt x="13860" y="12524"/>
                  <a:pt x="12524" y="13860"/>
                  <a:pt x="10870" y="13860"/>
                </a:cubicBezTo>
                <a:cubicBezTo>
                  <a:pt x="9216" y="13860"/>
                  <a:pt x="7866" y="12524"/>
                  <a:pt x="7866" y="10870"/>
                </a:cubicBezTo>
                <a:cubicBezTo>
                  <a:pt x="7866" y="9216"/>
                  <a:pt x="9216" y="7866"/>
                  <a:pt x="10870" y="7866"/>
                </a:cubicBezTo>
                <a:close/>
                <a:moveTo>
                  <a:pt x="587" y="10283"/>
                </a:moveTo>
                <a:cubicBezTo>
                  <a:pt x="274" y="10283"/>
                  <a:pt x="0" y="10557"/>
                  <a:pt x="0" y="10870"/>
                </a:cubicBezTo>
                <a:cubicBezTo>
                  <a:pt x="0" y="11183"/>
                  <a:pt x="274" y="11443"/>
                  <a:pt x="587" y="11443"/>
                </a:cubicBezTo>
                <a:lnTo>
                  <a:pt x="3577" y="11443"/>
                </a:lnTo>
                <a:cubicBezTo>
                  <a:pt x="3890" y="11443"/>
                  <a:pt x="4164" y="11183"/>
                  <a:pt x="4164" y="10870"/>
                </a:cubicBezTo>
                <a:cubicBezTo>
                  <a:pt x="4164" y="10557"/>
                  <a:pt x="3890" y="10283"/>
                  <a:pt x="3577" y="10283"/>
                </a:cubicBezTo>
                <a:lnTo>
                  <a:pt x="587" y="10283"/>
                </a:lnTo>
                <a:close/>
                <a:moveTo>
                  <a:pt x="18023" y="10283"/>
                </a:moveTo>
                <a:cubicBezTo>
                  <a:pt x="17710" y="10283"/>
                  <a:pt x="17436" y="10557"/>
                  <a:pt x="17436" y="10870"/>
                </a:cubicBezTo>
                <a:cubicBezTo>
                  <a:pt x="17436" y="11183"/>
                  <a:pt x="17710" y="11443"/>
                  <a:pt x="18023" y="11443"/>
                </a:cubicBezTo>
                <a:lnTo>
                  <a:pt x="21013" y="11443"/>
                </a:lnTo>
                <a:cubicBezTo>
                  <a:pt x="21326" y="11443"/>
                  <a:pt x="21555" y="11183"/>
                  <a:pt x="21600" y="10870"/>
                </a:cubicBezTo>
                <a:cubicBezTo>
                  <a:pt x="21600" y="10557"/>
                  <a:pt x="21326" y="10283"/>
                  <a:pt x="21013" y="10283"/>
                </a:cubicBezTo>
                <a:lnTo>
                  <a:pt x="18023" y="10283"/>
                </a:lnTo>
                <a:close/>
                <a:moveTo>
                  <a:pt x="5798" y="15201"/>
                </a:moveTo>
                <a:cubicBezTo>
                  <a:pt x="5653" y="15201"/>
                  <a:pt x="5505" y="15257"/>
                  <a:pt x="5393" y="15369"/>
                </a:cubicBezTo>
                <a:lnTo>
                  <a:pt x="3297" y="17464"/>
                </a:lnTo>
                <a:cubicBezTo>
                  <a:pt x="3074" y="17688"/>
                  <a:pt x="3074" y="18051"/>
                  <a:pt x="3297" y="18275"/>
                </a:cubicBezTo>
                <a:cubicBezTo>
                  <a:pt x="3387" y="18409"/>
                  <a:pt x="3568" y="18456"/>
                  <a:pt x="3702" y="18456"/>
                </a:cubicBezTo>
                <a:cubicBezTo>
                  <a:pt x="3837" y="18456"/>
                  <a:pt x="3974" y="18364"/>
                  <a:pt x="4108" y="18275"/>
                </a:cubicBezTo>
                <a:lnTo>
                  <a:pt x="6203" y="16179"/>
                </a:lnTo>
                <a:cubicBezTo>
                  <a:pt x="6427" y="15956"/>
                  <a:pt x="6427" y="15592"/>
                  <a:pt x="6203" y="15369"/>
                </a:cubicBezTo>
                <a:cubicBezTo>
                  <a:pt x="6092" y="15257"/>
                  <a:pt x="5943" y="15201"/>
                  <a:pt x="5798" y="15201"/>
                </a:cubicBezTo>
                <a:close/>
                <a:moveTo>
                  <a:pt x="15774" y="15201"/>
                </a:moveTo>
                <a:cubicBezTo>
                  <a:pt x="15629" y="15201"/>
                  <a:pt x="15480" y="15257"/>
                  <a:pt x="15369" y="15369"/>
                </a:cubicBezTo>
                <a:cubicBezTo>
                  <a:pt x="15145" y="15592"/>
                  <a:pt x="15145" y="15955"/>
                  <a:pt x="15369" y="16179"/>
                </a:cubicBezTo>
                <a:lnTo>
                  <a:pt x="17464" y="18275"/>
                </a:lnTo>
                <a:cubicBezTo>
                  <a:pt x="17554" y="18409"/>
                  <a:pt x="17735" y="18456"/>
                  <a:pt x="17870" y="18456"/>
                </a:cubicBezTo>
                <a:cubicBezTo>
                  <a:pt x="18004" y="18456"/>
                  <a:pt x="18185" y="18364"/>
                  <a:pt x="18275" y="18275"/>
                </a:cubicBezTo>
                <a:cubicBezTo>
                  <a:pt x="18498" y="18051"/>
                  <a:pt x="18498" y="17688"/>
                  <a:pt x="18275" y="17464"/>
                </a:cubicBezTo>
                <a:lnTo>
                  <a:pt x="16179" y="15369"/>
                </a:lnTo>
                <a:cubicBezTo>
                  <a:pt x="16067" y="15257"/>
                  <a:pt x="15919" y="15201"/>
                  <a:pt x="15774" y="15201"/>
                </a:cubicBezTo>
                <a:close/>
                <a:moveTo>
                  <a:pt x="10870" y="17436"/>
                </a:moveTo>
                <a:cubicBezTo>
                  <a:pt x="10557" y="17436"/>
                  <a:pt x="10283" y="17710"/>
                  <a:pt x="10283" y="18023"/>
                </a:cubicBezTo>
                <a:lnTo>
                  <a:pt x="10283" y="21013"/>
                </a:lnTo>
                <a:cubicBezTo>
                  <a:pt x="10283" y="21326"/>
                  <a:pt x="10557" y="21600"/>
                  <a:pt x="10870" y="21600"/>
                </a:cubicBezTo>
                <a:cubicBezTo>
                  <a:pt x="11228" y="21600"/>
                  <a:pt x="11443" y="21371"/>
                  <a:pt x="11443" y="21013"/>
                </a:cubicBezTo>
                <a:lnTo>
                  <a:pt x="11443" y="18023"/>
                </a:lnTo>
                <a:cubicBezTo>
                  <a:pt x="11443" y="17710"/>
                  <a:pt x="11183" y="17436"/>
                  <a:pt x="10870" y="1743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7" name="Form"/>
          <p:cNvSpPr/>
          <p:nvPr/>
        </p:nvSpPr>
        <p:spPr>
          <a:xfrm>
            <a:off x="4762500" y="78232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60" y="21600"/>
                  <a:pt x="0" y="16740"/>
                  <a:pt x="0" y="10800"/>
                </a:cubicBezTo>
                <a:cubicBezTo>
                  <a:pt x="0" y="4860"/>
                  <a:pt x="4860" y="0"/>
                  <a:pt x="10800" y="0"/>
                </a:cubicBezTo>
                <a:cubicBezTo>
                  <a:pt x="16740" y="0"/>
                  <a:pt x="21600" y="4860"/>
                  <a:pt x="21600" y="10800"/>
                </a:cubicBezTo>
                <a:cubicBezTo>
                  <a:pt x="21600" y="16785"/>
                  <a:pt x="16740" y="21600"/>
                  <a:pt x="10800" y="21600"/>
                </a:cubicBezTo>
                <a:close/>
                <a:moveTo>
                  <a:pt x="10800" y="1170"/>
                </a:moveTo>
                <a:cubicBezTo>
                  <a:pt x="5490" y="1170"/>
                  <a:pt x="1170" y="5490"/>
                  <a:pt x="1170" y="10800"/>
                </a:cubicBezTo>
                <a:cubicBezTo>
                  <a:pt x="1170" y="16110"/>
                  <a:pt x="5490" y="20430"/>
                  <a:pt x="10800" y="20430"/>
                </a:cubicBezTo>
                <a:cubicBezTo>
                  <a:pt x="16110" y="20430"/>
                  <a:pt x="20430" y="16110"/>
                  <a:pt x="20430" y="10800"/>
                </a:cubicBezTo>
                <a:cubicBezTo>
                  <a:pt x="20430" y="5490"/>
                  <a:pt x="16110" y="1170"/>
                  <a:pt x="10800" y="117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8" name="Form"/>
          <p:cNvSpPr/>
          <p:nvPr/>
        </p:nvSpPr>
        <p:spPr>
          <a:xfrm>
            <a:off x="6172199" y="7848599"/>
            <a:ext cx="387351" cy="568962"/>
          </a:xfrm>
          <a:custGeom>
            <a:avLst/>
            <a:gdLst/>
            <a:ahLst/>
            <a:cxnLst>
              <a:cxn ang="0">
                <a:pos x="wd2" y="hd2"/>
              </a:cxn>
              <a:cxn ang="5400000">
                <a:pos x="wd2" y="hd2"/>
              </a:cxn>
              <a:cxn ang="10800000">
                <a:pos x="wd2" y="hd2"/>
              </a:cxn>
              <a:cxn ang="16200000">
                <a:pos x="wd2" y="hd2"/>
              </a:cxn>
            </a:cxnLst>
            <a:rect l="0" t="0" r="r" b="b"/>
            <a:pathLst>
              <a:path w="21600" h="21600" extrusionOk="0">
                <a:moveTo>
                  <a:pt x="15864" y="21600"/>
                </a:moveTo>
                <a:cubicBezTo>
                  <a:pt x="7153" y="21600"/>
                  <a:pt x="0" y="16779"/>
                  <a:pt x="0" y="10800"/>
                </a:cubicBezTo>
                <a:cubicBezTo>
                  <a:pt x="0" y="4870"/>
                  <a:pt x="7082" y="0"/>
                  <a:pt x="15864" y="0"/>
                </a:cubicBezTo>
                <a:cubicBezTo>
                  <a:pt x="17634" y="0"/>
                  <a:pt x="19334" y="193"/>
                  <a:pt x="20963" y="579"/>
                </a:cubicBezTo>
                <a:cubicBezTo>
                  <a:pt x="21317" y="675"/>
                  <a:pt x="21600" y="916"/>
                  <a:pt x="21600" y="1157"/>
                </a:cubicBezTo>
                <a:cubicBezTo>
                  <a:pt x="21600" y="1398"/>
                  <a:pt x="21388" y="1639"/>
                  <a:pt x="20963" y="1736"/>
                </a:cubicBezTo>
                <a:cubicBezTo>
                  <a:pt x="15297" y="3038"/>
                  <a:pt x="11473" y="6702"/>
                  <a:pt x="11473" y="10752"/>
                </a:cubicBezTo>
                <a:cubicBezTo>
                  <a:pt x="11473" y="14850"/>
                  <a:pt x="15297" y="18466"/>
                  <a:pt x="20963" y="19768"/>
                </a:cubicBezTo>
                <a:cubicBezTo>
                  <a:pt x="21317" y="19864"/>
                  <a:pt x="21600" y="20105"/>
                  <a:pt x="21600" y="20346"/>
                </a:cubicBezTo>
                <a:cubicBezTo>
                  <a:pt x="21600" y="20588"/>
                  <a:pt x="21317" y="20829"/>
                  <a:pt x="20963" y="20925"/>
                </a:cubicBezTo>
                <a:cubicBezTo>
                  <a:pt x="19334" y="21407"/>
                  <a:pt x="17563" y="21600"/>
                  <a:pt x="15864" y="21600"/>
                </a:cubicBezTo>
                <a:close/>
                <a:moveTo>
                  <a:pt x="15864" y="1254"/>
                </a:moveTo>
                <a:cubicBezTo>
                  <a:pt x="8144" y="1254"/>
                  <a:pt x="1841" y="5545"/>
                  <a:pt x="1841" y="10800"/>
                </a:cubicBezTo>
                <a:cubicBezTo>
                  <a:pt x="1841" y="16055"/>
                  <a:pt x="8144" y="20346"/>
                  <a:pt x="15864" y="20346"/>
                </a:cubicBezTo>
                <a:cubicBezTo>
                  <a:pt x="16572" y="20346"/>
                  <a:pt x="17209" y="20298"/>
                  <a:pt x="17847" y="20250"/>
                </a:cubicBezTo>
                <a:cubicBezTo>
                  <a:pt x="12889" y="18370"/>
                  <a:pt x="9631" y="14802"/>
                  <a:pt x="9631" y="10800"/>
                </a:cubicBezTo>
                <a:cubicBezTo>
                  <a:pt x="9631" y="6798"/>
                  <a:pt x="12818" y="3230"/>
                  <a:pt x="17847" y="1350"/>
                </a:cubicBezTo>
                <a:cubicBezTo>
                  <a:pt x="17209" y="1302"/>
                  <a:pt x="16501" y="1254"/>
                  <a:pt x="15864" y="125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499" name="Form"/>
          <p:cNvSpPr/>
          <p:nvPr/>
        </p:nvSpPr>
        <p:spPr>
          <a:xfrm>
            <a:off x="7480299" y="7848599"/>
            <a:ext cx="391161" cy="571503"/>
          </a:xfrm>
          <a:custGeom>
            <a:avLst/>
            <a:gdLst/>
            <a:ahLst/>
            <a:cxnLst>
              <a:cxn ang="0">
                <a:pos x="wd2" y="hd2"/>
              </a:cxn>
              <a:cxn ang="5400000">
                <a:pos x="wd2" y="hd2"/>
              </a:cxn>
              <a:cxn ang="10800000">
                <a:pos x="wd2" y="hd2"/>
              </a:cxn>
              <a:cxn ang="16200000">
                <a:pos x="wd2" y="hd2"/>
              </a:cxn>
            </a:cxnLst>
            <a:rect l="0" t="0" r="r" b="b"/>
            <a:pathLst>
              <a:path w="21600" h="21600" extrusionOk="0">
                <a:moveTo>
                  <a:pt x="5751" y="21600"/>
                </a:moveTo>
                <a:cubicBezTo>
                  <a:pt x="3997" y="21600"/>
                  <a:pt x="2314" y="21408"/>
                  <a:pt x="631" y="21024"/>
                </a:cubicBezTo>
                <a:cubicBezTo>
                  <a:pt x="281" y="20928"/>
                  <a:pt x="0" y="20688"/>
                  <a:pt x="0" y="20448"/>
                </a:cubicBezTo>
                <a:cubicBezTo>
                  <a:pt x="0" y="20208"/>
                  <a:pt x="210" y="19968"/>
                  <a:pt x="631" y="19872"/>
                </a:cubicBezTo>
                <a:cubicBezTo>
                  <a:pt x="6312" y="18528"/>
                  <a:pt x="10099" y="14880"/>
                  <a:pt x="10099" y="10800"/>
                </a:cubicBezTo>
                <a:cubicBezTo>
                  <a:pt x="10099" y="6672"/>
                  <a:pt x="6312" y="3024"/>
                  <a:pt x="631" y="1728"/>
                </a:cubicBezTo>
                <a:cubicBezTo>
                  <a:pt x="281" y="1632"/>
                  <a:pt x="0" y="1392"/>
                  <a:pt x="0" y="1152"/>
                </a:cubicBezTo>
                <a:cubicBezTo>
                  <a:pt x="0" y="912"/>
                  <a:pt x="281" y="672"/>
                  <a:pt x="631" y="576"/>
                </a:cubicBezTo>
                <a:cubicBezTo>
                  <a:pt x="2244" y="192"/>
                  <a:pt x="3997" y="0"/>
                  <a:pt x="5751" y="0"/>
                </a:cubicBezTo>
                <a:cubicBezTo>
                  <a:pt x="14447" y="0"/>
                  <a:pt x="21600" y="4848"/>
                  <a:pt x="21600" y="10848"/>
                </a:cubicBezTo>
                <a:cubicBezTo>
                  <a:pt x="21530" y="16752"/>
                  <a:pt x="14447" y="21600"/>
                  <a:pt x="5751" y="21600"/>
                </a:cubicBezTo>
                <a:close/>
                <a:moveTo>
                  <a:pt x="3717" y="20256"/>
                </a:moveTo>
                <a:cubicBezTo>
                  <a:pt x="4418" y="20304"/>
                  <a:pt x="5049" y="20352"/>
                  <a:pt x="5751" y="20352"/>
                </a:cubicBezTo>
                <a:cubicBezTo>
                  <a:pt x="13465" y="20352"/>
                  <a:pt x="19777" y="16032"/>
                  <a:pt x="19777" y="10752"/>
                </a:cubicBezTo>
                <a:cubicBezTo>
                  <a:pt x="19777" y="5472"/>
                  <a:pt x="13465" y="1152"/>
                  <a:pt x="5751" y="1152"/>
                </a:cubicBezTo>
                <a:cubicBezTo>
                  <a:pt x="5049" y="1152"/>
                  <a:pt x="4418" y="1200"/>
                  <a:pt x="3717" y="1248"/>
                </a:cubicBezTo>
                <a:cubicBezTo>
                  <a:pt x="8696" y="3120"/>
                  <a:pt x="11922" y="6720"/>
                  <a:pt x="11922" y="10752"/>
                </a:cubicBezTo>
                <a:cubicBezTo>
                  <a:pt x="11922" y="14784"/>
                  <a:pt x="8696" y="18384"/>
                  <a:pt x="3717" y="2025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0" name="Form"/>
          <p:cNvSpPr/>
          <p:nvPr/>
        </p:nvSpPr>
        <p:spPr>
          <a:xfrm>
            <a:off x="8686800" y="7861300"/>
            <a:ext cx="600869" cy="529432"/>
          </a:xfrm>
          <a:custGeom>
            <a:avLst/>
            <a:gdLst/>
            <a:ahLst/>
            <a:cxnLst>
              <a:cxn ang="0">
                <a:pos x="wd2" y="hd2"/>
              </a:cxn>
              <a:cxn ang="5400000">
                <a:pos x="wd2" y="hd2"/>
              </a:cxn>
              <a:cxn ang="10800000">
                <a:pos x="wd2" y="hd2"/>
              </a:cxn>
              <a:cxn ang="16200000">
                <a:pos x="wd2" y="hd2"/>
              </a:cxn>
            </a:cxnLst>
            <a:rect l="0" t="0" r="r" b="b"/>
            <a:pathLst>
              <a:path w="21600" h="21600" extrusionOk="0">
                <a:moveTo>
                  <a:pt x="10643" y="0"/>
                </a:moveTo>
                <a:cubicBezTo>
                  <a:pt x="10323" y="0"/>
                  <a:pt x="10044" y="317"/>
                  <a:pt x="10044" y="680"/>
                </a:cubicBezTo>
                <a:lnTo>
                  <a:pt x="10044" y="4145"/>
                </a:lnTo>
                <a:cubicBezTo>
                  <a:pt x="10044" y="4508"/>
                  <a:pt x="10323" y="4825"/>
                  <a:pt x="10643" y="4825"/>
                </a:cubicBezTo>
                <a:cubicBezTo>
                  <a:pt x="10963" y="4825"/>
                  <a:pt x="11228" y="4508"/>
                  <a:pt x="11228" y="4145"/>
                </a:cubicBezTo>
                <a:lnTo>
                  <a:pt x="11228" y="680"/>
                </a:lnTo>
                <a:cubicBezTo>
                  <a:pt x="11228" y="317"/>
                  <a:pt x="10963" y="0"/>
                  <a:pt x="10643" y="0"/>
                </a:cubicBezTo>
                <a:close/>
                <a:moveTo>
                  <a:pt x="3324" y="3627"/>
                </a:moveTo>
                <a:cubicBezTo>
                  <a:pt x="3176" y="3627"/>
                  <a:pt x="3025" y="3692"/>
                  <a:pt x="2910" y="3821"/>
                </a:cubicBezTo>
                <a:cubicBezTo>
                  <a:pt x="2682" y="4080"/>
                  <a:pt x="2682" y="4501"/>
                  <a:pt x="2910" y="4760"/>
                </a:cubicBezTo>
                <a:lnTo>
                  <a:pt x="5050" y="7189"/>
                </a:lnTo>
                <a:cubicBezTo>
                  <a:pt x="5187" y="7345"/>
                  <a:pt x="5327" y="7400"/>
                  <a:pt x="5464" y="7400"/>
                </a:cubicBezTo>
                <a:cubicBezTo>
                  <a:pt x="5601" y="7400"/>
                  <a:pt x="5787" y="7345"/>
                  <a:pt x="5878" y="7189"/>
                </a:cubicBezTo>
                <a:cubicBezTo>
                  <a:pt x="6106" y="6930"/>
                  <a:pt x="6106" y="6509"/>
                  <a:pt x="5878" y="6250"/>
                </a:cubicBezTo>
                <a:lnTo>
                  <a:pt x="3738" y="3821"/>
                </a:lnTo>
                <a:cubicBezTo>
                  <a:pt x="3624" y="3692"/>
                  <a:pt x="3473" y="3627"/>
                  <a:pt x="3324" y="3627"/>
                </a:cubicBezTo>
                <a:close/>
                <a:moveTo>
                  <a:pt x="18247" y="3627"/>
                </a:moveTo>
                <a:cubicBezTo>
                  <a:pt x="18099" y="3627"/>
                  <a:pt x="17948" y="3692"/>
                  <a:pt x="17834" y="3821"/>
                </a:cubicBezTo>
                <a:lnTo>
                  <a:pt x="15694" y="6250"/>
                </a:lnTo>
                <a:cubicBezTo>
                  <a:pt x="15465" y="6509"/>
                  <a:pt x="15465" y="6930"/>
                  <a:pt x="15694" y="7189"/>
                </a:cubicBezTo>
                <a:cubicBezTo>
                  <a:pt x="15785" y="7345"/>
                  <a:pt x="15925" y="7400"/>
                  <a:pt x="16107" y="7400"/>
                </a:cubicBezTo>
                <a:cubicBezTo>
                  <a:pt x="16244" y="7400"/>
                  <a:pt x="16430" y="7345"/>
                  <a:pt x="16521" y="7189"/>
                </a:cubicBezTo>
                <a:lnTo>
                  <a:pt x="18661" y="4760"/>
                </a:lnTo>
                <a:cubicBezTo>
                  <a:pt x="18889" y="4501"/>
                  <a:pt x="18889" y="4080"/>
                  <a:pt x="18661" y="3821"/>
                </a:cubicBezTo>
                <a:cubicBezTo>
                  <a:pt x="18547" y="3692"/>
                  <a:pt x="18396" y="3627"/>
                  <a:pt x="18247" y="3627"/>
                </a:cubicBezTo>
                <a:close/>
                <a:moveTo>
                  <a:pt x="10957" y="7772"/>
                </a:moveTo>
                <a:cubicBezTo>
                  <a:pt x="10135" y="7772"/>
                  <a:pt x="9359" y="8031"/>
                  <a:pt x="8674" y="8549"/>
                </a:cubicBezTo>
                <a:cubicBezTo>
                  <a:pt x="8446" y="8498"/>
                  <a:pt x="8175" y="8501"/>
                  <a:pt x="7947" y="8501"/>
                </a:cubicBezTo>
                <a:cubicBezTo>
                  <a:pt x="4888" y="8501"/>
                  <a:pt x="2425" y="11189"/>
                  <a:pt x="2197" y="14557"/>
                </a:cubicBezTo>
                <a:cubicBezTo>
                  <a:pt x="919" y="15023"/>
                  <a:pt x="0" y="16419"/>
                  <a:pt x="0" y="17973"/>
                </a:cubicBezTo>
                <a:cubicBezTo>
                  <a:pt x="0" y="19942"/>
                  <a:pt x="1415" y="21600"/>
                  <a:pt x="3196" y="21600"/>
                </a:cubicBezTo>
                <a:lnTo>
                  <a:pt x="11599" y="21600"/>
                </a:lnTo>
                <a:cubicBezTo>
                  <a:pt x="13425" y="21600"/>
                  <a:pt x="14972" y="20305"/>
                  <a:pt x="15565" y="18491"/>
                </a:cubicBezTo>
                <a:cubicBezTo>
                  <a:pt x="15565" y="18647"/>
                  <a:pt x="15614" y="18805"/>
                  <a:pt x="15751" y="18961"/>
                </a:cubicBezTo>
                <a:lnTo>
                  <a:pt x="17891" y="21406"/>
                </a:lnTo>
                <a:cubicBezTo>
                  <a:pt x="18028" y="21561"/>
                  <a:pt x="18167" y="21600"/>
                  <a:pt x="18304" y="21600"/>
                </a:cubicBezTo>
                <a:cubicBezTo>
                  <a:pt x="18441" y="21600"/>
                  <a:pt x="18627" y="21561"/>
                  <a:pt x="18718" y="21406"/>
                </a:cubicBezTo>
                <a:cubicBezTo>
                  <a:pt x="18946" y="21147"/>
                  <a:pt x="18946" y="20726"/>
                  <a:pt x="18718" y="20467"/>
                </a:cubicBezTo>
                <a:lnTo>
                  <a:pt x="16478" y="18038"/>
                </a:lnTo>
                <a:cubicBezTo>
                  <a:pt x="16250" y="17779"/>
                  <a:pt x="15893" y="17779"/>
                  <a:pt x="15665" y="18038"/>
                </a:cubicBezTo>
                <a:cubicBezTo>
                  <a:pt x="15665" y="18038"/>
                  <a:pt x="15608" y="18086"/>
                  <a:pt x="15608" y="18086"/>
                </a:cubicBezTo>
                <a:cubicBezTo>
                  <a:pt x="15699" y="17672"/>
                  <a:pt x="15793" y="17209"/>
                  <a:pt x="15793" y="16742"/>
                </a:cubicBezTo>
                <a:cubicBezTo>
                  <a:pt x="15793" y="15706"/>
                  <a:pt x="15525" y="14718"/>
                  <a:pt x="15023" y="13941"/>
                </a:cubicBezTo>
                <a:cubicBezTo>
                  <a:pt x="15114" y="13527"/>
                  <a:pt x="15208" y="13064"/>
                  <a:pt x="15208" y="12597"/>
                </a:cubicBezTo>
                <a:cubicBezTo>
                  <a:pt x="15208" y="9955"/>
                  <a:pt x="13285" y="7772"/>
                  <a:pt x="10957" y="7772"/>
                </a:cubicBezTo>
                <a:close/>
                <a:moveTo>
                  <a:pt x="10871" y="9116"/>
                </a:moveTo>
                <a:cubicBezTo>
                  <a:pt x="12606" y="9116"/>
                  <a:pt x="14061" y="10836"/>
                  <a:pt x="13924" y="12856"/>
                </a:cubicBezTo>
                <a:cubicBezTo>
                  <a:pt x="13742" y="12701"/>
                  <a:pt x="13565" y="12588"/>
                  <a:pt x="13382" y="12484"/>
                </a:cubicBezTo>
                <a:cubicBezTo>
                  <a:pt x="13291" y="12432"/>
                  <a:pt x="13145" y="12390"/>
                  <a:pt x="13054" y="12338"/>
                </a:cubicBezTo>
                <a:cubicBezTo>
                  <a:pt x="12963" y="12286"/>
                  <a:pt x="12971" y="12183"/>
                  <a:pt x="12926" y="12079"/>
                </a:cubicBezTo>
                <a:cubicBezTo>
                  <a:pt x="12743" y="11665"/>
                  <a:pt x="12512" y="11292"/>
                  <a:pt x="12284" y="10930"/>
                </a:cubicBezTo>
                <a:cubicBezTo>
                  <a:pt x="11782" y="10204"/>
                  <a:pt x="11091" y="9579"/>
                  <a:pt x="10315" y="9165"/>
                </a:cubicBezTo>
                <a:cubicBezTo>
                  <a:pt x="10543" y="9113"/>
                  <a:pt x="10689" y="9116"/>
                  <a:pt x="10871" y="9116"/>
                </a:cubicBezTo>
                <a:close/>
                <a:moveTo>
                  <a:pt x="7847" y="9796"/>
                </a:moveTo>
                <a:cubicBezTo>
                  <a:pt x="8121" y="9796"/>
                  <a:pt x="8403" y="9793"/>
                  <a:pt x="8631" y="9845"/>
                </a:cubicBezTo>
                <a:cubicBezTo>
                  <a:pt x="9499" y="10000"/>
                  <a:pt x="10275" y="10466"/>
                  <a:pt x="10914" y="11140"/>
                </a:cubicBezTo>
                <a:cubicBezTo>
                  <a:pt x="11234" y="11451"/>
                  <a:pt x="11499" y="11859"/>
                  <a:pt x="11727" y="12273"/>
                </a:cubicBezTo>
                <a:cubicBezTo>
                  <a:pt x="11864" y="12533"/>
                  <a:pt x="11961" y="12792"/>
                  <a:pt x="12098" y="13051"/>
                </a:cubicBezTo>
                <a:cubicBezTo>
                  <a:pt x="12190" y="13258"/>
                  <a:pt x="12372" y="13368"/>
                  <a:pt x="12555" y="13472"/>
                </a:cubicBezTo>
                <a:cubicBezTo>
                  <a:pt x="13057" y="13679"/>
                  <a:pt x="13474" y="14042"/>
                  <a:pt x="13839" y="14508"/>
                </a:cubicBezTo>
                <a:cubicBezTo>
                  <a:pt x="14295" y="15130"/>
                  <a:pt x="14566" y="15962"/>
                  <a:pt x="14566" y="16791"/>
                </a:cubicBezTo>
                <a:cubicBezTo>
                  <a:pt x="14567" y="18708"/>
                  <a:pt x="13188" y="20256"/>
                  <a:pt x="11499" y="20256"/>
                </a:cubicBezTo>
                <a:lnTo>
                  <a:pt x="3110" y="20256"/>
                </a:lnTo>
                <a:cubicBezTo>
                  <a:pt x="2014" y="20256"/>
                  <a:pt x="1099" y="19217"/>
                  <a:pt x="1099" y="17973"/>
                </a:cubicBezTo>
                <a:cubicBezTo>
                  <a:pt x="1099" y="16833"/>
                  <a:pt x="1781" y="15910"/>
                  <a:pt x="2739" y="15755"/>
                </a:cubicBezTo>
                <a:cubicBezTo>
                  <a:pt x="3013" y="15703"/>
                  <a:pt x="3239" y="15437"/>
                  <a:pt x="3239" y="15075"/>
                </a:cubicBezTo>
                <a:lnTo>
                  <a:pt x="3239" y="15026"/>
                </a:lnTo>
                <a:cubicBezTo>
                  <a:pt x="3239" y="12176"/>
                  <a:pt x="5290" y="9796"/>
                  <a:pt x="7847" y="9796"/>
                </a:cubicBezTo>
                <a:close/>
                <a:moveTo>
                  <a:pt x="17948" y="11917"/>
                </a:moveTo>
                <a:cubicBezTo>
                  <a:pt x="17628" y="11917"/>
                  <a:pt x="17348" y="12235"/>
                  <a:pt x="17348" y="12597"/>
                </a:cubicBezTo>
                <a:cubicBezTo>
                  <a:pt x="17348" y="12960"/>
                  <a:pt x="17628" y="13261"/>
                  <a:pt x="17948" y="13261"/>
                </a:cubicBezTo>
                <a:lnTo>
                  <a:pt x="21001" y="13261"/>
                </a:lnTo>
                <a:cubicBezTo>
                  <a:pt x="21320" y="13261"/>
                  <a:pt x="21600" y="12960"/>
                  <a:pt x="21600" y="12597"/>
                </a:cubicBezTo>
                <a:cubicBezTo>
                  <a:pt x="21600" y="12183"/>
                  <a:pt x="21320" y="11917"/>
                  <a:pt x="21001" y="11917"/>
                </a:cubicBezTo>
                <a:lnTo>
                  <a:pt x="17948" y="1191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1" name="Form"/>
          <p:cNvSpPr/>
          <p:nvPr/>
        </p:nvSpPr>
        <p:spPr>
          <a:xfrm>
            <a:off x="9982200" y="7823200"/>
            <a:ext cx="609600" cy="61317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234" y="3269"/>
                  <a:pt x="3009" y="7340"/>
                </a:cubicBezTo>
                <a:cubicBezTo>
                  <a:pt x="1254" y="7832"/>
                  <a:pt x="0" y="9445"/>
                  <a:pt x="0" y="11324"/>
                </a:cubicBezTo>
                <a:cubicBezTo>
                  <a:pt x="0" y="13606"/>
                  <a:pt x="1896" y="15477"/>
                  <a:pt x="4191" y="15477"/>
                </a:cubicBezTo>
                <a:lnTo>
                  <a:pt x="15891" y="15477"/>
                </a:lnTo>
                <a:cubicBezTo>
                  <a:pt x="19041" y="15477"/>
                  <a:pt x="21555" y="12924"/>
                  <a:pt x="21600" y="9926"/>
                </a:cubicBezTo>
                <a:cubicBezTo>
                  <a:pt x="21600" y="8584"/>
                  <a:pt x="21105" y="7292"/>
                  <a:pt x="20250" y="6263"/>
                </a:cubicBezTo>
                <a:cubicBezTo>
                  <a:pt x="19620" y="5503"/>
                  <a:pt x="18816" y="4972"/>
                  <a:pt x="17916" y="4614"/>
                </a:cubicBezTo>
                <a:cubicBezTo>
                  <a:pt x="16836" y="2287"/>
                  <a:pt x="14628" y="587"/>
                  <a:pt x="12108" y="140"/>
                </a:cubicBezTo>
                <a:cubicBezTo>
                  <a:pt x="11703" y="50"/>
                  <a:pt x="11250" y="0"/>
                  <a:pt x="10800" y="0"/>
                </a:cubicBezTo>
                <a:close/>
                <a:moveTo>
                  <a:pt x="10758" y="1118"/>
                </a:moveTo>
                <a:cubicBezTo>
                  <a:pt x="11163" y="1118"/>
                  <a:pt x="11514" y="1158"/>
                  <a:pt x="11784" y="1202"/>
                </a:cubicBezTo>
                <a:cubicBezTo>
                  <a:pt x="14034" y="1560"/>
                  <a:pt x="15978" y="3084"/>
                  <a:pt x="16833" y="5187"/>
                </a:cubicBezTo>
                <a:cubicBezTo>
                  <a:pt x="16878" y="5321"/>
                  <a:pt x="17004" y="5464"/>
                  <a:pt x="17184" y="5508"/>
                </a:cubicBezTo>
                <a:cubicBezTo>
                  <a:pt x="17994" y="5777"/>
                  <a:pt x="18726" y="6266"/>
                  <a:pt x="19266" y="6892"/>
                </a:cubicBezTo>
                <a:cubicBezTo>
                  <a:pt x="19986" y="7698"/>
                  <a:pt x="20334" y="8727"/>
                  <a:pt x="20334" y="9800"/>
                </a:cubicBezTo>
                <a:cubicBezTo>
                  <a:pt x="20334" y="12306"/>
                  <a:pt x="18312" y="14316"/>
                  <a:pt x="15792" y="14316"/>
                </a:cubicBezTo>
                <a:lnTo>
                  <a:pt x="4092" y="14316"/>
                </a:lnTo>
                <a:cubicBezTo>
                  <a:pt x="2427" y="14316"/>
                  <a:pt x="1083" y="12980"/>
                  <a:pt x="1083" y="11324"/>
                </a:cubicBezTo>
                <a:cubicBezTo>
                  <a:pt x="1083" y="9848"/>
                  <a:pt x="2160" y="8584"/>
                  <a:pt x="3600" y="8360"/>
                </a:cubicBezTo>
                <a:cubicBezTo>
                  <a:pt x="3870" y="8316"/>
                  <a:pt x="4092" y="8056"/>
                  <a:pt x="4092" y="7787"/>
                </a:cubicBezTo>
                <a:lnTo>
                  <a:pt x="4092" y="7745"/>
                </a:lnTo>
                <a:cubicBezTo>
                  <a:pt x="4092" y="4077"/>
                  <a:pt x="7113" y="1118"/>
                  <a:pt x="10758" y="1118"/>
                </a:cubicBezTo>
                <a:close/>
                <a:moveTo>
                  <a:pt x="7186" y="17448"/>
                </a:moveTo>
                <a:cubicBezTo>
                  <a:pt x="7040" y="17448"/>
                  <a:pt x="6891" y="17504"/>
                  <a:pt x="6778" y="17616"/>
                </a:cubicBezTo>
                <a:lnTo>
                  <a:pt x="3769" y="20607"/>
                </a:lnTo>
                <a:cubicBezTo>
                  <a:pt x="3544" y="20831"/>
                  <a:pt x="3544" y="21195"/>
                  <a:pt x="3769" y="21418"/>
                </a:cubicBezTo>
                <a:cubicBezTo>
                  <a:pt x="3859" y="21552"/>
                  <a:pt x="4042" y="21600"/>
                  <a:pt x="4177" y="21600"/>
                </a:cubicBezTo>
                <a:cubicBezTo>
                  <a:pt x="4312" y="21600"/>
                  <a:pt x="4449" y="21552"/>
                  <a:pt x="4584" y="21418"/>
                </a:cubicBezTo>
                <a:lnTo>
                  <a:pt x="7594" y="18426"/>
                </a:lnTo>
                <a:cubicBezTo>
                  <a:pt x="7819" y="18203"/>
                  <a:pt x="7819" y="17839"/>
                  <a:pt x="7594" y="17616"/>
                </a:cubicBezTo>
                <a:cubicBezTo>
                  <a:pt x="7481" y="17504"/>
                  <a:pt x="7332" y="17448"/>
                  <a:pt x="7186" y="17448"/>
                </a:cubicBezTo>
                <a:close/>
                <a:moveTo>
                  <a:pt x="12586" y="17448"/>
                </a:moveTo>
                <a:cubicBezTo>
                  <a:pt x="12440" y="17448"/>
                  <a:pt x="12291" y="17504"/>
                  <a:pt x="12178" y="17616"/>
                </a:cubicBezTo>
                <a:lnTo>
                  <a:pt x="9169" y="20607"/>
                </a:lnTo>
                <a:cubicBezTo>
                  <a:pt x="8944" y="20831"/>
                  <a:pt x="8944" y="21195"/>
                  <a:pt x="9169" y="21418"/>
                </a:cubicBezTo>
                <a:cubicBezTo>
                  <a:pt x="9259" y="21552"/>
                  <a:pt x="9442" y="21600"/>
                  <a:pt x="9577" y="21600"/>
                </a:cubicBezTo>
                <a:cubicBezTo>
                  <a:pt x="9711" y="21600"/>
                  <a:pt x="9894" y="21552"/>
                  <a:pt x="9984" y="21418"/>
                </a:cubicBezTo>
                <a:lnTo>
                  <a:pt x="12994" y="18426"/>
                </a:lnTo>
                <a:cubicBezTo>
                  <a:pt x="13219" y="18203"/>
                  <a:pt x="13219" y="17839"/>
                  <a:pt x="12994" y="17616"/>
                </a:cubicBezTo>
                <a:cubicBezTo>
                  <a:pt x="12881" y="17504"/>
                  <a:pt x="12732" y="17448"/>
                  <a:pt x="12586" y="17448"/>
                </a:cubicBezTo>
                <a:close/>
                <a:moveTo>
                  <a:pt x="17536" y="17448"/>
                </a:moveTo>
                <a:cubicBezTo>
                  <a:pt x="17390" y="17448"/>
                  <a:pt x="17241" y="17504"/>
                  <a:pt x="17128" y="17616"/>
                </a:cubicBezTo>
                <a:lnTo>
                  <a:pt x="14119" y="20607"/>
                </a:lnTo>
                <a:cubicBezTo>
                  <a:pt x="13894" y="20831"/>
                  <a:pt x="13894" y="21195"/>
                  <a:pt x="14119" y="21418"/>
                </a:cubicBezTo>
                <a:cubicBezTo>
                  <a:pt x="14209" y="21552"/>
                  <a:pt x="14392" y="21600"/>
                  <a:pt x="14527" y="21600"/>
                </a:cubicBezTo>
                <a:cubicBezTo>
                  <a:pt x="14661" y="21600"/>
                  <a:pt x="14799" y="21552"/>
                  <a:pt x="14934" y="21418"/>
                </a:cubicBezTo>
                <a:lnTo>
                  <a:pt x="17944" y="18426"/>
                </a:lnTo>
                <a:cubicBezTo>
                  <a:pt x="18169" y="18203"/>
                  <a:pt x="18169" y="17839"/>
                  <a:pt x="17944" y="17616"/>
                </a:cubicBezTo>
                <a:cubicBezTo>
                  <a:pt x="17831" y="17504"/>
                  <a:pt x="17682" y="17448"/>
                  <a:pt x="17536" y="1744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2" name="Form"/>
          <p:cNvSpPr/>
          <p:nvPr/>
        </p:nvSpPr>
        <p:spPr>
          <a:xfrm>
            <a:off x="11290300" y="7823200"/>
            <a:ext cx="610791" cy="60960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3285"/>
                  <a:pt x="3004" y="7425"/>
                </a:cubicBezTo>
                <a:cubicBezTo>
                  <a:pt x="1252" y="7920"/>
                  <a:pt x="0" y="9540"/>
                  <a:pt x="0" y="11475"/>
                </a:cubicBezTo>
                <a:cubicBezTo>
                  <a:pt x="0" y="13770"/>
                  <a:pt x="1892" y="15666"/>
                  <a:pt x="4182" y="15666"/>
                </a:cubicBezTo>
                <a:lnTo>
                  <a:pt x="15902" y="15666"/>
                </a:lnTo>
                <a:cubicBezTo>
                  <a:pt x="19046" y="15666"/>
                  <a:pt x="21600" y="13092"/>
                  <a:pt x="21600" y="9942"/>
                </a:cubicBezTo>
                <a:cubicBezTo>
                  <a:pt x="21555" y="8637"/>
                  <a:pt x="21109" y="7335"/>
                  <a:pt x="20210" y="6300"/>
                </a:cubicBezTo>
                <a:cubicBezTo>
                  <a:pt x="19582" y="5535"/>
                  <a:pt x="18779" y="5001"/>
                  <a:pt x="17881" y="4641"/>
                </a:cubicBezTo>
                <a:cubicBezTo>
                  <a:pt x="16803" y="2301"/>
                  <a:pt x="14644" y="591"/>
                  <a:pt x="12084" y="141"/>
                </a:cubicBezTo>
                <a:cubicBezTo>
                  <a:pt x="11635" y="51"/>
                  <a:pt x="11228" y="0"/>
                  <a:pt x="10779" y="0"/>
                </a:cubicBezTo>
                <a:close/>
                <a:moveTo>
                  <a:pt x="10779" y="1167"/>
                </a:moveTo>
                <a:cubicBezTo>
                  <a:pt x="11183" y="1167"/>
                  <a:pt x="11542" y="1221"/>
                  <a:pt x="11902" y="1266"/>
                </a:cubicBezTo>
                <a:cubicBezTo>
                  <a:pt x="14147" y="1626"/>
                  <a:pt x="16073" y="3201"/>
                  <a:pt x="16926" y="5316"/>
                </a:cubicBezTo>
                <a:cubicBezTo>
                  <a:pt x="16971" y="5496"/>
                  <a:pt x="17112" y="5580"/>
                  <a:pt x="17291" y="5625"/>
                </a:cubicBezTo>
                <a:cubicBezTo>
                  <a:pt x="18100" y="5895"/>
                  <a:pt x="18815" y="6342"/>
                  <a:pt x="19354" y="7017"/>
                </a:cubicBezTo>
                <a:cubicBezTo>
                  <a:pt x="20028" y="7827"/>
                  <a:pt x="20435" y="8862"/>
                  <a:pt x="20435" y="9942"/>
                </a:cubicBezTo>
                <a:cubicBezTo>
                  <a:pt x="20390" y="12507"/>
                  <a:pt x="18372" y="14541"/>
                  <a:pt x="15902" y="14541"/>
                </a:cubicBezTo>
                <a:lnTo>
                  <a:pt x="4182" y="14541"/>
                </a:lnTo>
                <a:cubicBezTo>
                  <a:pt x="2521" y="14541"/>
                  <a:pt x="1123" y="13185"/>
                  <a:pt x="1123" y="11475"/>
                </a:cubicBezTo>
                <a:cubicBezTo>
                  <a:pt x="1123" y="9990"/>
                  <a:pt x="2198" y="8736"/>
                  <a:pt x="3635" y="8466"/>
                </a:cubicBezTo>
                <a:cubicBezTo>
                  <a:pt x="3905" y="8421"/>
                  <a:pt x="4126" y="8190"/>
                  <a:pt x="4126" y="7875"/>
                </a:cubicBezTo>
                <a:lnTo>
                  <a:pt x="4126" y="7833"/>
                </a:lnTo>
                <a:cubicBezTo>
                  <a:pt x="4126" y="4188"/>
                  <a:pt x="7096" y="1167"/>
                  <a:pt x="10779" y="1167"/>
                </a:cubicBezTo>
                <a:close/>
                <a:moveTo>
                  <a:pt x="5839" y="17100"/>
                </a:moveTo>
                <a:cubicBezTo>
                  <a:pt x="5345" y="17100"/>
                  <a:pt x="4940" y="17505"/>
                  <a:pt x="4940" y="18000"/>
                </a:cubicBezTo>
                <a:cubicBezTo>
                  <a:pt x="4940" y="18495"/>
                  <a:pt x="5345" y="18900"/>
                  <a:pt x="5839" y="18900"/>
                </a:cubicBezTo>
                <a:cubicBezTo>
                  <a:pt x="6333" y="18900"/>
                  <a:pt x="6737" y="18495"/>
                  <a:pt x="6737" y="18000"/>
                </a:cubicBezTo>
                <a:cubicBezTo>
                  <a:pt x="6737" y="17505"/>
                  <a:pt x="6333" y="17100"/>
                  <a:pt x="5839" y="17100"/>
                </a:cubicBezTo>
                <a:close/>
                <a:moveTo>
                  <a:pt x="10779" y="17100"/>
                </a:moveTo>
                <a:cubicBezTo>
                  <a:pt x="10285" y="17100"/>
                  <a:pt x="9881" y="17505"/>
                  <a:pt x="9881" y="18000"/>
                </a:cubicBezTo>
                <a:cubicBezTo>
                  <a:pt x="9881" y="18495"/>
                  <a:pt x="10285" y="18900"/>
                  <a:pt x="10779" y="18900"/>
                </a:cubicBezTo>
                <a:cubicBezTo>
                  <a:pt x="11273" y="18900"/>
                  <a:pt x="11677" y="18495"/>
                  <a:pt x="11677" y="18000"/>
                </a:cubicBezTo>
                <a:cubicBezTo>
                  <a:pt x="11632" y="17505"/>
                  <a:pt x="11273" y="17100"/>
                  <a:pt x="10779" y="17100"/>
                </a:cubicBezTo>
                <a:close/>
                <a:moveTo>
                  <a:pt x="15719" y="17100"/>
                </a:moveTo>
                <a:cubicBezTo>
                  <a:pt x="15225" y="17100"/>
                  <a:pt x="14821" y="17505"/>
                  <a:pt x="14821" y="18000"/>
                </a:cubicBezTo>
                <a:cubicBezTo>
                  <a:pt x="14821" y="18495"/>
                  <a:pt x="15225" y="18900"/>
                  <a:pt x="15719" y="18900"/>
                </a:cubicBezTo>
                <a:cubicBezTo>
                  <a:pt x="16213" y="18900"/>
                  <a:pt x="16618" y="18495"/>
                  <a:pt x="16618" y="18000"/>
                </a:cubicBezTo>
                <a:cubicBezTo>
                  <a:pt x="16573" y="17505"/>
                  <a:pt x="16213" y="17100"/>
                  <a:pt x="15719" y="17100"/>
                </a:cubicBezTo>
                <a:close/>
                <a:moveTo>
                  <a:pt x="5839" y="17691"/>
                </a:moveTo>
                <a:cubicBezTo>
                  <a:pt x="5973" y="17691"/>
                  <a:pt x="6105" y="17823"/>
                  <a:pt x="6105" y="17958"/>
                </a:cubicBezTo>
                <a:cubicBezTo>
                  <a:pt x="6105" y="18138"/>
                  <a:pt x="5973" y="18225"/>
                  <a:pt x="5839" y="18225"/>
                </a:cubicBezTo>
                <a:cubicBezTo>
                  <a:pt x="5704" y="18225"/>
                  <a:pt x="5572" y="18093"/>
                  <a:pt x="5572" y="17958"/>
                </a:cubicBezTo>
                <a:cubicBezTo>
                  <a:pt x="5572" y="17823"/>
                  <a:pt x="5704" y="17691"/>
                  <a:pt x="5839" y="17691"/>
                </a:cubicBezTo>
                <a:close/>
                <a:moveTo>
                  <a:pt x="10779" y="17691"/>
                </a:moveTo>
                <a:cubicBezTo>
                  <a:pt x="10914" y="17691"/>
                  <a:pt x="11046" y="17823"/>
                  <a:pt x="11046" y="17958"/>
                </a:cubicBezTo>
                <a:cubicBezTo>
                  <a:pt x="11046" y="18138"/>
                  <a:pt x="10914" y="18225"/>
                  <a:pt x="10779" y="18225"/>
                </a:cubicBezTo>
                <a:cubicBezTo>
                  <a:pt x="10644" y="18225"/>
                  <a:pt x="10512" y="18093"/>
                  <a:pt x="10512" y="17958"/>
                </a:cubicBezTo>
                <a:cubicBezTo>
                  <a:pt x="10512" y="17823"/>
                  <a:pt x="10644" y="17691"/>
                  <a:pt x="10779" y="17691"/>
                </a:cubicBezTo>
                <a:close/>
                <a:moveTo>
                  <a:pt x="15719" y="17691"/>
                </a:moveTo>
                <a:cubicBezTo>
                  <a:pt x="15854" y="17691"/>
                  <a:pt x="15986" y="17823"/>
                  <a:pt x="15986" y="17958"/>
                </a:cubicBezTo>
                <a:cubicBezTo>
                  <a:pt x="15986" y="18138"/>
                  <a:pt x="15854" y="18225"/>
                  <a:pt x="15719" y="18225"/>
                </a:cubicBezTo>
                <a:cubicBezTo>
                  <a:pt x="15585" y="18225"/>
                  <a:pt x="15453" y="18093"/>
                  <a:pt x="15453" y="17958"/>
                </a:cubicBezTo>
                <a:cubicBezTo>
                  <a:pt x="15453" y="17823"/>
                  <a:pt x="15585" y="17691"/>
                  <a:pt x="15719" y="17691"/>
                </a:cubicBezTo>
                <a:close/>
                <a:moveTo>
                  <a:pt x="8533" y="19800"/>
                </a:moveTo>
                <a:cubicBezTo>
                  <a:pt x="8039" y="19800"/>
                  <a:pt x="7635" y="20205"/>
                  <a:pt x="7635" y="20700"/>
                </a:cubicBezTo>
                <a:cubicBezTo>
                  <a:pt x="7635" y="21195"/>
                  <a:pt x="8039" y="21600"/>
                  <a:pt x="8533" y="21600"/>
                </a:cubicBezTo>
                <a:cubicBezTo>
                  <a:pt x="9027" y="21600"/>
                  <a:pt x="9432" y="21195"/>
                  <a:pt x="9432" y="20700"/>
                </a:cubicBezTo>
                <a:cubicBezTo>
                  <a:pt x="9432" y="20205"/>
                  <a:pt x="9027" y="19800"/>
                  <a:pt x="8533" y="19800"/>
                </a:cubicBezTo>
                <a:close/>
                <a:moveTo>
                  <a:pt x="13025" y="19800"/>
                </a:moveTo>
                <a:cubicBezTo>
                  <a:pt x="12531" y="19800"/>
                  <a:pt x="12126" y="20205"/>
                  <a:pt x="12126" y="20700"/>
                </a:cubicBezTo>
                <a:cubicBezTo>
                  <a:pt x="12126" y="21195"/>
                  <a:pt x="12530" y="21600"/>
                  <a:pt x="13025" y="21600"/>
                </a:cubicBezTo>
                <a:cubicBezTo>
                  <a:pt x="13519" y="21600"/>
                  <a:pt x="13923" y="21195"/>
                  <a:pt x="13923" y="20700"/>
                </a:cubicBezTo>
                <a:cubicBezTo>
                  <a:pt x="13923" y="20205"/>
                  <a:pt x="13519" y="19800"/>
                  <a:pt x="13025" y="19800"/>
                </a:cubicBezTo>
                <a:close/>
                <a:moveTo>
                  <a:pt x="8533" y="20433"/>
                </a:moveTo>
                <a:cubicBezTo>
                  <a:pt x="8668" y="20433"/>
                  <a:pt x="8800" y="20565"/>
                  <a:pt x="8800" y="20700"/>
                </a:cubicBezTo>
                <a:cubicBezTo>
                  <a:pt x="8800" y="20835"/>
                  <a:pt x="8713" y="20967"/>
                  <a:pt x="8533" y="20967"/>
                </a:cubicBezTo>
                <a:cubicBezTo>
                  <a:pt x="8399" y="20967"/>
                  <a:pt x="8267" y="20835"/>
                  <a:pt x="8267" y="20700"/>
                </a:cubicBezTo>
                <a:cubicBezTo>
                  <a:pt x="8267" y="20565"/>
                  <a:pt x="8399" y="20433"/>
                  <a:pt x="8533" y="20433"/>
                </a:cubicBezTo>
                <a:close/>
                <a:moveTo>
                  <a:pt x="13025" y="20433"/>
                </a:moveTo>
                <a:cubicBezTo>
                  <a:pt x="13159" y="20433"/>
                  <a:pt x="13291" y="20565"/>
                  <a:pt x="13291" y="20700"/>
                </a:cubicBezTo>
                <a:cubicBezTo>
                  <a:pt x="13291" y="20835"/>
                  <a:pt x="13204" y="20967"/>
                  <a:pt x="13025" y="20967"/>
                </a:cubicBezTo>
                <a:cubicBezTo>
                  <a:pt x="12890" y="20967"/>
                  <a:pt x="12758" y="20835"/>
                  <a:pt x="12758" y="20700"/>
                </a:cubicBezTo>
                <a:cubicBezTo>
                  <a:pt x="12758" y="20565"/>
                  <a:pt x="12890" y="20433"/>
                  <a:pt x="13025" y="204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3" name="Form"/>
          <p:cNvSpPr/>
          <p:nvPr/>
        </p:nvSpPr>
        <p:spPr>
          <a:xfrm>
            <a:off x="13906499" y="7823200"/>
            <a:ext cx="609610" cy="610869"/>
          </a:xfrm>
          <a:custGeom>
            <a:avLst/>
            <a:gdLst/>
            <a:ahLst/>
            <a:cxnLst>
              <a:cxn ang="0">
                <a:pos x="wd2" y="hd2"/>
              </a:cxn>
              <a:cxn ang="5400000">
                <a:pos x="wd2" y="hd2"/>
              </a:cxn>
              <a:cxn ang="10800000">
                <a:pos x="wd2" y="hd2"/>
              </a:cxn>
              <a:cxn ang="16200000">
                <a:pos x="wd2" y="hd2"/>
              </a:cxn>
            </a:cxnLst>
            <a:rect l="0" t="0" r="r" b="b"/>
            <a:pathLst>
              <a:path w="21600" h="21600" extrusionOk="0">
                <a:moveTo>
                  <a:pt x="21015" y="10194"/>
                </a:moveTo>
                <a:lnTo>
                  <a:pt x="19395" y="10194"/>
                </a:lnTo>
                <a:lnTo>
                  <a:pt x="20520" y="9071"/>
                </a:lnTo>
                <a:cubicBezTo>
                  <a:pt x="20745" y="8847"/>
                  <a:pt x="20745" y="8487"/>
                  <a:pt x="20520" y="8263"/>
                </a:cubicBezTo>
                <a:cubicBezTo>
                  <a:pt x="20295" y="8038"/>
                  <a:pt x="19935" y="8038"/>
                  <a:pt x="19710" y="8263"/>
                </a:cubicBezTo>
                <a:lnTo>
                  <a:pt x="17730" y="10239"/>
                </a:lnTo>
                <a:lnTo>
                  <a:pt x="12150" y="10239"/>
                </a:lnTo>
                <a:lnTo>
                  <a:pt x="16110" y="6287"/>
                </a:lnTo>
                <a:lnTo>
                  <a:pt x="18900" y="6287"/>
                </a:lnTo>
                <a:cubicBezTo>
                  <a:pt x="19215" y="6287"/>
                  <a:pt x="19485" y="6017"/>
                  <a:pt x="19485" y="5703"/>
                </a:cubicBezTo>
                <a:cubicBezTo>
                  <a:pt x="19485" y="5389"/>
                  <a:pt x="19215" y="5119"/>
                  <a:pt x="18900" y="5119"/>
                </a:cubicBezTo>
                <a:lnTo>
                  <a:pt x="17280" y="5119"/>
                </a:lnTo>
                <a:lnTo>
                  <a:pt x="18405" y="3997"/>
                </a:lnTo>
                <a:cubicBezTo>
                  <a:pt x="18630" y="3772"/>
                  <a:pt x="18630" y="3413"/>
                  <a:pt x="18405" y="3188"/>
                </a:cubicBezTo>
                <a:cubicBezTo>
                  <a:pt x="18180" y="2964"/>
                  <a:pt x="17820" y="2964"/>
                  <a:pt x="17595" y="3188"/>
                </a:cubicBezTo>
                <a:lnTo>
                  <a:pt x="16470" y="4311"/>
                </a:lnTo>
                <a:lnTo>
                  <a:pt x="16470" y="2694"/>
                </a:lnTo>
                <a:cubicBezTo>
                  <a:pt x="16470" y="2380"/>
                  <a:pt x="16200" y="2111"/>
                  <a:pt x="15885" y="2111"/>
                </a:cubicBezTo>
                <a:cubicBezTo>
                  <a:pt x="15570" y="2111"/>
                  <a:pt x="15300" y="2380"/>
                  <a:pt x="15300" y="2694"/>
                </a:cubicBezTo>
                <a:lnTo>
                  <a:pt x="15300" y="5479"/>
                </a:lnTo>
                <a:lnTo>
                  <a:pt x="11340" y="9430"/>
                </a:lnTo>
                <a:lnTo>
                  <a:pt x="11340" y="3862"/>
                </a:lnTo>
                <a:lnTo>
                  <a:pt x="13320" y="1886"/>
                </a:lnTo>
                <a:cubicBezTo>
                  <a:pt x="13545" y="1662"/>
                  <a:pt x="13545" y="1302"/>
                  <a:pt x="13320" y="1078"/>
                </a:cubicBezTo>
                <a:cubicBezTo>
                  <a:pt x="13095" y="853"/>
                  <a:pt x="12735" y="853"/>
                  <a:pt x="12510" y="1078"/>
                </a:cubicBezTo>
                <a:lnTo>
                  <a:pt x="11385" y="2200"/>
                </a:lnTo>
                <a:lnTo>
                  <a:pt x="11385" y="584"/>
                </a:lnTo>
                <a:cubicBezTo>
                  <a:pt x="11385" y="269"/>
                  <a:pt x="11115" y="0"/>
                  <a:pt x="10800" y="0"/>
                </a:cubicBezTo>
                <a:cubicBezTo>
                  <a:pt x="10485" y="0"/>
                  <a:pt x="10215" y="269"/>
                  <a:pt x="10215" y="584"/>
                </a:cubicBezTo>
                <a:lnTo>
                  <a:pt x="10215" y="2200"/>
                </a:lnTo>
                <a:lnTo>
                  <a:pt x="9090" y="1078"/>
                </a:lnTo>
                <a:cubicBezTo>
                  <a:pt x="8865" y="853"/>
                  <a:pt x="8505" y="853"/>
                  <a:pt x="8280" y="1078"/>
                </a:cubicBezTo>
                <a:cubicBezTo>
                  <a:pt x="8055" y="1302"/>
                  <a:pt x="8055" y="1662"/>
                  <a:pt x="8280" y="1886"/>
                </a:cubicBezTo>
                <a:lnTo>
                  <a:pt x="10260" y="3862"/>
                </a:lnTo>
                <a:lnTo>
                  <a:pt x="10260" y="9385"/>
                </a:lnTo>
                <a:lnTo>
                  <a:pt x="6300" y="5434"/>
                </a:lnTo>
                <a:lnTo>
                  <a:pt x="6300" y="2649"/>
                </a:lnTo>
                <a:cubicBezTo>
                  <a:pt x="6300" y="2335"/>
                  <a:pt x="6030" y="2066"/>
                  <a:pt x="5715" y="2066"/>
                </a:cubicBezTo>
                <a:cubicBezTo>
                  <a:pt x="5400" y="2066"/>
                  <a:pt x="5130" y="2335"/>
                  <a:pt x="5130" y="2649"/>
                </a:cubicBezTo>
                <a:lnTo>
                  <a:pt x="5130" y="4266"/>
                </a:lnTo>
                <a:lnTo>
                  <a:pt x="4005" y="3143"/>
                </a:lnTo>
                <a:cubicBezTo>
                  <a:pt x="3780" y="2919"/>
                  <a:pt x="3420" y="2919"/>
                  <a:pt x="3195" y="3143"/>
                </a:cubicBezTo>
                <a:cubicBezTo>
                  <a:pt x="2970" y="3368"/>
                  <a:pt x="2970" y="3727"/>
                  <a:pt x="3195" y="3952"/>
                </a:cubicBezTo>
                <a:lnTo>
                  <a:pt x="4320" y="5074"/>
                </a:lnTo>
                <a:lnTo>
                  <a:pt x="2700" y="5074"/>
                </a:lnTo>
                <a:cubicBezTo>
                  <a:pt x="2385" y="5074"/>
                  <a:pt x="2115" y="5344"/>
                  <a:pt x="2115" y="5658"/>
                </a:cubicBezTo>
                <a:cubicBezTo>
                  <a:pt x="2115" y="5973"/>
                  <a:pt x="2385" y="6242"/>
                  <a:pt x="2700" y="6242"/>
                </a:cubicBezTo>
                <a:lnTo>
                  <a:pt x="5490" y="6242"/>
                </a:lnTo>
                <a:lnTo>
                  <a:pt x="9450" y="10194"/>
                </a:lnTo>
                <a:lnTo>
                  <a:pt x="3870" y="10194"/>
                </a:lnTo>
                <a:lnTo>
                  <a:pt x="1890" y="8218"/>
                </a:lnTo>
                <a:cubicBezTo>
                  <a:pt x="1665" y="7993"/>
                  <a:pt x="1305" y="7993"/>
                  <a:pt x="1080" y="8218"/>
                </a:cubicBezTo>
                <a:cubicBezTo>
                  <a:pt x="855" y="8442"/>
                  <a:pt x="855" y="8802"/>
                  <a:pt x="1080" y="9026"/>
                </a:cubicBezTo>
                <a:lnTo>
                  <a:pt x="2205" y="10149"/>
                </a:lnTo>
                <a:lnTo>
                  <a:pt x="585" y="10149"/>
                </a:lnTo>
                <a:cubicBezTo>
                  <a:pt x="270" y="10149"/>
                  <a:pt x="0" y="10418"/>
                  <a:pt x="0" y="10733"/>
                </a:cubicBezTo>
                <a:cubicBezTo>
                  <a:pt x="0" y="11047"/>
                  <a:pt x="270" y="11316"/>
                  <a:pt x="585" y="11316"/>
                </a:cubicBezTo>
                <a:lnTo>
                  <a:pt x="2205" y="11316"/>
                </a:lnTo>
                <a:lnTo>
                  <a:pt x="1080" y="12439"/>
                </a:lnTo>
                <a:cubicBezTo>
                  <a:pt x="855" y="12664"/>
                  <a:pt x="855" y="13023"/>
                  <a:pt x="1080" y="13247"/>
                </a:cubicBezTo>
                <a:cubicBezTo>
                  <a:pt x="1215" y="13382"/>
                  <a:pt x="1350" y="13427"/>
                  <a:pt x="1485" y="13427"/>
                </a:cubicBezTo>
                <a:cubicBezTo>
                  <a:pt x="1620" y="13427"/>
                  <a:pt x="1800" y="13382"/>
                  <a:pt x="1890" y="13247"/>
                </a:cubicBezTo>
                <a:lnTo>
                  <a:pt x="3870" y="11271"/>
                </a:lnTo>
                <a:lnTo>
                  <a:pt x="9450" y="11271"/>
                </a:lnTo>
                <a:lnTo>
                  <a:pt x="5490" y="15223"/>
                </a:lnTo>
                <a:lnTo>
                  <a:pt x="2700" y="15223"/>
                </a:lnTo>
                <a:cubicBezTo>
                  <a:pt x="2385" y="15223"/>
                  <a:pt x="2115" y="15493"/>
                  <a:pt x="2115" y="15807"/>
                </a:cubicBezTo>
                <a:cubicBezTo>
                  <a:pt x="2115" y="16121"/>
                  <a:pt x="2385" y="16391"/>
                  <a:pt x="2700" y="16391"/>
                </a:cubicBezTo>
                <a:lnTo>
                  <a:pt x="4320" y="16391"/>
                </a:lnTo>
                <a:lnTo>
                  <a:pt x="3195" y="17513"/>
                </a:lnTo>
                <a:cubicBezTo>
                  <a:pt x="2970" y="17738"/>
                  <a:pt x="2970" y="18097"/>
                  <a:pt x="3195" y="18322"/>
                </a:cubicBezTo>
                <a:cubicBezTo>
                  <a:pt x="3330" y="18456"/>
                  <a:pt x="3465" y="18501"/>
                  <a:pt x="3600" y="18501"/>
                </a:cubicBezTo>
                <a:cubicBezTo>
                  <a:pt x="3735" y="18501"/>
                  <a:pt x="3915" y="18456"/>
                  <a:pt x="4005" y="18322"/>
                </a:cubicBezTo>
                <a:lnTo>
                  <a:pt x="5130" y="17199"/>
                </a:lnTo>
                <a:lnTo>
                  <a:pt x="5130" y="18816"/>
                </a:lnTo>
                <a:cubicBezTo>
                  <a:pt x="5130" y="19130"/>
                  <a:pt x="5400" y="19399"/>
                  <a:pt x="5715" y="19399"/>
                </a:cubicBezTo>
                <a:cubicBezTo>
                  <a:pt x="6030" y="19399"/>
                  <a:pt x="6300" y="19130"/>
                  <a:pt x="6300" y="18816"/>
                </a:cubicBezTo>
                <a:lnTo>
                  <a:pt x="6300" y="16121"/>
                </a:lnTo>
                <a:lnTo>
                  <a:pt x="10260" y="12170"/>
                </a:lnTo>
                <a:lnTo>
                  <a:pt x="10260" y="17738"/>
                </a:lnTo>
                <a:lnTo>
                  <a:pt x="8280" y="19714"/>
                </a:lnTo>
                <a:cubicBezTo>
                  <a:pt x="8055" y="19938"/>
                  <a:pt x="8055" y="20298"/>
                  <a:pt x="8280" y="20522"/>
                </a:cubicBezTo>
                <a:cubicBezTo>
                  <a:pt x="8505" y="20747"/>
                  <a:pt x="8865" y="20747"/>
                  <a:pt x="9090" y="20522"/>
                </a:cubicBezTo>
                <a:lnTo>
                  <a:pt x="10215" y="19400"/>
                </a:lnTo>
                <a:lnTo>
                  <a:pt x="10215" y="21016"/>
                </a:lnTo>
                <a:cubicBezTo>
                  <a:pt x="10215" y="21331"/>
                  <a:pt x="10485" y="21600"/>
                  <a:pt x="10800" y="21600"/>
                </a:cubicBezTo>
                <a:cubicBezTo>
                  <a:pt x="11115" y="21600"/>
                  <a:pt x="11385" y="21331"/>
                  <a:pt x="11385" y="21016"/>
                </a:cubicBezTo>
                <a:lnTo>
                  <a:pt x="11385" y="19400"/>
                </a:lnTo>
                <a:lnTo>
                  <a:pt x="12510" y="20522"/>
                </a:lnTo>
                <a:cubicBezTo>
                  <a:pt x="12645" y="20657"/>
                  <a:pt x="12780" y="20702"/>
                  <a:pt x="12915" y="20702"/>
                </a:cubicBezTo>
                <a:cubicBezTo>
                  <a:pt x="13050" y="20702"/>
                  <a:pt x="13230" y="20657"/>
                  <a:pt x="13320" y="20522"/>
                </a:cubicBezTo>
                <a:cubicBezTo>
                  <a:pt x="13545" y="20298"/>
                  <a:pt x="13545" y="19938"/>
                  <a:pt x="13320" y="19714"/>
                </a:cubicBezTo>
                <a:lnTo>
                  <a:pt x="11340" y="17738"/>
                </a:lnTo>
                <a:lnTo>
                  <a:pt x="11340" y="12170"/>
                </a:lnTo>
                <a:lnTo>
                  <a:pt x="15300" y="16121"/>
                </a:lnTo>
                <a:lnTo>
                  <a:pt x="15300" y="18906"/>
                </a:lnTo>
                <a:cubicBezTo>
                  <a:pt x="15300" y="19220"/>
                  <a:pt x="15570" y="19489"/>
                  <a:pt x="15885" y="19489"/>
                </a:cubicBezTo>
                <a:cubicBezTo>
                  <a:pt x="16200" y="19489"/>
                  <a:pt x="16470" y="19220"/>
                  <a:pt x="16470" y="18906"/>
                </a:cubicBezTo>
                <a:lnTo>
                  <a:pt x="16470" y="17289"/>
                </a:lnTo>
                <a:lnTo>
                  <a:pt x="17595" y="18412"/>
                </a:lnTo>
                <a:cubicBezTo>
                  <a:pt x="17730" y="18546"/>
                  <a:pt x="17865" y="18591"/>
                  <a:pt x="18000" y="18591"/>
                </a:cubicBezTo>
                <a:cubicBezTo>
                  <a:pt x="18135" y="18591"/>
                  <a:pt x="18315" y="18546"/>
                  <a:pt x="18405" y="18412"/>
                </a:cubicBezTo>
                <a:cubicBezTo>
                  <a:pt x="18630" y="18187"/>
                  <a:pt x="18630" y="17828"/>
                  <a:pt x="18405" y="17603"/>
                </a:cubicBezTo>
                <a:lnTo>
                  <a:pt x="17280" y="16481"/>
                </a:lnTo>
                <a:lnTo>
                  <a:pt x="18900" y="16481"/>
                </a:lnTo>
                <a:cubicBezTo>
                  <a:pt x="19215" y="16481"/>
                  <a:pt x="19485" y="16211"/>
                  <a:pt x="19485" y="15897"/>
                </a:cubicBezTo>
                <a:cubicBezTo>
                  <a:pt x="19485" y="15583"/>
                  <a:pt x="19215" y="15313"/>
                  <a:pt x="18900" y="15313"/>
                </a:cubicBezTo>
                <a:lnTo>
                  <a:pt x="16110" y="15313"/>
                </a:lnTo>
                <a:lnTo>
                  <a:pt x="12150" y="11361"/>
                </a:lnTo>
                <a:lnTo>
                  <a:pt x="17730" y="11361"/>
                </a:lnTo>
                <a:lnTo>
                  <a:pt x="19710" y="13337"/>
                </a:lnTo>
                <a:cubicBezTo>
                  <a:pt x="19845" y="13472"/>
                  <a:pt x="19980" y="13517"/>
                  <a:pt x="20115" y="13517"/>
                </a:cubicBezTo>
                <a:cubicBezTo>
                  <a:pt x="20250" y="13517"/>
                  <a:pt x="20430" y="13472"/>
                  <a:pt x="20520" y="13337"/>
                </a:cubicBezTo>
                <a:cubicBezTo>
                  <a:pt x="20745" y="13113"/>
                  <a:pt x="20745" y="12753"/>
                  <a:pt x="20520" y="12529"/>
                </a:cubicBezTo>
                <a:lnTo>
                  <a:pt x="19395" y="11406"/>
                </a:lnTo>
                <a:lnTo>
                  <a:pt x="21015" y="11406"/>
                </a:lnTo>
                <a:cubicBezTo>
                  <a:pt x="21330" y="11406"/>
                  <a:pt x="21600" y="11137"/>
                  <a:pt x="21600" y="10822"/>
                </a:cubicBezTo>
                <a:cubicBezTo>
                  <a:pt x="21600" y="10463"/>
                  <a:pt x="21330" y="10194"/>
                  <a:pt x="21015" y="1019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4" name="Weather"/>
          <p:cNvSpPr/>
          <p:nvPr/>
        </p:nvSpPr>
        <p:spPr>
          <a:xfrm>
            <a:off x="518985" y="7863284"/>
            <a:ext cx="1502030"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Weather</a:t>
            </a:r>
          </a:p>
        </p:txBody>
      </p:sp>
      <p:sp>
        <p:nvSpPr>
          <p:cNvPr id="3505" name="Form"/>
          <p:cNvSpPr/>
          <p:nvPr/>
        </p:nvSpPr>
        <p:spPr>
          <a:xfrm>
            <a:off x="6108700" y="8978900"/>
            <a:ext cx="523241" cy="525781"/>
          </a:xfrm>
          <a:custGeom>
            <a:avLst/>
            <a:gdLst/>
            <a:ahLst/>
            <a:cxnLst>
              <a:cxn ang="0">
                <a:pos x="wd2" y="hd2"/>
              </a:cxn>
              <a:cxn ang="5400000">
                <a:pos x="wd2" y="hd2"/>
              </a:cxn>
              <a:cxn ang="10800000">
                <a:pos x="wd2" y="hd2"/>
              </a:cxn>
              <a:cxn ang="16200000">
                <a:pos x="wd2" y="hd2"/>
              </a:cxn>
            </a:cxnLst>
            <a:rect l="0" t="0" r="r" b="b"/>
            <a:pathLst>
              <a:path w="21600" h="21600" extrusionOk="0">
                <a:moveTo>
                  <a:pt x="10905" y="21600"/>
                </a:moveTo>
                <a:cubicBezTo>
                  <a:pt x="10905" y="21600"/>
                  <a:pt x="10852" y="21600"/>
                  <a:pt x="10905" y="21600"/>
                </a:cubicBezTo>
                <a:cubicBezTo>
                  <a:pt x="9070" y="21600"/>
                  <a:pt x="7235" y="21130"/>
                  <a:pt x="5662" y="20243"/>
                </a:cubicBezTo>
                <a:lnTo>
                  <a:pt x="1363" y="21078"/>
                </a:lnTo>
                <a:cubicBezTo>
                  <a:pt x="1153" y="21130"/>
                  <a:pt x="891" y="21078"/>
                  <a:pt x="734" y="20870"/>
                </a:cubicBezTo>
                <a:cubicBezTo>
                  <a:pt x="577" y="20713"/>
                  <a:pt x="524" y="20504"/>
                  <a:pt x="524" y="20243"/>
                </a:cubicBezTo>
                <a:lnTo>
                  <a:pt x="1363" y="15965"/>
                </a:lnTo>
                <a:cubicBezTo>
                  <a:pt x="472" y="14400"/>
                  <a:pt x="0" y="12574"/>
                  <a:pt x="0" y="10748"/>
                </a:cubicBezTo>
                <a:cubicBezTo>
                  <a:pt x="0" y="7878"/>
                  <a:pt x="1101" y="5165"/>
                  <a:pt x="3146" y="3130"/>
                </a:cubicBezTo>
                <a:cubicBezTo>
                  <a:pt x="5190" y="1096"/>
                  <a:pt x="7917" y="0"/>
                  <a:pt x="10800" y="0"/>
                </a:cubicBezTo>
                <a:cubicBezTo>
                  <a:pt x="10800" y="0"/>
                  <a:pt x="10800" y="0"/>
                  <a:pt x="10800" y="0"/>
                </a:cubicBezTo>
                <a:cubicBezTo>
                  <a:pt x="13683" y="0"/>
                  <a:pt x="16410" y="1096"/>
                  <a:pt x="18454" y="3130"/>
                </a:cubicBezTo>
                <a:cubicBezTo>
                  <a:pt x="20499" y="5165"/>
                  <a:pt x="21600" y="7878"/>
                  <a:pt x="21600" y="10748"/>
                </a:cubicBezTo>
                <a:cubicBezTo>
                  <a:pt x="21600" y="13617"/>
                  <a:pt x="20499" y="16330"/>
                  <a:pt x="18454" y="18365"/>
                </a:cubicBezTo>
                <a:cubicBezTo>
                  <a:pt x="16515" y="20504"/>
                  <a:pt x="13788" y="21600"/>
                  <a:pt x="10905" y="21600"/>
                </a:cubicBezTo>
                <a:close/>
                <a:moveTo>
                  <a:pt x="5767" y="18887"/>
                </a:moveTo>
                <a:cubicBezTo>
                  <a:pt x="5872" y="18887"/>
                  <a:pt x="6029" y="18939"/>
                  <a:pt x="6134" y="18991"/>
                </a:cubicBezTo>
                <a:cubicBezTo>
                  <a:pt x="7602" y="19826"/>
                  <a:pt x="9227" y="20296"/>
                  <a:pt x="10905" y="20296"/>
                </a:cubicBezTo>
                <a:cubicBezTo>
                  <a:pt x="10905" y="20296"/>
                  <a:pt x="10905" y="20296"/>
                  <a:pt x="10905" y="20296"/>
                </a:cubicBezTo>
                <a:cubicBezTo>
                  <a:pt x="13421" y="20296"/>
                  <a:pt x="15833" y="19304"/>
                  <a:pt x="17616" y="17530"/>
                </a:cubicBezTo>
                <a:cubicBezTo>
                  <a:pt x="19398" y="15757"/>
                  <a:pt x="20394" y="13357"/>
                  <a:pt x="20394" y="10852"/>
                </a:cubicBezTo>
                <a:cubicBezTo>
                  <a:pt x="20394" y="8348"/>
                  <a:pt x="19398" y="5948"/>
                  <a:pt x="17616" y="4174"/>
                </a:cubicBezTo>
                <a:cubicBezTo>
                  <a:pt x="15833" y="2400"/>
                  <a:pt x="13421" y="1409"/>
                  <a:pt x="10905" y="1409"/>
                </a:cubicBezTo>
                <a:cubicBezTo>
                  <a:pt x="10905" y="1409"/>
                  <a:pt x="10905" y="1409"/>
                  <a:pt x="10905" y="1409"/>
                </a:cubicBezTo>
                <a:cubicBezTo>
                  <a:pt x="8388" y="1409"/>
                  <a:pt x="5977" y="2400"/>
                  <a:pt x="4194" y="4174"/>
                </a:cubicBezTo>
                <a:cubicBezTo>
                  <a:pt x="2412" y="5948"/>
                  <a:pt x="1416" y="8348"/>
                  <a:pt x="1416" y="10852"/>
                </a:cubicBezTo>
                <a:cubicBezTo>
                  <a:pt x="1416" y="12522"/>
                  <a:pt x="1887" y="14191"/>
                  <a:pt x="2726" y="15600"/>
                </a:cubicBezTo>
                <a:cubicBezTo>
                  <a:pt x="2831" y="15757"/>
                  <a:pt x="2831" y="15913"/>
                  <a:pt x="2831" y="16070"/>
                </a:cubicBezTo>
                <a:lnTo>
                  <a:pt x="2150" y="19617"/>
                </a:lnTo>
                <a:lnTo>
                  <a:pt x="5715" y="18939"/>
                </a:lnTo>
                <a:cubicBezTo>
                  <a:pt x="5662" y="18887"/>
                  <a:pt x="5715" y="18887"/>
                  <a:pt x="5767" y="1888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6" name="Form"/>
          <p:cNvSpPr/>
          <p:nvPr/>
        </p:nvSpPr>
        <p:spPr>
          <a:xfrm>
            <a:off x="8763000" y="8978900"/>
            <a:ext cx="448104" cy="525911"/>
          </a:xfrm>
          <a:custGeom>
            <a:avLst/>
            <a:gdLst/>
            <a:ahLst/>
            <a:cxnLst>
              <a:cxn ang="0">
                <a:pos x="wd2" y="hd2"/>
              </a:cxn>
              <a:cxn ang="5400000">
                <a:pos x="wd2" y="hd2"/>
              </a:cxn>
              <a:cxn ang="10800000">
                <a:pos x="wd2" y="hd2"/>
              </a:cxn>
              <a:cxn ang="16200000">
                <a:pos x="wd2" y="hd2"/>
              </a:cxn>
            </a:cxnLst>
            <a:rect l="0" t="0" r="r" b="b"/>
            <a:pathLst>
              <a:path w="21285" h="21348" extrusionOk="0">
                <a:moveTo>
                  <a:pt x="831" y="0"/>
                </a:moveTo>
                <a:cubicBezTo>
                  <a:pt x="-315" y="0"/>
                  <a:pt x="58" y="1750"/>
                  <a:pt x="58" y="2368"/>
                </a:cubicBezTo>
                <a:cubicBezTo>
                  <a:pt x="58" y="4018"/>
                  <a:pt x="58" y="5729"/>
                  <a:pt x="58" y="7378"/>
                </a:cubicBezTo>
                <a:cubicBezTo>
                  <a:pt x="58" y="11142"/>
                  <a:pt x="58" y="14905"/>
                  <a:pt x="58" y="18720"/>
                </a:cubicBezTo>
                <a:cubicBezTo>
                  <a:pt x="58" y="19287"/>
                  <a:pt x="58" y="19796"/>
                  <a:pt x="58" y="20363"/>
                </a:cubicBezTo>
                <a:cubicBezTo>
                  <a:pt x="58" y="20466"/>
                  <a:pt x="58" y="20566"/>
                  <a:pt x="58" y="20669"/>
                </a:cubicBezTo>
                <a:cubicBezTo>
                  <a:pt x="119" y="21236"/>
                  <a:pt x="835" y="21600"/>
                  <a:pt x="1378" y="21136"/>
                </a:cubicBezTo>
                <a:lnTo>
                  <a:pt x="5129" y="17882"/>
                </a:lnTo>
                <a:lnTo>
                  <a:pt x="20437" y="17946"/>
                </a:lnTo>
                <a:cubicBezTo>
                  <a:pt x="20859" y="17946"/>
                  <a:pt x="21228" y="17631"/>
                  <a:pt x="21228" y="17270"/>
                </a:cubicBezTo>
                <a:lnTo>
                  <a:pt x="21285" y="725"/>
                </a:lnTo>
                <a:cubicBezTo>
                  <a:pt x="21285" y="364"/>
                  <a:pt x="20934" y="48"/>
                  <a:pt x="20512" y="48"/>
                </a:cubicBezTo>
                <a:lnTo>
                  <a:pt x="831" y="0"/>
                </a:lnTo>
                <a:close/>
                <a:moveTo>
                  <a:pt x="1623" y="1385"/>
                </a:moveTo>
                <a:lnTo>
                  <a:pt x="19720" y="1450"/>
                </a:lnTo>
                <a:lnTo>
                  <a:pt x="19720" y="16658"/>
                </a:lnTo>
                <a:lnTo>
                  <a:pt x="4828" y="16545"/>
                </a:lnTo>
                <a:cubicBezTo>
                  <a:pt x="4647" y="16545"/>
                  <a:pt x="4402" y="16599"/>
                  <a:pt x="4281" y="16754"/>
                </a:cubicBezTo>
                <a:lnTo>
                  <a:pt x="1623" y="19074"/>
                </a:lnTo>
                <a:lnTo>
                  <a:pt x="1623" y="1385"/>
                </a:lnTo>
                <a:close/>
                <a:moveTo>
                  <a:pt x="5544" y="7733"/>
                </a:moveTo>
                <a:cubicBezTo>
                  <a:pt x="4820" y="7733"/>
                  <a:pt x="4224" y="8242"/>
                  <a:pt x="4224" y="8860"/>
                </a:cubicBezTo>
                <a:cubicBezTo>
                  <a:pt x="4224" y="9479"/>
                  <a:pt x="4820" y="10004"/>
                  <a:pt x="5544" y="10004"/>
                </a:cubicBezTo>
                <a:cubicBezTo>
                  <a:pt x="6268" y="10004"/>
                  <a:pt x="6883" y="9479"/>
                  <a:pt x="6882" y="8860"/>
                </a:cubicBezTo>
                <a:cubicBezTo>
                  <a:pt x="6882" y="8242"/>
                  <a:pt x="6268" y="7733"/>
                  <a:pt x="5544" y="7733"/>
                </a:cubicBezTo>
                <a:close/>
                <a:moveTo>
                  <a:pt x="10370" y="7733"/>
                </a:moveTo>
                <a:cubicBezTo>
                  <a:pt x="9646" y="7733"/>
                  <a:pt x="9050" y="8242"/>
                  <a:pt x="9050" y="8860"/>
                </a:cubicBezTo>
                <a:cubicBezTo>
                  <a:pt x="9050" y="9479"/>
                  <a:pt x="9646" y="10004"/>
                  <a:pt x="10370" y="10004"/>
                </a:cubicBezTo>
                <a:cubicBezTo>
                  <a:pt x="11094" y="10004"/>
                  <a:pt x="11709" y="9479"/>
                  <a:pt x="11708" y="8860"/>
                </a:cubicBezTo>
                <a:cubicBezTo>
                  <a:pt x="11708" y="8242"/>
                  <a:pt x="11154" y="7733"/>
                  <a:pt x="10370" y="7733"/>
                </a:cubicBezTo>
                <a:close/>
                <a:moveTo>
                  <a:pt x="15196" y="7733"/>
                </a:moveTo>
                <a:cubicBezTo>
                  <a:pt x="14472" y="7733"/>
                  <a:pt x="13876" y="8242"/>
                  <a:pt x="13876" y="8860"/>
                </a:cubicBezTo>
                <a:cubicBezTo>
                  <a:pt x="13876" y="9479"/>
                  <a:pt x="14472" y="10004"/>
                  <a:pt x="15196" y="10004"/>
                </a:cubicBezTo>
                <a:cubicBezTo>
                  <a:pt x="15920" y="10004"/>
                  <a:pt x="16534" y="9479"/>
                  <a:pt x="16534" y="8860"/>
                </a:cubicBezTo>
                <a:cubicBezTo>
                  <a:pt x="16534" y="8242"/>
                  <a:pt x="15980" y="7733"/>
                  <a:pt x="15196" y="77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7" name="Form"/>
          <p:cNvSpPr/>
          <p:nvPr/>
        </p:nvSpPr>
        <p:spPr>
          <a:xfrm>
            <a:off x="9982200" y="8978900"/>
            <a:ext cx="609600" cy="525348"/>
          </a:xfrm>
          <a:custGeom>
            <a:avLst/>
            <a:gdLst/>
            <a:ahLst/>
            <a:cxnLst>
              <a:cxn ang="0">
                <a:pos x="wd2" y="hd2"/>
              </a:cxn>
              <a:cxn ang="5400000">
                <a:pos x="wd2" y="hd2"/>
              </a:cxn>
              <a:cxn ang="10800000">
                <a:pos x="wd2" y="hd2"/>
              </a:cxn>
              <a:cxn ang="16200000">
                <a:pos x="wd2" y="hd2"/>
              </a:cxn>
            </a:cxnLst>
            <a:rect l="0" t="0" r="r" b="b"/>
            <a:pathLst>
              <a:path w="21600" h="21376" extrusionOk="0">
                <a:moveTo>
                  <a:pt x="591" y="0"/>
                </a:moveTo>
                <a:cubicBezTo>
                  <a:pt x="456" y="0"/>
                  <a:pt x="273" y="55"/>
                  <a:pt x="183" y="210"/>
                </a:cubicBezTo>
                <a:cubicBezTo>
                  <a:pt x="93" y="313"/>
                  <a:pt x="0" y="523"/>
                  <a:pt x="0" y="678"/>
                </a:cubicBezTo>
                <a:lnTo>
                  <a:pt x="0" y="20718"/>
                </a:lnTo>
                <a:cubicBezTo>
                  <a:pt x="0" y="21287"/>
                  <a:pt x="624" y="21600"/>
                  <a:pt x="984" y="21187"/>
                </a:cubicBezTo>
                <a:lnTo>
                  <a:pt x="3783" y="17925"/>
                </a:lnTo>
                <a:lnTo>
                  <a:pt x="21009" y="17989"/>
                </a:lnTo>
                <a:cubicBezTo>
                  <a:pt x="21144" y="17989"/>
                  <a:pt x="21327" y="17934"/>
                  <a:pt x="21417" y="17779"/>
                </a:cubicBezTo>
                <a:cubicBezTo>
                  <a:pt x="21507" y="17676"/>
                  <a:pt x="21600" y="17466"/>
                  <a:pt x="21600" y="17311"/>
                </a:cubicBezTo>
                <a:lnTo>
                  <a:pt x="21600" y="727"/>
                </a:lnTo>
                <a:cubicBezTo>
                  <a:pt x="21555" y="365"/>
                  <a:pt x="21324" y="49"/>
                  <a:pt x="21009" y="48"/>
                </a:cubicBezTo>
                <a:lnTo>
                  <a:pt x="591" y="0"/>
                </a:lnTo>
                <a:close/>
                <a:moveTo>
                  <a:pt x="1167" y="1340"/>
                </a:moveTo>
                <a:lnTo>
                  <a:pt x="20475" y="1389"/>
                </a:lnTo>
                <a:lnTo>
                  <a:pt x="20475" y="16584"/>
                </a:lnTo>
                <a:lnTo>
                  <a:pt x="20433" y="16584"/>
                </a:lnTo>
                <a:lnTo>
                  <a:pt x="3558" y="16536"/>
                </a:lnTo>
                <a:cubicBezTo>
                  <a:pt x="3423" y="16536"/>
                  <a:pt x="3240" y="16591"/>
                  <a:pt x="3150" y="16746"/>
                </a:cubicBezTo>
                <a:lnTo>
                  <a:pt x="1167" y="19071"/>
                </a:lnTo>
                <a:lnTo>
                  <a:pt x="1167" y="1340"/>
                </a:lnTo>
                <a:close/>
                <a:moveTo>
                  <a:pt x="7284" y="8268"/>
                </a:moveTo>
                <a:cubicBezTo>
                  <a:pt x="6744" y="8268"/>
                  <a:pt x="6300" y="8778"/>
                  <a:pt x="6300" y="9398"/>
                </a:cubicBezTo>
                <a:cubicBezTo>
                  <a:pt x="6300" y="10018"/>
                  <a:pt x="6699" y="10545"/>
                  <a:pt x="7284" y="10545"/>
                </a:cubicBezTo>
                <a:cubicBezTo>
                  <a:pt x="7824" y="10545"/>
                  <a:pt x="8283" y="10018"/>
                  <a:pt x="8283" y="9398"/>
                </a:cubicBezTo>
                <a:cubicBezTo>
                  <a:pt x="8283" y="8778"/>
                  <a:pt x="7824" y="8268"/>
                  <a:pt x="7284" y="8268"/>
                </a:cubicBezTo>
                <a:close/>
                <a:moveTo>
                  <a:pt x="10884" y="8268"/>
                </a:moveTo>
                <a:cubicBezTo>
                  <a:pt x="10344" y="8268"/>
                  <a:pt x="9900" y="8778"/>
                  <a:pt x="9900" y="9398"/>
                </a:cubicBezTo>
                <a:cubicBezTo>
                  <a:pt x="9900" y="10018"/>
                  <a:pt x="10344" y="10545"/>
                  <a:pt x="10884" y="10545"/>
                </a:cubicBezTo>
                <a:cubicBezTo>
                  <a:pt x="11424" y="10545"/>
                  <a:pt x="11883" y="10018"/>
                  <a:pt x="11883" y="9398"/>
                </a:cubicBezTo>
                <a:cubicBezTo>
                  <a:pt x="11883" y="8778"/>
                  <a:pt x="11424" y="8268"/>
                  <a:pt x="10884" y="8268"/>
                </a:cubicBezTo>
                <a:close/>
                <a:moveTo>
                  <a:pt x="14484" y="8268"/>
                </a:moveTo>
                <a:cubicBezTo>
                  <a:pt x="13944" y="8268"/>
                  <a:pt x="13500" y="8778"/>
                  <a:pt x="13500" y="9398"/>
                </a:cubicBezTo>
                <a:cubicBezTo>
                  <a:pt x="13500" y="10018"/>
                  <a:pt x="13944" y="10545"/>
                  <a:pt x="14484" y="10545"/>
                </a:cubicBezTo>
                <a:cubicBezTo>
                  <a:pt x="15024" y="10545"/>
                  <a:pt x="15483" y="10018"/>
                  <a:pt x="15483" y="9398"/>
                </a:cubicBezTo>
                <a:cubicBezTo>
                  <a:pt x="15483" y="8778"/>
                  <a:pt x="15024" y="8268"/>
                  <a:pt x="14484" y="826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8" name="Form"/>
          <p:cNvSpPr/>
          <p:nvPr/>
        </p:nvSpPr>
        <p:spPr>
          <a:xfrm>
            <a:off x="7416800" y="8978900"/>
            <a:ext cx="524669" cy="524669"/>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7892" y="0"/>
                  <a:pt x="5176" y="1098"/>
                  <a:pt x="3137" y="3137"/>
                </a:cubicBezTo>
                <a:cubicBezTo>
                  <a:pt x="1098" y="5176"/>
                  <a:pt x="0" y="7892"/>
                  <a:pt x="0" y="10767"/>
                </a:cubicBezTo>
                <a:cubicBezTo>
                  <a:pt x="0" y="12597"/>
                  <a:pt x="467" y="14375"/>
                  <a:pt x="1356" y="15996"/>
                </a:cubicBezTo>
                <a:lnTo>
                  <a:pt x="523" y="20293"/>
                </a:lnTo>
                <a:cubicBezTo>
                  <a:pt x="418" y="20763"/>
                  <a:pt x="837" y="21182"/>
                  <a:pt x="1307" y="21077"/>
                </a:cubicBezTo>
                <a:lnTo>
                  <a:pt x="5588" y="20227"/>
                </a:lnTo>
                <a:cubicBezTo>
                  <a:pt x="7156" y="21116"/>
                  <a:pt x="8986" y="21600"/>
                  <a:pt x="10816" y="21600"/>
                </a:cubicBezTo>
                <a:cubicBezTo>
                  <a:pt x="13692" y="21600"/>
                  <a:pt x="16424" y="20502"/>
                  <a:pt x="18463" y="18463"/>
                </a:cubicBezTo>
                <a:cubicBezTo>
                  <a:pt x="20502" y="16424"/>
                  <a:pt x="21600" y="13692"/>
                  <a:pt x="21600" y="10816"/>
                </a:cubicBezTo>
                <a:cubicBezTo>
                  <a:pt x="21600" y="7888"/>
                  <a:pt x="20437" y="5176"/>
                  <a:pt x="18398" y="3137"/>
                </a:cubicBezTo>
                <a:cubicBezTo>
                  <a:pt x="16358" y="1098"/>
                  <a:pt x="13643" y="0"/>
                  <a:pt x="10767" y="0"/>
                </a:cubicBezTo>
                <a:close/>
                <a:moveTo>
                  <a:pt x="10718" y="1258"/>
                </a:moveTo>
                <a:cubicBezTo>
                  <a:pt x="13228" y="1258"/>
                  <a:pt x="15640" y="2242"/>
                  <a:pt x="17417" y="4019"/>
                </a:cubicBezTo>
                <a:cubicBezTo>
                  <a:pt x="19195" y="5797"/>
                  <a:pt x="20178" y="8209"/>
                  <a:pt x="20179" y="10718"/>
                </a:cubicBezTo>
                <a:cubicBezTo>
                  <a:pt x="20231" y="13280"/>
                  <a:pt x="19244" y="15689"/>
                  <a:pt x="17466" y="17466"/>
                </a:cubicBezTo>
                <a:cubicBezTo>
                  <a:pt x="15689" y="19244"/>
                  <a:pt x="13277" y="20227"/>
                  <a:pt x="10767" y="20227"/>
                </a:cubicBezTo>
                <a:cubicBezTo>
                  <a:pt x="9094" y="20227"/>
                  <a:pt x="7424" y="19757"/>
                  <a:pt x="6013" y="18920"/>
                </a:cubicBezTo>
                <a:cubicBezTo>
                  <a:pt x="5908" y="18868"/>
                  <a:pt x="5810" y="18822"/>
                  <a:pt x="5653" y="18822"/>
                </a:cubicBezTo>
                <a:cubicBezTo>
                  <a:pt x="5601" y="18822"/>
                  <a:pt x="5539" y="18822"/>
                  <a:pt x="5539" y="18822"/>
                </a:cubicBezTo>
                <a:lnTo>
                  <a:pt x="1993" y="19509"/>
                </a:lnTo>
                <a:lnTo>
                  <a:pt x="2663" y="15947"/>
                </a:lnTo>
                <a:cubicBezTo>
                  <a:pt x="2716" y="15790"/>
                  <a:pt x="2670" y="15630"/>
                  <a:pt x="2565" y="15473"/>
                </a:cubicBezTo>
                <a:cubicBezTo>
                  <a:pt x="1729" y="14009"/>
                  <a:pt x="1258" y="12391"/>
                  <a:pt x="1258" y="10718"/>
                </a:cubicBezTo>
                <a:cubicBezTo>
                  <a:pt x="1258" y="8209"/>
                  <a:pt x="2242" y="5797"/>
                  <a:pt x="4019" y="4019"/>
                </a:cubicBezTo>
                <a:cubicBezTo>
                  <a:pt x="5797" y="2242"/>
                  <a:pt x="8209" y="1258"/>
                  <a:pt x="10718" y="1258"/>
                </a:cubicBezTo>
                <a:close/>
                <a:moveTo>
                  <a:pt x="6372" y="9934"/>
                </a:moveTo>
                <a:cubicBezTo>
                  <a:pt x="5745" y="9934"/>
                  <a:pt x="5228" y="10450"/>
                  <a:pt x="5228" y="11078"/>
                </a:cubicBezTo>
                <a:cubicBezTo>
                  <a:pt x="5228" y="11705"/>
                  <a:pt x="5745" y="12238"/>
                  <a:pt x="6372" y="12238"/>
                </a:cubicBezTo>
                <a:cubicBezTo>
                  <a:pt x="7000" y="12238"/>
                  <a:pt x="7532" y="11705"/>
                  <a:pt x="7532" y="11078"/>
                </a:cubicBezTo>
                <a:cubicBezTo>
                  <a:pt x="7532" y="10450"/>
                  <a:pt x="7000" y="9934"/>
                  <a:pt x="6372" y="9934"/>
                </a:cubicBezTo>
                <a:close/>
                <a:moveTo>
                  <a:pt x="10555" y="9934"/>
                </a:moveTo>
                <a:cubicBezTo>
                  <a:pt x="9928" y="9934"/>
                  <a:pt x="9411" y="10450"/>
                  <a:pt x="9411" y="11078"/>
                </a:cubicBezTo>
                <a:cubicBezTo>
                  <a:pt x="9411" y="11705"/>
                  <a:pt x="9927" y="12238"/>
                  <a:pt x="10555" y="12238"/>
                </a:cubicBezTo>
                <a:cubicBezTo>
                  <a:pt x="11182" y="12238"/>
                  <a:pt x="11715" y="11705"/>
                  <a:pt x="11715" y="11078"/>
                </a:cubicBezTo>
                <a:cubicBezTo>
                  <a:pt x="11715" y="10450"/>
                  <a:pt x="11182" y="9934"/>
                  <a:pt x="10555" y="9934"/>
                </a:cubicBezTo>
                <a:close/>
                <a:moveTo>
                  <a:pt x="14738" y="9934"/>
                </a:moveTo>
                <a:cubicBezTo>
                  <a:pt x="14110" y="9934"/>
                  <a:pt x="13594" y="10450"/>
                  <a:pt x="13594" y="11078"/>
                </a:cubicBezTo>
                <a:cubicBezTo>
                  <a:pt x="13594" y="11705"/>
                  <a:pt x="14110" y="12238"/>
                  <a:pt x="14738" y="12238"/>
                </a:cubicBezTo>
                <a:cubicBezTo>
                  <a:pt x="15365" y="12238"/>
                  <a:pt x="15898" y="11705"/>
                  <a:pt x="15898" y="11078"/>
                </a:cubicBezTo>
                <a:cubicBezTo>
                  <a:pt x="15898" y="10450"/>
                  <a:pt x="15417" y="9934"/>
                  <a:pt x="14738" y="993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09" name="Form"/>
          <p:cNvSpPr/>
          <p:nvPr/>
        </p:nvSpPr>
        <p:spPr>
          <a:xfrm>
            <a:off x="11366500" y="8978900"/>
            <a:ext cx="447041" cy="525781"/>
          </a:xfrm>
          <a:custGeom>
            <a:avLst/>
            <a:gdLst/>
            <a:ahLst/>
            <a:cxnLst>
              <a:cxn ang="0">
                <a:pos x="wd2" y="hd2"/>
              </a:cxn>
              <a:cxn ang="5400000">
                <a:pos x="wd2" y="hd2"/>
              </a:cxn>
              <a:cxn ang="10800000">
                <a:pos x="wd2" y="hd2"/>
              </a:cxn>
              <a:cxn ang="16200000">
                <a:pos x="wd2" y="hd2"/>
              </a:cxn>
            </a:cxnLst>
            <a:rect l="0" t="0" r="r" b="b"/>
            <a:pathLst>
              <a:path w="21600" h="21600" extrusionOk="0">
                <a:moveTo>
                  <a:pt x="798" y="21600"/>
                </a:moveTo>
                <a:cubicBezTo>
                  <a:pt x="368" y="21600"/>
                  <a:pt x="0" y="21287"/>
                  <a:pt x="0" y="20922"/>
                </a:cubicBezTo>
                <a:lnTo>
                  <a:pt x="0" y="678"/>
                </a:lnTo>
                <a:cubicBezTo>
                  <a:pt x="0" y="522"/>
                  <a:pt x="61" y="313"/>
                  <a:pt x="245" y="209"/>
                </a:cubicBezTo>
                <a:cubicBezTo>
                  <a:pt x="368" y="104"/>
                  <a:pt x="614" y="0"/>
                  <a:pt x="798" y="0"/>
                </a:cubicBezTo>
                <a:cubicBezTo>
                  <a:pt x="798" y="0"/>
                  <a:pt x="798" y="0"/>
                  <a:pt x="798" y="0"/>
                </a:cubicBezTo>
                <a:lnTo>
                  <a:pt x="20802" y="52"/>
                </a:lnTo>
                <a:cubicBezTo>
                  <a:pt x="21232" y="52"/>
                  <a:pt x="21600" y="365"/>
                  <a:pt x="21600" y="730"/>
                </a:cubicBezTo>
                <a:lnTo>
                  <a:pt x="21600" y="17478"/>
                </a:lnTo>
                <a:cubicBezTo>
                  <a:pt x="21600" y="17635"/>
                  <a:pt x="21539" y="17843"/>
                  <a:pt x="21355" y="17948"/>
                </a:cubicBezTo>
                <a:cubicBezTo>
                  <a:pt x="21232" y="18052"/>
                  <a:pt x="20986" y="18157"/>
                  <a:pt x="20802" y="18157"/>
                </a:cubicBezTo>
                <a:cubicBezTo>
                  <a:pt x="20802" y="18157"/>
                  <a:pt x="20802" y="18157"/>
                  <a:pt x="20802" y="18157"/>
                </a:cubicBezTo>
                <a:lnTo>
                  <a:pt x="5216" y="18104"/>
                </a:lnTo>
                <a:lnTo>
                  <a:pt x="1411" y="21391"/>
                </a:lnTo>
                <a:cubicBezTo>
                  <a:pt x="1227" y="21496"/>
                  <a:pt x="982" y="21600"/>
                  <a:pt x="798" y="21600"/>
                </a:cubicBezTo>
                <a:close/>
                <a:moveTo>
                  <a:pt x="1595" y="1357"/>
                </a:moveTo>
                <a:lnTo>
                  <a:pt x="1595" y="19252"/>
                </a:lnTo>
                <a:lnTo>
                  <a:pt x="4295" y="16904"/>
                </a:lnTo>
                <a:cubicBezTo>
                  <a:pt x="4418" y="16800"/>
                  <a:pt x="4664" y="16696"/>
                  <a:pt x="4848" y="16696"/>
                </a:cubicBezTo>
                <a:cubicBezTo>
                  <a:pt x="4848" y="16696"/>
                  <a:pt x="4848" y="16696"/>
                  <a:pt x="4848" y="16696"/>
                </a:cubicBezTo>
                <a:lnTo>
                  <a:pt x="20005" y="16748"/>
                </a:lnTo>
                <a:lnTo>
                  <a:pt x="20005" y="1357"/>
                </a:lnTo>
                <a:lnTo>
                  <a:pt x="1595" y="135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0" name="Form"/>
          <p:cNvSpPr/>
          <p:nvPr/>
        </p:nvSpPr>
        <p:spPr>
          <a:xfrm>
            <a:off x="12598399" y="8978900"/>
            <a:ext cx="609603" cy="525781"/>
          </a:xfrm>
          <a:custGeom>
            <a:avLst/>
            <a:gdLst/>
            <a:ahLst/>
            <a:cxnLst>
              <a:cxn ang="0">
                <a:pos x="wd2" y="hd2"/>
              </a:cxn>
              <a:cxn ang="5400000">
                <a:pos x="wd2" y="hd2"/>
              </a:cxn>
              <a:cxn ang="10800000">
                <a:pos x="wd2" y="hd2"/>
              </a:cxn>
              <a:cxn ang="16200000">
                <a:pos x="wd2" y="hd2"/>
              </a:cxn>
            </a:cxnLst>
            <a:rect l="0" t="0" r="r" b="b"/>
            <a:pathLst>
              <a:path w="21600" h="21600" extrusionOk="0">
                <a:moveTo>
                  <a:pt x="585" y="21600"/>
                </a:moveTo>
                <a:cubicBezTo>
                  <a:pt x="270" y="21600"/>
                  <a:pt x="0" y="21287"/>
                  <a:pt x="0" y="20922"/>
                </a:cubicBezTo>
                <a:lnTo>
                  <a:pt x="0" y="678"/>
                </a:lnTo>
                <a:cubicBezTo>
                  <a:pt x="0" y="522"/>
                  <a:pt x="45" y="313"/>
                  <a:pt x="180" y="209"/>
                </a:cubicBezTo>
                <a:cubicBezTo>
                  <a:pt x="270" y="104"/>
                  <a:pt x="450" y="0"/>
                  <a:pt x="585" y="0"/>
                </a:cubicBezTo>
                <a:cubicBezTo>
                  <a:pt x="585" y="0"/>
                  <a:pt x="585" y="0"/>
                  <a:pt x="585" y="0"/>
                </a:cubicBezTo>
                <a:lnTo>
                  <a:pt x="21015" y="52"/>
                </a:lnTo>
                <a:cubicBezTo>
                  <a:pt x="21330" y="52"/>
                  <a:pt x="21600" y="365"/>
                  <a:pt x="21600" y="730"/>
                </a:cubicBezTo>
                <a:lnTo>
                  <a:pt x="21600" y="17478"/>
                </a:lnTo>
                <a:cubicBezTo>
                  <a:pt x="21600" y="17635"/>
                  <a:pt x="21555" y="17843"/>
                  <a:pt x="21420" y="17948"/>
                </a:cubicBezTo>
                <a:cubicBezTo>
                  <a:pt x="21330" y="18052"/>
                  <a:pt x="21150" y="18157"/>
                  <a:pt x="21015" y="18157"/>
                </a:cubicBezTo>
                <a:cubicBezTo>
                  <a:pt x="21015" y="18157"/>
                  <a:pt x="21015" y="18157"/>
                  <a:pt x="21015" y="18157"/>
                </a:cubicBezTo>
                <a:lnTo>
                  <a:pt x="3780" y="18104"/>
                </a:lnTo>
                <a:lnTo>
                  <a:pt x="990" y="21391"/>
                </a:lnTo>
                <a:cubicBezTo>
                  <a:pt x="900" y="21496"/>
                  <a:pt x="765" y="21600"/>
                  <a:pt x="585" y="21600"/>
                </a:cubicBezTo>
                <a:close/>
                <a:moveTo>
                  <a:pt x="1170" y="1357"/>
                </a:moveTo>
                <a:lnTo>
                  <a:pt x="1170" y="19252"/>
                </a:lnTo>
                <a:lnTo>
                  <a:pt x="3150" y="16904"/>
                </a:lnTo>
                <a:cubicBezTo>
                  <a:pt x="3240" y="16800"/>
                  <a:pt x="3420" y="16696"/>
                  <a:pt x="3555" y="16696"/>
                </a:cubicBezTo>
                <a:cubicBezTo>
                  <a:pt x="3555" y="16696"/>
                  <a:pt x="3555" y="16696"/>
                  <a:pt x="3555" y="16696"/>
                </a:cubicBezTo>
                <a:lnTo>
                  <a:pt x="20430" y="16748"/>
                </a:lnTo>
                <a:lnTo>
                  <a:pt x="20430" y="1357"/>
                </a:lnTo>
                <a:lnTo>
                  <a:pt x="1170" y="135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1" name="Form"/>
          <p:cNvSpPr/>
          <p:nvPr/>
        </p:nvSpPr>
        <p:spPr>
          <a:xfrm>
            <a:off x="3454400" y="9029699"/>
            <a:ext cx="609600" cy="440691"/>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3"/>
                  <a:pt x="0" y="809"/>
                </a:cubicBezTo>
                <a:lnTo>
                  <a:pt x="0" y="20791"/>
                </a:lnTo>
                <a:cubicBezTo>
                  <a:pt x="0" y="21227"/>
                  <a:pt x="270" y="21600"/>
                  <a:pt x="585" y="21600"/>
                </a:cubicBezTo>
                <a:lnTo>
                  <a:pt x="21015" y="21600"/>
                </a:lnTo>
                <a:cubicBezTo>
                  <a:pt x="21330" y="21600"/>
                  <a:pt x="21600" y="21227"/>
                  <a:pt x="21600" y="20791"/>
                </a:cubicBezTo>
                <a:lnTo>
                  <a:pt x="21600" y="809"/>
                </a:lnTo>
                <a:cubicBezTo>
                  <a:pt x="21600" y="373"/>
                  <a:pt x="21330" y="0"/>
                  <a:pt x="21015" y="0"/>
                </a:cubicBezTo>
                <a:close/>
                <a:moveTo>
                  <a:pt x="19215" y="1618"/>
                </a:moveTo>
                <a:lnTo>
                  <a:pt x="10800" y="9835"/>
                </a:lnTo>
                <a:lnTo>
                  <a:pt x="2385" y="1618"/>
                </a:lnTo>
                <a:lnTo>
                  <a:pt x="19215" y="1618"/>
                </a:lnTo>
                <a:close/>
                <a:moveTo>
                  <a:pt x="1170" y="19982"/>
                </a:moveTo>
                <a:lnTo>
                  <a:pt x="1170" y="2365"/>
                </a:lnTo>
                <a:lnTo>
                  <a:pt x="10485" y="11454"/>
                </a:lnTo>
                <a:cubicBezTo>
                  <a:pt x="10665" y="11640"/>
                  <a:pt x="10935" y="11640"/>
                  <a:pt x="11160" y="11454"/>
                </a:cubicBezTo>
                <a:lnTo>
                  <a:pt x="20475" y="2365"/>
                </a:lnTo>
                <a:lnTo>
                  <a:pt x="20475" y="19982"/>
                </a:lnTo>
                <a:lnTo>
                  <a:pt x="1170" y="199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2" name="Form"/>
          <p:cNvSpPr/>
          <p:nvPr/>
        </p:nvSpPr>
        <p:spPr>
          <a:xfrm>
            <a:off x="4762500" y="8940799"/>
            <a:ext cx="609600" cy="608965"/>
          </a:xfrm>
          <a:custGeom>
            <a:avLst/>
            <a:gdLst/>
            <a:ahLst/>
            <a:cxnLst>
              <a:cxn ang="0">
                <a:pos x="wd2" y="hd2"/>
              </a:cxn>
              <a:cxn ang="5400000">
                <a:pos x="wd2" y="hd2"/>
              </a:cxn>
              <a:cxn ang="10800000">
                <a:pos x="wd2" y="hd2"/>
              </a:cxn>
              <a:cxn ang="16200000">
                <a:pos x="wd2" y="hd2"/>
              </a:cxn>
            </a:cxnLst>
            <a:rect l="0" t="0" r="r" b="b"/>
            <a:pathLst>
              <a:path w="21600" h="21577" extrusionOk="0">
                <a:moveTo>
                  <a:pt x="21285" y="6052"/>
                </a:moveTo>
                <a:lnTo>
                  <a:pt x="21285" y="6052"/>
                </a:lnTo>
                <a:lnTo>
                  <a:pt x="11070" y="67"/>
                </a:lnTo>
                <a:cubicBezTo>
                  <a:pt x="10890" y="-23"/>
                  <a:pt x="10665" y="-23"/>
                  <a:pt x="10485" y="67"/>
                </a:cubicBezTo>
                <a:lnTo>
                  <a:pt x="270" y="6052"/>
                </a:lnTo>
                <a:lnTo>
                  <a:pt x="270" y="6052"/>
                </a:lnTo>
                <a:cubicBezTo>
                  <a:pt x="90" y="6142"/>
                  <a:pt x="0" y="6322"/>
                  <a:pt x="0" y="6547"/>
                </a:cubicBezTo>
                <a:lnTo>
                  <a:pt x="0" y="20992"/>
                </a:lnTo>
                <a:cubicBezTo>
                  <a:pt x="0" y="21307"/>
                  <a:pt x="270" y="21577"/>
                  <a:pt x="585" y="21577"/>
                </a:cubicBezTo>
                <a:lnTo>
                  <a:pt x="21015" y="21577"/>
                </a:lnTo>
                <a:cubicBezTo>
                  <a:pt x="21330" y="21577"/>
                  <a:pt x="21600" y="21307"/>
                  <a:pt x="21600" y="20992"/>
                </a:cubicBezTo>
                <a:lnTo>
                  <a:pt x="21600" y="6547"/>
                </a:lnTo>
                <a:cubicBezTo>
                  <a:pt x="21600" y="6322"/>
                  <a:pt x="21465" y="6142"/>
                  <a:pt x="21285" y="6052"/>
                </a:cubicBezTo>
                <a:close/>
                <a:moveTo>
                  <a:pt x="10800" y="1237"/>
                </a:moveTo>
                <a:lnTo>
                  <a:pt x="18900" y="6007"/>
                </a:lnTo>
                <a:lnTo>
                  <a:pt x="2700" y="6007"/>
                </a:lnTo>
                <a:lnTo>
                  <a:pt x="10800" y="1237"/>
                </a:lnTo>
                <a:close/>
                <a:moveTo>
                  <a:pt x="19395" y="7132"/>
                </a:moveTo>
                <a:lnTo>
                  <a:pt x="10800" y="12172"/>
                </a:lnTo>
                <a:lnTo>
                  <a:pt x="2205" y="7132"/>
                </a:lnTo>
                <a:lnTo>
                  <a:pt x="19395" y="7132"/>
                </a:lnTo>
                <a:close/>
                <a:moveTo>
                  <a:pt x="1170" y="20407"/>
                </a:moveTo>
                <a:lnTo>
                  <a:pt x="1170" y="7852"/>
                </a:lnTo>
                <a:lnTo>
                  <a:pt x="10530" y="13342"/>
                </a:lnTo>
                <a:cubicBezTo>
                  <a:pt x="10710" y="13432"/>
                  <a:pt x="10935" y="13432"/>
                  <a:pt x="11115" y="13342"/>
                </a:cubicBezTo>
                <a:lnTo>
                  <a:pt x="20475" y="7852"/>
                </a:lnTo>
                <a:lnTo>
                  <a:pt x="20475" y="20407"/>
                </a:lnTo>
                <a:lnTo>
                  <a:pt x="1170" y="2040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3" name="Form"/>
          <p:cNvSpPr/>
          <p:nvPr/>
        </p:nvSpPr>
        <p:spPr>
          <a:xfrm>
            <a:off x="21742400" y="8978900"/>
            <a:ext cx="609600" cy="529591"/>
          </a:xfrm>
          <a:custGeom>
            <a:avLst/>
            <a:gdLst/>
            <a:ahLst/>
            <a:cxnLst>
              <a:cxn ang="0">
                <a:pos x="wd2" y="hd2"/>
              </a:cxn>
              <a:cxn ang="5400000">
                <a:pos x="wd2" y="hd2"/>
              </a:cxn>
              <a:cxn ang="10800000">
                <a:pos x="wd2" y="hd2"/>
              </a:cxn>
              <a:cxn ang="16200000">
                <a:pos x="wd2" y="hd2"/>
              </a:cxn>
            </a:cxnLst>
            <a:rect l="0" t="0" r="r" b="b"/>
            <a:pathLst>
              <a:path w="21600" h="21600" extrusionOk="0">
                <a:moveTo>
                  <a:pt x="20655" y="16783"/>
                </a:moveTo>
                <a:cubicBezTo>
                  <a:pt x="21285" y="15436"/>
                  <a:pt x="21600" y="13934"/>
                  <a:pt x="21600" y="12432"/>
                </a:cubicBezTo>
                <a:cubicBezTo>
                  <a:pt x="21600" y="9997"/>
                  <a:pt x="20790" y="7718"/>
                  <a:pt x="19305" y="6009"/>
                </a:cubicBezTo>
                <a:cubicBezTo>
                  <a:pt x="17910" y="4403"/>
                  <a:pt x="16020" y="3470"/>
                  <a:pt x="14040" y="3367"/>
                </a:cubicBezTo>
                <a:cubicBezTo>
                  <a:pt x="13860" y="3108"/>
                  <a:pt x="13680" y="2849"/>
                  <a:pt x="13455" y="2642"/>
                </a:cubicBezTo>
                <a:cubicBezTo>
                  <a:pt x="11970" y="932"/>
                  <a:pt x="9990" y="0"/>
                  <a:pt x="7875" y="0"/>
                </a:cubicBezTo>
                <a:cubicBezTo>
                  <a:pt x="7875" y="0"/>
                  <a:pt x="7875" y="0"/>
                  <a:pt x="7875" y="0"/>
                </a:cubicBezTo>
                <a:cubicBezTo>
                  <a:pt x="5760" y="0"/>
                  <a:pt x="3780" y="932"/>
                  <a:pt x="2295" y="2642"/>
                </a:cubicBezTo>
                <a:cubicBezTo>
                  <a:pt x="810" y="4351"/>
                  <a:pt x="0" y="6630"/>
                  <a:pt x="0" y="9065"/>
                </a:cubicBezTo>
                <a:cubicBezTo>
                  <a:pt x="0" y="10567"/>
                  <a:pt x="315" y="12069"/>
                  <a:pt x="945" y="13416"/>
                </a:cubicBezTo>
                <a:lnTo>
                  <a:pt x="360" y="16938"/>
                </a:lnTo>
                <a:cubicBezTo>
                  <a:pt x="315" y="17145"/>
                  <a:pt x="360" y="17404"/>
                  <a:pt x="540" y="17560"/>
                </a:cubicBezTo>
                <a:cubicBezTo>
                  <a:pt x="675" y="17715"/>
                  <a:pt x="855" y="17767"/>
                  <a:pt x="1080" y="17767"/>
                </a:cubicBezTo>
                <a:lnTo>
                  <a:pt x="4140" y="17094"/>
                </a:lnTo>
                <a:cubicBezTo>
                  <a:pt x="5220" y="17767"/>
                  <a:pt x="6390" y="18130"/>
                  <a:pt x="7605" y="18181"/>
                </a:cubicBezTo>
                <a:cubicBezTo>
                  <a:pt x="9090" y="20357"/>
                  <a:pt x="11340" y="21600"/>
                  <a:pt x="13725" y="21600"/>
                </a:cubicBezTo>
                <a:cubicBezTo>
                  <a:pt x="13725" y="21600"/>
                  <a:pt x="13725" y="21600"/>
                  <a:pt x="13725" y="21600"/>
                </a:cubicBezTo>
                <a:cubicBezTo>
                  <a:pt x="15030" y="21600"/>
                  <a:pt x="16335" y="21237"/>
                  <a:pt x="17505" y="20512"/>
                </a:cubicBezTo>
                <a:lnTo>
                  <a:pt x="20565" y="21186"/>
                </a:lnTo>
                <a:cubicBezTo>
                  <a:pt x="20745" y="21237"/>
                  <a:pt x="20970" y="21186"/>
                  <a:pt x="21105" y="20978"/>
                </a:cubicBezTo>
                <a:cubicBezTo>
                  <a:pt x="21240" y="20823"/>
                  <a:pt x="21285" y="20616"/>
                  <a:pt x="21285" y="20357"/>
                </a:cubicBezTo>
                <a:lnTo>
                  <a:pt x="20655" y="16783"/>
                </a:lnTo>
                <a:close/>
                <a:moveTo>
                  <a:pt x="4185" y="15643"/>
                </a:moveTo>
                <a:cubicBezTo>
                  <a:pt x="4140" y="15643"/>
                  <a:pt x="4095" y="15643"/>
                  <a:pt x="4095" y="15643"/>
                </a:cubicBezTo>
                <a:lnTo>
                  <a:pt x="1665" y="16213"/>
                </a:lnTo>
                <a:lnTo>
                  <a:pt x="2160" y="13416"/>
                </a:lnTo>
                <a:cubicBezTo>
                  <a:pt x="2205" y="13260"/>
                  <a:pt x="2160" y="13105"/>
                  <a:pt x="2070" y="12950"/>
                </a:cubicBezTo>
                <a:cubicBezTo>
                  <a:pt x="1485" y="11758"/>
                  <a:pt x="1170" y="10411"/>
                  <a:pt x="1170" y="9065"/>
                </a:cubicBezTo>
                <a:cubicBezTo>
                  <a:pt x="1170" y="6993"/>
                  <a:pt x="1890" y="5076"/>
                  <a:pt x="3150" y="3574"/>
                </a:cubicBezTo>
                <a:cubicBezTo>
                  <a:pt x="4410" y="2124"/>
                  <a:pt x="6120" y="1295"/>
                  <a:pt x="7920" y="1295"/>
                </a:cubicBezTo>
                <a:cubicBezTo>
                  <a:pt x="7920" y="1295"/>
                  <a:pt x="7920" y="1295"/>
                  <a:pt x="7920" y="1295"/>
                </a:cubicBezTo>
                <a:cubicBezTo>
                  <a:pt x="9720" y="1295"/>
                  <a:pt x="11385" y="2124"/>
                  <a:pt x="12690" y="3574"/>
                </a:cubicBezTo>
                <a:cubicBezTo>
                  <a:pt x="13950" y="5024"/>
                  <a:pt x="14670" y="6993"/>
                  <a:pt x="14670" y="9065"/>
                </a:cubicBezTo>
                <a:cubicBezTo>
                  <a:pt x="14670" y="11137"/>
                  <a:pt x="13950" y="13053"/>
                  <a:pt x="12690" y="14555"/>
                </a:cubicBezTo>
                <a:cubicBezTo>
                  <a:pt x="11430" y="16006"/>
                  <a:pt x="9720" y="16834"/>
                  <a:pt x="7920" y="16834"/>
                </a:cubicBezTo>
                <a:cubicBezTo>
                  <a:pt x="7920" y="16834"/>
                  <a:pt x="7920" y="16834"/>
                  <a:pt x="7920" y="16834"/>
                </a:cubicBezTo>
                <a:lnTo>
                  <a:pt x="7920" y="16834"/>
                </a:lnTo>
                <a:cubicBezTo>
                  <a:pt x="6705" y="16834"/>
                  <a:pt x="5535" y="16472"/>
                  <a:pt x="4545" y="15799"/>
                </a:cubicBezTo>
                <a:cubicBezTo>
                  <a:pt x="4410" y="15695"/>
                  <a:pt x="4320" y="15643"/>
                  <a:pt x="4185" y="15643"/>
                </a:cubicBezTo>
                <a:close/>
                <a:moveTo>
                  <a:pt x="19440" y="16835"/>
                </a:moveTo>
                <a:lnTo>
                  <a:pt x="19935" y="19632"/>
                </a:lnTo>
                <a:lnTo>
                  <a:pt x="17505" y="19062"/>
                </a:lnTo>
                <a:cubicBezTo>
                  <a:pt x="17370" y="19010"/>
                  <a:pt x="17235" y="19062"/>
                  <a:pt x="17100" y="19165"/>
                </a:cubicBezTo>
                <a:cubicBezTo>
                  <a:pt x="16065" y="19839"/>
                  <a:pt x="14895" y="20201"/>
                  <a:pt x="13725" y="20201"/>
                </a:cubicBezTo>
                <a:cubicBezTo>
                  <a:pt x="13725" y="20201"/>
                  <a:pt x="13725" y="20201"/>
                  <a:pt x="13725" y="20201"/>
                </a:cubicBezTo>
                <a:cubicBezTo>
                  <a:pt x="11970" y="20201"/>
                  <a:pt x="10305" y="19424"/>
                  <a:pt x="9090" y="18026"/>
                </a:cubicBezTo>
                <a:cubicBezTo>
                  <a:pt x="10755" y="17715"/>
                  <a:pt x="12285" y="16835"/>
                  <a:pt x="13500" y="15488"/>
                </a:cubicBezTo>
                <a:cubicBezTo>
                  <a:pt x="14985" y="13778"/>
                  <a:pt x="15795" y="11499"/>
                  <a:pt x="15795" y="9065"/>
                </a:cubicBezTo>
                <a:cubicBezTo>
                  <a:pt x="15795" y="7563"/>
                  <a:pt x="15480" y="6112"/>
                  <a:pt x="14895" y="4817"/>
                </a:cubicBezTo>
                <a:cubicBezTo>
                  <a:pt x="16245" y="5076"/>
                  <a:pt x="17505" y="5801"/>
                  <a:pt x="18540" y="6993"/>
                </a:cubicBezTo>
                <a:cubicBezTo>
                  <a:pt x="19800" y="8443"/>
                  <a:pt x="20520" y="10411"/>
                  <a:pt x="20520" y="12483"/>
                </a:cubicBezTo>
                <a:cubicBezTo>
                  <a:pt x="20520" y="13882"/>
                  <a:pt x="20205" y="15229"/>
                  <a:pt x="19620" y="16368"/>
                </a:cubicBezTo>
                <a:cubicBezTo>
                  <a:pt x="19440" y="16524"/>
                  <a:pt x="19440" y="16679"/>
                  <a:pt x="19440" y="168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4" name="Form"/>
          <p:cNvSpPr/>
          <p:nvPr/>
        </p:nvSpPr>
        <p:spPr>
          <a:xfrm>
            <a:off x="15214600" y="8940800"/>
            <a:ext cx="610791" cy="610791"/>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44" y="21151"/>
                  <a:pt x="8980" y="21600"/>
                  <a:pt x="10821" y="21600"/>
                </a:cubicBezTo>
                <a:cubicBezTo>
                  <a:pt x="13695" y="21600"/>
                  <a:pt x="16390" y="20477"/>
                  <a:pt x="18456" y="18456"/>
                </a:cubicBezTo>
                <a:cubicBezTo>
                  <a:pt x="20477" y="16435"/>
                  <a:pt x="21600" y="13695"/>
                  <a:pt x="21600" y="10821"/>
                </a:cubicBezTo>
                <a:cubicBezTo>
                  <a:pt x="21600" y="7902"/>
                  <a:pt x="20480" y="5210"/>
                  <a:pt x="18414" y="3144"/>
                </a:cubicBezTo>
                <a:cubicBezTo>
                  <a:pt x="16393" y="1123"/>
                  <a:pt x="13698" y="0"/>
                  <a:pt x="10779" y="0"/>
                </a:cubicBezTo>
                <a:close/>
                <a:moveTo>
                  <a:pt x="10779" y="1123"/>
                </a:moveTo>
                <a:cubicBezTo>
                  <a:pt x="13339" y="1123"/>
                  <a:pt x="15761" y="2116"/>
                  <a:pt x="17558" y="3958"/>
                </a:cubicBezTo>
                <a:cubicBezTo>
                  <a:pt x="19354" y="5754"/>
                  <a:pt x="20393" y="8177"/>
                  <a:pt x="20393" y="10737"/>
                </a:cubicBezTo>
                <a:cubicBezTo>
                  <a:pt x="20438" y="13342"/>
                  <a:pt x="19441" y="15761"/>
                  <a:pt x="17600" y="17558"/>
                </a:cubicBezTo>
                <a:cubicBezTo>
                  <a:pt x="15803" y="19354"/>
                  <a:pt x="13381" y="20393"/>
                  <a:pt x="10821" y="20393"/>
                </a:cubicBezTo>
                <a:cubicBezTo>
                  <a:pt x="9114" y="20393"/>
                  <a:pt x="7461" y="19941"/>
                  <a:pt x="5979" y="19088"/>
                </a:cubicBezTo>
                <a:cubicBezTo>
                  <a:pt x="5889" y="19043"/>
                  <a:pt x="5791" y="19003"/>
                  <a:pt x="5656" y="19004"/>
                </a:cubicBezTo>
                <a:cubicBezTo>
                  <a:pt x="5611" y="19004"/>
                  <a:pt x="5572" y="19004"/>
                  <a:pt x="5572" y="19004"/>
                </a:cubicBezTo>
                <a:lnTo>
                  <a:pt x="1839" y="19719"/>
                </a:lnTo>
                <a:lnTo>
                  <a:pt x="2554" y="15986"/>
                </a:lnTo>
                <a:cubicBezTo>
                  <a:pt x="2599" y="15851"/>
                  <a:pt x="2560" y="15714"/>
                  <a:pt x="2470" y="15579"/>
                </a:cubicBezTo>
                <a:cubicBezTo>
                  <a:pt x="1617" y="14097"/>
                  <a:pt x="1165" y="12444"/>
                  <a:pt x="1165" y="10737"/>
                </a:cubicBezTo>
                <a:cubicBezTo>
                  <a:pt x="1165" y="8177"/>
                  <a:pt x="2159" y="5754"/>
                  <a:pt x="4000" y="3958"/>
                </a:cubicBezTo>
                <a:cubicBezTo>
                  <a:pt x="5796" y="2161"/>
                  <a:pt x="8219" y="1123"/>
                  <a:pt x="10779" y="1123"/>
                </a:cubicBezTo>
                <a:close/>
                <a:moveTo>
                  <a:pt x="6470" y="9881"/>
                </a:moveTo>
                <a:cubicBezTo>
                  <a:pt x="5886" y="9881"/>
                  <a:pt x="5389" y="10377"/>
                  <a:pt x="5389" y="10961"/>
                </a:cubicBezTo>
                <a:cubicBezTo>
                  <a:pt x="5389" y="11545"/>
                  <a:pt x="5886" y="12042"/>
                  <a:pt x="6470" y="12042"/>
                </a:cubicBezTo>
                <a:cubicBezTo>
                  <a:pt x="7054" y="12042"/>
                  <a:pt x="7551" y="11545"/>
                  <a:pt x="7551" y="10961"/>
                </a:cubicBezTo>
                <a:cubicBezTo>
                  <a:pt x="7551" y="10378"/>
                  <a:pt x="7054" y="9881"/>
                  <a:pt x="6470" y="9881"/>
                </a:cubicBezTo>
                <a:close/>
                <a:moveTo>
                  <a:pt x="10512" y="9881"/>
                </a:moveTo>
                <a:cubicBezTo>
                  <a:pt x="9928" y="9881"/>
                  <a:pt x="9432" y="10377"/>
                  <a:pt x="9432" y="10961"/>
                </a:cubicBezTo>
                <a:cubicBezTo>
                  <a:pt x="9432" y="11545"/>
                  <a:pt x="9928" y="12042"/>
                  <a:pt x="10512" y="12042"/>
                </a:cubicBezTo>
                <a:cubicBezTo>
                  <a:pt x="11096" y="12042"/>
                  <a:pt x="11593" y="11545"/>
                  <a:pt x="11593" y="10961"/>
                </a:cubicBezTo>
                <a:cubicBezTo>
                  <a:pt x="11593" y="10378"/>
                  <a:pt x="11096" y="9881"/>
                  <a:pt x="10512" y="9881"/>
                </a:cubicBezTo>
                <a:close/>
                <a:moveTo>
                  <a:pt x="15003" y="9881"/>
                </a:moveTo>
                <a:cubicBezTo>
                  <a:pt x="14420" y="9881"/>
                  <a:pt x="13923" y="10377"/>
                  <a:pt x="13923" y="10961"/>
                </a:cubicBezTo>
                <a:cubicBezTo>
                  <a:pt x="13923" y="11545"/>
                  <a:pt x="14420" y="12042"/>
                  <a:pt x="15003" y="12042"/>
                </a:cubicBezTo>
                <a:cubicBezTo>
                  <a:pt x="15587" y="12042"/>
                  <a:pt x="16084" y="11545"/>
                  <a:pt x="16084" y="10961"/>
                </a:cubicBezTo>
                <a:cubicBezTo>
                  <a:pt x="16084" y="10378"/>
                  <a:pt x="15587" y="9881"/>
                  <a:pt x="15003" y="988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5" name="Form"/>
          <p:cNvSpPr/>
          <p:nvPr/>
        </p:nvSpPr>
        <p:spPr>
          <a:xfrm>
            <a:off x="13906500" y="8940799"/>
            <a:ext cx="609600" cy="610872"/>
          </a:xfrm>
          <a:custGeom>
            <a:avLst/>
            <a:gdLst/>
            <a:ahLst/>
            <a:cxnLst>
              <a:cxn ang="0">
                <a:pos x="wd2" y="hd2"/>
              </a:cxn>
              <a:cxn ang="5400000">
                <a:pos x="wd2" y="hd2"/>
              </a:cxn>
              <a:cxn ang="10800000">
                <a:pos x="wd2" y="hd2"/>
              </a:cxn>
              <a:cxn ang="16200000">
                <a:pos x="wd2" y="hd2"/>
              </a:cxn>
            </a:cxnLst>
            <a:rect l="0" t="0" r="r" b="b"/>
            <a:pathLst>
              <a:path w="21600" h="21600" extrusionOk="0">
                <a:moveTo>
                  <a:pt x="10845" y="21600"/>
                </a:moveTo>
                <a:cubicBezTo>
                  <a:pt x="10845" y="21600"/>
                  <a:pt x="10845" y="21600"/>
                  <a:pt x="10845" y="21600"/>
                </a:cubicBezTo>
                <a:cubicBezTo>
                  <a:pt x="9000" y="21600"/>
                  <a:pt x="7200" y="21151"/>
                  <a:pt x="5580" y="20253"/>
                </a:cubicBezTo>
                <a:lnTo>
                  <a:pt x="1215" y="21106"/>
                </a:lnTo>
                <a:cubicBezTo>
                  <a:pt x="1035" y="21151"/>
                  <a:pt x="810" y="21106"/>
                  <a:pt x="675" y="20926"/>
                </a:cubicBezTo>
                <a:cubicBezTo>
                  <a:pt x="540" y="20792"/>
                  <a:pt x="495" y="20612"/>
                  <a:pt x="495" y="20388"/>
                </a:cubicBezTo>
                <a:lnTo>
                  <a:pt x="1350" y="16032"/>
                </a:lnTo>
                <a:cubicBezTo>
                  <a:pt x="450" y="14460"/>
                  <a:pt x="0" y="12619"/>
                  <a:pt x="0" y="10778"/>
                </a:cubicBezTo>
                <a:cubicBezTo>
                  <a:pt x="0" y="7904"/>
                  <a:pt x="1125" y="5209"/>
                  <a:pt x="3150" y="3143"/>
                </a:cubicBezTo>
                <a:cubicBezTo>
                  <a:pt x="5175" y="1123"/>
                  <a:pt x="7875" y="0"/>
                  <a:pt x="10800" y="0"/>
                </a:cubicBezTo>
                <a:cubicBezTo>
                  <a:pt x="10800" y="0"/>
                  <a:pt x="10800" y="0"/>
                  <a:pt x="10800" y="0"/>
                </a:cubicBezTo>
                <a:cubicBezTo>
                  <a:pt x="13680" y="0"/>
                  <a:pt x="16380" y="1123"/>
                  <a:pt x="18450" y="3143"/>
                </a:cubicBezTo>
                <a:cubicBezTo>
                  <a:pt x="20475" y="5164"/>
                  <a:pt x="21600" y="7904"/>
                  <a:pt x="21600" y="10778"/>
                </a:cubicBezTo>
                <a:cubicBezTo>
                  <a:pt x="21600" y="13652"/>
                  <a:pt x="20475" y="16346"/>
                  <a:pt x="18450" y="18412"/>
                </a:cubicBezTo>
                <a:cubicBezTo>
                  <a:pt x="16470" y="20477"/>
                  <a:pt x="13725" y="21600"/>
                  <a:pt x="10845" y="21600"/>
                </a:cubicBezTo>
                <a:close/>
                <a:moveTo>
                  <a:pt x="5715" y="19040"/>
                </a:moveTo>
                <a:cubicBezTo>
                  <a:pt x="5805" y="19040"/>
                  <a:pt x="5940" y="19085"/>
                  <a:pt x="6030" y="19130"/>
                </a:cubicBezTo>
                <a:cubicBezTo>
                  <a:pt x="7515" y="19983"/>
                  <a:pt x="9180" y="20432"/>
                  <a:pt x="10890" y="20432"/>
                </a:cubicBezTo>
                <a:cubicBezTo>
                  <a:pt x="10890" y="20432"/>
                  <a:pt x="10890" y="20432"/>
                  <a:pt x="10890" y="20432"/>
                </a:cubicBezTo>
                <a:cubicBezTo>
                  <a:pt x="13455" y="20432"/>
                  <a:pt x="15885" y="19445"/>
                  <a:pt x="17685" y="17603"/>
                </a:cubicBezTo>
                <a:cubicBezTo>
                  <a:pt x="19485" y="15807"/>
                  <a:pt x="20520" y="13382"/>
                  <a:pt x="20520" y="10823"/>
                </a:cubicBezTo>
                <a:cubicBezTo>
                  <a:pt x="20520" y="8263"/>
                  <a:pt x="19530" y="5838"/>
                  <a:pt x="17685" y="4042"/>
                </a:cubicBezTo>
                <a:cubicBezTo>
                  <a:pt x="15885" y="2245"/>
                  <a:pt x="13455" y="1213"/>
                  <a:pt x="10890" y="1213"/>
                </a:cubicBezTo>
                <a:cubicBezTo>
                  <a:pt x="10890" y="1213"/>
                  <a:pt x="10890" y="1213"/>
                  <a:pt x="10890" y="1213"/>
                </a:cubicBezTo>
                <a:cubicBezTo>
                  <a:pt x="8325" y="1213"/>
                  <a:pt x="5895" y="2201"/>
                  <a:pt x="4095" y="4042"/>
                </a:cubicBezTo>
                <a:cubicBezTo>
                  <a:pt x="2295" y="5838"/>
                  <a:pt x="1260" y="8263"/>
                  <a:pt x="1260" y="10823"/>
                </a:cubicBezTo>
                <a:cubicBezTo>
                  <a:pt x="1260" y="12529"/>
                  <a:pt x="1710" y="14190"/>
                  <a:pt x="2565" y="15672"/>
                </a:cubicBezTo>
                <a:cubicBezTo>
                  <a:pt x="2655" y="15807"/>
                  <a:pt x="2655" y="15942"/>
                  <a:pt x="2655" y="16077"/>
                </a:cubicBezTo>
                <a:lnTo>
                  <a:pt x="1935" y="19804"/>
                </a:lnTo>
                <a:lnTo>
                  <a:pt x="5670" y="19085"/>
                </a:lnTo>
                <a:cubicBezTo>
                  <a:pt x="5625" y="19040"/>
                  <a:pt x="5670" y="19040"/>
                  <a:pt x="5715" y="1904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6" name="Form"/>
          <p:cNvSpPr/>
          <p:nvPr/>
        </p:nvSpPr>
        <p:spPr>
          <a:xfrm>
            <a:off x="16510000" y="8940800"/>
            <a:ext cx="610791" cy="610791"/>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89" y="21151"/>
                  <a:pt x="8980" y="21600"/>
                  <a:pt x="10821" y="21600"/>
                </a:cubicBezTo>
                <a:cubicBezTo>
                  <a:pt x="13695" y="21600"/>
                  <a:pt x="16390" y="20477"/>
                  <a:pt x="18456" y="18456"/>
                </a:cubicBezTo>
                <a:cubicBezTo>
                  <a:pt x="20477" y="16435"/>
                  <a:pt x="21600" y="13695"/>
                  <a:pt x="21600" y="10821"/>
                </a:cubicBezTo>
                <a:cubicBezTo>
                  <a:pt x="21600" y="7902"/>
                  <a:pt x="20480" y="5165"/>
                  <a:pt x="18414" y="3144"/>
                </a:cubicBezTo>
                <a:cubicBezTo>
                  <a:pt x="16393" y="1123"/>
                  <a:pt x="13653" y="0"/>
                  <a:pt x="10779" y="0"/>
                </a:cubicBezTo>
                <a:close/>
                <a:moveTo>
                  <a:pt x="10821" y="1081"/>
                </a:moveTo>
                <a:cubicBezTo>
                  <a:pt x="13381" y="1081"/>
                  <a:pt x="15803" y="2060"/>
                  <a:pt x="17600" y="3902"/>
                </a:cubicBezTo>
                <a:cubicBezTo>
                  <a:pt x="19396" y="5698"/>
                  <a:pt x="20435" y="8132"/>
                  <a:pt x="20435" y="10737"/>
                </a:cubicBezTo>
                <a:cubicBezTo>
                  <a:pt x="20435" y="13342"/>
                  <a:pt x="19441" y="15761"/>
                  <a:pt x="17600" y="17558"/>
                </a:cubicBezTo>
                <a:cubicBezTo>
                  <a:pt x="15803" y="19354"/>
                  <a:pt x="13381" y="20393"/>
                  <a:pt x="10821" y="20393"/>
                </a:cubicBezTo>
                <a:cubicBezTo>
                  <a:pt x="9114" y="20393"/>
                  <a:pt x="7461" y="19941"/>
                  <a:pt x="5979" y="19088"/>
                </a:cubicBezTo>
                <a:cubicBezTo>
                  <a:pt x="5844" y="18998"/>
                  <a:pt x="5707" y="19003"/>
                  <a:pt x="5572" y="19004"/>
                </a:cubicBezTo>
                <a:lnTo>
                  <a:pt x="1839" y="19719"/>
                </a:lnTo>
                <a:lnTo>
                  <a:pt x="2554" y="15986"/>
                </a:lnTo>
                <a:cubicBezTo>
                  <a:pt x="2599" y="15851"/>
                  <a:pt x="2560" y="15714"/>
                  <a:pt x="2470" y="15579"/>
                </a:cubicBezTo>
                <a:cubicBezTo>
                  <a:pt x="1617" y="14097"/>
                  <a:pt x="1165" y="12444"/>
                  <a:pt x="1165" y="10737"/>
                </a:cubicBezTo>
                <a:cubicBezTo>
                  <a:pt x="1165" y="8177"/>
                  <a:pt x="2159" y="5743"/>
                  <a:pt x="4000" y="3902"/>
                </a:cubicBezTo>
                <a:cubicBezTo>
                  <a:pt x="5796" y="2105"/>
                  <a:pt x="8216" y="1081"/>
                  <a:pt x="10821" y="1081"/>
                </a:cubicBezTo>
                <a:close/>
                <a:moveTo>
                  <a:pt x="11088" y="5839"/>
                </a:moveTo>
                <a:cubicBezTo>
                  <a:pt x="10773" y="5839"/>
                  <a:pt x="10512" y="6114"/>
                  <a:pt x="10512" y="6428"/>
                </a:cubicBezTo>
                <a:lnTo>
                  <a:pt x="10512" y="10063"/>
                </a:lnTo>
                <a:lnTo>
                  <a:pt x="6877" y="10063"/>
                </a:lnTo>
                <a:cubicBezTo>
                  <a:pt x="6563" y="10063"/>
                  <a:pt x="6288" y="10324"/>
                  <a:pt x="6288" y="10639"/>
                </a:cubicBezTo>
                <a:cubicBezTo>
                  <a:pt x="6288" y="10953"/>
                  <a:pt x="6563" y="11228"/>
                  <a:pt x="6877" y="11228"/>
                </a:cubicBezTo>
                <a:lnTo>
                  <a:pt x="10512" y="11228"/>
                </a:lnTo>
                <a:lnTo>
                  <a:pt x="10512" y="14863"/>
                </a:lnTo>
                <a:cubicBezTo>
                  <a:pt x="10512" y="15178"/>
                  <a:pt x="10773" y="15453"/>
                  <a:pt x="11088" y="15453"/>
                </a:cubicBezTo>
                <a:cubicBezTo>
                  <a:pt x="11402" y="15453"/>
                  <a:pt x="11677" y="15177"/>
                  <a:pt x="11677" y="14863"/>
                </a:cubicBezTo>
                <a:lnTo>
                  <a:pt x="11677" y="11228"/>
                </a:lnTo>
                <a:lnTo>
                  <a:pt x="15312" y="11228"/>
                </a:lnTo>
                <a:cubicBezTo>
                  <a:pt x="15627" y="11228"/>
                  <a:pt x="15902" y="10953"/>
                  <a:pt x="15902" y="10639"/>
                </a:cubicBezTo>
                <a:cubicBezTo>
                  <a:pt x="15902" y="10324"/>
                  <a:pt x="15627" y="10063"/>
                  <a:pt x="15312" y="10063"/>
                </a:cubicBezTo>
                <a:lnTo>
                  <a:pt x="11677" y="10063"/>
                </a:lnTo>
                <a:lnTo>
                  <a:pt x="11677" y="6428"/>
                </a:lnTo>
                <a:cubicBezTo>
                  <a:pt x="11677" y="6114"/>
                  <a:pt x="11402" y="5839"/>
                  <a:pt x="11088" y="583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7" name="Form"/>
          <p:cNvSpPr/>
          <p:nvPr/>
        </p:nvSpPr>
        <p:spPr>
          <a:xfrm>
            <a:off x="17818100" y="8940800"/>
            <a:ext cx="609600" cy="6107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75" y="1123"/>
                  <a:pt x="3150" y="3144"/>
                </a:cubicBezTo>
                <a:cubicBezTo>
                  <a:pt x="1125" y="5210"/>
                  <a:pt x="0" y="7905"/>
                  <a:pt x="0" y="10779"/>
                </a:cubicBezTo>
                <a:cubicBezTo>
                  <a:pt x="0" y="12620"/>
                  <a:pt x="450" y="14411"/>
                  <a:pt x="1350" y="16028"/>
                </a:cubicBezTo>
                <a:lnTo>
                  <a:pt x="492" y="20393"/>
                </a:lnTo>
                <a:cubicBezTo>
                  <a:pt x="492" y="20618"/>
                  <a:pt x="540" y="20792"/>
                  <a:pt x="675" y="20926"/>
                </a:cubicBezTo>
                <a:cubicBezTo>
                  <a:pt x="810" y="21106"/>
                  <a:pt x="1029" y="21154"/>
                  <a:pt x="1209" y="21109"/>
                </a:cubicBezTo>
                <a:lnTo>
                  <a:pt x="5583" y="20253"/>
                </a:lnTo>
                <a:cubicBezTo>
                  <a:pt x="7203" y="21151"/>
                  <a:pt x="8997" y="21600"/>
                  <a:pt x="10842" y="21600"/>
                </a:cubicBezTo>
                <a:cubicBezTo>
                  <a:pt x="13722" y="21600"/>
                  <a:pt x="16470" y="20480"/>
                  <a:pt x="18450" y="18414"/>
                </a:cubicBezTo>
                <a:cubicBezTo>
                  <a:pt x="20475" y="16348"/>
                  <a:pt x="21600" y="13653"/>
                  <a:pt x="21600" y="10779"/>
                </a:cubicBezTo>
                <a:cubicBezTo>
                  <a:pt x="21600" y="7905"/>
                  <a:pt x="20475" y="5165"/>
                  <a:pt x="18450" y="3144"/>
                </a:cubicBezTo>
                <a:cubicBezTo>
                  <a:pt x="16380" y="1123"/>
                  <a:pt x="13680" y="0"/>
                  <a:pt x="10800" y="0"/>
                </a:cubicBezTo>
                <a:close/>
                <a:moveTo>
                  <a:pt x="10884" y="1123"/>
                </a:moveTo>
                <a:cubicBezTo>
                  <a:pt x="13449" y="1123"/>
                  <a:pt x="15891" y="2161"/>
                  <a:pt x="17691" y="3958"/>
                </a:cubicBezTo>
                <a:cubicBezTo>
                  <a:pt x="19536" y="5799"/>
                  <a:pt x="20517" y="8219"/>
                  <a:pt x="20517" y="10779"/>
                </a:cubicBezTo>
                <a:cubicBezTo>
                  <a:pt x="20517" y="13384"/>
                  <a:pt x="19491" y="15804"/>
                  <a:pt x="17691" y="17600"/>
                </a:cubicBezTo>
                <a:cubicBezTo>
                  <a:pt x="15846" y="19441"/>
                  <a:pt x="13407" y="20435"/>
                  <a:pt x="10842" y="20435"/>
                </a:cubicBezTo>
                <a:cubicBezTo>
                  <a:pt x="9132" y="20435"/>
                  <a:pt x="7473" y="19983"/>
                  <a:pt x="6033" y="19130"/>
                </a:cubicBezTo>
                <a:cubicBezTo>
                  <a:pt x="5898" y="19040"/>
                  <a:pt x="5760" y="19001"/>
                  <a:pt x="5625" y="19046"/>
                </a:cubicBezTo>
                <a:lnTo>
                  <a:pt x="1884" y="19761"/>
                </a:lnTo>
                <a:lnTo>
                  <a:pt x="2616" y="16028"/>
                </a:lnTo>
                <a:cubicBezTo>
                  <a:pt x="2616" y="15893"/>
                  <a:pt x="2607" y="15770"/>
                  <a:pt x="2517" y="15635"/>
                </a:cubicBezTo>
                <a:cubicBezTo>
                  <a:pt x="1662" y="14153"/>
                  <a:pt x="1209" y="12486"/>
                  <a:pt x="1209" y="10779"/>
                </a:cubicBezTo>
                <a:cubicBezTo>
                  <a:pt x="1209" y="8174"/>
                  <a:pt x="2250" y="5754"/>
                  <a:pt x="4050" y="3958"/>
                </a:cubicBezTo>
                <a:cubicBezTo>
                  <a:pt x="5895" y="2116"/>
                  <a:pt x="8319" y="1123"/>
                  <a:pt x="10884" y="1123"/>
                </a:cubicBezTo>
                <a:close/>
                <a:moveTo>
                  <a:pt x="6891" y="10330"/>
                </a:moveTo>
                <a:cubicBezTo>
                  <a:pt x="6576" y="10330"/>
                  <a:pt x="6300" y="10605"/>
                  <a:pt x="6300" y="10919"/>
                </a:cubicBezTo>
                <a:cubicBezTo>
                  <a:pt x="6300" y="11234"/>
                  <a:pt x="6576" y="11495"/>
                  <a:pt x="6891" y="11495"/>
                </a:cubicBezTo>
                <a:lnTo>
                  <a:pt x="15342" y="11495"/>
                </a:lnTo>
                <a:cubicBezTo>
                  <a:pt x="15657" y="11495"/>
                  <a:pt x="15933" y="11234"/>
                  <a:pt x="15933" y="10919"/>
                </a:cubicBezTo>
                <a:cubicBezTo>
                  <a:pt x="15933" y="10605"/>
                  <a:pt x="15657" y="10330"/>
                  <a:pt x="15342" y="10330"/>
                </a:cubicBezTo>
                <a:lnTo>
                  <a:pt x="6891" y="1033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8" name="Form"/>
          <p:cNvSpPr/>
          <p:nvPr/>
        </p:nvSpPr>
        <p:spPr>
          <a:xfrm>
            <a:off x="19164300" y="8978900"/>
            <a:ext cx="523082"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6" y="0"/>
                  <a:pt x="5192" y="1095"/>
                  <a:pt x="3147" y="3130"/>
                </a:cubicBezTo>
                <a:cubicBezTo>
                  <a:pt x="1101" y="5164"/>
                  <a:pt x="0" y="7874"/>
                  <a:pt x="0" y="10743"/>
                </a:cubicBezTo>
                <a:cubicBezTo>
                  <a:pt x="0" y="12569"/>
                  <a:pt x="469" y="14395"/>
                  <a:pt x="1360" y="15960"/>
                </a:cubicBezTo>
                <a:lnTo>
                  <a:pt x="524" y="20247"/>
                </a:lnTo>
                <a:cubicBezTo>
                  <a:pt x="525" y="20508"/>
                  <a:pt x="580" y="20710"/>
                  <a:pt x="738" y="20866"/>
                </a:cubicBezTo>
                <a:cubicBezTo>
                  <a:pt x="895" y="21075"/>
                  <a:pt x="1150" y="21130"/>
                  <a:pt x="1360" y="21078"/>
                </a:cubicBezTo>
                <a:lnTo>
                  <a:pt x="5670" y="20247"/>
                </a:lnTo>
                <a:cubicBezTo>
                  <a:pt x="7244" y="21134"/>
                  <a:pt x="9079" y="21600"/>
                  <a:pt x="10915" y="21600"/>
                </a:cubicBezTo>
                <a:cubicBezTo>
                  <a:pt x="13799" y="21600"/>
                  <a:pt x="16513" y="20495"/>
                  <a:pt x="18453" y="18356"/>
                </a:cubicBezTo>
                <a:cubicBezTo>
                  <a:pt x="20499" y="16321"/>
                  <a:pt x="21600" y="13612"/>
                  <a:pt x="21600" y="10743"/>
                </a:cubicBezTo>
                <a:cubicBezTo>
                  <a:pt x="21600" y="7874"/>
                  <a:pt x="20499" y="5164"/>
                  <a:pt x="18453" y="3130"/>
                </a:cubicBezTo>
                <a:cubicBezTo>
                  <a:pt x="16408" y="1095"/>
                  <a:pt x="13684" y="0"/>
                  <a:pt x="10800" y="0"/>
                </a:cubicBezTo>
                <a:close/>
                <a:moveTo>
                  <a:pt x="10915" y="1402"/>
                </a:moveTo>
                <a:cubicBezTo>
                  <a:pt x="13432" y="1402"/>
                  <a:pt x="15834" y="2400"/>
                  <a:pt x="17618" y="4173"/>
                </a:cubicBezTo>
                <a:cubicBezTo>
                  <a:pt x="19401" y="5947"/>
                  <a:pt x="20404" y="8353"/>
                  <a:pt x="20404" y="10857"/>
                </a:cubicBezTo>
                <a:cubicBezTo>
                  <a:pt x="20404" y="13361"/>
                  <a:pt x="19401" y="15751"/>
                  <a:pt x="17618" y="17525"/>
                </a:cubicBezTo>
                <a:cubicBezTo>
                  <a:pt x="15834" y="19298"/>
                  <a:pt x="13432" y="20296"/>
                  <a:pt x="10915" y="20296"/>
                </a:cubicBezTo>
                <a:cubicBezTo>
                  <a:pt x="9237" y="20296"/>
                  <a:pt x="7598" y="19826"/>
                  <a:pt x="6129" y="18992"/>
                </a:cubicBezTo>
                <a:cubicBezTo>
                  <a:pt x="6024" y="18939"/>
                  <a:pt x="5874" y="18878"/>
                  <a:pt x="5769" y="18878"/>
                </a:cubicBezTo>
                <a:cubicBezTo>
                  <a:pt x="5717" y="18878"/>
                  <a:pt x="5667" y="18891"/>
                  <a:pt x="5720" y="18943"/>
                </a:cubicBezTo>
                <a:lnTo>
                  <a:pt x="2147" y="19611"/>
                </a:lnTo>
                <a:lnTo>
                  <a:pt x="2835" y="16074"/>
                </a:lnTo>
                <a:cubicBezTo>
                  <a:pt x="2835" y="15917"/>
                  <a:pt x="2825" y="15757"/>
                  <a:pt x="2721" y="15601"/>
                </a:cubicBezTo>
                <a:cubicBezTo>
                  <a:pt x="1881" y="14192"/>
                  <a:pt x="1409" y="12526"/>
                  <a:pt x="1409" y="10857"/>
                </a:cubicBezTo>
                <a:cubicBezTo>
                  <a:pt x="1409" y="8353"/>
                  <a:pt x="2412" y="5947"/>
                  <a:pt x="4195" y="4173"/>
                </a:cubicBezTo>
                <a:cubicBezTo>
                  <a:pt x="5979" y="2400"/>
                  <a:pt x="8397" y="1402"/>
                  <a:pt x="10915" y="1402"/>
                </a:cubicBezTo>
                <a:close/>
                <a:moveTo>
                  <a:pt x="6981" y="10433"/>
                </a:moveTo>
                <a:cubicBezTo>
                  <a:pt x="6614" y="10433"/>
                  <a:pt x="6293" y="10753"/>
                  <a:pt x="6293" y="11118"/>
                </a:cubicBezTo>
                <a:cubicBezTo>
                  <a:pt x="6293" y="11483"/>
                  <a:pt x="6614" y="11786"/>
                  <a:pt x="6981" y="11786"/>
                </a:cubicBezTo>
                <a:lnTo>
                  <a:pt x="15422" y="11786"/>
                </a:lnTo>
                <a:cubicBezTo>
                  <a:pt x="15788" y="11786"/>
                  <a:pt x="16093" y="11483"/>
                  <a:pt x="16093" y="11118"/>
                </a:cubicBezTo>
                <a:cubicBezTo>
                  <a:pt x="16094" y="10753"/>
                  <a:pt x="15789" y="10433"/>
                  <a:pt x="15422" y="10433"/>
                </a:cubicBezTo>
                <a:lnTo>
                  <a:pt x="6981" y="1043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19" name="Form"/>
          <p:cNvSpPr/>
          <p:nvPr/>
        </p:nvSpPr>
        <p:spPr>
          <a:xfrm>
            <a:off x="20472400" y="8978900"/>
            <a:ext cx="525860" cy="525860"/>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7874" y="0"/>
                  <a:pt x="5164" y="1095"/>
                  <a:pt x="3130" y="3130"/>
                </a:cubicBezTo>
                <a:cubicBezTo>
                  <a:pt x="1096" y="5164"/>
                  <a:pt x="0" y="7874"/>
                  <a:pt x="0" y="10743"/>
                </a:cubicBezTo>
                <a:cubicBezTo>
                  <a:pt x="0" y="12569"/>
                  <a:pt x="466" y="14342"/>
                  <a:pt x="1353" y="15960"/>
                </a:cubicBezTo>
                <a:lnTo>
                  <a:pt x="522" y="20247"/>
                </a:lnTo>
                <a:cubicBezTo>
                  <a:pt x="470" y="20456"/>
                  <a:pt x="525" y="20710"/>
                  <a:pt x="734" y="20866"/>
                </a:cubicBezTo>
                <a:cubicBezTo>
                  <a:pt x="890" y="21023"/>
                  <a:pt x="1092" y="21078"/>
                  <a:pt x="1353" y="21078"/>
                </a:cubicBezTo>
                <a:lnTo>
                  <a:pt x="5641" y="20247"/>
                </a:lnTo>
                <a:cubicBezTo>
                  <a:pt x="7205" y="21134"/>
                  <a:pt x="9031" y="21600"/>
                  <a:pt x="10857" y="21600"/>
                </a:cubicBezTo>
                <a:cubicBezTo>
                  <a:pt x="13726" y="21600"/>
                  <a:pt x="16436" y="20505"/>
                  <a:pt x="18470" y="18470"/>
                </a:cubicBezTo>
                <a:cubicBezTo>
                  <a:pt x="20505" y="16436"/>
                  <a:pt x="21600" y="13726"/>
                  <a:pt x="21600" y="10857"/>
                </a:cubicBezTo>
                <a:cubicBezTo>
                  <a:pt x="21548" y="7884"/>
                  <a:pt x="20391" y="5164"/>
                  <a:pt x="18356" y="3130"/>
                </a:cubicBezTo>
                <a:cubicBezTo>
                  <a:pt x="16321" y="1095"/>
                  <a:pt x="13612" y="0"/>
                  <a:pt x="10743" y="0"/>
                </a:cubicBezTo>
                <a:close/>
                <a:moveTo>
                  <a:pt x="10743" y="1255"/>
                </a:moveTo>
                <a:cubicBezTo>
                  <a:pt x="13247" y="1255"/>
                  <a:pt x="15653" y="2237"/>
                  <a:pt x="17427" y="4010"/>
                </a:cubicBezTo>
                <a:cubicBezTo>
                  <a:pt x="19200" y="5784"/>
                  <a:pt x="20182" y="8190"/>
                  <a:pt x="20182" y="10694"/>
                </a:cubicBezTo>
                <a:cubicBezTo>
                  <a:pt x="20182" y="13250"/>
                  <a:pt x="19200" y="15653"/>
                  <a:pt x="17427" y="17427"/>
                </a:cubicBezTo>
                <a:cubicBezTo>
                  <a:pt x="15653" y="19200"/>
                  <a:pt x="13247" y="20182"/>
                  <a:pt x="10743" y="20182"/>
                </a:cubicBezTo>
                <a:cubicBezTo>
                  <a:pt x="9074" y="20182"/>
                  <a:pt x="7408" y="19712"/>
                  <a:pt x="5999" y="18878"/>
                </a:cubicBezTo>
                <a:cubicBezTo>
                  <a:pt x="5895" y="18825"/>
                  <a:pt x="5794" y="18780"/>
                  <a:pt x="5689" y="18780"/>
                </a:cubicBezTo>
                <a:cubicBezTo>
                  <a:pt x="5637" y="18780"/>
                  <a:pt x="5575" y="18780"/>
                  <a:pt x="5575" y="18780"/>
                </a:cubicBezTo>
                <a:lnTo>
                  <a:pt x="2038" y="19464"/>
                </a:lnTo>
                <a:lnTo>
                  <a:pt x="2706" y="15911"/>
                </a:lnTo>
                <a:cubicBezTo>
                  <a:pt x="2758" y="15754"/>
                  <a:pt x="2712" y="15594"/>
                  <a:pt x="2608" y="15438"/>
                </a:cubicBezTo>
                <a:cubicBezTo>
                  <a:pt x="1774" y="13977"/>
                  <a:pt x="1304" y="12363"/>
                  <a:pt x="1304" y="10694"/>
                </a:cubicBezTo>
                <a:cubicBezTo>
                  <a:pt x="1304" y="8190"/>
                  <a:pt x="2302" y="5784"/>
                  <a:pt x="4076" y="4010"/>
                </a:cubicBezTo>
                <a:cubicBezTo>
                  <a:pt x="5849" y="2237"/>
                  <a:pt x="8239" y="1255"/>
                  <a:pt x="10743" y="1255"/>
                </a:cubicBezTo>
                <a:close/>
                <a:moveTo>
                  <a:pt x="11118" y="6260"/>
                </a:moveTo>
                <a:cubicBezTo>
                  <a:pt x="10753" y="6260"/>
                  <a:pt x="10433" y="6579"/>
                  <a:pt x="10433" y="6945"/>
                </a:cubicBezTo>
                <a:lnTo>
                  <a:pt x="10433" y="10433"/>
                </a:lnTo>
                <a:lnTo>
                  <a:pt x="6945" y="10433"/>
                </a:lnTo>
                <a:cubicBezTo>
                  <a:pt x="6580" y="10433"/>
                  <a:pt x="6260" y="10753"/>
                  <a:pt x="6260" y="11118"/>
                </a:cubicBezTo>
                <a:cubicBezTo>
                  <a:pt x="6260" y="11483"/>
                  <a:pt x="6579" y="11786"/>
                  <a:pt x="6945" y="11786"/>
                </a:cubicBezTo>
                <a:lnTo>
                  <a:pt x="10433" y="11786"/>
                </a:lnTo>
                <a:lnTo>
                  <a:pt x="10433" y="15291"/>
                </a:lnTo>
                <a:cubicBezTo>
                  <a:pt x="10433" y="15656"/>
                  <a:pt x="10753" y="15960"/>
                  <a:pt x="11118" y="15960"/>
                </a:cubicBezTo>
                <a:cubicBezTo>
                  <a:pt x="11483" y="15960"/>
                  <a:pt x="11786" y="15656"/>
                  <a:pt x="11786" y="15291"/>
                </a:cubicBezTo>
                <a:lnTo>
                  <a:pt x="11786" y="11786"/>
                </a:lnTo>
                <a:lnTo>
                  <a:pt x="15291" y="11786"/>
                </a:lnTo>
                <a:cubicBezTo>
                  <a:pt x="15656" y="11786"/>
                  <a:pt x="15960" y="11483"/>
                  <a:pt x="15960" y="11118"/>
                </a:cubicBezTo>
                <a:cubicBezTo>
                  <a:pt x="15960" y="10753"/>
                  <a:pt x="15656" y="10433"/>
                  <a:pt x="15291" y="10433"/>
                </a:cubicBezTo>
                <a:lnTo>
                  <a:pt x="11786" y="10433"/>
                </a:lnTo>
                <a:lnTo>
                  <a:pt x="11786" y="6945"/>
                </a:lnTo>
                <a:cubicBezTo>
                  <a:pt x="11786" y="6579"/>
                  <a:pt x="11483" y="6260"/>
                  <a:pt x="11118" y="62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0" name="Message"/>
          <p:cNvSpPr/>
          <p:nvPr/>
        </p:nvSpPr>
        <p:spPr>
          <a:xfrm>
            <a:off x="466026" y="8975090"/>
            <a:ext cx="1607948"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Message</a:t>
            </a:r>
          </a:p>
        </p:txBody>
      </p:sp>
      <p:sp>
        <p:nvSpPr>
          <p:cNvPr id="3521" name="Form"/>
          <p:cNvSpPr/>
          <p:nvPr/>
        </p:nvSpPr>
        <p:spPr>
          <a:xfrm>
            <a:off x="15252699" y="5676900"/>
            <a:ext cx="525921" cy="447041"/>
          </a:xfrm>
          <a:custGeom>
            <a:avLst/>
            <a:gdLst/>
            <a:ahLst/>
            <a:cxnLst>
              <a:cxn ang="0">
                <a:pos x="wd2" y="hd2"/>
              </a:cxn>
              <a:cxn ang="5400000">
                <a:pos x="wd2" y="hd2"/>
              </a:cxn>
              <a:cxn ang="10800000">
                <a:pos x="wd2" y="hd2"/>
              </a:cxn>
              <a:cxn ang="16200000">
                <a:pos x="wd2" y="hd2"/>
              </a:cxn>
            </a:cxnLst>
            <a:rect l="0" t="0" r="r" b="b"/>
            <a:pathLst>
              <a:path w="21554" h="21600" extrusionOk="0">
                <a:moveTo>
                  <a:pt x="20923" y="0"/>
                </a:moveTo>
                <a:lnTo>
                  <a:pt x="677" y="0"/>
                </a:lnTo>
                <a:cubicBezTo>
                  <a:pt x="312" y="0"/>
                  <a:pt x="0" y="368"/>
                  <a:pt x="0" y="798"/>
                </a:cubicBezTo>
                <a:lnTo>
                  <a:pt x="0" y="5891"/>
                </a:lnTo>
                <a:cubicBezTo>
                  <a:pt x="0" y="6075"/>
                  <a:pt x="52" y="6320"/>
                  <a:pt x="208" y="6443"/>
                </a:cubicBezTo>
                <a:cubicBezTo>
                  <a:pt x="312" y="6566"/>
                  <a:pt x="520" y="6689"/>
                  <a:pt x="677" y="6689"/>
                </a:cubicBezTo>
                <a:lnTo>
                  <a:pt x="1718" y="6689"/>
                </a:lnTo>
                <a:lnTo>
                  <a:pt x="1718" y="20802"/>
                </a:lnTo>
                <a:cubicBezTo>
                  <a:pt x="1718" y="21232"/>
                  <a:pt x="2030" y="21600"/>
                  <a:pt x="2394" y="21600"/>
                </a:cubicBezTo>
                <a:lnTo>
                  <a:pt x="19154" y="21600"/>
                </a:lnTo>
                <a:cubicBezTo>
                  <a:pt x="19518" y="21600"/>
                  <a:pt x="19830" y="21232"/>
                  <a:pt x="19830" y="20802"/>
                </a:cubicBezTo>
                <a:lnTo>
                  <a:pt x="19830" y="6689"/>
                </a:lnTo>
                <a:lnTo>
                  <a:pt x="20871" y="6689"/>
                </a:lnTo>
                <a:cubicBezTo>
                  <a:pt x="21236" y="6689"/>
                  <a:pt x="21548" y="6320"/>
                  <a:pt x="21548" y="5891"/>
                </a:cubicBezTo>
                <a:lnTo>
                  <a:pt x="21548" y="798"/>
                </a:lnTo>
                <a:cubicBezTo>
                  <a:pt x="21600" y="368"/>
                  <a:pt x="21288" y="0"/>
                  <a:pt x="20923" y="0"/>
                </a:cubicBezTo>
                <a:close/>
                <a:moveTo>
                  <a:pt x="18529" y="20005"/>
                </a:moveTo>
                <a:lnTo>
                  <a:pt x="3123" y="20005"/>
                </a:lnTo>
                <a:lnTo>
                  <a:pt x="3123" y="6689"/>
                </a:lnTo>
                <a:lnTo>
                  <a:pt x="18529" y="6689"/>
                </a:lnTo>
                <a:lnTo>
                  <a:pt x="18529" y="20005"/>
                </a:lnTo>
                <a:close/>
                <a:moveTo>
                  <a:pt x="20247" y="5093"/>
                </a:moveTo>
                <a:lnTo>
                  <a:pt x="1353" y="5093"/>
                </a:lnTo>
                <a:lnTo>
                  <a:pt x="1353" y="1534"/>
                </a:lnTo>
                <a:lnTo>
                  <a:pt x="20247" y="1534"/>
                </a:lnTo>
                <a:lnTo>
                  <a:pt x="20247" y="509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2" name="Form"/>
          <p:cNvSpPr/>
          <p:nvPr/>
        </p:nvSpPr>
        <p:spPr>
          <a:xfrm>
            <a:off x="16548100" y="5676900"/>
            <a:ext cx="525995" cy="446882"/>
          </a:xfrm>
          <a:custGeom>
            <a:avLst/>
            <a:gdLst/>
            <a:ahLst/>
            <a:cxnLst>
              <a:cxn ang="0">
                <a:pos x="wd2" y="hd2"/>
              </a:cxn>
              <a:cxn ang="5400000">
                <a:pos x="wd2" y="hd2"/>
              </a:cxn>
              <a:cxn ang="10800000">
                <a:pos x="wd2" y="hd2"/>
              </a:cxn>
              <a:cxn ang="16200000">
                <a:pos x="wd2" y="hd2"/>
              </a:cxn>
            </a:cxnLst>
            <a:rect l="0" t="0" r="r" b="b"/>
            <a:pathLst>
              <a:path w="21554" h="21600" extrusionOk="0">
                <a:moveTo>
                  <a:pt x="683" y="0"/>
                </a:moveTo>
                <a:cubicBezTo>
                  <a:pt x="319" y="0"/>
                  <a:pt x="0" y="376"/>
                  <a:pt x="0" y="806"/>
                </a:cubicBezTo>
                <a:lnTo>
                  <a:pt x="0" y="5889"/>
                </a:lnTo>
                <a:cubicBezTo>
                  <a:pt x="0" y="6073"/>
                  <a:pt x="55" y="6323"/>
                  <a:pt x="211" y="6446"/>
                </a:cubicBezTo>
                <a:cubicBezTo>
                  <a:pt x="315" y="6568"/>
                  <a:pt x="527" y="6695"/>
                  <a:pt x="683" y="6695"/>
                </a:cubicBezTo>
                <a:lnTo>
                  <a:pt x="1724" y="6695"/>
                </a:lnTo>
                <a:lnTo>
                  <a:pt x="1724" y="20814"/>
                </a:lnTo>
                <a:cubicBezTo>
                  <a:pt x="1724" y="21243"/>
                  <a:pt x="2026" y="21600"/>
                  <a:pt x="2391" y="21600"/>
                </a:cubicBezTo>
                <a:lnTo>
                  <a:pt x="19157" y="21600"/>
                </a:lnTo>
                <a:cubicBezTo>
                  <a:pt x="19522" y="21600"/>
                  <a:pt x="19824" y="21243"/>
                  <a:pt x="19824" y="20814"/>
                </a:cubicBezTo>
                <a:lnTo>
                  <a:pt x="19824" y="6695"/>
                </a:lnTo>
                <a:lnTo>
                  <a:pt x="20865" y="6695"/>
                </a:lnTo>
                <a:cubicBezTo>
                  <a:pt x="21229" y="6695"/>
                  <a:pt x="21548" y="6319"/>
                  <a:pt x="21548" y="5889"/>
                </a:cubicBezTo>
                <a:lnTo>
                  <a:pt x="21548" y="806"/>
                </a:lnTo>
                <a:cubicBezTo>
                  <a:pt x="21600" y="376"/>
                  <a:pt x="21278" y="0"/>
                  <a:pt x="20914" y="0"/>
                </a:cubicBezTo>
                <a:lnTo>
                  <a:pt x="683" y="0"/>
                </a:lnTo>
                <a:close/>
                <a:moveTo>
                  <a:pt x="1350" y="1535"/>
                </a:moveTo>
                <a:lnTo>
                  <a:pt x="20247" y="1535"/>
                </a:lnTo>
                <a:lnTo>
                  <a:pt x="20247" y="5103"/>
                </a:lnTo>
                <a:lnTo>
                  <a:pt x="1350" y="5103"/>
                </a:lnTo>
                <a:lnTo>
                  <a:pt x="1350" y="1535"/>
                </a:lnTo>
                <a:close/>
                <a:moveTo>
                  <a:pt x="3122" y="6695"/>
                </a:moveTo>
                <a:lnTo>
                  <a:pt x="18523" y="6695"/>
                </a:lnTo>
                <a:lnTo>
                  <a:pt x="18523" y="20008"/>
                </a:lnTo>
                <a:lnTo>
                  <a:pt x="3122" y="20008"/>
                </a:lnTo>
                <a:lnTo>
                  <a:pt x="3122" y="6695"/>
                </a:lnTo>
                <a:close/>
                <a:moveTo>
                  <a:pt x="6928" y="9822"/>
                </a:moveTo>
                <a:cubicBezTo>
                  <a:pt x="6564" y="9822"/>
                  <a:pt x="6245" y="10198"/>
                  <a:pt x="6245" y="10627"/>
                </a:cubicBezTo>
                <a:cubicBezTo>
                  <a:pt x="6245" y="11057"/>
                  <a:pt x="6564" y="11414"/>
                  <a:pt x="6928" y="11414"/>
                </a:cubicBezTo>
                <a:lnTo>
                  <a:pt x="15303" y="11414"/>
                </a:lnTo>
                <a:cubicBezTo>
                  <a:pt x="15667" y="11414"/>
                  <a:pt x="15970" y="11057"/>
                  <a:pt x="15970" y="10627"/>
                </a:cubicBezTo>
                <a:cubicBezTo>
                  <a:pt x="15970" y="10198"/>
                  <a:pt x="15667" y="9822"/>
                  <a:pt x="15303" y="9822"/>
                </a:cubicBezTo>
                <a:lnTo>
                  <a:pt x="6928" y="98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3" name="Form"/>
          <p:cNvSpPr/>
          <p:nvPr/>
        </p:nvSpPr>
        <p:spPr>
          <a:xfrm>
            <a:off x="8763000" y="11226800"/>
            <a:ext cx="440532" cy="515541"/>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2242"/>
                  <a:pt x="4982" y="4955"/>
                </a:cubicBezTo>
                <a:cubicBezTo>
                  <a:pt x="4982" y="7669"/>
                  <a:pt x="7543" y="9894"/>
                  <a:pt x="10781" y="9894"/>
                </a:cubicBezTo>
                <a:cubicBezTo>
                  <a:pt x="13956" y="9894"/>
                  <a:pt x="16560" y="7669"/>
                  <a:pt x="16560" y="4955"/>
                </a:cubicBezTo>
                <a:cubicBezTo>
                  <a:pt x="16560" y="2241"/>
                  <a:pt x="13956" y="0"/>
                  <a:pt x="10781" y="0"/>
                </a:cubicBezTo>
                <a:close/>
                <a:moveTo>
                  <a:pt x="10781" y="1380"/>
                </a:moveTo>
                <a:cubicBezTo>
                  <a:pt x="13085" y="1380"/>
                  <a:pt x="14945" y="2986"/>
                  <a:pt x="14945" y="4955"/>
                </a:cubicBezTo>
                <a:cubicBezTo>
                  <a:pt x="14945" y="6924"/>
                  <a:pt x="13085" y="8514"/>
                  <a:pt x="10781" y="8514"/>
                </a:cubicBezTo>
                <a:cubicBezTo>
                  <a:pt x="8477" y="8514"/>
                  <a:pt x="6597" y="6924"/>
                  <a:pt x="6597" y="4955"/>
                </a:cubicBezTo>
                <a:cubicBezTo>
                  <a:pt x="6534" y="2986"/>
                  <a:pt x="8477" y="1380"/>
                  <a:pt x="10781" y="1380"/>
                </a:cubicBezTo>
                <a:close/>
                <a:moveTo>
                  <a:pt x="10781" y="11706"/>
                </a:moveTo>
                <a:cubicBezTo>
                  <a:pt x="4803" y="11706"/>
                  <a:pt x="0" y="15863"/>
                  <a:pt x="0" y="20918"/>
                </a:cubicBezTo>
                <a:cubicBezTo>
                  <a:pt x="0" y="21291"/>
                  <a:pt x="381" y="21600"/>
                  <a:pt x="817" y="21600"/>
                </a:cubicBezTo>
                <a:lnTo>
                  <a:pt x="20802" y="21600"/>
                </a:lnTo>
                <a:cubicBezTo>
                  <a:pt x="21238" y="21600"/>
                  <a:pt x="21600" y="21291"/>
                  <a:pt x="21600" y="20918"/>
                </a:cubicBezTo>
                <a:cubicBezTo>
                  <a:pt x="21538" y="15863"/>
                  <a:pt x="16696" y="11706"/>
                  <a:pt x="10781" y="11706"/>
                </a:cubicBezTo>
                <a:close/>
                <a:moveTo>
                  <a:pt x="10703" y="13086"/>
                </a:moveTo>
                <a:cubicBezTo>
                  <a:pt x="15498" y="13086"/>
                  <a:pt x="19495" y="16226"/>
                  <a:pt x="19868" y="20270"/>
                </a:cubicBezTo>
                <a:lnTo>
                  <a:pt x="1557" y="20270"/>
                </a:lnTo>
                <a:cubicBezTo>
                  <a:pt x="1993" y="16279"/>
                  <a:pt x="5908" y="13086"/>
                  <a:pt x="10703" y="1308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4" name="Form"/>
          <p:cNvSpPr/>
          <p:nvPr/>
        </p:nvSpPr>
        <p:spPr>
          <a:xfrm>
            <a:off x="10071099" y="11226800"/>
            <a:ext cx="441960" cy="52578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cubicBezTo>
                  <a:pt x="1241" y="21600"/>
                  <a:pt x="1614" y="21287"/>
                  <a:pt x="1614" y="20922"/>
                </a:cubicBezTo>
                <a:lnTo>
                  <a:pt x="1614" y="17426"/>
                </a:lnTo>
                <a:cubicBezTo>
                  <a:pt x="1614" y="13200"/>
                  <a:pt x="5710" y="9704"/>
                  <a:pt x="10800" y="9704"/>
                </a:cubicBezTo>
                <a:cubicBezTo>
                  <a:pt x="15890" y="9704"/>
                  <a:pt x="19986" y="13148"/>
                  <a:pt x="19986" y="17426"/>
                </a:cubicBezTo>
                <a:lnTo>
                  <a:pt x="19986" y="20870"/>
                </a:lnTo>
                <a:cubicBezTo>
                  <a:pt x="19986" y="21235"/>
                  <a:pt x="20359" y="21548"/>
                  <a:pt x="20793" y="21548"/>
                </a:cubicBezTo>
                <a:cubicBezTo>
                  <a:pt x="20793" y="21548"/>
                  <a:pt x="20793" y="21548"/>
                  <a:pt x="20793" y="21548"/>
                </a:cubicBezTo>
                <a:cubicBezTo>
                  <a:pt x="21228" y="21548"/>
                  <a:pt x="21600" y="21235"/>
                  <a:pt x="21600" y="20870"/>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5" name="Form"/>
          <p:cNvSpPr/>
          <p:nvPr/>
        </p:nvSpPr>
        <p:spPr>
          <a:xfrm>
            <a:off x="11379199" y="11226800"/>
            <a:ext cx="441960" cy="52578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76" y="20243"/>
                </a:moveTo>
                <a:lnTo>
                  <a:pt x="1676" y="17426"/>
                </a:lnTo>
                <a:cubicBezTo>
                  <a:pt x="1676" y="13200"/>
                  <a:pt x="5772" y="9704"/>
                  <a:pt x="10862" y="9704"/>
                </a:cubicBezTo>
                <a:cubicBezTo>
                  <a:pt x="15952" y="9704"/>
                  <a:pt x="20048" y="13148"/>
                  <a:pt x="20048" y="17426"/>
                </a:cubicBezTo>
                <a:lnTo>
                  <a:pt x="20048" y="20191"/>
                </a:lnTo>
                <a:lnTo>
                  <a:pt x="1676" y="2024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6" name="Form"/>
          <p:cNvSpPr/>
          <p:nvPr/>
        </p:nvSpPr>
        <p:spPr>
          <a:xfrm>
            <a:off x="126873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10742" y="12520"/>
                </a:moveTo>
                <a:cubicBezTo>
                  <a:pt x="10308" y="12520"/>
                  <a:pt x="9927" y="12839"/>
                  <a:pt x="9927" y="13205"/>
                </a:cubicBezTo>
                <a:lnTo>
                  <a:pt x="9927" y="14606"/>
                </a:lnTo>
                <a:lnTo>
                  <a:pt x="8260" y="14606"/>
                </a:lnTo>
                <a:cubicBezTo>
                  <a:pt x="7826" y="14606"/>
                  <a:pt x="7446" y="14926"/>
                  <a:pt x="7446" y="15291"/>
                </a:cubicBezTo>
                <a:cubicBezTo>
                  <a:pt x="7446" y="15656"/>
                  <a:pt x="7826" y="15960"/>
                  <a:pt x="8260" y="15960"/>
                </a:cubicBezTo>
                <a:lnTo>
                  <a:pt x="9927" y="15960"/>
                </a:lnTo>
                <a:lnTo>
                  <a:pt x="9927" y="17378"/>
                </a:lnTo>
                <a:cubicBezTo>
                  <a:pt x="9927" y="17743"/>
                  <a:pt x="10308" y="18046"/>
                  <a:pt x="10742" y="18046"/>
                </a:cubicBezTo>
                <a:cubicBezTo>
                  <a:pt x="11176" y="18046"/>
                  <a:pt x="11537" y="17743"/>
                  <a:pt x="11537" y="17378"/>
                </a:cubicBezTo>
                <a:lnTo>
                  <a:pt x="11537" y="15960"/>
                </a:lnTo>
                <a:lnTo>
                  <a:pt x="13224" y="15960"/>
                </a:lnTo>
                <a:cubicBezTo>
                  <a:pt x="13658" y="15960"/>
                  <a:pt x="14019" y="15656"/>
                  <a:pt x="14019" y="15291"/>
                </a:cubicBezTo>
                <a:cubicBezTo>
                  <a:pt x="14019" y="14926"/>
                  <a:pt x="13720" y="14606"/>
                  <a:pt x="13224" y="14606"/>
                </a:cubicBezTo>
                <a:lnTo>
                  <a:pt x="11537" y="14606"/>
                </a:lnTo>
                <a:lnTo>
                  <a:pt x="11537" y="13205"/>
                </a:lnTo>
                <a:cubicBezTo>
                  <a:pt x="11537" y="12839"/>
                  <a:pt x="11176" y="12520"/>
                  <a:pt x="10742" y="1252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7" name="Form"/>
          <p:cNvSpPr/>
          <p:nvPr/>
        </p:nvSpPr>
        <p:spPr>
          <a:xfrm>
            <a:off x="139827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00" y="9700"/>
                </a:moveTo>
                <a:cubicBezTo>
                  <a:pt x="15888" y="9700"/>
                  <a:pt x="19971" y="13149"/>
                  <a:pt x="19971" y="17427"/>
                </a:cubicBezTo>
                <a:lnTo>
                  <a:pt x="19971" y="20182"/>
                </a:lnTo>
                <a:lnTo>
                  <a:pt x="1609" y="20247"/>
                </a:lnTo>
                <a:lnTo>
                  <a:pt x="1609" y="17427"/>
                </a:lnTo>
                <a:cubicBezTo>
                  <a:pt x="1609" y="13201"/>
                  <a:pt x="5712" y="9700"/>
                  <a:pt x="10800" y="9700"/>
                </a:cubicBezTo>
                <a:close/>
                <a:moveTo>
                  <a:pt x="9482" y="13042"/>
                </a:moveTo>
                <a:cubicBezTo>
                  <a:pt x="9280" y="13042"/>
                  <a:pt x="9074" y="13107"/>
                  <a:pt x="8919" y="13237"/>
                </a:cubicBezTo>
                <a:cubicBezTo>
                  <a:pt x="8609" y="13498"/>
                  <a:pt x="8609" y="13922"/>
                  <a:pt x="8919" y="14183"/>
                </a:cubicBezTo>
                <a:lnTo>
                  <a:pt x="10102" y="15161"/>
                </a:lnTo>
                <a:lnTo>
                  <a:pt x="8919" y="16155"/>
                </a:lnTo>
                <a:cubicBezTo>
                  <a:pt x="8609" y="16416"/>
                  <a:pt x="8609" y="16840"/>
                  <a:pt x="8919" y="17101"/>
                </a:cubicBezTo>
                <a:cubicBezTo>
                  <a:pt x="9105" y="17257"/>
                  <a:pt x="9295" y="17313"/>
                  <a:pt x="9482" y="17313"/>
                </a:cubicBezTo>
                <a:cubicBezTo>
                  <a:pt x="9668" y="17313"/>
                  <a:pt x="9920" y="17257"/>
                  <a:pt x="10044" y="17101"/>
                </a:cubicBezTo>
                <a:lnTo>
                  <a:pt x="11207" y="16106"/>
                </a:lnTo>
                <a:lnTo>
                  <a:pt x="12390" y="17101"/>
                </a:lnTo>
                <a:cubicBezTo>
                  <a:pt x="12576" y="17257"/>
                  <a:pt x="12766" y="17313"/>
                  <a:pt x="12952" y="17313"/>
                </a:cubicBezTo>
                <a:cubicBezTo>
                  <a:pt x="13138" y="17313"/>
                  <a:pt x="13390" y="17257"/>
                  <a:pt x="13515" y="17101"/>
                </a:cubicBezTo>
                <a:cubicBezTo>
                  <a:pt x="13825" y="16840"/>
                  <a:pt x="13825" y="16416"/>
                  <a:pt x="13515" y="16155"/>
                </a:cubicBezTo>
                <a:lnTo>
                  <a:pt x="12332" y="15161"/>
                </a:lnTo>
                <a:lnTo>
                  <a:pt x="13515" y="14183"/>
                </a:lnTo>
                <a:cubicBezTo>
                  <a:pt x="13825" y="13922"/>
                  <a:pt x="13825" y="13498"/>
                  <a:pt x="13515" y="13237"/>
                </a:cubicBezTo>
                <a:cubicBezTo>
                  <a:pt x="13204" y="12976"/>
                  <a:pt x="12700" y="12976"/>
                  <a:pt x="12390" y="13237"/>
                </a:cubicBezTo>
                <a:lnTo>
                  <a:pt x="11207" y="14232"/>
                </a:lnTo>
                <a:lnTo>
                  <a:pt x="10044" y="13237"/>
                </a:lnTo>
                <a:cubicBezTo>
                  <a:pt x="9889" y="13107"/>
                  <a:pt x="9683" y="13042"/>
                  <a:pt x="9482" y="1304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8" name="Form"/>
          <p:cNvSpPr/>
          <p:nvPr/>
        </p:nvSpPr>
        <p:spPr>
          <a:xfrm>
            <a:off x="152908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8260" y="14606"/>
                </a:moveTo>
                <a:cubicBezTo>
                  <a:pt x="7826" y="14606"/>
                  <a:pt x="7446" y="14926"/>
                  <a:pt x="7446" y="15291"/>
                </a:cubicBezTo>
                <a:cubicBezTo>
                  <a:pt x="7446" y="15656"/>
                  <a:pt x="7826" y="15960"/>
                  <a:pt x="8260" y="15960"/>
                </a:cubicBezTo>
                <a:lnTo>
                  <a:pt x="13224" y="15960"/>
                </a:lnTo>
                <a:cubicBezTo>
                  <a:pt x="13658" y="15960"/>
                  <a:pt x="14019" y="15656"/>
                  <a:pt x="14019" y="15291"/>
                </a:cubicBezTo>
                <a:cubicBezTo>
                  <a:pt x="14019" y="14926"/>
                  <a:pt x="13658" y="14606"/>
                  <a:pt x="13224" y="14606"/>
                </a:cubicBezTo>
                <a:lnTo>
                  <a:pt x="8260" y="1460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29" name="Form"/>
          <p:cNvSpPr/>
          <p:nvPr/>
        </p:nvSpPr>
        <p:spPr>
          <a:xfrm>
            <a:off x="48387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58" y="1353"/>
                </a:moveTo>
                <a:cubicBezTo>
                  <a:pt x="13154" y="1353"/>
                  <a:pt x="15008" y="2928"/>
                  <a:pt x="15008" y="4858"/>
                </a:cubicBezTo>
                <a:cubicBezTo>
                  <a:pt x="15008" y="6788"/>
                  <a:pt x="13154" y="8347"/>
                  <a:pt x="10858" y="8347"/>
                </a:cubicBezTo>
                <a:cubicBezTo>
                  <a:pt x="8562" y="8347"/>
                  <a:pt x="6709" y="6788"/>
                  <a:pt x="6709" y="4858"/>
                </a:cubicBezTo>
                <a:cubicBezTo>
                  <a:pt x="6709" y="2928"/>
                  <a:pt x="8562" y="1353"/>
                  <a:pt x="10858" y="1353"/>
                </a:cubicBezTo>
                <a:close/>
                <a:moveTo>
                  <a:pt x="10742" y="15650"/>
                </a:moveTo>
                <a:cubicBezTo>
                  <a:pt x="10307" y="15650"/>
                  <a:pt x="9927" y="15969"/>
                  <a:pt x="9927" y="16334"/>
                </a:cubicBezTo>
                <a:lnTo>
                  <a:pt x="9927" y="20508"/>
                </a:lnTo>
                <a:cubicBezTo>
                  <a:pt x="9927" y="20873"/>
                  <a:pt x="10308" y="21176"/>
                  <a:pt x="10742" y="21176"/>
                </a:cubicBezTo>
                <a:cubicBezTo>
                  <a:pt x="11176" y="21176"/>
                  <a:pt x="11537" y="20873"/>
                  <a:pt x="11537" y="20508"/>
                </a:cubicBezTo>
                <a:lnTo>
                  <a:pt x="11537" y="16334"/>
                </a:lnTo>
                <a:cubicBezTo>
                  <a:pt x="11537" y="15969"/>
                  <a:pt x="11176" y="15650"/>
                  <a:pt x="10742" y="156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0" name="Form"/>
          <p:cNvSpPr/>
          <p:nvPr/>
        </p:nvSpPr>
        <p:spPr>
          <a:xfrm>
            <a:off x="61468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8260" y="19823"/>
                </a:moveTo>
                <a:cubicBezTo>
                  <a:pt x="7826" y="19823"/>
                  <a:pt x="7446" y="20143"/>
                  <a:pt x="7446" y="20508"/>
                </a:cubicBezTo>
                <a:cubicBezTo>
                  <a:pt x="7446" y="20873"/>
                  <a:pt x="7826" y="21176"/>
                  <a:pt x="8260" y="21176"/>
                </a:cubicBezTo>
                <a:lnTo>
                  <a:pt x="13224" y="21176"/>
                </a:lnTo>
                <a:cubicBezTo>
                  <a:pt x="13658" y="21176"/>
                  <a:pt x="14019" y="20873"/>
                  <a:pt x="14019" y="20508"/>
                </a:cubicBezTo>
                <a:cubicBezTo>
                  <a:pt x="14019" y="20143"/>
                  <a:pt x="13658" y="19823"/>
                  <a:pt x="13224" y="19823"/>
                </a:cubicBezTo>
                <a:lnTo>
                  <a:pt x="8260" y="1982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1" name="Form"/>
          <p:cNvSpPr/>
          <p:nvPr/>
        </p:nvSpPr>
        <p:spPr>
          <a:xfrm>
            <a:off x="7454900" y="11226800"/>
            <a:ext cx="442119" cy="5258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66" y="8347"/>
                  <a:pt x="6631" y="6788"/>
                  <a:pt x="6631" y="4858"/>
                </a:cubicBezTo>
                <a:cubicBezTo>
                  <a:pt x="6631" y="2928"/>
                  <a:pt x="8504" y="1353"/>
                  <a:pt x="10800" y="1353"/>
                </a:cubicBezTo>
                <a:close/>
                <a:moveTo>
                  <a:pt x="5778" y="15650"/>
                </a:moveTo>
                <a:cubicBezTo>
                  <a:pt x="5344" y="15650"/>
                  <a:pt x="4964" y="15969"/>
                  <a:pt x="4964" y="16334"/>
                </a:cubicBezTo>
                <a:lnTo>
                  <a:pt x="4964" y="20508"/>
                </a:lnTo>
                <a:cubicBezTo>
                  <a:pt x="4964" y="20873"/>
                  <a:pt x="5344" y="21176"/>
                  <a:pt x="5778" y="21176"/>
                </a:cubicBezTo>
                <a:cubicBezTo>
                  <a:pt x="6212" y="21176"/>
                  <a:pt x="6573" y="20873"/>
                  <a:pt x="6573" y="20508"/>
                </a:cubicBezTo>
                <a:lnTo>
                  <a:pt x="6573" y="16334"/>
                </a:lnTo>
                <a:cubicBezTo>
                  <a:pt x="6511" y="15969"/>
                  <a:pt x="6212" y="15650"/>
                  <a:pt x="5778" y="15650"/>
                </a:cubicBezTo>
                <a:close/>
                <a:moveTo>
                  <a:pt x="15706" y="15650"/>
                </a:moveTo>
                <a:cubicBezTo>
                  <a:pt x="15271" y="15650"/>
                  <a:pt x="14891" y="15969"/>
                  <a:pt x="14891" y="16334"/>
                </a:cubicBezTo>
                <a:lnTo>
                  <a:pt x="14891" y="20508"/>
                </a:lnTo>
                <a:cubicBezTo>
                  <a:pt x="14891" y="20873"/>
                  <a:pt x="15271" y="21176"/>
                  <a:pt x="15706" y="21176"/>
                </a:cubicBezTo>
                <a:cubicBezTo>
                  <a:pt x="16140" y="21176"/>
                  <a:pt x="16501" y="20873"/>
                  <a:pt x="16501" y="20508"/>
                </a:cubicBezTo>
                <a:lnTo>
                  <a:pt x="16501" y="16334"/>
                </a:lnTo>
                <a:cubicBezTo>
                  <a:pt x="16501" y="15969"/>
                  <a:pt x="16140" y="15650"/>
                  <a:pt x="15706" y="156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2" name="Form"/>
          <p:cNvSpPr/>
          <p:nvPr/>
        </p:nvSpPr>
        <p:spPr>
          <a:xfrm>
            <a:off x="16522699" y="11226799"/>
            <a:ext cx="609604" cy="525780"/>
          </a:xfrm>
          <a:custGeom>
            <a:avLst/>
            <a:gdLst/>
            <a:ahLst/>
            <a:cxnLst>
              <a:cxn ang="0">
                <a:pos x="wd2" y="hd2"/>
              </a:cxn>
              <a:cxn ang="5400000">
                <a:pos x="wd2" y="hd2"/>
              </a:cxn>
              <a:cxn ang="10800000">
                <a:pos x="wd2" y="hd2"/>
              </a:cxn>
              <a:cxn ang="16200000">
                <a:pos x="wd2" y="hd2"/>
              </a:cxn>
            </a:cxnLst>
            <a:rect l="0" t="0" r="r" b="b"/>
            <a:pathLst>
              <a:path w="21600" h="21600" extrusionOk="0">
                <a:moveTo>
                  <a:pt x="21600" y="18000"/>
                </a:moveTo>
                <a:cubicBezTo>
                  <a:pt x="21600" y="14765"/>
                  <a:pt x="19845" y="12000"/>
                  <a:pt x="17325" y="10957"/>
                </a:cubicBezTo>
                <a:cubicBezTo>
                  <a:pt x="18135" y="10226"/>
                  <a:pt x="18630" y="9026"/>
                  <a:pt x="18630" y="7774"/>
                </a:cubicBezTo>
                <a:cubicBezTo>
                  <a:pt x="18630" y="5530"/>
                  <a:pt x="17055" y="3704"/>
                  <a:pt x="15120" y="3704"/>
                </a:cubicBezTo>
                <a:cubicBezTo>
                  <a:pt x="15030" y="3704"/>
                  <a:pt x="14940" y="3704"/>
                  <a:pt x="14895" y="3704"/>
                </a:cubicBezTo>
                <a:cubicBezTo>
                  <a:pt x="14445" y="1565"/>
                  <a:pt x="12780" y="0"/>
                  <a:pt x="10800" y="0"/>
                </a:cubicBezTo>
                <a:cubicBezTo>
                  <a:pt x="8820" y="0"/>
                  <a:pt x="7155" y="1565"/>
                  <a:pt x="6705" y="3704"/>
                </a:cubicBezTo>
                <a:cubicBezTo>
                  <a:pt x="6615" y="3704"/>
                  <a:pt x="6570" y="3704"/>
                  <a:pt x="6480" y="3704"/>
                </a:cubicBezTo>
                <a:cubicBezTo>
                  <a:pt x="4545" y="3704"/>
                  <a:pt x="2970" y="5530"/>
                  <a:pt x="2970" y="7774"/>
                </a:cubicBezTo>
                <a:cubicBezTo>
                  <a:pt x="2970" y="9078"/>
                  <a:pt x="3465" y="10226"/>
                  <a:pt x="4275" y="10957"/>
                </a:cubicBezTo>
                <a:cubicBezTo>
                  <a:pt x="1755" y="12000"/>
                  <a:pt x="0" y="14765"/>
                  <a:pt x="0" y="18052"/>
                </a:cubicBezTo>
                <a:lnTo>
                  <a:pt x="0" y="20870"/>
                </a:lnTo>
                <a:cubicBezTo>
                  <a:pt x="0" y="21235"/>
                  <a:pt x="270" y="21548"/>
                  <a:pt x="585" y="21548"/>
                </a:cubicBezTo>
                <a:cubicBezTo>
                  <a:pt x="585" y="21548"/>
                  <a:pt x="585" y="21548"/>
                  <a:pt x="585" y="21548"/>
                </a:cubicBezTo>
                <a:cubicBezTo>
                  <a:pt x="900" y="21548"/>
                  <a:pt x="1170" y="21235"/>
                  <a:pt x="1170" y="20870"/>
                </a:cubicBezTo>
                <a:lnTo>
                  <a:pt x="1170" y="18052"/>
                </a:lnTo>
                <a:cubicBezTo>
                  <a:pt x="1170" y="15548"/>
                  <a:pt x="2430" y="13409"/>
                  <a:pt x="4320" y="12417"/>
                </a:cubicBezTo>
                <a:cubicBezTo>
                  <a:pt x="3465" y="13878"/>
                  <a:pt x="3015" y="15600"/>
                  <a:pt x="3015" y="17426"/>
                </a:cubicBezTo>
                <a:lnTo>
                  <a:pt x="3015" y="20922"/>
                </a:lnTo>
                <a:cubicBezTo>
                  <a:pt x="3015" y="21287"/>
                  <a:pt x="3285" y="21600"/>
                  <a:pt x="3600" y="21600"/>
                </a:cubicBezTo>
                <a:cubicBezTo>
                  <a:pt x="3600" y="21600"/>
                  <a:pt x="3600" y="21600"/>
                  <a:pt x="3600" y="21600"/>
                </a:cubicBezTo>
                <a:cubicBezTo>
                  <a:pt x="3915" y="21600"/>
                  <a:pt x="4185" y="21287"/>
                  <a:pt x="4185" y="20922"/>
                </a:cubicBezTo>
                <a:lnTo>
                  <a:pt x="4185" y="17426"/>
                </a:lnTo>
                <a:cubicBezTo>
                  <a:pt x="4185" y="15287"/>
                  <a:pt x="4950" y="13252"/>
                  <a:pt x="6300" y="11791"/>
                </a:cubicBezTo>
                <a:cubicBezTo>
                  <a:pt x="6300" y="11791"/>
                  <a:pt x="6300" y="11791"/>
                  <a:pt x="6345" y="11739"/>
                </a:cubicBezTo>
                <a:cubicBezTo>
                  <a:pt x="6345" y="11739"/>
                  <a:pt x="6390" y="11687"/>
                  <a:pt x="6390" y="11687"/>
                </a:cubicBezTo>
                <a:cubicBezTo>
                  <a:pt x="7200" y="10852"/>
                  <a:pt x="8235" y="10226"/>
                  <a:pt x="9315" y="9913"/>
                </a:cubicBezTo>
                <a:cubicBezTo>
                  <a:pt x="10305" y="9652"/>
                  <a:pt x="11340" y="9652"/>
                  <a:pt x="12330" y="9913"/>
                </a:cubicBezTo>
                <a:cubicBezTo>
                  <a:pt x="13410" y="10226"/>
                  <a:pt x="14400" y="10800"/>
                  <a:pt x="15210" y="11687"/>
                </a:cubicBezTo>
                <a:cubicBezTo>
                  <a:pt x="15210" y="11687"/>
                  <a:pt x="15210" y="11687"/>
                  <a:pt x="15210" y="11687"/>
                </a:cubicBezTo>
                <a:cubicBezTo>
                  <a:pt x="15210" y="11687"/>
                  <a:pt x="15255" y="11687"/>
                  <a:pt x="15255" y="11739"/>
                </a:cubicBezTo>
                <a:cubicBezTo>
                  <a:pt x="15255" y="11739"/>
                  <a:pt x="15255" y="11739"/>
                  <a:pt x="15255" y="11739"/>
                </a:cubicBezTo>
                <a:cubicBezTo>
                  <a:pt x="16605" y="13200"/>
                  <a:pt x="17415" y="15287"/>
                  <a:pt x="17415" y="17426"/>
                </a:cubicBezTo>
                <a:lnTo>
                  <a:pt x="17415" y="20870"/>
                </a:lnTo>
                <a:cubicBezTo>
                  <a:pt x="17415" y="21235"/>
                  <a:pt x="17685" y="21548"/>
                  <a:pt x="18000" y="21548"/>
                </a:cubicBezTo>
                <a:cubicBezTo>
                  <a:pt x="18000" y="21548"/>
                  <a:pt x="18000" y="21548"/>
                  <a:pt x="18000" y="21548"/>
                </a:cubicBezTo>
                <a:cubicBezTo>
                  <a:pt x="18315" y="21548"/>
                  <a:pt x="18585" y="21235"/>
                  <a:pt x="18585" y="20870"/>
                </a:cubicBezTo>
                <a:lnTo>
                  <a:pt x="18585" y="17426"/>
                </a:lnTo>
                <a:cubicBezTo>
                  <a:pt x="18585" y="15652"/>
                  <a:pt x="18135" y="13878"/>
                  <a:pt x="17280" y="12417"/>
                </a:cubicBezTo>
                <a:cubicBezTo>
                  <a:pt x="19170" y="13357"/>
                  <a:pt x="20430" y="15548"/>
                  <a:pt x="20430" y="18052"/>
                </a:cubicBezTo>
                <a:lnTo>
                  <a:pt x="20430" y="20870"/>
                </a:lnTo>
                <a:cubicBezTo>
                  <a:pt x="20430" y="21235"/>
                  <a:pt x="20700" y="21548"/>
                  <a:pt x="21015" y="21548"/>
                </a:cubicBezTo>
                <a:cubicBezTo>
                  <a:pt x="21015" y="21548"/>
                  <a:pt x="21015" y="21548"/>
                  <a:pt x="21015" y="21548"/>
                </a:cubicBezTo>
                <a:cubicBezTo>
                  <a:pt x="21330" y="21548"/>
                  <a:pt x="21600" y="21235"/>
                  <a:pt x="21600" y="20870"/>
                </a:cubicBezTo>
                <a:lnTo>
                  <a:pt x="21600" y="18000"/>
                </a:lnTo>
                <a:close/>
                <a:moveTo>
                  <a:pt x="17460" y="7722"/>
                </a:moveTo>
                <a:cubicBezTo>
                  <a:pt x="17460" y="8974"/>
                  <a:pt x="16740" y="10017"/>
                  <a:pt x="15750" y="10383"/>
                </a:cubicBezTo>
                <a:cubicBezTo>
                  <a:pt x="14985" y="9652"/>
                  <a:pt x="14130" y="9130"/>
                  <a:pt x="13185" y="8765"/>
                </a:cubicBezTo>
                <a:cubicBezTo>
                  <a:pt x="14220" y="7930"/>
                  <a:pt x="14895" y="6574"/>
                  <a:pt x="14940" y="5009"/>
                </a:cubicBezTo>
                <a:cubicBezTo>
                  <a:pt x="14985" y="5009"/>
                  <a:pt x="15030" y="5009"/>
                  <a:pt x="15075" y="5009"/>
                </a:cubicBezTo>
                <a:cubicBezTo>
                  <a:pt x="16425" y="5009"/>
                  <a:pt x="17460" y="6209"/>
                  <a:pt x="17460" y="7722"/>
                </a:cubicBezTo>
                <a:close/>
                <a:moveTo>
                  <a:pt x="10800" y="1252"/>
                </a:moveTo>
                <a:cubicBezTo>
                  <a:pt x="12465" y="1252"/>
                  <a:pt x="13815" y="2817"/>
                  <a:pt x="13815" y="4748"/>
                </a:cubicBezTo>
                <a:cubicBezTo>
                  <a:pt x="13815" y="6678"/>
                  <a:pt x="12465" y="8243"/>
                  <a:pt x="10800" y="8243"/>
                </a:cubicBezTo>
                <a:cubicBezTo>
                  <a:pt x="9135" y="8243"/>
                  <a:pt x="7785" y="6678"/>
                  <a:pt x="7785" y="4748"/>
                </a:cubicBezTo>
                <a:cubicBezTo>
                  <a:pt x="7740" y="2870"/>
                  <a:pt x="9090" y="1252"/>
                  <a:pt x="10800" y="1252"/>
                </a:cubicBezTo>
                <a:close/>
                <a:moveTo>
                  <a:pt x="6480" y="5009"/>
                </a:moveTo>
                <a:cubicBezTo>
                  <a:pt x="6525" y="5009"/>
                  <a:pt x="6570" y="5009"/>
                  <a:pt x="6615" y="5009"/>
                </a:cubicBezTo>
                <a:cubicBezTo>
                  <a:pt x="6660" y="6574"/>
                  <a:pt x="7335" y="7930"/>
                  <a:pt x="8370" y="8765"/>
                </a:cubicBezTo>
                <a:cubicBezTo>
                  <a:pt x="7425" y="9130"/>
                  <a:pt x="6570" y="9652"/>
                  <a:pt x="5805" y="10383"/>
                </a:cubicBezTo>
                <a:cubicBezTo>
                  <a:pt x="4770" y="10070"/>
                  <a:pt x="4095" y="8974"/>
                  <a:pt x="4095" y="7722"/>
                </a:cubicBezTo>
                <a:cubicBezTo>
                  <a:pt x="4095" y="6209"/>
                  <a:pt x="5175" y="5009"/>
                  <a:pt x="6480" y="500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3" name="Form"/>
          <p:cNvSpPr/>
          <p:nvPr/>
        </p:nvSpPr>
        <p:spPr>
          <a:xfrm>
            <a:off x="17818099" y="11290299"/>
            <a:ext cx="612143" cy="381001"/>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cubicBezTo>
                  <a:pt x="896" y="21600"/>
                  <a:pt x="1165" y="21168"/>
                  <a:pt x="1165" y="20664"/>
                </a:cubicBezTo>
                <a:lnTo>
                  <a:pt x="1165" y="17280"/>
                </a:lnTo>
                <a:cubicBezTo>
                  <a:pt x="1165" y="13248"/>
                  <a:pt x="3182" y="10008"/>
                  <a:pt x="5691" y="10008"/>
                </a:cubicBezTo>
                <a:cubicBezTo>
                  <a:pt x="8201" y="10008"/>
                  <a:pt x="10217" y="13248"/>
                  <a:pt x="10217" y="17280"/>
                </a:cubicBezTo>
                <a:lnTo>
                  <a:pt x="10217" y="20664"/>
                </a:lnTo>
                <a:cubicBezTo>
                  <a:pt x="10217" y="20808"/>
                  <a:pt x="10217" y="20952"/>
                  <a:pt x="10262" y="21024"/>
                </a:cubicBezTo>
                <a:cubicBezTo>
                  <a:pt x="10352" y="21384"/>
                  <a:pt x="10576" y="21600"/>
                  <a:pt x="10800" y="21600"/>
                </a:cubicBezTo>
                <a:cubicBezTo>
                  <a:pt x="10800" y="21600"/>
                  <a:pt x="10800" y="21600"/>
                  <a:pt x="10800" y="21600"/>
                </a:cubicBezTo>
                <a:cubicBezTo>
                  <a:pt x="11114" y="21600"/>
                  <a:pt x="11383" y="21168"/>
                  <a:pt x="11383" y="20664"/>
                </a:cubicBezTo>
                <a:lnTo>
                  <a:pt x="11383" y="17280"/>
                </a:lnTo>
                <a:cubicBezTo>
                  <a:pt x="11383" y="13248"/>
                  <a:pt x="13399" y="10008"/>
                  <a:pt x="15909" y="10008"/>
                </a:cubicBezTo>
                <a:cubicBezTo>
                  <a:pt x="18418" y="10008"/>
                  <a:pt x="20435" y="13248"/>
                  <a:pt x="20435" y="17280"/>
                </a:cubicBezTo>
                <a:lnTo>
                  <a:pt x="20435" y="20664"/>
                </a:lnTo>
                <a:cubicBezTo>
                  <a:pt x="20435" y="21168"/>
                  <a:pt x="20704" y="21600"/>
                  <a:pt x="21017" y="21600"/>
                </a:cubicBezTo>
                <a:cubicBezTo>
                  <a:pt x="21017" y="21600"/>
                  <a:pt x="21017" y="21600"/>
                  <a:pt x="21017" y="21600"/>
                </a:cubicBezTo>
                <a:cubicBezTo>
                  <a:pt x="21331" y="21600"/>
                  <a:pt x="21600" y="21168"/>
                  <a:pt x="21600" y="20664"/>
                </a:cubicBezTo>
                <a:lnTo>
                  <a:pt x="21600" y="17280"/>
                </a:lnTo>
                <a:close/>
                <a:moveTo>
                  <a:pt x="3764" y="4968"/>
                </a:moveTo>
                <a:cubicBezTo>
                  <a:pt x="3764" y="3240"/>
                  <a:pt x="4661" y="1800"/>
                  <a:pt x="5736" y="1800"/>
                </a:cubicBezTo>
                <a:cubicBezTo>
                  <a:pt x="6812" y="1800"/>
                  <a:pt x="7708" y="3240"/>
                  <a:pt x="7708" y="4968"/>
                </a:cubicBezTo>
                <a:cubicBezTo>
                  <a:pt x="7708" y="6696"/>
                  <a:pt x="6812" y="8136"/>
                  <a:pt x="5736" y="8136"/>
                </a:cubicBezTo>
                <a:cubicBezTo>
                  <a:pt x="4661" y="8136"/>
                  <a:pt x="3764" y="6696"/>
                  <a:pt x="3764" y="4968"/>
                </a:cubicBezTo>
                <a:close/>
                <a:moveTo>
                  <a:pt x="13937" y="4968"/>
                </a:moveTo>
                <a:cubicBezTo>
                  <a:pt x="13937" y="3240"/>
                  <a:pt x="14833" y="1800"/>
                  <a:pt x="15909" y="1800"/>
                </a:cubicBezTo>
                <a:cubicBezTo>
                  <a:pt x="16984" y="1800"/>
                  <a:pt x="17880" y="3240"/>
                  <a:pt x="17880" y="4968"/>
                </a:cubicBezTo>
                <a:cubicBezTo>
                  <a:pt x="17880" y="6696"/>
                  <a:pt x="16984" y="8136"/>
                  <a:pt x="15909" y="8136"/>
                </a:cubicBezTo>
                <a:cubicBezTo>
                  <a:pt x="14833" y="8136"/>
                  <a:pt x="13937" y="6696"/>
                  <a:pt x="13937" y="496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4" name="Form"/>
          <p:cNvSpPr/>
          <p:nvPr/>
        </p:nvSpPr>
        <p:spPr>
          <a:xfrm>
            <a:off x="19126200" y="11290300"/>
            <a:ext cx="611982" cy="384969"/>
          </a:xfrm>
          <a:custGeom>
            <a:avLst/>
            <a:gdLst/>
            <a:ahLst/>
            <a:cxnLst>
              <a:cxn ang="0">
                <a:pos x="wd2" y="hd2"/>
              </a:cxn>
              <a:cxn ang="5400000">
                <a:pos x="wd2" y="hd2"/>
              </a:cxn>
              <a:cxn ang="10800000">
                <a:pos x="wd2" y="hd2"/>
              </a:cxn>
              <a:cxn ang="16200000">
                <a:pos x="wd2" y="hd2"/>
              </a:cxn>
            </a:cxnLst>
            <a:rect l="0" t="0" r="r" b="b"/>
            <a:pathLst>
              <a:path w="21600" h="21600" extrusionOk="0">
                <a:moveTo>
                  <a:pt x="5687" y="0"/>
                </a:moveTo>
                <a:cubicBezTo>
                  <a:pt x="3984" y="0"/>
                  <a:pt x="2549" y="2209"/>
                  <a:pt x="2549" y="4988"/>
                </a:cubicBezTo>
                <a:cubicBezTo>
                  <a:pt x="2549" y="6484"/>
                  <a:pt x="2956" y="7829"/>
                  <a:pt x="3628" y="8685"/>
                </a:cubicBezTo>
                <a:cubicBezTo>
                  <a:pt x="1521" y="9967"/>
                  <a:pt x="0" y="13254"/>
                  <a:pt x="0" y="17102"/>
                </a:cubicBezTo>
                <a:lnTo>
                  <a:pt x="0" y="20442"/>
                </a:lnTo>
                <a:cubicBezTo>
                  <a:pt x="0" y="20941"/>
                  <a:pt x="274" y="21377"/>
                  <a:pt x="588" y="21377"/>
                </a:cubicBezTo>
                <a:cubicBezTo>
                  <a:pt x="902" y="21377"/>
                  <a:pt x="1163" y="20941"/>
                  <a:pt x="1163" y="20442"/>
                </a:cubicBezTo>
                <a:lnTo>
                  <a:pt x="1163" y="17102"/>
                </a:lnTo>
                <a:cubicBezTo>
                  <a:pt x="1163" y="13111"/>
                  <a:pt x="3177" y="9909"/>
                  <a:pt x="5687" y="9909"/>
                </a:cubicBezTo>
                <a:cubicBezTo>
                  <a:pt x="8197" y="9909"/>
                  <a:pt x="10226" y="13111"/>
                  <a:pt x="10226" y="17102"/>
                </a:cubicBezTo>
                <a:lnTo>
                  <a:pt x="10226" y="20442"/>
                </a:lnTo>
                <a:cubicBezTo>
                  <a:pt x="10226" y="20585"/>
                  <a:pt x="10223" y="20727"/>
                  <a:pt x="10268" y="20798"/>
                </a:cubicBezTo>
                <a:cubicBezTo>
                  <a:pt x="10357" y="21155"/>
                  <a:pt x="10576" y="21377"/>
                  <a:pt x="10800" y="21377"/>
                </a:cubicBezTo>
                <a:cubicBezTo>
                  <a:pt x="11114" y="21377"/>
                  <a:pt x="11388" y="20941"/>
                  <a:pt x="11388" y="20442"/>
                </a:cubicBezTo>
                <a:lnTo>
                  <a:pt x="11388" y="17102"/>
                </a:lnTo>
                <a:cubicBezTo>
                  <a:pt x="11388" y="13111"/>
                  <a:pt x="13403" y="9909"/>
                  <a:pt x="15913" y="9909"/>
                </a:cubicBezTo>
                <a:cubicBezTo>
                  <a:pt x="18423" y="9909"/>
                  <a:pt x="20437" y="13111"/>
                  <a:pt x="20437" y="17102"/>
                </a:cubicBezTo>
                <a:lnTo>
                  <a:pt x="20437" y="20442"/>
                </a:lnTo>
                <a:cubicBezTo>
                  <a:pt x="20437" y="20941"/>
                  <a:pt x="20712" y="21377"/>
                  <a:pt x="21026" y="21377"/>
                </a:cubicBezTo>
                <a:cubicBezTo>
                  <a:pt x="21339" y="21377"/>
                  <a:pt x="21600" y="20941"/>
                  <a:pt x="21600" y="20442"/>
                </a:cubicBezTo>
                <a:lnTo>
                  <a:pt x="21600" y="17102"/>
                </a:lnTo>
                <a:cubicBezTo>
                  <a:pt x="21600" y="13254"/>
                  <a:pt x="20079" y="10038"/>
                  <a:pt x="17972" y="8685"/>
                </a:cubicBezTo>
                <a:cubicBezTo>
                  <a:pt x="18644" y="7758"/>
                  <a:pt x="19050" y="6413"/>
                  <a:pt x="19051" y="4988"/>
                </a:cubicBezTo>
                <a:cubicBezTo>
                  <a:pt x="19051" y="2280"/>
                  <a:pt x="17661" y="0"/>
                  <a:pt x="15913" y="0"/>
                </a:cubicBezTo>
                <a:cubicBezTo>
                  <a:pt x="14209" y="0"/>
                  <a:pt x="12775" y="2209"/>
                  <a:pt x="12775" y="4988"/>
                </a:cubicBezTo>
                <a:cubicBezTo>
                  <a:pt x="12775" y="6484"/>
                  <a:pt x="13181" y="7829"/>
                  <a:pt x="13854" y="8685"/>
                </a:cubicBezTo>
                <a:cubicBezTo>
                  <a:pt x="12509" y="9540"/>
                  <a:pt x="11428" y="11121"/>
                  <a:pt x="10800" y="13116"/>
                </a:cubicBezTo>
                <a:cubicBezTo>
                  <a:pt x="10172" y="11121"/>
                  <a:pt x="9105" y="9468"/>
                  <a:pt x="7760" y="8685"/>
                </a:cubicBezTo>
                <a:cubicBezTo>
                  <a:pt x="8433" y="7758"/>
                  <a:pt x="8825" y="6413"/>
                  <a:pt x="8825" y="4988"/>
                </a:cubicBezTo>
                <a:cubicBezTo>
                  <a:pt x="8825" y="2280"/>
                  <a:pt x="7435" y="0"/>
                  <a:pt x="5687" y="0"/>
                </a:cubicBezTo>
                <a:close/>
                <a:moveTo>
                  <a:pt x="5785" y="1848"/>
                </a:moveTo>
                <a:cubicBezTo>
                  <a:pt x="6861" y="1848"/>
                  <a:pt x="7760" y="3278"/>
                  <a:pt x="7760" y="4988"/>
                </a:cubicBezTo>
                <a:cubicBezTo>
                  <a:pt x="7760" y="6698"/>
                  <a:pt x="6861" y="8128"/>
                  <a:pt x="5785" y="8128"/>
                </a:cubicBezTo>
                <a:cubicBezTo>
                  <a:pt x="4709" y="8128"/>
                  <a:pt x="3810" y="6698"/>
                  <a:pt x="3810" y="4988"/>
                </a:cubicBezTo>
                <a:cubicBezTo>
                  <a:pt x="3810" y="3278"/>
                  <a:pt x="4709" y="1848"/>
                  <a:pt x="5785" y="1848"/>
                </a:cubicBezTo>
                <a:close/>
                <a:moveTo>
                  <a:pt x="15955" y="1848"/>
                </a:moveTo>
                <a:cubicBezTo>
                  <a:pt x="17031" y="1848"/>
                  <a:pt x="17930" y="3278"/>
                  <a:pt x="17930" y="4988"/>
                </a:cubicBezTo>
                <a:cubicBezTo>
                  <a:pt x="17930" y="6698"/>
                  <a:pt x="17031" y="8128"/>
                  <a:pt x="15955" y="8128"/>
                </a:cubicBezTo>
                <a:cubicBezTo>
                  <a:pt x="14879" y="8128"/>
                  <a:pt x="13980" y="6698"/>
                  <a:pt x="13980" y="4988"/>
                </a:cubicBezTo>
                <a:cubicBezTo>
                  <a:pt x="13980" y="3278"/>
                  <a:pt x="14879" y="1848"/>
                  <a:pt x="15955" y="1848"/>
                </a:cubicBezTo>
                <a:close/>
                <a:moveTo>
                  <a:pt x="3278" y="15677"/>
                </a:moveTo>
                <a:cubicBezTo>
                  <a:pt x="2964" y="15677"/>
                  <a:pt x="2690" y="16113"/>
                  <a:pt x="2690" y="16612"/>
                </a:cubicBezTo>
                <a:lnTo>
                  <a:pt x="2690" y="20665"/>
                </a:lnTo>
                <a:cubicBezTo>
                  <a:pt x="2690" y="21163"/>
                  <a:pt x="2964" y="21600"/>
                  <a:pt x="3278" y="21600"/>
                </a:cubicBezTo>
                <a:cubicBezTo>
                  <a:pt x="3592" y="21600"/>
                  <a:pt x="3852" y="21163"/>
                  <a:pt x="3852" y="20665"/>
                </a:cubicBezTo>
                <a:lnTo>
                  <a:pt x="3852" y="16612"/>
                </a:lnTo>
                <a:cubicBezTo>
                  <a:pt x="3852" y="16113"/>
                  <a:pt x="3592" y="15677"/>
                  <a:pt x="3278" y="15677"/>
                </a:cubicBezTo>
                <a:close/>
                <a:moveTo>
                  <a:pt x="8209" y="15677"/>
                </a:moveTo>
                <a:cubicBezTo>
                  <a:pt x="7895" y="15677"/>
                  <a:pt x="7620" y="16113"/>
                  <a:pt x="7620" y="16612"/>
                </a:cubicBezTo>
                <a:lnTo>
                  <a:pt x="7620" y="20665"/>
                </a:lnTo>
                <a:cubicBezTo>
                  <a:pt x="7620" y="21163"/>
                  <a:pt x="7895" y="21600"/>
                  <a:pt x="8209" y="21600"/>
                </a:cubicBezTo>
                <a:cubicBezTo>
                  <a:pt x="8522" y="21600"/>
                  <a:pt x="8783" y="21163"/>
                  <a:pt x="8783" y="20665"/>
                </a:cubicBezTo>
                <a:lnTo>
                  <a:pt x="8783" y="16612"/>
                </a:lnTo>
                <a:cubicBezTo>
                  <a:pt x="8783" y="16113"/>
                  <a:pt x="8522" y="15677"/>
                  <a:pt x="8209" y="15677"/>
                </a:cubicBezTo>
                <a:close/>
                <a:moveTo>
                  <a:pt x="13588" y="15677"/>
                </a:moveTo>
                <a:cubicBezTo>
                  <a:pt x="13274" y="15677"/>
                  <a:pt x="12999" y="16113"/>
                  <a:pt x="12999" y="16612"/>
                </a:cubicBezTo>
                <a:lnTo>
                  <a:pt x="12999" y="20665"/>
                </a:lnTo>
                <a:cubicBezTo>
                  <a:pt x="12999" y="21163"/>
                  <a:pt x="13274" y="21600"/>
                  <a:pt x="13588" y="21600"/>
                </a:cubicBezTo>
                <a:cubicBezTo>
                  <a:pt x="13901" y="21600"/>
                  <a:pt x="14162" y="21163"/>
                  <a:pt x="14162" y="20665"/>
                </a:cubicBezTo>
                <a:lnTo>
                  <a:pt x="14162" y="16612"/>
                </a:lnTo>
                <a:cubicBezTo>
                  <a:pt x="14162" y="16113"/>
                  <a:pt x="13946" y="15677"/>
                  <a:pt x="13588" y="15677"/>
                </a:cubicBezTo>
                <a:close/>
                <a:moveTo>
                  <a:pt x="18518" y="15677"/>
                </a:moveTo>
                <a:cubicBezTo>
                  <a:pt x="18204" y="15677"/>
                  <a:pt x="17930" y="16113"/>
                  <a:pt x="17930" y="16612"/>
                </a:cubicBezTo>
                <a:lnTo>
                  <a:pt x="17930" y="20665"/>
                </a:lnTo>
                <a:cubicBezTo>
                  <a:pt x="17930" y="21163"/>
                  <a:pt x="18204" y="21600"/>
                  <a:pt x="18518" y="21600"/>
                </a:cubicBezTo>
                <a:cubicBezTo>
                  <a:pt x="18832" y="21600"/>
                  <a:pt x="19093" y="21163"/>
                  <a:pt x="19093" y="20665"/>
                </a:cubicBezTo>
                <a:lnTo>
                  <a:pt x="19093" y="16612"/>
                </a:lnTo>
                <a:cubicBezTo>
                  <a:pt x="19093" y="16113"/>
                  <a:pt x="18832" y="15677"/>
                  <a:pt x="18518" y="1567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5" name="Form"/>
          <p:cNvSpPr/>
          <p:nvPr/>
        </p:nvSpPr>
        <p:spPr>
          <a:xfrm>
            <a:off x="21742400" y="11226799"/>
            <a:ext cx="609600" cy="524510"/>
          </a:xfrm>
          <a:custGeom>
            <a:avLst/>
            <a:gdLst/>
            <a:ahLst/>
            <a:cxnLst>
              <a:cxn ang="0">
                <a:pos x="wd2" y="hd2"/>
              </a:cxn>
              <a:cxn ang="5400000">
                <a:pos x="wd2" y="hd2"/>
              </a:cxn>
              <a:cxn ang="10800000">
                <a:pos x="wd2" y="hd2"/>
              </a:cxn>
              <a:cxn ang="16200000">
                <a:pos x="wd2" y="hd2"/>
              </a:cxn>
            </a:cxnLst>
            <a:rect l="0" t="0" r="r" b="b"/>
            <a:pathLst>
              <a:path w="21600" h="21600" extrusionOk="0">
                <a:moveTo>
                  <a:pt x="21600" y="20868"/>
                </a:moveTo>
                <a:lnTo>
                  <a:pt x="21600" y="18044"/>
                </a:lnTo>
                <a:cubicBezTo>
                  <a:pt x="21600" y="14801"/>
                  <a:pt x="19845" y="12029"/>
                  <a:pt x="17325" y="10983"/>
                </a:cubicBezTo>
                <a:cubicBezTo>
                  <a:pt x="18135" y="10251"/>
                  <a:pt x="18630" y="9048"/>
                  <a:pt x="18630" y="7793"/>
                </a:cubicBezTo>
                <a:cubicBezTo>
                  <a:pt x="18630" y="5544"/>
                  <a:pt x="17055" y="3713"/>
                  <a:pt x="15120" y="3713"/>
                </a:cubicBezTo>
                <a:cubicBezTo>
                  <a:pt x="15030" y="3713"/>
                  <a:pt x="14940" y="3713"/>
                  <a:pt x="14895" y="3713"/>
                </a:cubicBezTo>
                <a:cubicBezTo>
                  <a:pt x="14445" y="1569"/>
                  <a:pt x="12780" y="0"/>
                  <a:pt x="10800" y="0"/>
                </a:cubicBezTo>
                <a:cubicBezTo>
                  <a:pt x="8820" y="0"/>
                  <a:pt x="7155" y="1569"/>
                  <a:pt x="6705" y="3713"/>
                </a:cubicBezTo>
                <a:cubicBezTo>
                  <a:pt x="6615" y="3713"/>
                  <a:pt x="6570" y="3713"/>
                  <a:pt x="6480" y="3713"/>
                </a:cubicBezTo>
                <a:cubicBezTo>
                  <a:pt x="4545" y="3713"/>
                  <a:pt x="2970" y="5544"/>
                  <a:pt x="2970" y="7793"/>
                </a:cubicBezTo>
                <a:cubicBezTo>
                  <a:pt x="2970" y="9100"/>
                  <a:pt x="3465" y="10251"/>
                  <a:pt x="4275" y="10983"/>
                </a:cubicBezTo>
                <a:cubicBezTo>
                  <a:pt x="1755" y="12029"/>
                  <a:pt x="0" y="14801"/>
                  <a:pt x="0" y="18096"/>
                </a:cubicBezTo>
                <a:lnTo>
                  <a:pt x="0" y="20920"/>
                </a:lnTo>
                <a:cubicBezTo>
                  <a:pt x="0" y="21286"/>
                  <a:pt x="270" y="21600"/>
                  <a:pt x="585" y="21600"/>
                </a:cubicBezTo>
                <a:lnTo>
                  <a:pt x="3555" y="21600"/>
                </a:lnTo>
                <a:cubicBezTo>
                  <a:pt x="3555" y="21600"/>
                  <a:pt x="3555" y="21600"/>
                  <a:pt x="3555" y="21600"/>
                </a:cubicBezTo>
                <a:lnTo>
                  <a:pt x="21015" y="21600"/>
                </a:lnTo>
                <a:cubicBezTo>
                  <a:pt x="21375" y="21548"/>
                  <a:pt x="21600" y="21286"/>
                  <a:pt x="21600" y="20868"/>
                </a:cubicBezTo>
                <a:cubicBezTo>
                  <a:pt x="21600" y="20868"/>
                  <a:pt x="21600" y="20868"/>
                  <a:pt x="21600" y="20868"/>
                </a:cubicBezTo>
                <a:cubicBezTo>
                  <a:pt x="21600" y="20868"/>
                  <a:pt x="21600" y="20868"/>
                  <a:pt x="21600" y="20868"/>
                </a:cubicBezTo>
                <a:close/>
                <a:moveTo>
                  <a:pt x="20430" y="18044"/>
                </a:moveTo>
                <a:lnTo>
                  <a:pt x="20430" y="20240"/>
                </a:lnTo>
                <a:lnTo>
                  <a:pt x="18585" y="20240"/>
                </a:lnTo>
                <a:lnTo>
                  <a:pt x="18585" y="17416"/>
                </a:lnTo>
                <a:cubicBezTo>
                  <a:pt x="18585" y="15638"/>
                  <a:pt x="18135" y="13860"/>
                  <a:pt x="17280" y="12395"/>
                </a:cubicBezTo>
                <a:cubicBezTo>
                  <a:pt x="19170" y="13337"/>
                  <a:pt x="20430" y="15533"/>
                  <a:pt x="20430" y="18044"/>
                </a:cubicBezTo>
                <a:close/>
                <a:moveTo>
                  <a:pt x="14400" y="15952"/>
                </a:moveTo>
                <a:cubicBezTo>
                  <a:pt x="14085" y="15952"/>
                  <a:pt x="13815" y="16265"/>
                  <a:pt x="13815" y="16632"/>
                </a:cubicBezTo>
                <a:lnTo>
                  <a:pt x="13815" y="20240"/>
                </a:lnTo>
                <a:lnTo>
                  <a:pt x="7740" y="20240"/>
                </a:lnTo>
                <a:lnTo>
                  <a:pt x="7740" y="16632"/>
                </a:lnTo>
                <a:cubicBezTo>
                  <a:pt x="7740" y="16265"/>
                  <a:pt x="7470" y="15952"/>
                  <a:pt x="7155" y="15952"/>
                </a:cubicBezTo>
                <a:cubicBezTo>
                  <a:pt x="6840" y="15952"/>
                  <a:pt x="6570" y="16265"/>
                  <a:pt x="6570" y="16632"/>
                </a:cubicBezTo>
                <a:lnTo>
                  <a:pt x="6570" y="20240"/>
                </a:lnTo>
                <a:lnTo>
                  <a:pt x="4140" y="20240"/>
                </a:lnTo>
                <a:lnTo>
                  <a:pt x="4140" y="17416"/>
                </a:lnTo>
                <a:cubicBezTo>
                  <a:pt x="4140" y="15272"/>
                  <a:pt x="4905" y="13232"/>
                  <a:pt x="6255" y="11768"/>
                </a:cubicBezTo>
                <a:cubicBezTo>
                  <a:pt x="6255" y="11768"/>
                  <a:pt x="6255" y="11768"/>
                  <a:pt x="6300" y="11715"/>
                </a:cubicBezTo>
                <a:cubicBezTo>
                  <a:pt x="6300" y="11715"/>
                  <a:pt x="6345" y="11663"/>
                  <a:pt x="6345" y="11663"/>
                </a:cubicBezTo>
                <a:cubicBezTo>
                  <a:pt x="7155" y="10826"/>
                  <a:pt x="8190" y="10199"/>
                  <a:pt x="9270" y="9885"/>
                </a:cubicBezTo>
                <a:cubicBezTo>
                  <a:pt x="10260" y="9623"/>
                  <a:pt x="11295" y="9623"/>
                  <a:pt x="12285" y="9885"/>
                </a:cubicBezTo>
                <a:cubicBezTo>
                  <a:pt x="13365" y="10199"/>
                  <a:pt x="14445" y="10826"/>
                  <a:pt x="15255" y="11715"/>
                </a:cubicBezTo>
                <a:cubicBezTo>
                  <a:pt x="16605" y="13180"/>
                  <a:pt x="17415" y="15272"/>
                  <a:pt x="17415" y="17416"/>
                </a:cubicBezTo>
                <a:lnTo>
                  <a:pt x="17415" y="20240"/>
                </a:lnTo>
                <a:lnTo>
                  <a:pt x="14940" y="20240"/>
                </a:lnTo>
                <a:lnTo>
                  <a:pt x="14940" y="16632"/>
                </a:lnTo>
                <a:cubicBezTo>
                  <a:pt x="14985" y="16265"/>
                  <a:pt x="14760" y="15952"/>
                  <a:pt x="14400" y="15952"/>
                </a:cubicBezTo>
                <a:close/>
                <a:moveTo>
                  <a:pt x="17505" y="7740"/>
                </a:moveTo>
                <a:cubicBezTo>
                  <a:pt x="17505" y="8996"/>
                  <a:pt x="16785" y="10042"/>
                  <a:pt x="15795" y="10408"/>
                </a:cubicBezTo>
                <a:cubicBezTo>
                  <a:pt x="15030" y="9676"/>
                  <a:pt x="14175" y="9153"/>
                  <a:pt x="13230" y="8786"/>
                </a:cubicBezTo>
                <a:cubicBezTo>
                  <a:pt x="14265" y="7950"/>
                  <a:pt x="14940" y="6590"/>
                  <a:pt x="14985" y="5021"/>
                </a:cubicBezTo>
                <a:cubicBezTo>
                  <a:pt x="15030" y="5021"/>
                  <a:pt x="15075" y="5021"/>
                  <a:pt x="15120" y="5021"/>
                </a:cubicBezTo>
                <a:cubicBezTo>
                  <a:pt x="16425" y="5021"/>
                  <a:pt x="17505" y="6224"/>
                  <a:pt x="17505" y="7740"/>
                </a:cubicBezTo>
                <a:close/>
                <a:moveTo>
                  <a:pt x="10800" y="1255"/>
                </a:moveTo>
                <a:cubicBezTo>
                  <a:pt x="12465" y="1255"/>
                  <a:pt x="13815" y="2824"/>
                  <a:pt x="13815" y="4759"/>
                </a:cubicBezTo>
                <a:cubicBezTo>
                  <a:pt x="13815" y="6694"/>
                  <a:pt x="12465" y="8263"/>
                  <a:pt x="10800" y="8263"/>
                </a:cubicBezTo>
                <a:cubicBezTo>
                  <a:pt x="9135" y="8263"/>
                  <a:pt x="7785" y="6694"/>
                  <a:pt x="7785" y="4759"/>
                </a:cubicBezTo>
                <a:cubicBezTo>
                  <a:pt x="7785" y="2877"/>
                  <a:pt x="9135" y="1255"/>
                  <a:pt x="10800" y="1255"/>
                </a:cubicBezTo>
                <a:close/>
                <a:moveTo>
                  <a:pt x="6480" y="5021"/>
                </a:moveTo>
                <a:cubicBezTo>
                  <a:pt x="6525" y="5021"/>
                  <a:pt x="6570" y="5021"/>
                  <a:pt x="6615" y="5021"/>
                </a:cubicBezTo>
                <a:cubicBezTo>
                  <a:pt x="6660" y="6590"/>
                  <a:pt x="7335" y="7950"/>
                  <a:pt x="8370" y="8786"/>
                </a:cubicBezTo>
                <a:cubicBezTo>
                  <a:pt x="7425" y="9153"/>
                  <a:pt x="6570" y="9676"/>
                  <a:pt x="5805" y="10408"/>
                </a:cubicBezTo>
                <a:cubicBezTo>
                  <a:pt x="4770" y="10094"/>
                  <a:pt x="4095" y="8996"/>
                  <a:pt x="4095" y="7740"/>
                </a:cubicBezTo>
                <a:cubicBezTo>
                  <a:pt x="4140" y="6224"/>
                  <a:pt x="5175" y="5021"/>
                  <a:pt x="6480" y="5021"/>
                </a:cubicBezTo>
                <a:close/>
                <a:moveTo>
                  <a:pt x="1170" y="18044"/>
                </a:moveTo>
                <a:cubicBezTo>
                  <a:pt x="1170" y="15533"/>
                  <a:pt x="2430" y="13389"/>
                  <a:pt x="4320" y="12395"/>
                </a:cubicBezTo>
                <a:cubicBezTo>
                  <a:pt x="3465" y="13860"/>
                  <a:pt x="3015" y="15585"/>
                  <a:pt x="3015" y="17416"/>
                </a:cubicBezTo>
                <a:lnTo>
                  <a:pt x="3015" y="20240"/>
                </a:lnTo>
                <a:lnTo>
                  <a:pt x="1170" y="20240"/>
                </a:lnTo>
                <a:lnTo>
                  <a:pt x="1170" y="1804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6" name="Form"/>
          <p:cNvSpPr/>
          <p:nvPr/>
        </p:nvSpPr>
        <p:spPr>
          <a:xfrm>
            <a:off x="20434300" y="11290299"/>
            <a:ext cx="612141" cy="381001"/>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lnTo>
                  <a:pt x="10666" y="21600"/>
                </a:lnTo>
                <a:cubicBezTo>
                  <a:pt x="10710" y="21600"/>
                  <a:pt x="10710" y="21600"/>
                  <a:pt x="10755" y="21600"/>
                </a:cubicBezTo>
                <a:cubicBezTo>
                  <a:pt x="10800" y="21600"/>
                  <a:pt x="10800" y="21600"/>
                  <a:pt x="10845" y="21600"/>
                </a:cubicBezTo>
                <a:lnTo>
                  <a:pt x="20928" y="21600"/>
                </a:lnTo>
                <a:cubicBezTo>
                  <a:pt x="21062" y="21600"/>
                  <a:pt x="21241" y="21528"/>
                  <a:pt x="21331" y="21312"/>
                </a:cubicBezTo>
                <a:cubicBezTo>
                  <a:pt x="21421" y="21168"/>
                  <a:pt x="21510" y="20880"/>
                  <a:pt x="21510" y="20664"/>
                </a:cubicBezTo>
                <a:lnTo>
                  <a:pt x="21600" y="17280"/>
                </a:lnTo>
                <a:close/>
                <a:moveTo>
                  <a:pt x="3809" y="5040"/>
                </a:moveTo>
                <a:cubicBezTo>
                  <a:pt x="3809" y="3312"/>
                  <a:pt x="4705" y="1872"/>
                  <a:pt x="5781" y="1872"/>
                </a:cubicBezTo>
                <a:cubicBezTo>
                  <a:pt x="6856" y="1872"/>
                  <a:pt x="7753" y="3312"/>
                  <a:pt x="7753" y="5040"/>
                </a:cubicBezTo>
                <a:cubicBezTo>
                  <a:pt x="7753" y="6768"/>
                  <a:pt x="6856" y="8208"/>
                  <a:pt x="5781" y="8208"/>
                </a:cubicBezTo>
                <a:cubicBezTo>
                  <a:pt x="4705" y="8208"/>
                  <a:pt x="3809" y="6768"/>
                  <a:pt x="3809" y="5040"/>
                </a:cubicBezTo>
                <a:close/>
                <a:moveTo>
                  <a:pt x="8918" y="19800"/>
                </a:moveTo>
                <a:lnTo>
                  <a:pt x="8918" y="16560"/>
                </a:lnTo>
                <a:cubicBezTo>
                  <a:pt x="8918" y="16056"/>
                  <a:pt x="8649" y="15624"/>
                  <a:pt x="8335" y="15624"/>
                </a:cubicBezTo>
                <a:cubicBezTo>
                  <a:pt x="8021" y="15624"/>
                  <a:pt x="7753" y="16056"/>
                  <a:pt x="7753" y="16560"/>
                </a:cubicBezTo>
                <a:lnTo>
                  <a:pt x="7753" y="19800"/>
                </a:lnTo>
                <a:lnTo>
                  <a:pt x="3809" y="19800"/>
                </a:lnTo>
                <a:lnTo>
                  <a:pt x="3809" y="16560"/>
                </a:lnTo>
                <a:cubicBezTo>
                  <a:pt x="3809" y="16056"/>
                  <a:pt x="3540" y="15624"/>
                  <a:pt x="3226" y="15624"/>
                </a:cubicBezTo>
                <a:cubicBezTo>
                  <a:pt x="2913" y="15624"/>
                  <a:pt x="2644" y="16056"/>
                  <a:pt x="2644" y="16560"/>
                </a:cubicBezTo>
                <a:lnTo>
                  <a:pt x="2644" y="19800"/>
                </a:lnTo>
                <a:lnTo>
                  <a:pt x="1255" y="19800"/>
                </a:lnTo>
                <a:lnTo>
                  <a:pt x="1255" y="17352"/>
                </a:lnTo>
                <a:cubicBezTo>
                  <a:pt x="1255" y="13320"/>
                  <a:pt x="3271" y="10080"/>
                  <a:pt x="5781" y="10080"/>
                </a:cubicBezTo>
                <a:cubicBezTo>
                  <a:pt x="8290" y="10080"/>
                  <a:pt x="10307" y="13320"/>
                  <a:pt x="10307" y="17352"/>
                </a:cubicBezTo>
                <a:lnTo>
                  <a:pt x="10307" y="19800"/>
                </a:lnTo>
                <a:lnTo>
                  <a:pt x="8918" y="19800"/>
                </a:lnTo>
                <a:close/>
                <a:moveTo>
                  <a:pt x="13982" y="5040"/>
                </a:moveTo>
                <a:cubicBezTo>
                  <a:pt x="13982" y="3312"/>
                  <a:pt x="14878" y="1872"/>
                  <a:pt x="15954" y="1872"/>
                </a:cubicBezTo>
                <a:cubicBezTo>
                  <a:pt x="17029" y="1872"/>
                  <a:pt x="17925" y="3312"/>
                  <a:pt x="17925" y="5040"/>
                </a:cubicBezTo>
                <a:cubicBezTo>
                  <a:pt x="17925" y="6768"/>
                  <a:pt x="17029" y="8208"/>
                  <a:pt x="15954" y="8208"/>
                </a:cubicBezTo>
                <a:cubicBezTo>
                  <a:pt x="14878" y="8208"/>
                  <a:pt x="13982" y="6768"/>
                  <a:pt x="13982" y="5040"/>
                </a:cubicBezTo>
                <a:close/>
                <a:moveTo>
                  <a:pt x="19090" y="19800"/>
                </a:moveTo>
                <a:lnTo>
                  <a:pt x="19090" y="16560"/>
                </a:lnTo>
                <a:cubicBezTo>
                  <a:pt x="19090" y="16056"/>
                  <a:pt x="18822" y="15624"/>
                  <a:pt x="18508" y="15624"/>
                </a:cubicBezTo>
                <a:cubicBezTo>
                  <a:pt x="18194" y="15624"/>
                  <a:pt x="17925" y="16056"/>
                  <a:pt x="17925" y="16560"/>
                </a:cubicBezTo>
                <a:lnTo>
                  <a:pt x="17925" y="19800"/>
                </a:lnTo>
                <a:lnTo>
                  <a:pt x="13982" y="19800"/>
                </a:lnTo>
                <a:lnTo>
                  <a:pt x="13982" y="16560"/>
                </a:lnTo>
                <a:cubicBezTo>
                  <a:pt x="13982" y="16056"/>
                  <a:pt x="13713" y="15624"/>
                  <a:pt x="13399" y="15624"/>
                </a:cubicBezTo>
                <a:cubicBezTo>
                  <a:pt x="13085" y="15624"/>
                  <a:pt x="12816" y="16056"/>
                  <a:pt x="12816" y="16560"/>
                </a:cubicBezTo>
                <a:lnTo>
                  <a:pt x="12816" y="19800"/>
                </a:lnTo>
                <a:lnTo>
                  <a:pt x="11427" y="19800"/>
                </a:lnTo>
                <a:lnTo>
                  <a:pt x="11427" y="17352"/>
                </a:lnTo>
                <a:cubicBezTo>
                  <a:pt x="11427" y="13320"/>
                  <a:pt x="13444" y="10080"/>
                  <a:pt x="15953" y="10080"/>
                </a:cubicBezTo>
                <a:cubicBezTo>
                  <a:pt x="18463" y="10080"/>
                  <a:pt x="20480" y="13320"/>
                  <a:pt x="20480" y="17352"/>
                </a:cubicBezTo>
                <a:lnTo>
                  <a:pt x="20480" y="19800"/>
                </a:lnTo>
                <a:lnTo>
                  <a:pt x="19090" y="1980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7" name="Form"/>
          <p:cNvSpPr/>
          <p:nvPr/>
        </p:nvSpPr>
        <p:spPr>
          <a:xfrm>
            <a:off x="3530600" y="11226800"/>
            <a:ext cx="441961" cy="52578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634" y="20191"/>
                </a:moveTo>
                <a:lnTo>
                  <a:pt x="16634" y="16643"/>
                </a:lnTo>
                <a:cubicBezTo>
                  <a:pt x="16634" y="16278"/>
                  <a:pt x="16262" y="15965"/>
                  <a:pt x="15828" y="15965"/>
                </a:cubicBezTo>
                <a:cubicBezTo>
                  <a:pt x="15393" y="15965"/>
                  <a:pt x="15021" y="16278"/>
                  <a:pt x="15021" y="16643"/>
                </a:cubicBezTo>
                <a:lnTo>
                  <a:pt x="15021" y="20191"/>
                </a:lnTo>
                <a:lnTo>
                  <a:pt x="6641" y="20191"/>
                </a:lnTo>
                <a:lnTo>
                  <a:pt x="6641" y="16591"/>
                </a:lnTo>
                <a:cubicBezTo>
                  <a:pt x="6641" y="16226"/>
                  <a:pt x="6269" y="15913"/>
                  <a:pt x="5834" y="15913"/>
                </a:cubicBezTo>
                <a:cubicBezTo>
                  <a:pt x="5400" y="15913"/>
                  <a:pt x="5028" y="16226"/>
                  <a:pt x="5028" y="16591"/>
                </a:cubicBezTo>
                <a:lnTo>
                  <a:pt x="5028" y="20191"/>
                </a:lnTo>
                <a:lnTo>
                  <a:pt x="1614" y="20191"/>
                </a:lnTo>
                <a:lnTo>
                  <a:pt x="1614" y="17374"/>
                </a:lnTo>
                <a:cubicBezTo>
                  <a:pt x="1614" y="13148"/>
                  <a:pt x="5710" y="9652"/>
                  <a:pt x="10800" y="9652"/>
                </a:cubicBezTo>
                <a:cubicBezTo>
                  <a:pt x="15890" y="9652"/>
                  <a:pt x="19986" y="13096"/>
                  <a:pt x="19986" y="17374"/>
                </a:cubicBezTo>
                <a:lnTo>
                  <a:pt x="19986" y="20139"/>
                </a:lnTo>
                <a:lnTo>
                  <a:pt x="16634" y="2019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38" name="People"/>
          <p:cNvSpPr/>
          <p:nvPr/>
        </p:nvSpPr>
        <p:spPr>
          <a:xfrm>
            <a:off x="637857" y="11404600"/>
            <a:ext cx="1264286"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People</a:t>
            </a:r>
          </a:p>
        </p:txBody>
      </p:sp>
      <p:sp>
        <p:nvSpPr>
          <p:cNvPr id="3539" name="Form"/>
          <p:cNvSpPr/>
          <p:nvPr/>
        </p:nvSpPr>
        <p:spPr>
          <a:xfrm>
            <a:off x="12598400" y="7912100"/>
            <a:ext cx="609617" cy="441960"/>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062"/>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6"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472" y="1614"/>
                  <a:pt x="10778" y="161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0" name="Time /…"/>
          <p:cNvSpPr/>
          <p:nvPr/>
        </p:nvSpPr>
        <p:spPr>
          <a:xfrm>
            <a:off x="508317" y="2222500"/>
            <a:ext cx="1523366"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defTabSz="457200">
              <a:lnSpc>
                <a:spcPts val="3600"/>
              </a:lnSpc>
              <a:tabLst>
                <a:tab pos="1066800" algn="l"/>
              </a:tabLst>
              <a:defRPr sz="3000">
                <a:solidFill>
                  <a:srgbClr val="000000"/>
                </a:solidFill>
              </a:defRPr>
            </a:pPr>
            <a:r>
              <a:t>Time /</a:t>
            </a:r>
          </a:p>
          <a:p>
            <a:pPr defTabSz="457200">
              <a:lnSpc>
                <a:spcPts val="3600"/>
              </a:lnSpc>
              <a:tabLst>
                <a:tab pos="1066800" algn="l"/>
              </a:tabLst>
              <a:defRPr sz="3000">
                <a:solidFill>
                  <a:srgbClr val="000000"/>
                </a:solidFill>
              </a:defRPr>
            </a:pPr>
            <a:r>
              <a:t>Location</a:t>
            </a:r>
          </a:p>
        </p:txBody>
      </p:sp>
      <p:sp>
        <p:nvSpPr>
          <p:cNvPr id="3541" name="Design"/>
          <p:cNvSpPr/>
          <p:nvPr/>
        </p:nvSpPr>
        <p:spPr>
          <a:xfrm>
            <a:off x="634618" y="5638799"/>
            <a:ext cx="1270763" cy="533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Design</a:t>
            </a:r>
          </a:p>
        </p:txBody>
      </p:sp>
    </p:spTree>
  </p:cSld>
  <p:clrMapOvr>
    <a:masterClrMapping/>
  </p:clrMapOvr>
  <p:transition spd="med"/>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 name="Form"/>
          <p:cNvSpPr/>
          <p:nvPr/>
        </p:nvSpPr>
        <p:spPr>
          <a:xfrm>
            <a:off x="16421099" y="10274300"/>
            <a:ext cx="605917" cy="177404"/>
          </a:xfrm>
          <a:custGeom>
            <a:avLst/>
            <a:gdLst/>
            <a:ahLst/>
            <a:cxnLst>
              <a:cxn ang="0">
                <a:pos x="wd2" y="hd2"/>
              </a:cxn>
              <a:cxn ang="5400000">
                <a:pos x="wd2" y="hd2"/>
              </a:cxn>
              <a:cxn ang="10800000">
                <a:pos x="wd2" y="hd2"/>
              </a:cxn>
              <a:cxn ang="16200000">
                <a:pos x="wd2" y="hd2"/>
              </a:cxn>
            </a:cxnLst>
            <a:rect l="0" t="0" r="r" b="b"/>
            <a:pathLst>
              <a:path w="21497" h="21600" extrusionOk="0">
                <a:moveTo>
                  <a:pt x="3140" y="0"/>
                </a:moveTo>
                <a:cubicBezTo>
                  <a:pt x="2994" y="0"/>
                  <a:pt x="2845" y="193"/>
                  <a:pt x="2732" y="580"/>
                </a:cubicBezTo>
                <a:lnTo>
                  <a:pt x="169" y="9374"/>
                </a:lnTo>
                <a:cubicBezTo>
                  <a:pt x="-56" y="10148"/>
                  <a:pt x="-56" y="11404"/>
                  <a:pt x="169" y="12177"/>
                </a:cubicBezTo>
                <a:lnTo>
                  <a:pt x="2732" y="20972"/>
                </a:lnTo>
                <a:cubicBezTo>
                  <a:pt x="2867" y="21435"/>
                  <a:pt x="3005" y="21600"/>
                  <a:pt x="3140" y="21600"/>
                </a:cubicBezTo>
                <a:cubicBezTo>
                  <a:pt x="3276" y="21600"/>
                  <a:pt x="3459" y="21435"/>
                  <a:pt x="3549" y="20972"/>
                </a:cubicBezTo>
                <a:cubicBezTo>
                  <a:pt x="3774" y="20198"/>
                  <a:pt x="3774" y="18990"/>
                  <a:pt x="3549" y="18217"/>
                </a:cubicBezTo>
                <a:lnTo>
                  <a:pt x="1972" y="12805"/>
                </a:lnTo>
                <a:lnTo>
                  <a:pt x="7829" y="12805"/>
                </a:lnTo>
                <a:cubicBezTo>
                  <a:pt x="8145" y="12805"/>
                  <a:pt x="8421" y="11858"/>
                  <a:pt x="8421" y="10776"/>
                </a:cubicBezTo>
                <a:cubicBezTo>
                  <a:pt x="8376" y="9693"/>
                  <a:pt x="8145" y="8795"/>
                  <a:pt x="7829" y="8795"/>
                </a:cubicBezTo>
                <a:lnTo>
                  <a:pt x="1972" y="8795"/>
                </a:lnTo>
                <a:lnTo>
                  <a:pt x="3549" y="3383"/>
                </a:lnTo>
                <a:cubicBezTo>
                  <a:pt x="3774" y="2609"/>
                  <a:pt x="3774" y="1353"/>
                  <a:pt x="3549" y="580"/>
                </a:cubicBezTo>
                <a:cubicBezTo>
                  <a:pt x="3436" y="193"/>
                  <a:pt x="3287" y="0"/>
                  <a:pt x="3140" y="0"/>
                </a:cubicBezTo>
                <a:close/>
                <a:moveTo>
                  <a:pt x="18334" y="0"/>
                </a:moveTo>
                <a:cubicBezTo>
                  <a:pt x="18187" y="0"/>
                  <a:pt x="18052" y="193"/>
                  <a:pt x="17939" y="580"/>
                </a:cubicBezTo>
                <a:cubicBezTo>
                  <a:pt x="17714" y="1353"/>
                  <a:pt x="17714" y="2609"/>
                  <a:pt x="17939" y="3383"/>
                </a:cubicBezTo>
                <a:lnTo>
                  <a:pt x="19516" y="8795"/>
                </a:lnTo>
                <a:lnTo>
                  <a:pt x="13659" y="8795"/>
                </a:lnTo>
                <a:cubicBezTo>
                  <a:pt x="13343" y="8795"/>
                  <a:pt x="13067" y="9693"/>
                  <a:pt x="13067" y="10776"/>
                </a:cubicBezTo>
                <a:cubicBezTo>
                  <a:pt x="13067" y="11858"/>
                  <a:pt x="13343" y="12805"/>
                  <a:pt x="13659" y="12805"/>
                </a:cubicBezTo>
                <a:lnTo>
                  <a:pt x="19516" y="12805"/>
                </a:lnTo>
                <a:lnTo>
                  <a:pt x="17939" y="18217"/>
                </a:lnTo>
                <a:cubicBezTo>
                  <a:pt x="17714" y="18990"/>
                  <a:pt x="17714" y="20198"/>
                  <a:pt x="17939" y="20972"/>
                </a:cubicBezTo>
                <a:cubicBezTo>
                  <a:pt x="18075" y="21435"/>
                  <a:pt x="18198" y="21600"/>
                  <a:pt x="18334" y="21600"/>
                </a:cubicBezTo>
                <a:cubicBezTo>
                  <a:pt x="18469" y="21600"/>
                  <a:pt x="18652" y="21435"/>
                  <a:pt x="18742" y="20972"/>
                </a:cubicBezTo>
                <a:lnTo>
                  <a:pt x="21319" y="12177"/>
                </a:lnTo>
                <a:cubicBezTo>
                  <a:pt x="21364" y="12023"/>
                  <a:pt x="21403" y="12042"/>
                  <a:pt x="21403" y="11887"/>
                </a:cubicBezTo>
                <a:cubicBezTo>
                  <a:pt x="21538" y="11114"/>
                  <a:pt x="21544" y="9993"/>
                  <a:pt x="21319" y="9374"/>
                </a:cubicBezTo>
                <a:lnTo>
                  <a:pt x="18742" y="580"/>
                </a:lnTo>
                <a:cubicBezTo>
                  <a:pt x="18629" y="193"/>
                  <a:pt x="18480" y="0"/>
                  <a:pt x="18334"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4" name="Form"/>
          <p:cNvSpPr/>
          <p:nvPr/>
        </p:nvSpPr>
        <p:spPr>
          <a:xfrm>
            <a:off x="19011899" y="10058400"/>
            <a:ext cx="605917" cy="605632"/>
          </a:xfrm>
          <a:custGeom>
            <a:avLst/>
            <a:gdLst/>
            <a:ahLst/>
            <a:cxnLst>
              <a:cxn ang="0">
                <a:pos x="wd2" y="hd2"/>
              </a:cxn>
              <a:cxn ang="5400000">
                <a:pos x="wd2" y="hd2"/>
              </a:cxn>
              <a:cxn ang="10800000">
                <a:pos x="wd2" y="hd2"/>
              </a:cxn>
              <a:cxn ang="16200000">
                <a:pos x="wd2" y="hd2"/>
              </a:cxn>
            </a:cxnLst>
            <a:rect l="0" t="0" r="r" b="b"/>
            <a:pathLst>
              <a:path w="21497" h="21544" extrusionOk="0">
                <a:moveTo>
                  <a:pt x="10800" y="0"/>
                </a:moveTo>
                <a:cubicBezTo>
                  <a:pt x="10654" y="0"/>
                  <a:pt x="10505" y="56"/>
                  <a:pt x="10392" y="169"/>
                </a:cubicBezTo>
                <a:lnTo>
                  <a:pt x="7829" y="2739"/>
                </a:lnTo>
                <a:cubicBezTo>
                  <a:pt x="7604" y="2965"/>
                  <a:pt x="7604" y="3332"/>
                  <a:pt x="7829" y="3558"/>
                </a:cubicBezTo>
                <a:cubicBezTo>
                  <a:pt x="7919" y="3693"/>
                  <a:pt x="8103" y="3741"/>
                  <a:pt x="8238" y="3741"/>
                </a:cubicBezTo>
                <a:cubicBezTo>
                  <a:pt x="8373" y="3741"/>
                  <a:pt x="8556" y="3693"/>
                  <a:pt x="8646" y="3558"/>
                </a:cubicBezTo>
                <a:lnTo>
                  <a:pt x="10223" y="1976"/>
                </a:lnTo>
                <a:lnTo>
                  <a:pt x="10223" y="7849"/>
                </a:lnTo>
                <a:cubicBezTo>
                  <a:pt x="10223" y="8166"/>
                  <a:pt x="10485" y="8442"/>
                  <a:pt x="10800" y="8442"/>
                </a:cubicBezTo>
                <a:cubicBezTo>
                  <a:pt x="11116" y="8442"/>
                  <a:pt x="11392" y="8166"/>
                  <a:pt x="11392" y="7849"/>
                </a:cubicBezTo>
                <a:lnTo>
                  <a:pt x="11392" y="1976"/>
                </a:lnTo>
                <a:lnTo>
                  <a:pt x="12969" y="3558"/>
                </a:lnTo>
                <a:cubicBezTo>
                  <a:pt x="13104" y="3693"/>
                  <a:pt x="13242" y="3741"/>
                  <a:pt x="13377" y="3741"/>
                </a:cubicBezTo>
                <a:cubicBezTo>
                  <a:pt x="13512" y="3741"/>
                  <a:pt x="13681" y="3693"/>
                  <a:pt x="13771" y="3558"/>
                </a:cubicBezTo>
                <a:cubicBezTo>
                  <a:pt x="13997" y="3332"/>
                  <a:pt x="13997" y="2965"/>
                  <a:pt x="13771" y="2739"/>
                </a:cubicBezTo>
                <a:lnTo>
                  <a:pt x="11209" y="169"/>
                </a:lnTo>
                <a:cubicBezTo>
                  <a:pt x="11096" y="56"/>
                  <a:pt x="10947" y="0"/>
                  <a:pt x="10800" y="0"/>
                </a:cubicBezTo>
                <a:close/>
                <a:moveTo>
                  <a:pt x="3140" y="7680"/>
                </a:moveTo>
                <a:cubicBezTo>
                  <a:pt x="2994" y="7680"/>
                  <a:pt x="2845" y="7736"/>
                  <a:pt x="2732" y="7849"/>
                </a:cubicBezTo>
                <a:lnTo>
                  <a:pt x="169" y="10419"/>
                </a:lnTo>
                <a:cubicBezTo>
                  <a:pt x="-56" y="10645"/>
                  <a:pt x="-56" y="11012"/>
                  <a:pt x="169" y="11238"/>
                </a:cubicBezTo>
                <a:lnTo>
                  <a:pt x="2732" y="13807"/>
                </a:lnTo>
                <a:cubicBezTo>
                  <a:pt x="2867" y="13943"/>
                  <a:pt x="3005" y="13991"/>
                  <a:pt x="3140" y="13991"/>
                </a:cubicBezTo>
                <a:cubicBezTo>
                  <a:pt x="3276" y="13991"/>
                  <a:pt x="3459" y="13943"/>
                  <a:pt x="3549" y="13807"/>
                </a:cubicBezTo>
                <a:cubicBezTo>
                  <a:pt x="3774" y="13581"/>
                  <a:pt x="3774" y="13228"/>
                  <a:pt x="3549" y="13002"/>
                </a:cubicBezTo>
                <a:lnTo>
                  <a:pt x="1972" y="11421"/>
                </a:lnTo>
                <a:lnTo>
                  <a:pt x="7829" y="11421"/>
                </a:lnTo>
                <a:cubicBezTo>
                  <a:pt x="8145" y="11421"/>
                  <a:pt x="8421" y="11144"/>
                  <a:pt x="8421" y="10828"/>
                </a:cubicBezTo>
                <a:cubicBezTo>
                  <a:pt x="8421" y="10512"/>
                  <a:pt x="8145" y="10249"/>
                  <a:pt x="7829" y="10249"/>
                </a:cubicBezTo>
                <a:lnTo>
                  <a:pt x="1972" y="10249"/>
                </a:lnTo>
                <a:lnTo>
                  <a:pt x="3549" y="8668"/>
                </a:lnTo>
                <a:cubicBezTo>
                  <a:pt x="3774" y="8442"/>
                  <a:pt x="3774" y="8075"/>
                  <a:pt x="3549" y="7849"/>
                </a:cubicBezTo>
                <a:cubicBezTo>
                  <a:pt x="3436" y="7736"/>
                  <a:pt x="3287" y="7680"/>
                  <a:pt x="3140" y="7680"/>
                </a:cubicBezTo>
                <a:close/>
                <a:moveTo>
                  <a:pt x="18334" y="7680"/>
                </a:moveTo>
                <a:cubicBezTo>
                  <a:pt x="18187" y="7680"/>
                  <a:pt x="18052" y="7736"/>
                  <a:pt x="17939" y="7849"/>
                </a:cubicBezTo>
                <a:cubicBezTo>
                  <a:pt x="17714" y="8075"/>
                  <a:pt x="17714" y="8442"/>
                  <a:pt x="17939" y="8668"/>
                </a:cubicBezTo>
                <a:lnTo>
                  <a:pt x="19516" y="10249"/>
                </a:lnTo>
                <a:lnTo>
                  <a:pt x="13659" y="10249"/>
                </a:lnTo>
                <a:cubicBezTo>
                  <a:pt x="13343" y="10249"/>
                  <a:pt x="13067" y="10512"/>
                  <a:pt x="13067" y="10828"/>
                </a:cubicBezTo>
                <a:cubicBezTo>
                  <a:pt x="13067" y="11144"/>
                  <a:pt x="13343" y="11421"/>
                  <a:pt x="13659" y="11421"/>
                </a:cubicBezTo>
                <a:lnTo>
                  <a:pt x="19516" y="11421"/>
                </a:lnTo>
                <a:lnTo>
                  <a:pt x="17939" y="13002"/>
                </a:lnTo>
                <a:cubicBezTo>
                  <a:pt x="17714" y="13228"/>
                  <a:pt x="17714" y="13581"/>
                  <a:pt x="17939" y="13807"/>
                </a:cubicBezTo>
                <a:cubicBezTo>
                  <a:pt x="18075" y="13943"/>
                  <a:pt x="18198" y="13991"/>
                  <a:pt x="18334" y="13991"/>
                </a:cubicBezTo>
                <a:cubicBezTo>
                  <a:pt x="18469" y="13991"/>
                  <a:pt x="18652" y="13943"/>
                  <a:pt x="18742" y="13807"/>
                </a:cubicBezTo>
                <a:lnTo>
                  <a:pt x="21319" y="11238"/>
                </a:lnTo>
                <a:cubicBezTo>
                  <a:pt x="21364" y="11193"/>
                  <a:pt x="21403" y="11198"/>
                  <a:pt x="21403" y="11153"/>
                </a:cubicBezTo>
                <a:cubicBezTo>
                  <a:pt x="21538" y="10927"/>
                  <a:pt x="21544" y="10599"/>
                  <a:pt x="21319" y="10419"/>
                </a:cubicBezTo>
                <a:lnTo>
                  <a:pt x="18742" y="7849"/>
                </a:lnTo>
                <a:cubicBezTo>
                  <a:pt x="18629" y="7736"/>
                  <a:pt x="18480" y="7680"/>
                  <a:pt x="18334" y="7680"/>
                </a:cubicBezTo>
                <a:close/>
                <a:moveTo>
                  <a:pt x="10800" y="13101"/>
                </a:moveTo>
                <a:cubicBezTo>
                  <a:pt x="10485" y="13101"/>
                  <a:pt x="10223" y="13378"/>
                  <a:pt x="10223" y="13694"/>
                </a:cubicBezTo>
                <a:lnTo>
                  <a:pt x="10223" y="19567"/>
                </a:lnTo>
                <a:lnTo>
                  <a:pt x="8646" y="17986"/>
                </a:lnTo>
                <a:cubicBezTo>
                  <a:pt x="8421" y="17760"/>
                  <a:pt x="8055" y="17760"/>
                  <a:pt x="7829" y="17986"/>
                </a:cubicBezTo>
                <a:cubicBezTo>
                  <a:pt x="7604" y="18212"/>
                  <a:pt x="7604" y="18565"/>
                  <a:pt x="7829" y="18791"/>
                </a:cubicBezTo>
                <a:lnTo>
                  <a:pt x="10392" y="21374"/>
                </a:lnTo>
                <a:cubicBezTo>
                  <a:pt x="10617" y="21600"/>
                  <a:pt x="10983" y="21600"/>
                  <a:pt x="11209" y="21374"/>
                </a:cubicBezTo>
                <a:lnTo>
                  <a:pt x="13771" y="18791"/>
                </a:lnTo>
                <a:cubicBezTo>
                  <a:pt x="13997" y="18565"/>
                  <a:pt x="13997" y="18212"/>
                  <a:pt x="13771" y="17986"/>
                </a:cubicBezTo>
                <a:cubicBezTo>
                  <a:pt x="13591" y="17760"/>
                  <a:pt x="13194" y="17760"/>
                  <a:pt x="12969" y="17986"/>
                </a:cubicBezTo>
                <a:lnTo>
                  <a:pt x="11392" y="19567"/>
                </a:lnTo>
                <a:lnTo>
                  <a:pt x="11392" y="13694"/>
                </a:lnTo>
                <a:cubicBezTo>
                  <a:pt x="11392" y="13378"/>
                  <a:pt x="11116" y="13101"/>
                  <a:pt x="10800" y="1310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5" name="Form"/>
          <p:cNvSpPr/>
          <p:nvPr/>
        </p:nvSpPr>
        <p:spPr>
          <a:xfrm>
            <a:off x="3454400" y="10198099"/>
            <a:ext cx="610059" cy="323534"/>
          </a:xfrm>
          <a:custGeom>
            <a:avLst/>
            <a:gdLst/>
            <a:ahLst/>
            <a:cxnLst>
              <a:cxn ang="0">
                <a:pos x="wd2" y="hd2"/>
              </a:cxn>
              <a:cxn ang="5400000">
                <a:pos x="wd2" y="hd2"/>
              </a:cxn>
              <a:cxn ang="10800000">
                <a:pos x="wd2" y="hd2"/>
              </a:cxn>
              <a:cxn ang="16200000">
                <a:pos x="wd2" y="hd2"/>
              </a:cxn>
            </a:cxnLst>
            <a:rect l="0" t="0" r="r" b="b"/>
            <a:pathLst>
              <a:path w="21571" h="21495" extrusionOk="0">
                <a:moveTo>
                  <a:pt x="21555" y="10948"/>
                </a:moveTo>
                <a:cubicBezTo>
                  <a:pt x="21600" y="10611"/>
                  <a:pt x="21555" y="10273"/>
                  <a:pt x="21375" y="9936"/>
                </a:cubicBezTo>
                <a:cubicBezTo>
                  <a:pt x="21375" y="9936"/>
                  <a:pt x="21375" y="9936"/>
                  <a:pt x="21375" y="9936"/>
                </a:cubicBezTo>
                <a:lnTo>
                  <a:pt x="16256" y="317"/>
                </a:lnTo>
                <a:cubicBezTo>
                  <a:pt x="16032" y="-105"/>
                  <a:pt x="15672" y="-105"/>
                  <a:pt x="15448" y="317"/>
                </a:cubicBezTo>
                <a:cubicBezTo>
                  <a:pt x="15223" y="739"/>
                  <a:pt x="15223" y="1414"/>
                  <a:pt x="15448" y="1836"/>
                </a:cubicBezTo>
                <a:lnTo>
                  <a:pt x="19579" y="9598"/>
                </a:lnTo>
                <a:lnTo>
                  <a:pt x="1168" y="9598"/>
                </a:lnTo>
                <a:lnTo>
                  <a:pt x="1168" y="3945"/>
                </a:lnTo>
                <a:cubicBezTo>
                  <a:pt x="1168" y="3354"/>
                  <a:pt x="898" y="2848"/>
                  <a:pt x="584" y="2848"/>
                </a:cubicBezTo>
                <a:cubicBezTo>
                  <a:pt x="269" y="2848"/>
                  <a:pt x="0" y="3354"/>
                  <a:pt x="0" y="3945"/>
                </a:cubicBezTo>
                <a:lnTo>
                  <a:pt x="0" y="17529"/>
                </a:lnTo>
                <a:cubicBezTo>
                  <a:pt x="0" y="18120"/>
                  <a:pt x="269" y="18626"/>
                  <a:pt x="584" y="18626"/>
                </a:cubicBezTo>
                <a:cubicBezTo>
                  <a:pt x="898" y="18626"/>
                  <a:pt x="1168" y="18120"/>
                  <a:pt x="1168" y="17529"/>
                </a:cubicBezTo>
                <a:lnTo>
                  <a:pt x="1168" y="11876"/>
                </a:lnTo>
                <a:lnTo>
                  <a:pt x="19579" y="11876"/>
                </a:lnTo>
                <a:lnTo>
                  <a:pt x="15448" y="19639"/>
                </a:lnTo>
                <a:cubicBezTo>
                  <a:pt x="15223" y="20061"/>
                  <a:pt x="15223" y="20736"/>
                  <a:pt x="15448" y="21157"/>
                </a:cubicBezTo>
                <a:cubicBezTo>
                  <a:pt x="15583" y="21411"/>
                  <a:pt x="15717" y="21495"/>
                  <a:pt x="15852" y="21495"/>
                </a:cubicBezTo>
                <a:cubicBezTo>
                  <a:pt x="15987" y="21495"/>
                  <a:pt x="16166" y="21411"/>
                  <a:pt x="16256" y="21157"/>
                </a:cubicBezTo>
                <a:lnTo>
                  <a:pt x="21375" y="11539"/>
                </a:lnTo>
                <a:cubicBezTo>
                  <a:pt x="21375" y="11539"/>
                  <a:pt x="21375" y="11539"/>
                  <a:pt x="21375" y="11539"/>
                </a:cubicBezTo>
                <a:cubicBezTo>
                  <a:pt x="21465" y="11370"/>
                  <a:pt x="21510" y="11201"/>
                  <a:pt x="21555" y="1094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6" name="Form"/>
          <p:cNvSpPr/>
          <p:nvPr/>
        </p:nvSpPr>
        <p:spPr>
          <a:xfrm>
            <a:off x="8724900" y="10058400"/>
            <a:ext cx="428116" cy="609600"/>
          </a:xfrm>
          <a:custGeom>
            <a:avLst/>
            <a:gdLst/>
            <a:ahLst/>
            <a:cxnLst>
              <a:cxn ang="0">
                <a:pos x="wd2" y="hd2"/>
              </a:cxn>
              <a:cxn ang="5400000">
                <a:pos x="wd2" y="hd2"/>
              </a:cxn>
              <a:cxn ang="10800000">
                <a:pos x="wd2" y="hd2"/>
              </a:cxn>
              <a:cxn ang="16200000">
                <a:pos x="wd2" y="hd2"/>
              </a:cxn>
            </a:cxnLst>
            <a:rect l="0" t="0" r="r" b="b"/>
            <a:pathLst>
              <a:path w="21534" h="21600" extrusionOk="0">
                <a:moveTo>
                  <a:pt x="15332" y="0"/>
                </a:moveTo>
                <a:cubicBezTo>
                  <a:pt x="6899" y="0"/>
                  <a:pt x="0" y="4860"/>
                  <a:pt x="0" y="10800"/>
                </a:cubicBezTo>
                <a:cubicBezTo>
                  <a:pt x="0" y="16740"/>
                  <a:pt x="6899" y="21600"/>
                  <a:pt x="15332" y="21600"/>
                </a:cubicBezTo>
                <a:cubicBezTo>
                  <a:pt x="15779" y="21600"/>
                  <a:pt x="16170" y="21324"/>
                  <a:pt x="16170" y="21009"/>
                </a:cubicBezTo>
                <a:cubicBezTo>
                  <a:pt x="16170" y="20694"/>
                  <a:pt x="15779" y="20433"/>
                  <a:pt x="15332" y="20433"/>
                </a:cubicBezTo>
                <a:cubicBezTo>
                  <a:pt x="7794" y="20433"/>
                  <a:pt x="1657" y="16110"/>
                  <a:pt x="1657" y="10800"/>
                </a:cubicBezTo>
                <a:cubicBezTo>
                  <a:pt x="1657" y="5490"/>
                  <a:pt x="7794" y="1167"/>
                  <a:pt x="15332" y="1167"/>
                </a:cubicBezTo>
                <a:cubicBezTo>
                  <a:pt x="15779" y="1167"/>
                  <a:pt x="16170" y="906"/>
                  <a:pt x="16170" y="591"/>
                </a:cubicBezTo>
                <a:cubicBezTo>
                  <a:pt x="16170" y="276"/>
                  <a:pt x="15779" y="0"/>
                  <a:pt x="15332" y="0"/>
                </a:cubicBezTo>
                <a:close/>
                <a:moveTo>
                  <a:pt x="17048" y="7650"/>
                </a:moveTo>
                <a:cubicBezTo>
                  <a:pt x="16841" y="7650"/>
                  <a:pt x="16649" y="7706"/>
                  <a:pt x="16489" y="7819"/>
                </a:cubicBezTo>
                <a:cubicBezTo>
                  <a:pt x="16170" y="8044"/>
                  <a:pt x="16170" y="8409"/>
                  <a:pt x="16489" y="8634"/>
                </a:cubicBezTo>
                <a:lnTo>
                  <a:pt x="18725" y="10209"/>
                </a:lnTo>
                <a:lnTo>
                  <a:pt x="10421" y="10209"/>
                </a:lnTo>
                <a:cubicBezTo>
                  <a:pt x="9974" y="10209"/>
                  <a:pt x="9582" y="10471"/>
                  <a:pt x="9582" y="10786"/>
                </a:cubicBezTo>
                <a:cubicBezTo>
                  <a:pt x="9582" y="11101"/>
                  <a:pt x="9974" y="11377"/>
                  <a:pt x="10421" y="11377"/>
                </a:cubicBezTo>
                <a:lnTo>
                  <a:pt x="18725" y="11377"/>
                </a:lnTo>
                <a:lnTo>
                  <a:pt x="16489" y="12952"/>
                </a:lnTo>
                <a:cubicBezTo>
                  <a:pt x="16170" y="13177"/>
                  <a:pt x="16170" y="13528"/>
                  <a:pt x="16489" y="13753"/>
                </a:cubicBezTo>
                <a:cubicBezTo>
                  <a:pt x="16681" y="13888"/>
                  <a:pt x="16857" y="13936"/>
                  <a:pt x="17048" y="13936"/>
                </a:cubicBezTo>
                <a:cubicBezTo>
                  <a:pt x="17240" y="13936"/>
                  <a:pt x="17500" y="13888"/>
                  <a:pt x="17627" y="13753"/>
                </a:cubicBezTo>
                <a:lnTo>
                  <a:pt x="21281" y="11194"/>
                </a:lnTo>
                <a:cubicBezTo>
                  <a:pt x="21344" y="11149"/>
                  <a:pt x="21336" y="11154"/>
                  <a:pt x="21400" y="11109"/>
                </a:cubicBezTo>
                <a:cubicBezTo>
                  <a:pt x="21592" y="10884"/>
                  <a:pt x="21600" y="10558"/>
                  <a:pt x="21281" y="10378"/>
                </a:cubicBezTo>
                <a:lnTo>
                  <a:pt x="17627" y="7819"/>
                </a:lnTo>
                <a:cubicBezTo>
                  <a:pt x="17468" y="7706"/>
                  <a:pt x="17256" y="7650"/>
                  <a:pt x="17048" y="76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7" name="Form"/>
          <p:cNvSpPr/>
          <p:nvPr/>
        </p:nvSpPr>
        <p:spPr>
          <a:xfrm>
            <a:off x="10020300" y="10058400"/>
            <a:ext cx="423069" cy="609600"/>
          </a:xfrm>
          <a:custGeom>
            <a:avLst/>
            <a:gdLst/>
            <a:ahLst/>
            <a:cxnLst>
              <a:cxn ang="0">
                <a:pos x="wd2" y="hd2"/>
              </a:cxn>
              <a:cxn ang="5400000">
                <a:pos x="wd2" y="hd2"/>
              </a:cxn>
              <a:cxn ang="10800000">
                <a:pos x="wd2" y="hd2"/>
              </a:cxn>
              <a:cxn ang="16200000">
                <a:pos x="wd2" y="hd2"/>
              </a:cxn>
            </a:cxnLst>
            <a:rect l="0" t="0" r="r" b="b"/>
            <a:pathLst>
              <a:path w="21519" h="21600" extrusionOk="0">
                <a:moveTo>
                  <a:pt x="6015" y="0"/>
                </a:moveTo>
                <a:cubicBezTo>
                  <a:pt x="5563" y="0"/>
                  <a:pt x="5168" y="276"/>
                  <a:pt x="5168" y="591"/>
                </a:cubicBezTo>
                <a:cubicBezTo>
                  <a:pt x="5168" y="906"/>
                  <a:pt x="5563" y="1167"/>
                  <a:pt x="6015" y="1167"/>
                </a:cubicBezTo>
                <a:cubicBezTo>
                  <a:pt x="13638" y="1167"/>
                  <a:pt x="19823" y="5490"/>
                  <a:pt x="19823" y="10800"/>
                </a:cubicBezTo>
                <a:cubicBezTo>
                  <a:pt x="19823" y="16110"/>
                  <a:pt x="13638" y="20433"/>
                  <a:pt x="6015" y="20433"/>
                </a:cubicBezTo>
                <a:cubicBezTo>
                  <a:pt x="5563" y="20433"/>
                  <a:pt x="5168" y="20694"/>
                  <a:pt x="5168" y="21009"/>
                </a:cubicBezTo>
                <a:cubicBezTo>
                  <a:pt x="5168" y="21324"/>
                  <a:pt x="5563" y="21600"/>
                  <a:pt x="6015" y="21600"/>
                </a:cubicBezTo>
                <a:cubicBezTo>
                  <a:pt x="14542" y="21600"/>
                  <a:pt x="21519" y="16740"/>
                  <a:pt x="21519" y="10800"/>
                </a:cubicBezTo>
                <a:cubicBezTo>
                  <a:pt x="21519" y="4860"/>
                  <a:pt x="14542" y="0"/>
                  <a:pt x="6015" y="0"/>
                </a:cubicBezTo>
                <a:close/>
                <a:moveTo>
                  <a:pt x="4501" y="7650"/>
                </a:moveTo>
                <a:cubicBezTo>
                  <a:pt x="4291" y="7650"/>
                  <a:pt x="4077" y="7706"/>
                  <a:pt x="3916" y="7819"/>
                </a:cubicBezTo>
                <a:lnTo>
                  <a:pt x="242" y="10378"/>
                </a:lnTo>
                <a:cubicBezTo>
                  <a:pt x="-81" y="10558"/>
                  <a:pt x="-81" y="11014"/>
                  <a:pt x="242" y="11194"/>
                </a:cubicBezTo>
                <a:lnTo>
                  <a:pt x="3916" y="13753"/>
                </a:lnTo>
                <a:cubicBezTo>
                  <a:pt x="4110" y="13888"/>
                  <a:pt x="4308" y="13936"/>
                  <a:pt x="4501" y="13936"/>
                </a:cubicBezTo>
                <a:cubicBezTo>
                  <a:pt x="4695" y="13936"/>
                  <a:pt x="4958" y="13888"/>
                  <a:pt x="5087" y="13753"/>
                </a:cubicBezTo>
                <a:cubicBezTo>
                  <a:pt x="5410" y="13528"/>
                  <a:pt x="5410" y="13177"/>
                  <a:pt x="5087" y="12952"/>
                </a:cubicBezTo>
                <a:lnTo>
                  <a:pt x="2826" y="11377"/>
                </a:lnTo>
                <a:lnTo>
                  <a:pt x="11224" y="11377"/>
                </a:lnTo>
                <a:cubicBezTo>
                  <a:pt x="11676" y="11377"/>
                  <a:pt x="12072" y="11101"/>
                  <a:pt x="12072" y="10786"/>
                </a:cubicBezTo>
                <a:cubicBezTo>
                  <a:pt x="12072" y="10471"/>
                  <a:pt x="11676" y="10209"/>
                  <a:pt x="11224" y="10209"/>
                </a:cubicBezTo>
                <a:lnTo>
                  <a:pt x="2826" y="10209"/>
                </a:lnTo>
                <a:lnTo>
                  <a:pt x="5087" y="8634"/>
                </a:lnTo>
                <a:cubicBezTo>
                  <a:pt x="5410" y="8409"/>
                  <a:pt x="5410" y="8044"/>
                  <a:pt x="5087" y="7819"/>
                </a:cubicBezTo>
                <a:cubicBezTo>
                  <a:pt x="4925" y="7706"/>
                  <a:pt x="4711" y="7650"/>
                  <a:pt x="4501" y="76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8" name="Form"/>
          <p:cNvSpPr/>
          <p:nvPr/>
        </p:nvSpPr>
        <p:spPr>
          <a:xfrm>
            <a:off x="11226800" y="10147300"/>
            <a:ext cx="609600" cy="423069"/>
          </a:xfrm>
          <a:custGeom>
            <a:avLst/>
            <a:gdLst/>
            <a:ahLst/>
            <a:cxnLst>
              <a:cxn ang="0">
                <a:pos x="wd2" y="hd2"/>
              </a:cxn>
              <a:cxn ang="5400000">
                <a:pos x="wd2" y="hd2"/>
              </a:cxn>
              <a:cxn ang="10800000">
                <a:pos x="wd2" y="hd2"/>
              </a:cxn>
              <a:cxn ang="16200000">
                <a:pos x="wd2" y="hd2"/>
              </a:cxn>
            </a:cxnLst>
            <a:rect l="0" t="0" r="r" b="b"/>
            <a:pathLst>
              <a:path w="21600" h="21600" extrusionOk="0">
                <a:moveTo>
                  <a:pt x="10786" y="0"/>
                </a:moveTo>
                <a:cubicBezTo>
                  <a:pt x="10640" y="0"/>
                  <a:pt x="10491" y="81"/>
                  <a:pt x="10378" y="243"/>
                </a:cubicBezTo>
                <a:lnTo>
                  <a:pt x="7819" y="3931"/>
                </a:lnTo>
                <a:cubicBezTo>
                  <a:pt x="7594" y="4255"/>
                  <a:pt x="7594" y="4782"/>
                  <a:pt x="7819" y="5106"/>
                </a:cubicBezTo>
                <a:cubicBezTo>
                  <a:pt x="7954" y="5301"/>
                  <a:pt x="8092" y="5370"/>
                  <a:pt x="8227" y="5370"/>
                </a:cubicBezTo>
                <a:cubicBezTo>
                  <a:pt x="8362" y="5370"/>
                  <a:pt x="8544" y="5301"/>
                  <a:pt x="8634" y="5106"/>
                </a:cubicBezTo>
                <a:lnTo>
                  <a:pt x="10209" y="2837"/>
                </a:lnTo>
                <a:lnTo>
                  <a:pt x="10209" y="11266"/>
                </a:lnTo>
                <a:cubicBezTo>
                  <a:pt x="10209" y="11720"/>
                  <a:pt x="10471" y="12117"/>
                  <a:pt x="10786" y="12117"/>
                </a:cubicBezTo>
                <a:cubicBezTo>
                  <a:pt x="11101" y="12117"/>
                  <a:pt x="11376" y="11720"/>
                  <a:pt x="11377" y="11266"/>
                </a:cubicBezTo>
                <a:lnTo>
                  <a:pt x="11377" y="2837"/>
                </a:lnTo>
                <a:lnTo>
                  <a:pt x="12952" y="5106"/>
                </a:lnTo>
                <a:cubicBezTo>
                  <a:pt x="13087" y="5301"/>
                  <a:pt x="13224" y="5370"/>
                  <a:pt x="13359" y="5370"/>
                </a:cubicBezTo>
                <a:cubicBezTo>
                  <a:pt x="13494" y="5370"/>
                  <a:pt x="13663" y="5301"/>
                  <a:pt x="13753" y="5106"/>
                </a:cubicBezTo>
                <a:cubicBezTo>
                  <a:pt x="13978" y="4782"/>
                  <a:pt x="13978" y="4255"/>
                  <a:pt x="13753" y="3931"/>
                </a:cubicBezTo>
                <a:lnTo>
                  <a:pt x="11194" y="243"/>
                </a:lnTo>
                <a:cubicBezTo>
                  <a:pt x="11081" y="81"/>
                  <a:pt x="10932" y="0"/>
                  <a:pt x="10786" y="0"/>
                </a:cubicBezTo>
                <a:close/>
                <a:moveTo>
                  <a:pt x="591" y="5187"/>
                </a:moveTo>
                <a:cubicBezTo>
                  <a:pt x="276" y="5187"/>
                  <a:pt x="0" y="5584"/>
                  <a:pt x="0" y="6038"/>
                </a:cubicBezTo>
                <a:cubicBezTo>
                  <a:pt x="0" y="14597"/>
                  <a:pt x="4860" y="21600"/>
                  <a:pt x="10800" y="21600"/>
                </a:cubicBezTo>
                <a:cubicBezTo>
                  <a:pt x="16740" y="21600"/>
                  <a:pt x="21600" y="14597"/>
                  <a:pt x="21600" y="6038"/>
                </a:cubicBezTo>
                <a:cubicBezTo>
                  <a:pt x="21600" y="5584"/>
                  <a:pt x="21324" y="5187"/>
                  <a:pt x="21009" y="5187"/>
                </a:cubicBezTo>
                <a:cubicBezTo>
                  <a:pt x="20694" y="5187"/>
                  <a:pt x="20433" y="5584"/>
                  <a:pt x="20433" y="6038"/>
                </a:cubicBezTo>
                <a:cubicBezTo>
                  <a:pt x="20433" y="13689"/>
                  <a:pt x="16110" y="19898"/>
                  <a:pt x="10800" y="19898"/>
                </a:cubicBezTo>
                <a:cubicBezTo>
                  <a:pt x="5490" y="19898"/>
                  <a:pt x="1167" y="13690"/>
                  <a:pt x="1167" y="6038"/>
                </a:cubicBezTo>
                <a:cubicBezTo>
                  <a:pt x="1167" y="5584"/>
                  <a:pt x="906" y="5187"/>
                  <a:pt x="591" y="518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49" name="Form"/>
          <p:cNvSpPr/>
          <p:nvPr/>
        </p:nvSpPr>
        <p:spPr>
          <a:xfrm>
            <a:off x="12522200" y="10147300"/>
            <a:ext cx="609600" cy="415132"/>
          </a:xfrm>
          <a:custGeom>
            <a:avLst/>
            <a:gdLst/>
            <a:ahLst/>
            <a:cxnLst>
              <a:cxn ang="0">
                <a:pos x="wd2" y="hd2"/>
              </a:cxn>
              <a:cxn ang="5400000">
                <a:pos x="wd2" y="hd2"/>
              </a:cxn>
              <a:cxn ang="10800000">
                <a:pos x="wd2" y="hd2"/>
              </a:cxn>
              <a:cxn ang="16200000">
                <a:pos x="wd2" y="hd2"/>
              </a:cxn>
            </a:cxnLst>
            <a:rect l="0" t="0" r="r" b="b"/>
            <a:pathLst>
              <a:path w="21600" h="21518" extrusionOk="0">
                <a:moveTo>
                  <a:pt x="10800" y="0"/>
                </a:moveTo>
                <a:cubicBezTo>
                  <a:pt x="4860" y="0"/>
                  <a:pt x="0" y="7109"/>
                  <a:pt x="0" y="15799"/>
                </a:cubicBezTo>
                <a:cubicBezTo>
                  <a:pt x="0" y="16260"/>
                  <a:pt x="276" y="16663"/>
                  <a:pt x="591" y="16663"/>
                </a:cubicBezTo>
                <a:cubicBezTo>
                  <a:pt x="906" y="16663"/>
                  <a:pt x="1167" y="16260"/>
                  <a:pt x="1167" y="15799"/>
                </a:cubicBezTo>
                <a:cubicBezTo>
                  <a:pt x="1167" y="8031"/>
                  <a:pt x="5490" y="1707"/>
                  <a:pt x="10800" y="1707"/>
                </a:cubicBezTo>
                <a:cubicBezTo>
                  <a:pt x="16110" y="1707"/>
                  <a:pt x="20433" y="8031"/>
                  <a:pt x="20433" y="15799"/>
                </a:cubicBezTo>
                <a:cubicBezTo>
                  <a:pt x="20433" y="16260"/>
                  <a:pt x="20694" y="16663"/>
                  <a:pt x="21009" y="16663"/>
                </a:cubicBezTo>
                <a:cubicBezTo>
                  <a:pt x="21324" y="16663"/>
                  <a:pt x="21600" y="16260"/>
                  <a:pt x="21600" y="15799"/>
                </a:cubicBezTo>
                <a:cubicBezTo>
                  <a:pt x="21600" y="7110"/>
                  <a:pt x="16785" y="0"/>
                  <a:pt x="10800" y="0"/>
                </a:cubicBezTo>
                <a:close/>
                <a:moveTo>
                  <a:pt x="10786" y="9216"/>
                </a:moveTo>
                <a:cubicBezTo>
                  <a:pt x="10471" y="9216"/>
                  <a:pt x="10209" y="9619"/>
                  <a:pt x="10209" y="10080"/>
                </a:cubicBezTo>
                <a:lnTo>
                  <a:pt x="10209" y="18638"/>
                </a:lnTo>
                <a:lnTo>
                  <a:pt x="8634" y="16334"/>
                </a:lnTo>
                <a:cubicBezTo>
                  <a:pt x="8409" y="16005"/>
                  <a:pt x="8044" y="16005"/>
                  <a:pt x="7819" y="16334"/>
                </a:cubicBezTo>
                <a:cubicBezTo>
                  <a:pt x="7594" y="16663"/>
                  <a:pt x="7594" y="17177"/>
                  <a:pt x="7819" y="17506"/>
                </a:cubicBezTo>
                <a:lnTo>
                  <a:pt x="10378" y="21271"/>
                </a:lnTo>
                <a:cubicBezTo>
                  <a:pt x="10603" y="21600"/>
                  <a:pt x="10969" y="21600"/>
                  <a:pt x="11194" y="21271"/>
                </a:cubicBezTo>
                <a:lnTo>
                  <a:pt x="13753" y="17506"/>
                </a:lnTo>
                <a:cubicBezTo>
                  <a:pt x="13978" y="17177"/>
                  <a:pt x="13978" y="16663"/>
                  <a:pt x="13753" y="16334"/>
                </a:cubicBezTo>
                <a:cubicBezTo>
                  <a:pt x="13528" y="16005"/>
                  <a:pt x="13177" y="16005"/>
                  <a:pt x="12952" y="16334"/>
                </a:cubicBezTo>
                <a:lnTo>
                  <a:pt x="11377" y="18638"/>
                </a:lnTo>
                <a:lnTo>
                  <a:pt x="11377" y="10080"/>
                </a:lnTo>
                <a:cubicBezTo>
                  <a:pt x="11377" y="9619"/>
                  <a:pt x="11101" y="9216"/>
                  <a:pt x="10786" y="921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0" name="Form"/>
          <p:cNvSpPr/>
          <p:nvPr/>
        </p:nvSpPr>
        <p:spPr>
          <a:xfrm>
            <a:off x="13817600" y="10134600"/>
            <a:ext cx="611982" cy="441722"/>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188"/>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2" y="21600"/>
                  <a:pt x="18056" y="21600"/>
                </a:cubicBezTo>
                <a:cubicBezTo>
                  <a:pt x="18191" y="21600"/>
                  <a:pt x="18373" y="21534"/>
                  <a:pt x="18462" y="21348"/>
                </a:cubicBezTo>
                <a:cubicBezTo>
                  <a:pt x="20479" y="18553"/>
                  <a:pt x="21600" y="14765"/>
                  <a:pt x="21600" y="10790"/>
                </a:cubicBezTo>
                <a:cubicBezTo>
                  <a:pt x="21600" y="6816"/>
                  <a:pt x="20524" y="3027"/>
                  <a:pt x="18462" y="233"/>
                </a:cubicBezTo>
                <a:cubicBezTo>
                  <a:pt x="18350" y="78"/>
                  <a:pt x="18202" y="0"/>
                  <a:pt x="18056" y="0"/>
                </a:cubicBezTo>
                <a:close/>
                <a:moveTo>
                  <a:pt x="11963" y="6831"/>
                </a:moveTo>
                <a:cubicBezTo>
                  <a:pt x="11817" y="6831"/>
                  <a:pt x="11682" y="6909"/>
                  <a:pt x="11570" y="7064"/>
                </a:cubicBezTo>
                <a:cubicBezTo>
                  <a:pt x="11346" y="7375"/>
                  <a:pt x="11346" y="7879"/>
                  <a:pt x="11570" y="8190"/>
                </a:cubicBezTo>
                <a:lnTo>
                  <a:pt x="13139" y="10363"/>
                </a:lnTo>
                <a:lnTo>
                  <a:pt x="7312" y="10363"/>
                </a:lnTo>
                <a:cubicBezTo>
                  <a:pt x="6998" y="10363"/>
                  <a:pt x="6724" y="10724"/>
                  <a:pt x="6724" y="11159"/>
                </a:cubicBezTo>
                <a:cubicBezTo>
                  <a:pt x="6724" y="11594"/>
                  <a:pt x="6998" y="11974"/>
                  <a:pt x="7312" y="11974"/>
                </a:cubicBezTo>
                <a:lnTo>
                  <a:pt x="13139" y="11974"/>
                </a:lnTo>
                <a:lnTo>
                  <a:pt x="11570" y="14148"/>
                </a:lnTo>
                <a:cubicBezTo>
                  <a:pt x="11346" y="14458"/>
                  <a:pt x="11346" y="14943"/>
                  <a:pt x="11570" y="15254"/>
                </a:cubicBezTo>
                <a:cubicBezTo>
                  <a:pt x="11705" y="15440"/>
                  <a:pt x="11828" y="15506"/>
                  <a:pt x="11963" y="15506"/>
                </a:cubicBezTo>
                <a:cubicBezTo>
                  <a:pt x="12097" y="15506"/>
                  <a:pt x="12279" y="15440"/>
                  <a:pt x="12369" y="15254"/>
                </a:cubicBezTo>
                <a:lnTo>
                  <a:pt x="14932" y="11722"/>
                </a:lnTo>
                <a:cubicBezTo>
                  <a:pt x="14977" y="11660"/>
                  <a:pt x="15014" y="11594"/>
                  <a:pt x="15058" y="11470"/>
                </a:cubicBezTo>
                <a:cubicBezTo>
                  <a:pt x="15148" y="11159"/>
                  <a:pt x="15112" y="10845"/>
                  <a:pt x="14932" y="10596"/>
                </a:cubicBezTo>
                <a:lnTo>
                  <a:pt x="12369" y="7064"/>
                </a:lnTo>
                <a:cubicBezTo>
                  <a:pt x="12257" y="6909"/>
                  <a:pt x="12108" y="6831"/>
                  <a:pt x="11963" y="683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1" name="Form"/>
          <p:cNvSpPr/>
          <p:nvPr/>
        </p:nvSpPr>
        <p:spPr>
          <a:xfrm>
            <a:off x="15113000" y="10134600"/>
            <a:ext cx="611982" cy="441722"/>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250"/>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2" y="21600"/>
                  <a:pt x="18056" y="21600"/>
                </a:cubicBezTo>
                <a:cubicBezTo>
                  <a:pt x="18191" y="21600"/>
                  <a:pt x="18373" y="21534"/>
                  <a:pt x="18462" y="21348"/>
                </a:cubicBezTo>
                <a:cubicBezTo>
                  <a:pt x="20479" y="18553"/>
                  <a:pt x="21600" y="14765"/>
                  <a:pt x="21600" y="10790"/>
                </a:cubicBezTo>
                <a:cubicBezTo>
                  <a:pt x="21600" y="6816"/>
                  <a:pt x="20479" y="3027"/>
                  <a:pt x="18462" y="233"/>
                </a:cubicBezTo>
                <a:cubicBezTo>
                  <a:pt x="18350" y="78"/>
                  <a:pt x="18202" y="0"/>
                  <a:pt x="18056" y="0"/>
                </a:cubicBezTo>
                <a:close/>
                <a:moveTo>
                  <a:pt x="9847" y="6831"/>
                </a:moveTo>
                <a:cubicBezTo>
                  <a:pt x="9702" y="6831"/>
                  <a:pt x="9553" y="6909"/>
                  <a:pt x="9441" y="7064"/>
                </a:cubicBezTo>
                <a:lnTo>
                  <a:pt x="6892" y="10596"/>
                </a:lnTo>
                <a:cubicBezTo>
                  <a:pt x="6668" y="10907"/>
                  <a:pt x="6668" y="11411"/>
                  <a:pt x="6892" y="11722"/>
                </a:cubicBezTo>
                <a:lnTo>
                  <a:pt x="9441" y="15254"/>
                </a:lnTo>
                <a:cubicBezTo>
                  <a:pt x="9576" y="15440"/>
                  <a:pt x="9713" y="15506"/>
                  <a:pt x="9847" y="15506"/>
                </a:cubicBezTo>
                <a:cubicBezTo>
                  <a:pt x="9982" y="15506"/>
                  <a:pt x="10164" y="15440"/>
                  <a:pt x="10254" y="15254"/>
                </a:cubicBezTo>
                <a:cubicBezTo>
                  <a:pt x="10478" y="14943"/>
                  <a:pt x="10478" y="14458"/>
                  <a:pt x="10254" y="14148"/>
                </a:cubicBezTo>
                <a:lnTo>
                  <a:pt x="8685" y="11974"/>
                </a:lnTo>
                <a:lnTo>
                  <a:pt x="14512" y="11974"/>
                </a:lnTo>
                <a:cubicBezTo>
                  <a:pt x="14826" y="11974"/>
                  <a:pt x="15100" y="11594"/>
                  <a:pt x="15100" y="11159"/>
                </a:cubicBezTo>
                <a:cubicBezTo>
                  <a:pt x="15100" y="10662"/>
                  <a:pt x="14826" y="10363"/>
                  <a:pt x="14512" y="10363"/>
                </a:cubicBezTo>
                <a:lnTo>
                  <a:pt x="8685" y="10363"/>
                </a:lnTo>
                <a:lnTo>
                  <a:pt x="10254" y="8190"/>
                </a:lnTo>
                <a:cubicBezTo>
                  <a:pt x="10478" y="7879"/>
                  <a:pt x="10478" y="7375"/>
                  <a:pt x="10254" y="7064"/>
                </a:cubicBezTo>
                <a:cubicBezTo>
                  <a:pt x="10142" y="6909"/>
                  <a:pt x="9993" y="6831"/>
                  <a:pt x="9847" y="683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2" name="Form"/>
          <p:cNvSpPr/>
          <p:nvPr/>
        </p:nvSpPr>
        <p:spPr>
          <a:xfrm>
            <a:off x="4737100" y="10198100"/>
            <a:ext cx="609599" cy="322264"/>
          </a:xfrm>
          <a:custGeom>
            <a:avLst/>
            <a:gdLst/>
            <a:ahLst/>
            <a:cxnLst>
              <a:cxn ang="0">
                <a:pos x="wd2" y="hd2"/>
              </a:cxn>
              <a:cxn ang="5400000">
                <a:pos x="wd2" y="hd2"/>
              </a:cxn>
              <a:cxn ang="10800000">
                <a:pos x="wd2" y="hd2"/>
              </a:cxn>
              <a:cxn ang="16200000">
                <a:pos x="wd2" y="hd2"/>
              </a:cxn>
            </a:cxnLst>
            <a:rect l="0" t="0" r="r" b="b"/>
            <a:pathLst>
              <a:path w="21555" h="21494" extrusionOk="0">
                <a:moveTo>
                  <a:pt x="20971" y="2859"/>
                </a:moveTo>
                <a:cubicBezTo>
                  <a:pt x="20657" y="2859"/>
                  <a:pt x="20387" y="3367"/>
                  <a:pt x="20387" y="3960"/>
                </a:cubicBezTo>
                <a:lnTo>
                  <a:pt x="20387" y="9635"/>
                </a:lnTo>
                <a:lnTo>
                  <a:pt x="1976" y="9635"/>
                </a:lnTo>
                <a:lnTo>
                  <a:pt x="6107" y="1842"/>
                </a:lnTo>
                <a:cubicBezTo>
                  <a:pt x="6332" y="1419"/>
                  <a:pt x="6332" y="741"/>
                  <a:pt x="6107" y="318"/>
                </a:cubicBezTo>
                <a:cubicBezTo>
                  <a:pt x="5883" y="-106"/>
                  <a:pt x="5523" y="-106"/>
                  <a:pt x="5299" y="318"/>
                </a:cubicBezTo>
                <a:lnTo>
                  <a:pt x="180" y="9974"/>
                </a:lnTo>
                <a:cubicBezTo>
                  <a:pt x="180" y="9974"/>
                  <a:pt x="180" y="9974"/>
                  <a:pt x="180" y="9974"/>
                </a:cubicBezTo>
                <a:cubicBezTo>
                  <a:pt x="135" y="10059"/>
                  <a:pt x="90" y="10228"/>
                  <a:pt x="45" y="10313"/>
                </a:cubicBezTo>
                <a:cubicBezTo>
                  <a:pt x="-45" y="10736"/>
                  <a:pt x="0" y="11160"/>
                  <a:pt x="180" y="11499"/>
                </a:cubicBezTo>
                <a:cubicBezTo>
                  <a:pt x="180" y="11499"/>
                  <a:pt x="180" y="11499"/>
                  <a:pt x="180" y="11499"/>
                </a:cubicBezTo>
                <a:lnTo>
                  <a:pt x="5299" y="21155"/>
                </a:lnTo>
                <a:cubicBezTo>
                  <a:pt x="5434" y="21409"/>
                  <a:pt x="5568" y="21494"/>
                  <a:pt x="5703" y="21494"/>
                </a:cubicBezTo>
                <a:cubicBezTo>
                  <a:pt x="5838" y="21494"/>
                  <a:pt x="6017" y="21409"/>
                  <a:pt x="6107" y="21155"/>
                </a:cubicBezTo>
                <a:cubicBezTo>
                  <a:pt x="6332" y="20732"/>
                  <a:pt x="6332" y="20054"/>
                  <a:pt x="6107" y="19630"/>
                </a:cubicBezTo>
                <a:lnTo>
                  <a:pt x="1976" y="11838"/>
                </a:lnTo>
                <a:lnTo>
                  <a:pt x="20387" y="11838"/>
                </a:lnTo>
                <a:lnTo>
                  <a:pt x="20387" y="17513"/>
                </a:lnTo>
                <a:cubicBezTo>
                  <a:pt x="20387" y="18106"/>
                  <a:pt x="20657" y="18614"/>
                  <a:pt x="20971" y="18614"/>
                </a:cubicBezTo>
                <a:cubicBezTo>
                  <a:pt x="21286" y="18614"/>
                  <a:pt x="21555" y="18106"/>
                  <a:pt x="21555" y="17513"/>
                </a:cubicBezTo>
                <a:lnTo>
                  <a:pt x="21555" y="3875"/>
                </a:lnTo>
                <a:cubicBezTo>
                  <a:pt x="21555" y="3367"/>
                  <a:pt x="21286" y="2859"/>
                  <a:pt x="20971" y="285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3" name="Form"/>
          <p:cNvSpPr/>
          <p:nvPr/>
        </p:nvSpPr>
        <p:spPr>
          <a:xfrm>
            <a:off x="6184900" y="10058400"/>
            <a:ext cx="322117" cy="609600"/>
          </a:xfrm>
          <a:custGeom>
            <a:avLst/>
            <a:gdLst/>
            <a:ahLst/>
            <a:cxnLst>
              <a:cxn ang="0">
                <a:pos x="wd2" y="hd2"/>
              </a:cxn>
              <a:cxn ang="5400000">
                <a:pos x="wd2" y="hd2"/>
              </a:cxn>
              <a:cxn ang="10800000">
                <a:pos x="wd2" y="hd2"/>
              </a:cxn>
              <a:cxn ang="16200000">
                <a:pos x="wd2" y="hd2"/>
              </a:cxn>
            </a:cxnLst>
            <a:rect l="0" t="0" r="r" b="b"/>
            <a:pathLst>
              <a:path w="21400" h="21600" extrusionOk="0">
                <a:moveTo>
                  <a:pt x="21073" y="5265"/>
                </a:moveTo>
                <a:lnTo>
                  <a:pt x="11454" y="180"/>
                </a:lnTo>
                <a:cubicBezTo>
                  <a:pt x="11454" y="180"/>
                  <a:pt x="11454" y="180"/>
                  <a:pt x="11454" y="180"/>
                </a:cubicBezTo>
                <a:cubicBezTo>
                  <a:pt x="11201" y="45"/>
                  <a:pt x="10948" y="0"/>
                  <a:pt x="10695" y="0"/>
                </a:cubicBezTo>
                <a:cubicBezTo>
                  <a:pt x="10442" y="0"/>
                  <a:pt x="10104" y="45"/>
                  <a:pt x="9936" y="180"/>
                </a:cubicBezTo>
                <a:cubicBezTo>
                  <a:pt x="9936" y="180"/>
                  <a:pt x="9936" y="180"/>
                  <a:pt x="9936" y="180"/>
                </a:cubicBezTo>
                <a:lnTo>
                  <a:pt x="317" y="5310"/>
                </a:lnTo>
                <a:cubicBezTo>
                  <a:pt x="-105" y="5535"/>
                  <a:pt x="-105" y="5895"/>
                  <a:pt x="317" y="6120"/>
                </a:cubicBezTo>
                <a:cubicBezTo>
                  <a:pt x="570" y="6255"/>
                  <a:pt x="823" y="6300"/>
                  <a:pt x="1076" y="6300"/>
                </a:cubicBezTo>
                <a:cubicBezTo>
                  <a:pt x="1329" y="6300"/>
                  <a:pt x="1667" y="6255"/>
                  <a:pt x="1836" y="6120"/>
                </a:cubicBezTo>
                <a:lnTo>
                  <a:pt x="9598" y="1980"/>
                </a:lnTo>
                <a:lnTo>
                  <a:pt x="9598" y="20430"/>
                </a:lnTo>
                <a:lnTo>
                  <a:pt x="3945" y="20430"/>
                </a:lnTo>
                <a:cubicBezTo>
                  <a:pt x="3354" y="20430"/>
                  <a:pt x="2848" y="20700"/>
                  <a:pt x="2848" y="21015"/>
                </a:cubicBezTo>
                <a:cubicBezTo>
                  <a:pt x="2848" y="21330"/>
                  <a:pt x="3354" y="21600"/>
                  <a:pt x="3945" y="21600"/>
                </a:cubicBezTo>
                <a:lnTo>
                  <a:pt x="17529" y="21600"/>
                </a:lnTo>
                <a:cubicBezTo>
                  <a:pt x="18120" y="21600"/>
                  <a:pt x="18626" y="21330"/>
                  <a:pt x="18626" y="21015"/>
                </a:cubicBezTo>
                <a:cubicBezTo>
                  <a:pt x="18626" y="20700"/>
                  <a:pt x="18120" y="20430"/>
                  <a:pt x="17529" y="20430"/>
                </a:cubicBezTo>
                <a:lnTo>
                  <a:pt x="11876" y="20430"/>
                </a:lnTo>
                <a:lnTo>
                  <a:pt x="11876" y="1980"/>
                </a:lnTo>
                <a:lnTo>
                  <a:pt x="19639" y="6120"/>
                </a:lnTo>
                <a:cubicBezTo>
                  <a:pt x="19892" y="6255"/>
                  <a:pt x="20145" y="6300"/>
                  <a:pt x="20398" y="6300"/>
                </a:cubicBezTo>
                <a:cubicBezTo>
                  <a:pt x="20651" y="6300"/>
                  <a:pt x="20989" y="6255"/>
                  <a:pt x="21158" y="6120"/>
                </a:cubicBezTo>
                <a:cubicBezTo>
                  <a:pt x="21495" y="5850"/>
                  <a:pt x="21495" y="5490"/>
                  <a:pt x="21073" y="526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4" name="Form"/>
          <p:cNvSpPr/>
          <p:nvPr/>
        </p:nvSpPr>
        <p:spPr>
          <a:xfrm>
            <a:off x="7480299" y="10058400"/>
            <a:ext cx="323069" cy="609600"/>
          </a:xfrm>
          <a:custGeom>
            <a:avLst/>
            <a:gdLst/>
            <a:ahLst/>
            <a:cxnLst>
              <a:cxn ang="0">
                <a:pos x="wd2" y="hd2"/>
              </a:cxn>
              <a:cxn ang="5400000">
                <a:pos x="wd2" y="hd2"/>
              </a:cxn>
              <a:cxn ang="10800000">
                <a:pos x="wd2" y="hd2"/>
              </a:cxn>
              <a:cxn ang="16200000">
                <a:pos x="wd2" y="hd2"/>
              </a:cxn>
            </a:cxnLst>
            <a:rect l="0" t="0" r="r" b="b"/>
            <a:pathLst>
              <a:path w="21380" h="21600" extrusionOk="0">
                <a:moveTo>
                  <a:pt x="21075" y="15480"/>
                </a:moveTo>
                <a:cubicBezTo>
                  <a:pt x="20655" y="15255"/>
                  <a:pt x="19982" y="15255"/>
                  <a:pt x="19562" y="15480"/>
                </a:cubicBezTo>
                <a:lnTo>
                  <a:pt x="11830" y="19620"/>
                </a:lnTo>
                <a:lnTo>
                  <a:pt x="11830" y="1170"/>
                </a:lnTo>
                <a:lnTo>
                  <a:pt x="17461" y="1170"/>
                </a:lnTo>
                <a:cubicBezTo>
                  <a:pt x="18049" y="1170"/>
                  <a:pt x="18553" y="900"/>
                  <a:pt x="18553" y="585"/>
                </a:cubicBezTo>
                <a:cubicBezTo>
                  <a:pt x="18553" y="270"/>
                  <a:pt x="18049" y="0"/>
                  <a:pt x="17461" y="0"/>
                </a:cubicBezTo>
                <a:lnTo>
                  <a:pt x="3929" y="0"/>
                </a:lnTo>
                <a:cubicBezTo>
                  <a:pt x="3341" y="0"/>
                  <a:pt x="2837" y="270"/>
                  <a:pt x="2837" y="585"/>
                </a:cubicBezTo>
                <a:cubicBezTo>
                  <a:pt x="2837" y="900"/>
                  <a:pt x="3341" y="1170"/>
                  <a:pt x="3929" y="1170"/>
                </a:cubicBezTo>
                <a:lnTo>
                  <a:pt x="9560" y="1170"/>
                </a:lnTo>
                <a:lnTo>
                  <a:pt x="9560" y="19620"/>
                </a:lnTo>
                <a:lnTo>
                  <a:pt x="1828" y="15480"/>
                </a:lnTo>
                <a:cubicBezTo>
                  <a:pt x="1408" y="15255"/>
                  <a:pt x="735" y="15255"/>
                  <a:pt x="315" y="15480"/>
                </a:cubicBezTo>
                <a:cubicBezTo>
                  <a:pt x="-105" y="15705"/>
                  <a:pt x="-105" y="16065"/>
                  <a:pt x="315" y="16290"/>
                </a:cubicBezTo>
                <a:lnTo>
                  <a:pt x="9897" y="21420"/>
                </a:lnTo>
                <a:cubicBezTo>
                  <a:pt x="9897" y="21420"/>
                  <a:pt x="9897" y="21420"/>
                  <a:pt x="9897" y="21420"/>
                </a:cubicBezTo>
                <a:cubicBezTo>
                  <a:pt x="9981" y="21465"/>
                  <a:pt x="9981" y="21465"/>
                  <a:pt x="10065" y="21510"/>
                </a:cubicBezTo>
                <a:cubicBezTo>
                  <a:pt x="10233" y="21555"/>
                  <a:pt x="10485" y="21600"/>
                  <a:pt x="10653" y="21600"/>
                </a:cubicBezTo>
                <a:cubicBezTo>
                  <a:pt x="10905" y="21600"/>
                  <a:pt x="11241" y="21555"/>
                  <a:pt x="11409" y="21420"/>
                </a:cubicBezTo>
                <a:cubicBezTo>
                  <a:pt x="11409" y="21420"/>
                  <a:pt x="11409" y="21420"/>
                  <a:pt x="11409" y="21420"/>
                </a:cubicBezTo>
                <a:lnTo>
                  <a:pt x="20991" y="16290"/>
                </a:lnTo>
                <a:cubicBezTo>
                  <a:pt x="21495" y="16110"/>
                  <a:pt x="21495" y="15705"/>
                  <a:pt x="21075" y="1548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5" name="Form"/>
          <p:cNvSpPr/>
          <p:nvPr/>
        </p:nvSpPr>
        <p:spPr>
          <a:xfrm>
            <a:off x="17930812" y="10069512"/>
            <a:ext cx="177404" cy="605916"/>
          </a:xfrm>
          <a:custGeom>
            <a:avLst/>
            <a:gdLst/>
            <a:ahLst/>
            <a:cxnLst>
              <a:cxn ang="0">
                <a:pos x="wd2" y="hd2"/>
              </a:cxn>
              <a:cxn ang="5400000">
                <a:pos x="wd2" y="hd2"/>
              </a:cxn>
              <a:cxn ang="10800000">
                <a:pos x="wd2" y="hd2"/>
              </a:cxn>
              <a:cxn ang="16200000">
                <a:pos x="wd2" y="hd2"/>
              </a:cxn>
            </a:cxnLst>
            <a:rect l="0" t="0" r="r" b="b"/>
            <a:pathLst>
              <a:path w="21408" h="21554" extrusionOk="0">
                <a:moveTo>
                  <a:pt x="10728" y="0"/>
                </a:moveTo>
                <a:cubicBezTo>
                  <a:pt x="10230" y="0"/>
                  <a:pt x="9722" y="56"/>
                  <a:pt x="9339" y="169"/>
                </a:cubicBezTo>
                <a:lnTo>
                  <a:pt x="623" y="2753"/>
                </a:lnTo>
                <a:cubicBezTo>
                  <a:pt x="163" y="2888"/>
                  <a:pt x="0" y="3027"/>
                  <a:pt x="0" y="3162"/>
                </a:cubicBezTo>
                <a:cubicBezTo>
                  <a:pt x="0" y="3298"/>
                  <a:pt x="163" y="3467"/>
                  <a:pt x="623" y="3558"/>
                </a:cubicBezTo>
                <a:cubicBezTo>
                  <a:pt x="1389" y="3784"/>
                  <a:pt x="2586" y="3784"/>
                  <a:pt x="3353" y="3558"/>
                </a:cubicBezTo>
                <a:lnTo>
                  <a:pt x="8717" y="1976"/>
                </a:lnTo>
                <a:lnTo>
                  <a:pt x="8717" y="7849"/>
                </a:lnTo>
                <a:cubicBezTo>
                  <a:pt x="8717" y="8166"/>
                  <a:pt x="9655" y="8442"/>
                  <a:pt x="10728" y="8442"/>
                </a:cubicBezTo>
                <a:cubicBezTo>
                  <a:pt x="11954" y="8442"/>
                  <a:pt x="12692" y="8166"/>
                  <a:pt x="12692" y="7849"/>
                </a:cubicBezTo>
                <a:lnTo>
                  <a:pt x="12692" y="1976"/>
                </a:lnTo>
                <a:lnTo>
                  <a:pt x="18056" y="3558"/>
                </a:lnTo>
                <a:cubicBezTo>
                  <a:pt x="18822" y="3784"/>
                  <a:pt x="20067" y="3784"/>
                  <a:pt x="20834" y="3558"/>
                </a:cubicBezTo>
                <a:cubicBezTo>
                  <a:pt x="21600" y="3332"/>
                  <a:pt x="21600" y="2979"/>
                  <a:pt x="20834" y="2753"/>
                </a:cubicBezTo>
                <a:lnTo>
                  <a:pt x="12117" y="169"/>
                </a:lnTo>
                <a:cubicBezTo>
                  <a:pt x="11734" y="56"/>
                  <a:pt x="11226" y="0"/>
                  <a:pt x="10728" y="0"/>
                </a:cubicBezTo>
                <a:close/>
                <a:moveTo>
                  <a:pt x="10728" y="13101"/>
                </a:moveTo>
                <a:cubicBezTo>
                  <a:pt x="9655" y="13101"/>
                  <a:pt x="8717" y="13378"/>
                  <a:pt x="8717" y="13694"/>
                </a:cubicBezTo>
                <a:lnTo>
                  <a:pt x="8717" y="19567"/>
                </a:lnTo>
                <a:lnTo>
                  <a:pt x="3353" y="17986"/>
                </a:lnTo>
                <a:cubicBezTo>
                  <a:pt x="2586" y="17760"/>
                  <a:pt x="1389" y="17760"/>
                  <a:pt x="623" y="17986"/>
                </a:cubicBezTo>
                <a:cubicBezTo>
                  <a:pt x="163" y="18121"/>
                  <a:pt x="0" y="18260"/>
                  <a:pt x="0" y="18395"/>
                </a:cubicBezTo>
                <a:cubicBezTo>
                  <a:pt x="0" y="18531"/>
                  <a:pt x="163" y="18714"/>
                  <a:pt x="623" y="18805"/>
                </a:cubicBezTo>
                <a:lnTo>
                  <a:pt x="9339" y="21374"/>
                </a:lnTo>
                <a:cubicBezTo>
                  <a:pt x="9493" y="21419"/>
                  <a:pt x="9627" y="21414"/>
                  <a:pt x="9627" y="21459"/>
                </a:cubicBezTo>
                <a:cubicBezTo>
                  <a:pt x="10393" y="21594"/>
                  <a:pt x="11504" y="21600"/>
                  <a:pt x="12117" y="21374"/>
                </a:cubicBezTo>
                <a:lnTo>
                  <a:pt x="20834" y="18805"/>
                </a:lnTo>
                <a:cubicBezTo>
                  <a:pt x="21600" y="18579"/>
                  <a:pt x="21600" y="18212"/>
                  <a:pt x="20834" y="17986"/>
                </a:cubicBezTo>
                <a:cubicBezTo>
                  <a:pt x="20067" y="17760"/>
                  <a:pt x="18822" y="17760"/>
                  <a:pt x="18056" y="17986"/>
                </a:cubicBezTo>
                <a:lnTo>
                  <a:pt x="12692" y="19567"/>
                </a:lnTo>
                <a:lnTo>
                  <a:pt x="12692" y="13694"/>
                </a:lnTo>
                <a:cubicBezTo>
                  <a:pt x="12692" y="13378"/>
                  <a:pt x="11801" y="13101"/>
                  <a:pt x="10728" y="1310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6" name="Form"/>
          <p:cNvSpPr/>
          <p:nvPr/>
        </p:nvSpPr>
        <p:spPr>
          <a:xfrm>
            <a:off x="20396200" y="10134600"/>
            <a:ext cx="431404" cy="444104"/>
          </a:xfrm>
          <a:custGeom>
            <a:avLst/>
            <a:gdLst/>
            <a:ahLst/>
            <a:cxnLst>
              <a:cxn ang="0">
                <a:pos x="wd2" y="hd2"/>
              </a:cxn>
              <a:cxn ang="5400000">
                <a:pos x="wd2" y="hd2"/>
              </a:cxn>
              <a:cxn ang="10800000">
                <a:pos x="wd2" y="hd2"/>
              </a:cxn>
              <a:cxn ang="16200000">
                <a:pos x="wd2" y="hd2"/>
              </a:cxn>
            </a:cxnLst>
            <a:rect l="0" t="0" r="r" b="b"/>
            <a:pathLst>
              <a:path w="21600" h="21600" extrusionOk="0">
                <a:moveTo>
                  <a:pt x="835" y="0"/>
                </a:moveTo>
                <a:cubicBezTo>
                  <a:pt x="390" y="0"/>
                  <a:pt x="0" y="378"/>
                  <a:pt x="0" y="811"/>
                </a:cubicBezTo>
                <a:lnTo>
                  <a:pt x="0" y="5752"/>
                </a:lnTo>
                <a:cubicBezTo>
                  <a:pt x="0" y="5999"/>
                  <a:pt x="68" y="6169"/>
                  <a:pt x="258" y="6293"/>
                </a:cubicBezTo>
                <a:cubicBezTo>
                  <a:pt x="385" y="6416"/>
                  <a:pt x="644" y="6544"/>
                  <a:pt x="835" y="6544"/>
                </a:cubicBezTo>
                <a:cubicBezTo>
                  <a:pt x="1280" y="6544"/>
                  <a:pt x="1649" y="6185"/>
                  <a:pt x="1649" y="5752"/>
                </a:cubicBezTo>
                <a:lnTo>
                  <a:pt x="1649" y="2722"/>
                </a:lnTo>
                <a:lnTo>
                  <a:pt x="7511" y="8397"/>
                </a:lnTo>
                <a:cubicBezTo>
                  <a:pt x="7829" y="8706"/>
                  <a:pt x="8326" y="8706"/>
                  <a:pt x="8644" y="8397"/>
                </a:cubicBezTo>
                <a:cubicBezTo>
                  <a:pt x="8962" y="8088"/>
                  <a:pt x="8962" y="7605"/>
                  <a:pt x="8644" y="7297"/>
                </a:cubicBezTo>
                <a:lnTo>
                  <a:pt x="2802" y="1602"/>
                </a:lnTo>
                <a:lnTo>
                  <a:pt x="5922" y="1602"/>
                </a:lnTo>
                <a:cubicBezTo>
                  <a:pt x="6367" y="1602"/>
                  <a:pt x="6736" y="1243"/>
                  <a:pt x="6736" y="811"/>
                </a:cubicBezTo>
                <a:cubicBezTo>
                  <a:pt x="6736" y="378"/>
                  <a:pt x="6367" y="0"/>
                  <a:pt x="5922" y="0"/>
                </a:cubicBezTo>
                <a:lnTo>
                  <a:pt x="835" y="0"/>
                </a:lnTo>
                <a:close/>
                <a:moveTo>
                  <a:pt x="15698" y="0"/>
                </a:moveTo>
                <a:cubicBezTo>
                  <a:pt x="15253" y="0"/>
                  <a:pt x="14864" y="378"/>
                  <a:pt x="14864" y="811"/>
                </a:cubicBezTo>
                <a:cubicBezTo>
                  <a:pt x="14864" y="1058"/>
                  <a:pt x="14995" y="1228"/>
                  <a:pt x="15122" y="1351"/>
                </a:cubicBezTo>
                <a:cubicBezTo>
                  <a:pt x="15249" y="1475"/>
                  <a:pt x="15507" y="1602"/>
                  <a:pt x="15698" y="1602"/>
                </a:cubicBezTo>
                <a:lnTo>
                  <a:pt x="18798" y="1602"/>
                </a:lnTo>
                <a:lnTo>
                  <a:pt x="12956" y="7297"/>
                </a:lnTo>
                <a:cubicBezTo>
                  <a:pt x="12638" y="7605"/>
                  <a:pt x="12638" y="8088"/>
                  <a:pt x="12956" y="8397"/>
                </a:cubicBezTo>
                <a:cubicBezTo>
                  <a:pt x="13274" y="8706"/>
                  <a:pt x="13790" y="8706"/>
                  <a:pt x="14108" y="8397"/>
                </a:cubicBezTo>
                <a:lnTo>
                  <a:pt x="19951" y="2722"/>
                </a:lnTo>
                <a:lnTo>
                  <a:pt x="19951" y="5752"/>
                </a:lnTo>
                <a:cubicBezTo>
                  <a:pt x="19951" y="5999"/>
                  <a:pt x="20018" y="6169"/>
                  <a:pt x="20209" y="6293"/>
                </a:cubicBezTo>
                <a:cubicBezTo>
                  <a:pt x="20336" y="6416"/>
                  <a:pt x="20594" y="6544"/>
                  <a:pt x="20785" y="6544"/>
                </a:cubicBezTo>
                <a:cubicBezTo>
                  <a:pt x="21230" y="6544"/>
                  <a:pt x="21600" y="6185"/>
                  <a:pt x="21600" y="5752"/>
                </a:cubicBezTo>
                <a:lnTo>
                  <a:pt x="21600" y="811"/>
                </a:lnTo>
                <a:cubicBezTo>
                  <a:pt x="21600" y="378"/>
                  <a:pt x="21230" y="0"/>
                  <a:pt x="20785" y="0"/>
                </a:cubicBezTo>
                <a:lnTo>
                  <a:pt x="15698" y="0"/>
                </a:lnTo>
                <a:close/>
                <a:moveTo>
                  <a:pt x="8068" y="12972"/>
                </a:moveTo>
                <a:cubicBezTo>
                  <a:pt x="7861" y="12972"/>
                  <a:pt x="7670" y="13049"/>
                  <a:pt x="7511" y="13203"/>
                </a:cubicBezTo>
                <a:lnTo>
                  <a:pt x="1649" y="18878"/>
                </a:lnTo>
                <a:lnTo>
                  <a:pt x="1649" y="15867"/>
                </a:lnTo>
                <a:cubicBezTo>
                  <a:pt x="1649" y="15435"/>
                  <a:pt x="1280" y="15056"/>
                  <a:pt x="835" y="15056"/>
                </a:cubicBezTo>
                <a:cubicBezTo>
                  <a:pt x="390" y="15056"/>
                  <a:pt x="0" y="15435"/>
                  <a:pt x="0" y="15867"/>
                </a:cubicBezTo>
                <a:lnTo>
                  <a:pt x="0" y="20808"/>
                </a:lnTo>
                <a:cubicBezTo>
                  <a:pt x="0" y="21241"/>
                  <a:pt x="389" y="21600"/>
                  <a:pt x="835" y="21600"/>
                </a:cubicBezTo>
                <a:lnTo>
                  <a:pt x="5922" y="21600"/>
                </a:lnTo>
                <a:cubicBezTo>
                  <a:pt x="6367" y="21600"/>
                  <a:pt x="6736" y="21241"/>
                  <a:pt x="6736" y="20808"/>
                </a:cubicBezTo>
                <a:cubicBezTo>
                  <a:pt x="6673" y="20314"/>
                  <a:pt x="6367" y="19998"/>
                  <a:pt x="5922" y="19998"/>
                </a:cubicBezTo>
                <a:lnTo>
                  <a:pt x="2802" y="19998"/>
                </a:lnTo>
                <a:lnTo>
                  <a:pt x="8644" y="14323"/>
                </a:lnTo>
                <a:cubicBezTo>
                  <a:pt x="8962" y="14014"/>
                  <a:pt x="8962" y="13512"/>
                  <a:pt x="8644" y="13203"/>
                </a:cubicBezTo>
                <a:cubicBezTo>
                  <a:pt x="8485" y="13049"/>
                  <a:pt x="8274" y="12972"/>
                  <a:pt x="8068" y="12972"/>
                </a:cubicBezTo>
                <a:close/>
                <a:moveTo>
                  <a:pt x="13532" y="12972"/>
                </a:moveTo>
                <a:cubicBezTo>
                  <a:pt x="13326" y="12972"/>
                  <a:pt x="13115" y="13049"/>
                  <a:pt x="12956" y="13203"/>
                </a:cubicBezTo>
                <a:cubicBezTo>
                  <a:pt x="12638" y="13512"/>
                  <a:pt x="12638" y="14014"/>
                  <a:pt x="12956" y="14323"/>
                </a:cubicBezTo>
                <a:lnTo>
                  <a:pt x="18798" y="19998"/>
                </a:lnTo>
                <a:lnTo>
                  <a:pt x="15698" y="19998"/>
                </a:lnTo>
                <a:cubicBezTo>
                  <a:pt x="15253" y="19998"/>
                  <a:pt x="14864" y="20376"/>
                  <a:pt x="14864" y="20808"/>
                </a:cubicBezTo>
                <a:cubicBezTo>
                  <a:pt x="14864" y="21056"/>
                  <a:pt x="14931" y="21226"/>
                  <a:pt x="15122" y="21349"/>
                </a:cubicBezTo>
                <a:cubicBezTo>
                  <a:pt x="15249" y="21473"/>
                  <a:pt x="15507" y="21600"/>
                  <a:pt x="15698" y="21600"/>
                </a:cubicBezTo>
                <a:lnTo>
                  <a:pt x="20785" y="21600"/>
                </a:lnTo>
                <a:cubicBezTo>
                  <a:pt x="20849" y="21600"/>
                  <a:pt x="20900" y="21600"/>
                  <a:pt x="20964" y="21600"/>
                </a:cubicBezTo>
                <a:cubicBezTo>
                  <a:pt x="21346" y="21538"/>
                  <a:pt x="21600" y="21179"/>
                  <a:pt x="21600" y="20808"/>
                </a:cubicBezTo>
                <a:lnTo>
                  <a:pt x="21600" y="15867"/>
                </a:lnTo>
                <a:cubicBezTo>
                  <a:pt x="21600" y="15435"/>
                  <a:pt x="21230" y="15056"/>
                  <a:pt x="20785" y="15056"/>
                </a:cubicBezTo>
                <a:cubicBezTo>
                  <a:pt x="20340" y="15056"/>
                  <a:pt x="19951" y="15435"/>
                  <a:pt x="19951" y="15867"/>
                </a:cubicBezTo>
                <a:lnTo>
                  <a:pt x="19951" y="18878"/>
                </a:lnTo>
                <a:lnTo>
                  <a:pt x="14108" y="13203"/>
                </a:lnTo>
                <a:cubicBezTo>
                  <a:pt x="13950" y="13049"/>
                  <a:pt x="13739" y="12972"/>
                  <a:pt x="13532" y="1297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7" name="Form"/>
          <p:cNvSpPr/>
          <p:nvPr/>
        </p:nvSpPr>
        <p:spPr>
          <a:xfrm>
            <a:off x="74676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2259" y="6850"/>
                </a:moveTo>
                <a:cubicBezTo>
                  <a:pt x="12057" y="6850"/>
                  <a:pt x="11870" y="6928"/>
                  <a:pt x="11715" y="7083"/>
                </a:cubicBezTo>
                <a:cubicBezTo>
                  <a:pt x="11403" y="7395"/>
                  <a:pt x="11403" y="7901"/>
                  <a:pt x="11715" y="8212"/>
                </a:cubicBezTo>
                <a:lnTo>
                  <a:pt x="13894" y="10391"/>
                </a:lnTo>
                <a:lnTo>
                  <a:pt x="5799" y="10391"/>
                </a:lnTo>
                <a:cubicBezTo>
                  <a:pt x="5363" y="10391"/>
                  <a:pt x="4982" y="10753"/>
                  <a:pt x="4982" y="11189"/>
                </a:cubicBezTo>
                <a:cubicBezTo>
                  <a:pt x="4982" y="11625"/>
                  <a:pt x="5285" y="12006"/>
                  <a:pt x="5721" y="12006"/>
                </a:cubicBezTo>
                <a:lnTo>
                  <a:pt x="13816" y="12006"/>
                </a:lnTo>
                <a:lnTo>
                  <a:pt x="11637" y="14186"/>
                </a:lnTo>
                <a:cubicBezTo>
                  <a:pt x="11263" y="14560"/>
                  <a:pt x="11337" y="15120"/>
                  <a:pt x="11773" y="15431"/>
                </a:cubicBezTo>
                <a:cubicBezTo>
                  <a:pt x="12084" y="15680"/>
                  <a:pt x="12512" y="15606"/>
                  <a:pt x="12824" y="15295"/>
                </a:cubicBezTo>
                <a:cubicBezTo>
                  <a:pt x="13073" y="15046"/>
                  <a:pt x="13334" y="14805"/>
                  <a:pt x="13583" y="14556"/>
                </a:cubicBezTo>
                <a:cubicBezTo>
                  <a:pt x="14392" y="13746"/>
                  <a:pt x="15264" y="12874"/>
                  <a:pt x="16074" y="12065"/>
                </a:cubicBezTo>
                <a:cubicBezTo>
                  <a:pt x="16198" y="11940"/>
                  <a:pt x="16260" y="11878"/>
                  <a:pt x="16385" y="11754"/>
                </a:cubicBezTo>
                <a:cubicBezTo>
                  <a:pt x="16696" y="11442"/>
                  <a:pt x="16696" y="10936"/>
                  <a:pt x="16385" y="10625"/>
                </a:cubicBezTo>
                <a:lnTo>
                  <a:pt x="12824" y="7083"/>
                </a:lnTo>
                <a:cubicBezTo>
                  <a:pt x="12668" y="6928"/>
                  <a:pt x="12462" y="6850"/>
                  <a:pt x="12259" y="68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8" name="Form"/>
          <p:cNvSpPr/>
          <p:nvPr/>
        </p:nvSpPr>
        <p:spPr>
          <a:xfrm>
            <a:off x="87757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341" y="6227"/>
                </a:moveTo>
                <a:cubicBezTo>
                  <a:pt x="9138" y="6227"/>
                  <a:pt x="8932" y="6305"/>
                  <a:pt x="8776" y="6461"/>
                </a:cubicBezTo>
                <a:lnTo>
                  <a:pt x="5235" y="10002"/>
                </a:lnTo>
                <a:cubicBezTo>
                  <a:pt x="5110" y="10127"/>
                  <a:pt x="5040" y="10251"/>
                  <a:pt x="5040" y="10314"/>
                </a:cubicBezTo>
                <a:cubicBezTo>
                  <a:pt x="4853" y="10812"/>
                  <a:pt x="5157" y="11131"/>
                  <a:pt x="5468" y="11442"/>
                </a:cubicBezTo>
                <a:cubicBezTo>
                  <a:pt x="5842" y="11816"/>
                  <a:pt x="6223" y="12197"/>
                  <a:pt x="6597" y="12571"/>
                </a:cubicBezTo>
                <a:cubicBezTo>
                  <a:pt x="7282" y="13256"/>
                  <a:pt x="8033" y="13987"/>
                  <a:pt x="8718" y="14672"/>
                </a:cubicBezTo>
                <a:cubicBezTo>
                  <a:pt x="8967" y="14922"/>
                  <a:pt x="9278" y="15054"/>
                  <a:pt x="9652" y="14867"/>
                </a:cubicBezTo>
                <a:cubicBezTo>
                  <a:pt x="10150" y="14680"/>
                  <a:pt x="10341" y="13937"/>
                  <a:pt x="9905" y="13563"/>
                </a:cubicBezTo>
                <a:lnTo>
                  <a:pt x="7725" y="11384"/>
                </a:lnTo>
                <a:lnTo>
                  <a:pt x="15801" y="11384"/>
                </a:lnTo>
                <a:cubicBezTo>
                  <a:pt x="16237" y="11384"/>
                  <a:pt x="16618" y="11002"/>
                  <a:pt x="16618" y="10566"/>
                </a:cubicBezTo>
                <a:cubicBezTo>
                  <a:pt x="16618" y="10131"/>
                  <a:pt x="16237" y="9769"/>
                  <a:pt x="15801" y="9769"/>
                </a:cubicBezTo>
                <a:lnTo>
                  <a:pt x="7725" y="9769"/>
                </a:lnTo>
                <a:lnTo>
                  <a:pt x="9905" y="7589"/>
                </a:lnTo>
                <a:cubicBezTo>
                  <a:pt x="10216" y="7278"/>
                  <a:pt x="10216" y="6772"/>
                  <a:pt x="9905" y="6461"/>
                </a:cubicBezTo>
                <a:cubicBezTo>
                  <a:pt x="9749" y="6305"/>
                  <a:pt x="9543" y="6227"/>
                  <a:pt x="9341" y="622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59" name="Form"/>
          <p:cNvSpPr/>
          <p:nvPr/>
        </p:nvSpPr>
        <p:spPr>
          <a:xfrm>
            <a:off x="100838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86" y="4982"/>
                </a:moveTo>
                <a:cubicBezTo>
                  <a:pt x="10384" y="4989"/>
                  <a:pt x="10197" y="5059"/>
                  <a:pt x="10041" y="5215"/>
                </a:cubicBezTo>
                <a:cubicBezTo>
                  <a:pt x="9979" y="5277"/>
                  <a:pt x="9909" y="5347"/>
                  <a:pt x="9846" y="5410"/>
                </a:cubicBezTo>
                <a:cubicBezTo>
                  <a:pt x="9099" y="6157"/>
                  <a:pt x="8356" y="6900"/>
                  <a:pt x="7609" y="7648"/>
                </a:cubicBezTo>
                <a:cubicBezTo>
                  <a:pt x="7235" y="8021"/>
                  <a:pt x="6912" y="8344"/>
                  <a:pt x="6538" y="8718"/>
                </a:cubicBezTo>
                <a:cubicBezTo>
                  <a:pt x="6414" y="8842"/>
                  <a:pt x="6289" y="8959"/>
                  <a:pt x="6227" y="9146"/>
                </a:cubicBezTo>
                <a:cubicBezTo>
                  <a:pt x="6165" y="9582"/>
                  <a:pt x="6542" y="10138"/>
                  <a:pt x="7103" y="10138"/>
                </a:cubicBezTo>
                <a:cubicBezTo>
                  <a:pt x="7290" y="10138"/>
                  <a:pt x="7543" y="10072"/>
                  <a:pt x="7667" y="9885"/>
                </a:cubicBezTo>
                <a:lnTo>
                  <a:pt x="9846" y="7706"/>
                </a:lnTo>
                <a:lnTo>
                  <a:pt x="9846" y="15801"/>
                </a:lnTo>
                <a:cubicBezTo>
                  <a:pt x="9846" y="16237"/>
                  <a:pt x="10228" y="16618"/>
                  <a:pt x="10664" y="16618"/>
                </a:cubicBezTo>
                <a:cubicBezTo>
                  <a:pt x="11100" y="16618"/>
                  <a:pt x="11462" y="16237"/>
                  <a:pt x="11462" y="15801"/>
                </a:cubicBezTo>
                <a:lnTo>
                  <a:pt x="11462" y="7706"/>
                </a:lnTo>
                <a:lnTo>
                  <a:pt x="13641" y="9885"/>
                </a:lnTo>
                <a:cubicBezTo>
                  <a:pt x="14015" y="10259"/>
                  <a:pt x="14637" y="10146"/>
                  <a:pt x="14886" y="9710"/>
                </a:cubicBezTo>
                <a:cubicBezTo>
                  <a:pt x="15073" y="9399"/>
                  <a:pt x="15019" y="9025"/>
                  <a:pt x="14770" y="8776"/>
                </a:cubicBezTo>
                <a:cubicBezTo>
                  <a:pt x="14583" y="8589"/>
                  <a:pt x="14334" y="8340"/>
                  <a:pt x="14147" y="8154"/>
                </a:cubicBezTo>
                <a:cubicBezTo>
                  <a:pt x="13338" y="7344"/>
                  <a:pt x="12524" y="6531"/>
                  <a:pt x="11715" y="5721"/>
                </a:cubicBezTo>
                <a:cubicBezTo>
                  <a:pt x="11528" y="5534"/>
                  <a:pt x="11337" y="5344"/>
                  <a:pt x="11150" y="5157"/>
                </a:cubicBezTo>
                <a:cubicBezTo>
                  <a:pt x="10995" y="5032"/>
                  <a:pt x="10788" y="4974"/>
                  <a:pt x="10586" y="498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0" name="Form"/>
          <p:cNvSpPr/>
          <p:nvPr/>
        </p:nvSpPr>
        <p:spPr>
          <a:xfrm>
            <a:off x="113919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66" y="4982"/>
                </a:moveTo>
                <a:cubicBezTo>
                  <a:pt x="10131" y="4982"/>
                  <a:pt x="9769" y="5363"/>
                  <a:pt x="9769" y="5799"/>
                </a:cubicBezTo>
                <a:lnTo>
                  <a:pt x="9769" y="13894"/>
                </a:lnTo>
                <a:lnTo>
                  <a:pt x="7589" y="11715"/>
                </a:lnTo>
                <a:cubicBezTo>
                  <a:pt x="7278" y="11403"/>
                  <a:pt x="6772" y="11403"/>
                  <a:pt x="6461" y="11715"/>
                </a:cubicBezTo>
                <a:cubicBezTo>
                  <a:pt x="6149" y="12026"/>
                  <a:pt x="6149" y="12512"/>
                  <a:pt x="6461" y="12824"/>
                </a:cubicBezTo>
                <a:lnTo>
                  <a:pt x="10002" y="16385"/>
                </a:lnTo>
                <a:cubicBezTo>
                  <a:pt x="10314" y="16696"/>
                  <a:pt x="10819" y="16696"/>
                  <a:pt x="11131" y="16385"/>
                </a:cubicBezTo>
                <a:lnTo>
                  <a:pt x="14672" y="12824"/>
                </a:lnTo>
                <a:cubicBezTo>
                  <a:pt x="14984" y="12512"/>
                  <a:pt x="14984" y="12026"/>
                  <a:pt x="14672" y="11715"/>
                </a:cubicBezTo>
                <a:cubicBezTo>
                  <a:pt x="14361" y="11403"/>
                  <a:pt x="13875" y="11403"/>
                  <a:pt x="13563" y="11715"/>
                </a:cubicBezTo>
                <a:lnTo>
                  <a:pt x="11384" y="13894"/>
                </a:lnTo>
                <a:lnTo>
                  <a:pt x="11384" y="5799"/>
                </a:lnTo>
                <a:cubicBezTo>
                  <a:pt x="11384" y="5363"/>
                  <a:pt x="11002" y="4982"/>
                  <a:pt x="10566" y="498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1" name="Form"/>
          <p:cNvSpPr/>
          <p:nvPr/>
        </p:nvSpPr>
        <p:spPr>
          <a:xfrm>
            <a:off x="127000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126" y="6227"/>
                </a:moveTo>
                <a:cubicBezTo>
                  <a:pt x="8691" y="6227"/>
                  <a:pt x="8329" y="6609"/>
                  <a:pt x="8329" y="7044"/>
                </a:cubicBezTo>
                <a:cubicBezTo>
                  <a:pt x="8329" y="7480"/>
                  <a:pt x="8691" y="7842"/>
                  <a:pt x="9126" y="7842"/>
                </a:cubicBezTo>
                <a:lnTo>
                  <a:pt x="12182" y="7842"/>
                </a:lnTo>
                <a:lnTo>
                  <a:pt x="6461" y="13583"/>
                </a:lnTo>
                <a:cubicBezTo>
                  <a:pt x="5962" y="14081"/>
                  <a:pt x="6340" y="14945"/>
                  <a:pt x="7025" y="14945"/>
                </a:cubicBezTo>
                <a:cubicBezTo>
                  <a:pt x="7212" y="14945"/>
                  <a:pt x="7445" y="14879"/>
                  <a:pt x="7570" y="14692"/>
                </a:cubicBezTo>
                <a:lnTo>
                  <a:pt x="13310" y="8971"/>
                </a:lnTo>
                <a:lnTo>
                  <a:pt x="13310" y="12026"/>
                </a:lnTo>
                <a:cubicBezTo>
                  <a:pt x="13310" y="12462"/>
                  <a:pt x="13672" y="12824"/>
                  <a:pt x="14108" y="12824"/>
                </a:cubicBezTo>
                <a:cubicBezTo>
                  <a:pt x="14544" y="12824"/>
                  <a:pt x="14925" y="12462"/>
                  <a:pt x="14925" y="12026"/>
                </a:cubicBezTo>
                <a:lnTo>
                  <a:pt x="14925" y="7044"/>
                </a:lnTo>
                <a:cubicBezTo>
                  <a:pt x="14925" y="6608"/>
                  <a:pt x="14544" y="6227"/>
                  <a:pt x="14108" y="6227"/>
                </a:cubicBezTo>
                <a:lnTo>
                  <a:pt x="9126" y="622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2" name="Form"/>
          <p:cNvSpPr/>
          <p:nvPr/>
        </p:nvSpPr>
        <p:spPr>
          <a:xfrm>
            <a:off x="140081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25" y="6850"/>
                </a:moveTo>
                <a:cubicBezTo>
                  <a:pt x="6822" y="6850"/>
                  <a:pt x="6616" y="6928"/>
                  <a:pt x="6461" y="7083"/>
                </a:cubicBezTo>
                <a:cubicBezTo>
                  <a:pt x="6149" y="7395"/>
                  <a:pt x="6149" y="7901"/>
                  <a:pt x="6461" y="8212"/>
                </a:cubicBezTo>
                <a:lnTo>
                  <a:pt x="12182" y="13933"/>
                </a:lnTo>
                <a:lnTo>
                  <a:pt x="9146" y="13933"/>
                </a:lnTo>
                <a:cubicBezTo>
                  <a:pt x="8710" y="13933"/>
                  <a:pt x="8329" y="14314"/>
                  <a:pt x="8329" y="14750"/>
                </a:cubicBezTo>
                <a:cubicBezTo>
                  <a:pt x="8329" y="15186"/>
                  <a:pt x="8710" y="15548"/>
                  <a:pt x="9146" y="15548"/>
                </a:cubicBezTo>
                <a:lnTo>
                  <a:pt x="14128" y="15548"/>
                </a:lnTo>
                <a:cubicBezTo>
                  <a:pt x="14563" y="15548"/>
                  <a:pt x="14925" y="15186"/>
                  <a:pt x="14925" y="14750"/>
                </a:cubicBezTo>
                <a:lnTo>
                  <a:pt x="14925" y="9769"/>
                </a:lnTo>
                <a:cubicBezTo>
                  <a:pt x="14925" y="9333"/>
                  <a:pt x="14563" y="8951"/>
                  <a:pt x="14128" y="8951"/>
                </a:cubicBezTo>
                <a:cubicBezTo>
                  <a:pt x="13692" y="8951"/>
                  <a:pt x="13310" y="9333"/>
                  <a:pt x="13310" y="9769"/>
                </a:cubicBezTo>
                <a:lnTo>
                  <a:pt x="13310" y="12804"/>
                </a:lnTo>
                <a:lnTo>
                  <a:pt x="7589" y="7083"/>
                </a:lnTo>
                <a:cubicBezTo>
                  <a:pt x="7434" y="6928"/>
                  <a:pt x="7227" y="6850"/>
                  <a:pt x="7025" y="68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3" name="Form"/>
          <p:cNvSpPr/>
          <p:nvPr/>
        </p:nvSpPr>
        <p:spPr>
          <a:xfrm>
            <a:off x="153162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4128" y="6850"/>
                </a:moveTo>
                <a:cubicBezTo>
                  <a:pt x="13925" y="6850"/>
                  <a:pt x="13738" y="6928"/>
                  <a:pt x="13583" y="7083"/>
                </a:cubicBezTo>
                <a:lnTo>
                  <a:pt x="7842" y="12804"/>
                </a:lnTo>
                <a:lnTo>
                  <a:pt x="7842" y="9769"/>
                </a:lnTo>
                <a:cubicBezTo>
                  <a:pt x="7842" y="9333"/>
                  <a:pt x="7480" y="8951"/>
                  <a:pt x="7044" y="8951"/>
                </a:cubicBezTo>
                <a:cubicBezTo>
                  <a:pt x="6608" y="8951"/>
                  <a:pt x="6227" y="9333"/>
                  <a:pt x="6227" y="9769"/>
                </a:cubicBezTo>
                <a:lnTo>
                  <a:pt x="6227" y="14750"/>
                </a:lnTo>
                <a:cubicBezTo>
                  <a:pt x="6289" y="14813"/>
                  <a:pt x="6285" y="14859"/>
                  <a:pt x="6285" y="14984"/>
                </a:cubicBezTo>
                <a:cubicBezTo>
                  <a:pt x="6410" y="15295"/>
                  <a:pt x="6733" y="15548"/>
                  <a:pt x="7044" y="15548"/>
                </a:cubicBezTo>
                <a:lnTo>
                  <a:pt x="12026" y="15548"/>
                </a:lnTo>
                <a:cubicBezTo>
                  <a:pt x="12462" y="15548"/>
                  <a:pt x="12824" y="15186"/>
                  <a:pt x="12824" y="14750"/>
                </a:cubicBezTo>
                <a:cubicBezTo>
                  <a:pt x="12824" y="14314"/>
                  <a:pt x="12462" y="13933"/>
                  <a:pt x="12026" y="13933"/>
                </a:cubicBezTo>
                <a:lnTo>
                  <a:pt x="8971" y="13933"/>
                </a:lnTo>
                <a:lnTo>
                  <a:pt x="14692" y="8212"/>
                </a:lnTo>
                <a:cubicBezTo>
                  <a:pt x="15003" y="7901"/>
                  <a:pt x="15003" y="7395"/>
                  <a:pt x="14692" y="7083"/>
                </a:cubicBezTo>
                <a:cubicBezTo>
                  <a:pt x="14536" y="6928"/>
                  <a:pt x="14330" y="6850"/>
                  <a:pt x="14128" y="68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4" name="Form"/>
          <p:cNvSpPr/>
          <p:nvPr/>
        </p:nvSpPr>
        <p:spPr>
          <a:xfrm>
            <a:off x="16624300" y="6781800"/>
            <a:ext cx="440532" cy="4405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44" y="6850"/>
                </a:moveTo>
                <a:cubicBezTo>
                  <a:pt x="6608" y="6850"/>
                  <a:pt x="6227" y="7231"/>
                  <a:pt x="6227" y="7667"/>
                </a:cubicBezTo>
                <a:lnTo>
                  <a:pt x="6227" y="12649"/>
                </a:lnTo>
                <a:cubicBezTo>
                  <a:pt x="6227" y="13085"/>
                  <a:pt x="6608" y="13446"/>
                  <a:pt x="7044" y="13446"/>
                </a:cubicBezTo>
                <a:cubicBezTo>
                  <a:pt x="7480" y="13446"/>
                  <a:pt x="7842" y="13085"/>
                  <a:pt x="7842" y="12649"/>
                </a:cubicBezTo>
                <a:lnTo>
                  <a:pt x="7842" y="9594"/>
                </a:lnTo>
                <a:lnTo>
                  <a:pt x="13583" y="15315"/>
                </a:lnTo>
                <a:cubicBezTo>
                  <a:pt x="13770" y="15501"/>
                  <a:pt x="13941" y="15568"/>
                  <a:pt x="14128" y="15568"/>
                </a:cubicBezTo>
                <a:cubicBezTo>
                  <a:pt x="14314" y="15568"/>
                  <a:pt x="14567" y="15501"/>
                  <a:pt x="14692" y="15315"/>
                </a:cubicBezTo>
                <a:cubicBezTo>
                  <a:pt x="15003" y="15003"/>
                  <a:pt x="15003" y="14517"/>
                  <a:pt x="14692" y="14205"/>
                </a:cubicBezTo>
                <a:lnTo>
                  <a:pt x="8971" y="8465"/>
                </a:lnTo>
                <a:lnTo>
                  <a:pt x="12026" y="8465"/>
                </a:lnTo>
                <a:cubicBezTo>
                  <a:pt x="12462" y="8465"/>
                  <a:pt x="12824" y="8103"/>
                  <a:pt x="12824" y="7667"/>
                </a:cubicBezTo>
                <a:cubicBezTo>
                  <a:pt x="12824" y="7231"/>
                  <a:pt x="12462" y="6850"/>
                  <a:pt x="12026" y="6850"/>
                </a:cubicBezTo>
                <a:lnTo>
                  <a:pt x="7044" y="685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5" name="Form"/>
          <p:cNvSpPr/>
          <p:nvPr/>
        </p:nvSpPr>
        <p:spPr>
          <a:xfrm>
            <a:off x="3454399" y="7912099"/>
            <a:ext cx="609284" cy="441644"/>
          </a:xfrm>
          <a:custGeom>
            <a:avLst/>
            <a:gdLst/>
            <a:ahLst/>
            <a:cxnLst>
              <a:cxn ang="0">
                <a:pos x="wd2" y="hd2"/>
              </a:cxn>
              <a:cxn ang="5400000">
                <a:pos x="wd2" y="hd2"/>
              </a:cxn>
              <a:cxn ang="10800000">
                <a:pos x="wd2" y="hd2"/>
              </a:cxn>
              <a:cxn ang="16200000">
                <a:pos x="wd2" y="hd2"/>
              </a:cxn>
            </a:cxnLst>
            <a:rect l="0" t="0" r="r" b="b"/>
            <a:pathLst>
              <a:path w="21544" h="21523" extrusionOk="0">
                <a:moveTo>
                  <a:pt x="21375" y="11311"/>
                </a:moveTo>
                <a:cubicBezTo>
                  <a:pt x="21600" y="11001"/>
                  <a:pt x="21600" y="10506"/>
                  <a:pt x="21375" y="10197"/>
                </a:cubicBezTo>
                <a:lnTo>
                  <a:pt x="14146" y="232"/>
                </a:lnTo>
                <a:cubicBezTo>
                  <a:pt x="13921" y="-77"/>
                  <a:pt x="13562" y="-77"/>
                  <a:pt x="13337" y="232"/>
                </a:cubicBezTo>
                <a:cubicBezTo>
                  <a:pt x="13113" y="542"/>
                  <a:pt x="13113" y="1037"/>
                  <a:pt x="13337" y="1346"/>
                </a:cubicBezTo>
                <a:lnTo>
                  <a:pt x="19579" y="9949"/>
                </a:lnTo>
                <a:lnTo>
                  <a:pt x="584" y="9949"/>
                </a:lnTo>
                <a:cubicBezTo>
                  <a:pt x="269" y="9949"/>
                  <a:pt x="0" y="10321"/>
                  <a:pt x="0" y="10754"/>
                </a:cubicBezTo>
                <a:cubicBezTo>
                  <a:pt x="0" y="11187"/>
                  <a:pt x="269" y="11559"/>
                  <a:pt x="584" y="11559"/>
                </a:cubicBezTo>
                <a:lnTo>
                  <a:pt x="19579" y="11559"/>
                </a:lnTo>
                <a:lnTo>
                  <a:pt x="13337" y="20161"/>
                </a:lnTo>
                <a:cubicBezTo>
                  <a:pt x="13113" y="20471"/>
                  <a:pt x="13113" y="20966"/>
                  <a:pt x="13337" y="21275"/>
                </a:cubicBezTo>
                <a:cubicBezTo>
                  <a:pt x="13472" y="21461"/>
                  <a:pt x="13607" y="21523"/>
                  <a:pt x="13741" y="21523"/>
                </a:cubicBezTo>
                <a:cubicBezTo>
                  <a:pt x="13876" y="21523"/>
                  <a:pt x="14056" y="21461"/>
                  <a:pt x="14146" y="21275"/>
                </a:cubicBezTo>
                <a:lnTo>
                  <a:pt x="21375" y="11311"/>
                </a:lnTo>
                <a:cubicBezTo>
                  <a:pt x="21375" y="11373"/>
                  <a:pt x="21375" y="11373"/>
                  <a:pt x="21375" y="1131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6" name="Form"/>
          <p:cNvSpPr/>
          <p:nvPr/>
        </p:nvSpPr>
        <p:spPr>
          <a:xfrm>
            <a:off x="4762499" y="7912099"/>
            <a:ext cx="609284" cy="441644"/>
          </a:xfrm>
          <a:custGeom>
            <a:avLst/>
            <a:gdLst/>
            <a:ahLst/>
            <a:cxnLst>
              <a:cxn ang="0">
                <a:pos x="wd2" y="hd2"/>
              </a:cxn>
              <a:cxn ang="5400000">
                <a:pos x="wd2" y="hd2"/>
              </a:cxn>
              <a:cxn ang="10800000">
                <a:pos x="wd2" y="hd2"/>
              </a:cxn>
              <a:cxn ang="16200000">
                <a:pos x="wd2" y="hd2"/>
              </a:cxn>
            </a:cxnLst>
            <a:rect l="0" t="0" r="r" b="b"/>
            <a:pathLst>
              <a:path w="21544" h="21523" extrusionOk="0">
                <a:moveTo>
                  <a:pt x="20960" y="9949"/>
                </a:moveTo>
                <a:lnTo>
                  <a:pt x="1965" y="9949"/>
                </a:lnTo>
                <a:lnTo>
                  <a:pt x="8207" y="1346"/>
                </a:lnTo>
                <a:cubicBezTo>
                  <a:pt x="8431" y="1037"/>
                  <a:pt x="8431" y="542"/>
                  <a:pt x="8207" y="232"/>
                </a:cubicBezTo>
                <a:cubicBezTo>
                  <a:pt x="7982" y="-77"/>
                  <a:pt x="7623" y="-77"/>
                  <a:pt x="7398" y="232"/>
                </a:cubicBezTo>
                <a:lnTo>
                  <a:pt x="169" y="10197"/>
                </a:lnTo>
                <a:cubicBezTo>
                  <a:pt x="-56" y="10506"/>
                  <a:pt x="-56" y="11001"/>
                  <a:pt x="169" y="11311"/>
                </a:cubicBezTo>
                <a:lnTo>
                  <a:pt x="7398" y="21275"/>
                </a:lnTo>
                <a:cubicBezTo>
                  <a:pt x="7533" y="21461"/>
                  <a:pt x="7668" y="21523"/>
                  <a:pt x="7803" y="21523"/>
                </a:cubicBezTo>
                <a:cubicBezTo>
                  <a:pt x="7937" y="21523"/>
                  <a:pt x="8117" y="21461"/>
                  <a:pt x="8207" y="21275"/>
                </a:cubicBezTo>
                <a:cubicBezTo>
                  <a:pt x="8431" y="20966"/>
                  <a:pt x="8431" y="20471"/>
                  <a:pt x="8207" y="20161"/>
                </a:cubicBezTo>
                <a:lnTo>
                  <a:pt x="1965" y="11558"/>
                </a:lnTo>
                <a:lnTo>
                  <a:pt x="20960" y="11558"/>
                </a:lnTo>
                <a:cubicBezTo>
                  <a:pt x="21275" y="11558"/>
                  <a:pt x="21544" y="11187"/>
                  <a:pt x="21544" y="10754"/>
                </a:cubicBezTo>
                <a:cubicBezTo>
                  <a:pt x="21544" y="10259"/>
                  <a:pt x="21275" y="9949"/>
                  <a:pt x="20960" y="994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7" name="Form"/>
          <p:cNvSpPr/>
          <p:nvPr/>
        </p:nvSpPr>
        <p:spPr>
          <a:xfrm>
            <a:off x="6146799" y="7912100"/>
            <a:ext cx="440938" cy="440691"/>
          </a:xfrm>
          <a:custGeom>
            <a:avLst/>
            <a:gdLst/>
            <a:ahLst/>
            <a:cxnLst>
              <a:cxn ang="0">
                <a:pos x="wd2" y="hd2"/>
              </a:cxn>
              <a:cxn ang="5400000">
                <a:pos x="wd2" y="hd2"/>
              </a:cxn>
              <a:cxn ang="10800000">
                <a:pos x="wd2" y="hd2"/>
              </a:cxn>
              <a:cxn ang="16200000">
                <a:pos x="wd2" y="hd2"/>
              </a:cxn>
            </a:cxnLst>
            <a:rect l="0" t="0" r="r" b="b"/>
            <a:pathLst>
              <a:path w="21488" h="21600" extrusionOk="0">
                <a:moveTo>
                  <a:pt x="21461" y="622"/>
                </a:moveTo>
                <a:cubicBezTo>
                  <a:pt x="21399" y="249"/>
                  <a:pt x="21028" y="0"/>
                  <a:pt x="20657" y="0"/>
                </a:cubicBezTo>
                <a:lnTo>
                  <a:pt x="6607" y="0"/>
                </a:lnTo>
                <a:cubicBezTo>
                  <a:pt x="6174" y="0"/>
                  <a:pt x="5803" y="373"/>
                  <a:pt x="5803" y="809"/>
                </a:cubicBezTo>
                <a:cubicBezTo>
                  <a:pt x="5803" y="1245"/>
                  <a:pt x="6174" y="1618"/>
                  <a:pt x="6607" y="1618"/>
                </a:cubicBezTo>
                <a:lnTo>
                  <a:pt x="18738" y="1618"/>
                </a:lnTo>
                <a:lnTo>
                  <a:pt x="232" y="20231"/>
                </a:lnTo>
                <a:cubicBezTo>
                  <a:pt x="-77" y="20542"/>
                  <a:pt x="-77" y="21040"/>
                  <a:pt x="232" y="21351"/>
                </a:cubicBezTo>
                <a:cubicBezTo>
                  <a:pt x="418" y="21538"/>
                  <a:pt x="604" y="21600"/>
                  <a:pt x="789" y="21600"/>
                </a:cubicBezTo>
                <a:cubicBezTo>
                  <a:pt x="975" y="21600"/>
                  <a:pt x="1223" y="21538"/>
                  <a:pt x="1346" y="21351"/>
                </a:cubicBezTo>
                <a:lnTo>
                  <a:pt x="19852" y="2739"/>
                </a:lnTo>
                <a:lnTo>
                  <a:pt x="19852" y="14939"/>
                </a:lnTo>
                <a:cubicBezTo>
                  <a:pt x="19852" y="15375"/>
                  <a:pt x="20223" y="15749"/>
                  <a:pt x="20657" y="15749"/>
                </a:cubicBezTo>
                <a:cubicBezTo>
                  <a:pt x="21090" y="15749"/>
                  <a:pt x="21461" y="15375"/>
                  <a:pt x="21461" y="14939"/>
                </a:cubicBezTo>
                <a:lnTo>
                  <a:pt x="21461" y="809"/>
                </a:lnTo>
                <a:cubicBezTo>
                  <a:pt x="21523" y="747"/>
                  <a:pt x="21461" y="685"/>
                  <a:pt x="21461" y="62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8" name="Form"/>
          <p:cNvSpPr/>
          <p:nvPr/>
        </p:nvSpPr>
        <p:spPr>
          <a:xfrm>
            <a:off x="7454899" y="7912099"/>
            <a:ext cx="440375" cy="440693"/>
          </a:xfrm>
          <a:custGeom>
            <a:avLst/>
            <a:gdLst/>
            <a:ahLst/>
            <a:cxnLst>
              <a:cxn ang="0">
                <a:pos x="wd2" y="hd2"/>
              </a:cxn>
              <a:cxn ang="5400000">
                <a:pos x="wd2" y="hd2"/>
              </a:cxn>
              <a:cxn ang="10800000">
                <a:pos x="wd2" y="hd2"/>
              </a:cxn>
              <a:cxn ang="16200000">
                <a:pos x="wd2" y="hd2"/>
              </a:cxn>
            </a:cxnLst>
            <a:rect l="0" t="0" r="r" b="b"/>
            <a:pathLst>
              <a:path w="21522" h="21600" extrusionOk="0">
                <a:moveTo>
                  <a:pt x="21290" y="20231"/>
                </a:moveTo>
                <a:lnTo>
                  <a:pt x="2731" y="1618"/>
                </a:lnTo>
                <a:lnTo>
                  <a:pt x="14897" y="1618"/>
                </a:lnTo>
                <a:cubicBezTo>
                  <a:pt x="15331" y="1618"/>
                  <a:pt x="15703" y="1245"/>
                  <a:pt x="15703" y="809"/>
                </a:cubicBezTo>
                <a:cubicBezTo>
                  <a:pt x="15703" y="373"/>
                  <a:pt x="15331" y="0"/>
                  <a:pt x="14897" y="0"/>
                </a:cubicBezTo>
                <a:lnTo>
                  <a:pt x="807" y="0"/>
                </a:lnTo>
                <a:cubicBezTo>
                  <a:pt x="372" y="0"/>
                  <a:pt x="0" y="373"/>
                  <a:pt x="0" y="809"/>
                </a:cubicBezTo>
                <a:lnTo>
                  <a:pt x="0" y="14939"/>
                </a:lnTo>
                <a:cubicBezTo>
                  <a:pt x="0" y="15375"/>
                  <a:pt x="372" y="15749"/>
                  <a:pt x="807" y="15749"/>
                </a:cubicBezTo>
                <a:cubicBezTo>
                  <a:pt x="1241" y="15749"/>
                  <a:pt x="1614" y="15375"/>
                  <a:pt x="1614" y="14939"/>
                </a:cubicBezTo>
                <a:lnTo>
                  <a:pt x="1614" y="2739"/>
                </a:lnTo>
                <a:lnTo>
                  <a:pt x="20172" y="21351"/>
                </a:lnTo>
                <a:cubicBezTo>
                  <a:pt x="20359" y="21538"/>
                  <a:pt x="20545" y="21600"/>
                  <a:pt x="20731" y="21600"/>
                </a:cubicBezTo>
                <a:cubicBezTo>
                  <a:pt x="20917" y="21600"/>
                  <a:pt x="21166" y="21538"/>
                  <a:pt x="21290" y="21351"/>
                </a:cubicBezTo>
                <a:cubicBezTo>
                  <a:pt x="21600" y="21040"/>
                  <a:pt x="21600" y="20542"/>
                  <a:pt x="21290" y="2023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69" name="Form"/>
          <p:cNvSpPr/>
          <p:nvPr/>
        </p:nvSpPr>
        <p:spPr>
          <a:xfrm>
            <a:off x="8762999" y="7912099"/>
            <a:ext cx="440375" cy="440375"/>
          </a:xfrm>
          <a:custGeom>
            <a:avLst/>
            <a:gdLst/>
            <a:ahLst/>
            <a:cxnLst>
              <a:cxn ang="0">
                <a:pos x="wd2" y="hd2"/>
              </a:cxn>
              <a:cxn ang="5400000">
                <a:pos x="wd2" y="hd2"/>
              </a:cxn>
              <a:cxn ang="10800000">
                <a:pos x="wd2" y="hd2"/>
              </a:cxn>
              <a:cxn ang="16200000">
                <a:pos x="wd2" y="hd2"/>
              </a:cxn>
            </a:cxnLst>
            <a:rect l="0" t="0" r="r" b="b"/>
            <a:pathLst>
              <a:path w="21522" h="21522" extrusionOk="0">
                <a:moveTo>
                  <a:pt x="21290" y="232"/>
                </a:moveTo>
                <a:cubicBezTo>
                  <a:pt x="20979" y="-78"/>
                  <a:pt x="20483" y="-78"/>
                  <a:pt x="20172" y="232"/>
                </a:cubicBezTo>
                <a:lnTo>
                  <a:pt x="1614" y="18791"/>
                </a:lnTo>
                <a:lnTo>
                  <a:pt x="1614" y="6625"/>
                </a:lnTo>
                <a:cubicBezTo>
                  <a:pt x="1614" y="6191"/>
                  <a:pt x="1241" y="5819"/>
                  <a:pt x="807" y="5819"/>
                </a:cubicBezTo>
                <a:cubicBezTo>
                  <a:pt x="372" y="5819"/>
                  <a:pt x="0" y="6191"/>
                  <a:pt x="0" y="6625"/>
                </a:cubicBezTo>
                <a:lnTo>
                  <a:pt x="0" y="20715"/>
                </a:lnTo>
                <a:cubicBezTo>
                  <a:pt x="0" y="21150"/>
                  <a:pt x="372" y="21522"/>
                  <a:pt x="807" y="21522"/>
                </a:cubicBezTo>
                <a:lnTo>
                  <a:pt x="14897" y="21522"/>
                </a:lnTo>
                <a:cubicBezTo>
                  <a:pt x="15331" y="21522"/>
                  <a:pt x="15703" y="21150"/>
                  <a:pt x="15703" y="20715"/>
                </a:cubicBezTo>
                <a:cubicBezTo>
                  <a:pt x="15703" y="20281"/>
                  <a:pt x="15331" y="19908"/>
                  <a:pt x="14897" y="19908"/>
                </a:cubicBezTo>
                <a:lnTo>
                  <a:pt x="2731" y="19908"/>
                </a:lnTo>
                <a:lnTo>
                  <a:pt x="21290" y="1350"/>
                </a:lnTo>
                <a:cubicBezTo>
                  <a:pt x="21600" y="1039"/>
                  <a:pt x="21600" y="543"/>
                  <a:pt x="21290" y="2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0" name="Form"/>
          <p:cNvSpPr/>
          <p:nvPr/>
        </p:nvSpPr>
        <p:spPr>
          <a:xfrm>
            <a:off x="10071100" y="7912099"/>
            <a:ext cx="440373" cy="440374"/>
          </a:xfrm>
          <a:custGeom>
            <a:avLst/>
            <a:gdLst/>
            <a:ahLst/>
            <a:cxnLst>
              <a:cxn ang="0">
                <a:pos x="wd2" y="hd2"/>
              </a:cxn>
              <a:cxn ang="5400000">
                <a:pos x="wd2" y="hd2"/>
              </a:cxn>
              <a:cxn ang="10800000">
                <a:pos x="wd2" y="hd2"/>
              </a:cxn>
              <a:cxn ang="16200000">
                <a:pos x="wd2" y="hd2"/>
              </a:cxn>
            </a:cxnLst>
            <a:rect l="0" t="0" r="r" b="b"/>
            <a:pathLst>
              <a:path w="21522" h="21522" extrusionOk="0">
                <a:moveTo>
                  <a:pt x="21025" y="21460"/>
                </a:moveTo>
                <a:cubicBezTo>
                  <a:pt x="21336" y="21336"/>
                  <a:pt x="21522" y="21025"/>
                  <a:pt x="21522" y="20715"/>
                </a:cubicBezTo>
                <a:lnTo>
                  <a:pt x="21522" y="6625"/>
                </a:lnTo>
                <a:cubicBezTo>
                  <a:pt x="21522" y="6191"/>
                  <a:pt x="21150" y="5819"/>
                  <a:pt x="20715" y="5819"/>
                </a:cubicBezTo>
                <a:cubicBezTo>
                  <a:pt x="20281" y="5819"/>
                  <a:pt x="19908" y="6191"/>
                  <a:pt x="19908" y="6625"/>
                </a:cubicBezTo>
                <a:lnTo>
                  <a:pt x="19908" y="18791"/>
                </a:lnTo>
                <a:lnTo>
                  <a:pt x="1350" y="232"/>
                </a:lnTo>
                <a:cubicBezTo>
                  <a:pt x="1039" y="-78"/>
                  <a:pt x="543" y="-78"/>
                  <a:pt x="232" y="232"/>
                </a:cubicBezTo>
                <a:cubicBezTo>
                  <a:pt x="-78" y="543"/>
                  <a:pt x="-78" y="1039"/>
                  <a:pt x="232" y="1350"/>
                </a:cubicBezTo>
                <a:lnTo>
                  <a:pt x="18791" y="19908"/>
                </a:lnTo>
                <a:lnTo>
                  <a:pt x="6625" y="19908"/>
                </a:lnTo>
                <a:cubicBezTo>
                  <a:pt x="6191" y="19908"/>
                  <a:pt x="5819" y="20281"/>
                  <a:pt x="5819" y="20715"/>
                </a:cubicBezTo>
                <a:cubicBezTo>
                  <a:pt x="5819" y="21150"/>
                  <a:pt x="6191" y="21522"/>
                  <a:pt x="6625" y="21522"/>
                </a:cubicBezTo>
                <a:lnTo>
                  <a:pt x="20715" y="21522"/>
                </a:lnTo>
                <a:cubicBezTo>
                  <a:pt x="20839" y="21522"/>
                  <a:pt x="20963" y="21522"/>
                  <a:pt x="21025" y="214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1" name="Form"/>
          <p:cNvSpPr/>
          <p:nvPr/>
        </p:nvSpPr>
        <p:spPr>
          <a:xfrm>
            <a:off x="11366500" y="7823200"/>
            <a:ext cx="441325" cy="609599"/>
          </a:xfrm>
          <a:custGeom>
            <a:avLst/>
            <a:gdLst/>
            <a:ahLst/>
            <a:cxnLst>
              <a:cxn ang="0">
                <a:pos x="wd2" y="hd2"/>
              </a:cxn>
              <a:cxn ang="5400000">
                <a:pos x="wd2" y="hd2"/>
              </a:cxn>
              <a:cxn ang="10800000">
                <a:pos x="wd2" y="hd2"/>
              </a:cxn>
              <a:cxn ang="16200000">
                <a:pos x="wd2" y="hd2"/>
              </a:cxn>
            </a:cxnLst>
            <a:rect l="0" t="0" r="r" b="b"/>
            <a:pathLst>
              <a:path w="21446" h="21600" extrusionOk="0">
                <a:moveTo>
                  <a:pt x="21214" y="7425"/>
                </a:moveTo>
                <a:lnTo>
                  <a:pt x="11278" y="180"/>
                </a:lnTo>
                <a:lnTo>
                  <a:pt x="11278" y="180"/>
                </a:lnTo>
                <a:cubicBezTo>
                  <a:pt x="11155" y="90"/>
                  <a:pt x="10908" y="0"/>
                  <a:pt x="10723" y="0"/>
                </a:cubicBezTo>
                <a:cubicBezTo>
                  <a:pt x="10538" y="0"/>
                  <a:pt x="10291" y="45"/>
                  <a:pt x="10168" y="180"/>
                </a:cubicBezTo>
                <a:lnTo>
                  <a:pt x="232" y="7425"/>
                </a:lnTo>
                <a:cubicBezTo>
                  <a:pt x="-77" y="7650"/>
                  <a:pt x="-77" y="8010"/>
                  <a:pt x="232" y="8235"/>
                </a:cubicBezTo>
                <a:cubicBezTo>
                  <a:pt x="417" y="8370"/>
                  <a:pt x="602" y="8415"/>
                  <a:pt x="787" y="8415"/>
                </a:cubicBezTo>
                <a:cubicBezTo>
                  <a:pt x="972" y="8415"/>
                  <a:pt x="1219" y="8370"/>
                  <a:pt x="1342" y="8235"/>
                </a:cubicBezTo>
                <a:lnTo>
                  <a:pt x="9921" y="1980"/>
                </a:lnTo>
                <a:lnTo>
                  <a:pt x="9921" y="21015"/>
                </a:lnTo>
                <a:cubicBezTo>
                  <a:pt x="9921" y="21330"/>
                  <a:pt x="10291" y="21600"/>
                  <a:pt x="10723" y="21600"/>
                </a:cubicBezTo>
                <a:cubicBezTo>
                  <a:pt x="11155" y="21600"/>
                  <a:pt x="11525" y="21330"/>
                  <a:pt x="11525" y="21015"/>
                </a:cubicBezTo>
                <a:lnTo>
                  <a:pt x="11525" y="1980"/>
                </a:lnTo>
                <a:lnTo>
                  <a:pt x="20104" y="8235"/>
                </a:lnTo>
                <a:cubicBezTo>
                  <a:pt x="20289" y="8370"/>
                  <a:pt x="20474" y="8415"/>
                  <a:pt x="20659" y="8415"/>
                </a:cubicBezTo>
                <a:cubicBezTo>
                  <a:pt x="20844" y="8415"/>
                  <a:pt x="21091" y="8370"/>
                  <a:pt x="21215" y="8235"/>
                </a:cubicBezTo>
                <a:cubicBezTo>
                  <a:pt x="21523" y="8010"/>
                  <a:pt x="21523" y="7650"/>
                  <a:pt x="21214" y="742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2" name="Form"/>
          <p:cNvSpPr/>
          <p:nvPr/>
        </p:nvSpPr>
        <p:spPr>
          <a:xfrm>
            <a:off x="12674600" y="7823199"/>
            <a:ext cx="441325" cy="609283"/>
          </a:xfrm>
          <a:custGeom>
            <a:avLst/>
            <a:gdLst/>
            <a:ahLst/>
            <a:cxnLst>
              <a:cxn ang="0">
                <a:pos x="wd2" y="hd2"/>
              </a:cxn>
              <a:cxn ang="5400000">
                <a:pos x="wd2" y="hd2"/>
              </a:cxn>
              <a:cxn ang="10800000">
                <a:pos x="wd2" y="hd2"/>
              </a:cxn>
              <a:cxn ang="16200000">
                <a:pos x="wd2" y="hd2"/>
              </a:cxn>
            </a:cxnLst>
            <a:rect l="0" t="0" r="r" b="b"/>
            <a:pathLst>
              <a:path w="21446" h="21544" extrusionOk="0">
                <a:moveTo>
                  <a:pt x="21214" y="13337"/>
                </a:moveTo>
                <a:cubicBezTo>
                  <a:pt x="20906" y="13113"/>
                  <a:pt x="20412" y="13113"/>
                  <a:pt x="20104" y="13337"/>
                </a:cubicBezTo>
                <a:lnTo>
                  <a:pt x="11525" y="19579"/>
                </a:lnTo>
                <a:lnTo>
                  <a:pt x="11525" y="584"/>
                </a:lnTo>
                <a:cubicBezTo>
                  <a:pt x="11525" y="269"/>
                  <a:pt x="11155" y="0"/>
                  <a:pt x="10723" y="0"/>
                </a:cubicBezTo>
                <a:cubicBezTo>
                  <a:pt x="10291" y="0"/>
                  <a:pt x="9921" y="269"/>
                  <a:pt x="9921" y="584"/>
                </a:cubicBezTo>
                <a:lnTo>
                  <a:pt x="9921" y="19579"/>
                </a:lnTo>
                <a:lnTo>
                  <a:pt x="1342" y="13337"/>
                </a:lnTo>
                <a:cubicBezTo>
                  <a:pt x="1034" y="13113"/>
                  <a:pt x="540" y="13113"/>
                  <a:pt x="232" y="13337"/>
                </a:cubicBezTo>
                <a:cubicBezTo>
                  <a:pt x="-77" y="13562"/>
                  <a:pt x="-77" y="13921"/>
                  <a:pt x="232" y="14146"/>
                </a:cubicBezTo>
                <a:lnTo>
                  <a:pt x="10168" y="21375"/>
                </a:lnTo>
                <a:lnTo>
                  <a:pt x="10168" y="21375"/>
                </a:lnTo>
                <a:cubicBezTo>
                  <a:pt x="10476" y="21600"/>
                  <a:pt x="10970" y="21600"/>
                  <a:pt x="11278" y="21375"/>
                </a:cubicBezTo>
                <a:lnTo>
                  <a:pt x="21214" y="14146"/>
                </a:lnTo>
                <a:cubicBezTo>
                  <a:pt x="21523" y="13921"/>
                  <a:pt x="21523" y="13562"/>
                  <a:pt x="21214" y="1333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3" name="Form"/>
          <p:cNvSpPr/>
          <p:nvPr/>
        </p:nvSpPr>
        <p:spPr>
          <a:xfrm>
            <a:off x="13906499" y="7912099"/>
            <a:ext cx="609343" cy="441644"/>
          </a:xfrm>
          <a:custGeom>
            <a:avLst/>
            <a:gdLst/>
            <a:ahLst/>
            <a:cxnLst>
              <a:cxn ang="0">
                <a:pos x="wd2" y="hd2"/>
              </a:cxn>
              <a:cxn ang="5400000">
                <a:pos x="wd2" y="hd2"/>
              </a:cxn>
              <a:cxn ang="10800000">
                <a:pos x="wd2" y="hd2"/>
              </a:cxn>
              <a:cxn ang="16200000">
                <a:pos x="wd2" y="hd2"/>
              </a:cxn>
            </a:cxnLst>
            <a:rect l="0" t="0" r="r" b="b"/>
            <a:pathLst>
              <a:path w="21501" h="21523" extrusionOk="0">
                <a:moveTo>
                  <a:pt x="21410" y="11187"/>
                </a:moveTo>
                <a:cubicBezTo>
                  <a:pt x="21544" y="10878"/>
                  <a:pt x="21544" y="10444"/>
                  <a:pt x="21320" y="10197"/>
                </a:cubicBezTo>
                <a:lnTo>
                  <a:pt x="14105" y="232"/>
                </a:lnTo>
                <a:cubicBezTo>
                  <a:pt x="13881" y="-77"/>
                  <a:pt x="13522" y="-77"/>
                  <a:pt x="13298" y="232"/>
                </a:cubicBezTo>
                <a:cubicBezTo>
                  <a:pt x="13074" y="542"/>
                  <a:pt x="13074" y="1037"/>
                  <a:pt x="13298" y="1346"/>
                </a:cubicBezTo>
                <a:lnTo>
                  <a:pt x="19527" y="9949"/>
                </a:lnTo>
                <a:lnTo>
                  <a:pt x="1961" y="9949"/>
                </a:lnTo>
                <a:lnTo>
                  <a:pt x="8190" y="1346"/>
                </a:lnTo>
                <a:cubicBezTo>
                  <a:pt x="8414" y="1037"/>
                  <a:pt x="8414" y="542"/>
                  <a:pt x="8190" y="232"/>
                </a:cubicBezTo>
                <a:cubicBezTo>
                  <a:pt x="7966" y="-77"/>
                  <a:pt x="7607" y="-77"/>
                  <a:pt x="7383" y="232"/>
                </a:cubicBezTo>
                <a:lnTo>
                  <a:pt x="168" y="10197"/>
                </a:lnTo>
                <a:cubicBezTo>
                  <a:pt x="-56" y="10506"/>
                  <a:pt x="-56" y="11001"/>
                  <a:pt x="168" y="11311"/>
                </a:cubicBezTo>
                <a:lnTo>
                  <a:pt x="7383" y="21275"/>
                </a:lnTo>
                <a:cubicBezTo>
                  <a:pt x="7517" y="21461"/>
                  <a:pt x="7652" y="21523"/>
                  <a:pt x="7786" y="21523"/>
                </a:cubicBezTo>
                <a:cubicBezTo>
                  <a:pt x="7921" y="21523"/>
                  <a:pt x="8100" y="21461"/>
                  <a:pt x="8190" y="21275"/>
                </a:cubicBezTo>
                <a:cubicBezTo>
                  <a:pt x="8414" y="20966"/>
                  <a:pt x="8414" y="20471"/>
                  <a:pt x="8190" y="20161"/>
                </a:cubicBezTo>
                <a:lnTo>
                  <a:pt x="1961" y="11558"/>
                </a:lnTo>
                <a:lnTo>
                  <a:pt x="19527" y="11558"/>
                </a:lnTo>
                <a:lnTo>
                  <a:pt x="13298" y="20161"/>
                </a:lnTo>
                <a:cubicBezTo>
                  <a:pt x="13074" y="20471"/>
                  <a:pt x="13074" y="20966"/>
                  <a:pt x="13298" y="21275"/>
                </a:cubicBezTo>
                <a:cubicBezTo>
                  <a:pt x="13433" y="21461"/>
                  <a:pt x="13567" y="21523"/>
                  <a:pt x="13702" y="21523"/>
                </a:cubicBezTo>
                <a:cubicBezTo>
                  <a:pt x="13836" y="21523"/>
                  <a:pt x="14015" y="21461"/>
                  <a:pt x="14105" y="21275"/>
                </a:cubicBezTo>
                <a:lnTo>
                  <a:pt x="21320" y="11311"/>
                </a:lnTo>
                <a:cubicBezTo>
                  <a:pt x="21365" y="11249"/>
                  <a:pt x="21365" y="11187"/>
                  <a:pt x="21410" y="1118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4" name="Form"/>
          <p:cNvSpPr/>
          <p:nvPr/>
        </p:nvSpPr>
        <p:spPr>
          <a:xfrm>
            <a:off x="15290800" y="7835900"/>
            <a:ext cx="441325" cy="608964"/>
          </a:xfrm>
          <a:custGeom>
            <a:avLst/>
            <a:gdLst/>
            <a:ahLst/>
            <a:cxnLst>
              <a:cxn ang="0">
                <a:pos x="wd2" y="hd2"/>
              </a:cxn>
              <a:cxn ang="5400000">
                <a:pos x="wd2" y="hd2"/>
              </a:cxn>
              <a:cxn ang="10800000">
                <a:pos x="wd2" y="hd2"/>
              </a:cxn>
              <a:cxn ang="16200000">
                <a:pos x="wd2" y="hd2"/>
              </a:cxn>
            </a:cxnLst>
            <a:rect l="0" t="0" r="r" b="b"/>
            <a:pathLst>
              <a:path w="21446" h="21488" extrusionOk="0">
                <a:moveTo>
                  <a:pt x="20104" y="13298"/>
                </a:moveTo>
                <a:lnTo>
                  <a:pt x="11525" y="19527"/>
                </a:lnTo>
                <a:lnTo>
                  <a:pt x="11525" y="1961"/>
                </a:lnTo>
                <a:lnTo>
                  <a:pt x="20104" y="8190"/>
                </a:lnTo>
                <a:cubicBezTo>
                  <a:pt x="20289" y="8324"/>
                  <a:pt x="20474" y="8369"/>
                  <a:pt x="20659" y="8369"/>
                </a:cubicBezTo>
                <a:cubicBezTo>
                  <a:pt x="20844" y="8369"/>
                  <a:pt x="21091" y="8324"/>
                  <a:pt x="21214" y="8190"/>
                </a:cubicBezTo>
                <a:cubicBezTo>
                  <a:pt x="21523" y="7966"/>
                  <a:pt x="21523" y="7607"/>
                  <a:pt x="21214" y="7383"/>
                </a:cubicBezTo>
                <a:lnTo>
                  <a:pt x="11278" y="168"/>
                </a:lnTo>
                <a:cubicBezTo>
                  <a:pt x="10970" y="-56"/>
                  <a:pt x="10476" y="-56"/>
                  <a:pt x="10168" y="168"/>
                </a:cubicBezTo>
                <a:lnTo>
                  <a:pt x="232" y="7383"/>
                </a:lnTo>
                <a:cubicBezTo>
                  <a:pt x="-77" y="7607"/>
                  <a:pt x="-77" y="7966"/>
                  <a:pt x="232" y="8190"/>
                </a:cubicBezTo>
                <a:cubicBezTo>
                  <a:pt x="417" y="8324"/>
                  <a:pt x="602" y="8369"/>
                  <a:pt x="787" y="8369"/>
                </a:cubicBezTo>
                <a:cubicBezTo>
                  <a:pt x="972" y="8369"/>
                  <a:pt x="1219" y="8324"/>
                  <a:pt x="1342" y="8190"/>
                </a:cubicBezTo>
                <a:lnTo>
                  <a:pt x="9921" y="1961"/>
                </a:lnTo>
                <a:lnTo>
                  <a:pt x="9921" y="19527"/>
                </a:lnTo>
                <a:lnTo>
                  <a:pt x="1342" y="13298"/>
                </a:lnTo>
                <a:cubicBezTo>
                  <a:pt x="1034" y="13074"/>
                  <a:pt x="540" y="13074"/>
                  <a:pt x="232" y="13298"/>
                </a:cubicBezTo>
                <a:cubicBezTo>
                  <a:pt x="-77" y="13522"/>
                  <a:pt x="-77" y="13881"/>
                  <a:pt x="232" y="14105"/>
                </a:cubicBezTo>
                <a:lnTo>
                  <a:pt x="10168" y="21320"/>
                </a:lnTo>
                <a:cubicBezTo>
                  <a:pt x="10476" y="21544"/>
                  <a:pt x="10970" y="21544"/>
                  <a:pt x="11278" y="21320"/>
                </a:cubicBezTo>
                <a:lnTo>
                  <a:pt x="21214" y="14105"/>
                </a:lnTo>
                <a:cubicBezTo>
                  <a:pt x="21523" y="13881"/>
                  <a:pt x="21523" y="13522"/>
                  <a:pt x="21214" y="13298"/>
                </a:cubicBezTo>
                <a:cubicBezTo>
                  <a:pt x="20906" y="13074"/>
                  <a:pt x="20412" y="13074"/>
                  <a:pt x="20104" y="1329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5" name="Form"/>
          <p:cNvSpPr/>
          <p:nvPr/>
        </p:nvSpPr>
        <p:spPr>
          <a:xfrm>
            <a:off x="34544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2220" y="7611"/>
                </a:moveTo>
                <a:cubicBezTo>
                  <a:pt x="12065" y="7611"/>
                  <a:pt x="11922" y="7671"/>
                  <a:pt x="11803" y="7790"/>
                </a:cubicBezTo>
                <a:cubicBezTo>
                  <a:pt x="11566" y="8028"/>
                  <a:pt x="11566" y="8414"/>
                  <a:pt x="11803" y="8652"/>
                </a:cubicBezTo>
                <a:lnTo>
                  <a:pt x="13468" y="10317"/>
                </a:lnTo>
                <a:lnTo>
                  <a:pt x="7284" y="10317"/>
                </a:lnTo>
                <a:cubicBezTo>
                  <a:pt x="6951" y="10317"/>
                  <a:pt x="6660" y="10593"/>
                  <a:pt x="6660" y="10926"/>
                </a:cubicBezTo>
                <a:cubicBezTo>
                  <a:pt x="6660" y="11259"/>
                  <a:pt x="6951" y="11551"/>
                  <a:pt x="7284" y="11551"/>
                </a:cubicBezTo>
                <a:lnTo>
                  <a:pt x="13468" y="11551"/>
                </a:lnTo>
                <a:lnTo>
                  <a:pt x="11803" y="13216"/>
                </a:lnTo>
                <a:cubicBezTo>
                  <a:pt x="11566" y="13454"/>
                  <a:pt x="11566" y="13885"/>
                  <a:pt x="11803" y="14122"/>
                </a:cubicBezTo>
                <a:cubicBezTo>
                  <a:pt x="12041" y="14360"/>
                  <a:pt x="12413" y="14313"/>
                  <a:pt x="12651" y="14122"/>
                </a:cubicBezTo>
                <a:cubicBezTo>
                  <a:pt x="12794" y="13980"/>
                  <a:pt x="12984" y="13789"/>
                  <a:pt x="13126" y="13647"/>
                </a:cubicBezTo>
                <a:cubicBezTo>
                  <a:pt x="13745" y="13028"/>
                  <a:pt x="14369" y="12404"/>
                  <a:pt x="14940" y="11833"/>
                </a:cubicBezTo>
                <a:cubicBezTo>
                  <a:pt x="15130" y="11595"/>
                  <a:pt x="15410" y="11402"/>
                  <a:pt x="15505" y="11164"/>
                </a:cubicBezTo>
                <a:cubicBezTo>
                  <a:pt x="15600" y="10926"/>
                  <a:pt x="15562" y="10686"/>
                  <a:pt x="15371" y="10495"/>
                </a:cubicBezTo>
                <a:lnTo>
                  <a:pt x="12651" y="7790"/>
                </a:lnTo>
                <a:cubicBezTo>
                  <a:pt x="12532" y="7671"/>
                  <a:pt x="12374" y="7611"/>
                  <a:pt x="12220" y="761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6" name="Form"/>
          <p:cNvSpPr/>
          <p:nvPr/>
        </p:nvSpPr>
        <p:spPr>
          <a:xfrm>
            <a:off x="4762500" y="5600700"/>
            <a:ext cx="576669" cy="576660"/>
          </a:xfrm>
          <a:custGeom>
            <a:avLst/>
            <a:gdLst/>
            <a:ahLst/>
            <a:cxnLst>
              <a:cxn ang="0">
                <a:pos x="wd2" y="hd2"/>
              </a:cxn>
              <a:cxn ang="5400000">
                <a:pos x="wd2" y="hd2"/>
              </a:cxn>
              <a:cxn ang="10800000">
                <a:pos x="wd2" y="hd2"/>
              </a:cxn>
              <a:cxn ang="16200000">
                <a:pos x="wd2" y="hd2"/>
              </a:cxn>
            </a:cxnLst>
            <a:rect l="0" t="0" r="r" b="b"/>
            <a:pathLst>
              <a:path w="21553" h="21600" extrusionOk="0">
                <a:moveTo>
                  <a:pt x="10769" y="0"/>
                </a:moveTo>
                <a:cubicBezTo>
                  <a:pt x="4836" y="0"/>
                  <a:pt x="0" y="4846"/>
                  <a:pt x="0" y="10793"/>
                </a:cubicBezTo>
                <a:cubicBezTo>
                  <a:pt x="0" y="16739"/>
                  <a:pt x="4836" y="21600"/>
                  <a:pt x="10769" y="21600"/>
                </a:cubicBezTo>
                <a:cubicBezTo>
                  <a:pt x="16702" y="21600"/>
                  <a:pt x="21553" y="16739"/>
                  <a:pt x="21553" y="10793"/>
                </a:cubicBezTo>
                <a:cubicBezTo>
                  <a:pt x="21600" y="4846"/>
                  <a:pt x="16750" y="0"/>
                  <a:pt x="10769" y="0"/>
                </a:cubicBezTo>
                <a:close/>
                <a:moveTo>
                  <a:pt x="10769" y="1278"/>
                </a:moveTo>
                <a:cubicBezTo>
                  <a:pt x="16038" y="1278"/>
                  <a:pt x="20321" y="5572"/>
                  <a:pt x="20321" y="10852"/>
                </a:cubicBezTo>
                <a:cubicBezTo>
                  <a:pt x="20369" y="16085"/>
                  <a:pt x="16038" y="20411"/>
                  <a:pt x="10769" y="20411"/>
                </a:cubicBezTo>
                <a:cubicBezTo>
                  <a:pt x="5500" y="20411"/>
                  <a:pt x="1231" y="16132"/>
                  <a:pt x="1231" y="10852"/>
                </a:cubicBezTo>
                <a:cubicBezTo>
                  <a:pt x="1231" y="5572"/>
                  <a:pt x="5500" y="1278"/>
                  <a:pt x="10769" y="1278"/>
                </a:cubicBezTo>
                <a:close/>
                <a:moveTo>
                  <a:pt x="9953" y="7611"/>
                </a:moveTo>
                <a:cubicBezTo>
                  <a:pt x="9799" y="7611"/>
                  <a:pt x="9642" y="7671"/>
                  <a:pt x="9523" y="7790"/>
                </a:cubicBezTo>
                <a:lnTo>
                  <a:pt x="6823" y="10495"/>
                </a:lnTo>
                <a:cubicBezTo>
                  <a:pt x="6586" y="10733"/>
                  <a:pt x="6586" y="11120"/>
                  <a:pt x="6823" y="11357"/>
                </a:cubicBezTo>
                <a:cubicBezTo>
                  <a:pt x="6871" y="11405"/>
                  <a:pt x="6924" y="11459"/>
                  <a:pt x="6972" y="11506"/>
                </a:cubicBezTo>
                <a:cubicBezTo>
                  <a:pt x="7256" y="11792"/>
                  <a:pt x="7488" y="12023"/>
                  <a:pt x="7773" y="12309"/>
                </a:cubicBezTo>
                <a:cubicBezTo>
                  <a:pt x="8342" y="12880"/>
                  <a:pt x="8909" y="13448"/>
                  <a:pt x="9478" y="14018"/>
                </a:cubicBezTo>
                <a:cubicBezTo>
                  <a:pt x="9668" y="14209"/>
                  <a:pt x="9906" y="14307"/>
                  <a:pt x="10190" y="14212"/>
                </a:cubicBezTo>
                <a:cubicBezTo>
                  <a:pt x="10570" y="14069"/>
                  <a:pt x="10715" y="13501"/>
                  <a:pt x="10383" y="13216"/>
                </a:cubicBezTo>
                <a:lnTo>
                  <a:pt x="8722" y="11551"/>
                </a:lnTo>
                <a:lnTo>
                  <a:pt x="14892" y="11551"/>
                </a:lnTo>
                <a:cubicBezTo>
                  <a:pt x="15225" y="11551"/>
                  <a:pt x="15515" y="11259"/>
                  <a:pt x="15515" y="10926"/>
                </a:cubicBezTo>
                <a:cubicBezTo>
                  <a:pt x="15515" y="10593"/>
                  <a:pt x="15225" y="10317"/>
                  <a:pt x="14892" y="10317"/>
                </a:cubicBezTo>
                <a:lnTo>
                  <a:pt x="8722" y="10317"/>
                </a:lnTo>
                <a:lnTo>
                  <a:pt x="10383" y="8652"/>
                </a:lnTo>
                <a:cubicBezTo>
                  <a:pt x="10621" y="8414"/>
                  <a:pt x="10621" y="8027"/>
                  <a:pt x="10383" y="7790"/>
                </a:cubicBezTo>
                <a:cubicBezTo>
                  <a:pt x="10265" y="7671"/>
                  <a:pt x="10107" y="7611"/>
                  <a:pt x="9953" y="761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7" name="Form"/>
          <p:cNvSpPr/>
          <p:nvPr/>
        </p:nvSpPr>
        <p:spPr>
          <a:xfrm>
            <a:off x="60706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3" y="10599"/>
                  <a:pt x="8557" y="10549"/>
                  <a:pt x="8652" y="10406"/>
                </a:cubicBezTo>
                <a:lnTo>
                  <a:pt x="10317" y="8741"/>
                </a:lnTo>
                <a:lnTo>
                  <a:pt x="10317" y="14925"/>
                </a:lnTo>
                <a:cubicBezTo>
                  <a:pt x="10317" y="15258"/>
                  <a:pt x="10593" y="15550"/>
                  <a:pt x="10926" y="15550"/>
                </a:cubicBezTo>
                <a:cubicBezTo>
                  <a:pt x="11259" y="15550"/>
                  <a:pt x="11551" y="15258"/>
                  <a:pt x="11551" y="14925"/>
                </a:cubicBezTo>
                <a:lnTo>
                  <a:pt x="11551" y="8741"/>
                </a:lnTo>
                <a:lnTo>
                  <a:pt x="13216" y="10406"/>
                </a:lnTo>
                <a:cubicBezTo>
                  <a:pt x="13358" y="10549"/>
                  <a:pt x="13504" y="10599"/>
                  <a:pt x="13647" y="10599"/>
                </a:cubicBezTo>
                <a:cubicBezTo>
                  <a:pt x="13789"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8" name="Form"/>
          <p:cNvSpPr/>
          <p:nvPr/>
        </p:nvSpPr>
        <p:spPr>
          <a:xfrm>
            <a:off x="73787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593" y="6660"/>
                  <a:pt x="10317" y="6951"/>
                  <a:pt x="10317" y="7284"/>
                </a:cubicBezTo>
                <a:lnTo>
                  <a:pt x="10317" y="13468"/>
                </a:lnTo>
                <a:lnTo>
                  <a:pt x="8652" y="11803"/>
                </a:lnTo>
                <a:cubicBezTo>
                  <a:pt x="8414" y="11566"/>
                  <a:pt x="8027" y="11566"/>
                  <a:pt x="7790" y="11803"/>
                </a:cubicBezTo>
                <a:cubicBezTo>
                  <a:pt x="7552" y="12041"/>
                  <a:pt x="7552" y="12413"/>
                  <a:pt x="7790" y="12651"/>
                </a:cubicBezTo>
                <a:lnTo>
                  <a:pt x="10495" y="15371"/>
                </a:lnTo>
                <a:cubicBezTo>
                  <a:pt x="10733" y="15609"/>
                  <a:pt x="11120" y="15609"/>
                  <a:pt x="11357" y="15371"/>
                </a:cubicBezTo>
                <a:lnTo>
                  <a:pt x="14063" y="12651"/>
                </a:lnTo>
                <a:cubicBezTo>
                  <a:pt x="14301" y="12413"/>
                  <a:pt x="14301" y="12041"/>
                  <a:pt x="14063" y="11803"/>
                </a:cubicBezTo>
                <a:cubicBezTo>
                  <a:pt x="13825" y="11566"/>
                  <a:pt x="13454" y="11566"/>
                  <a:pt x="13216" y="11803"/>
                </a:cubicBezTo>
                <a:lnTo>
                  <a:pt x="11551" y="13468"/>
                </a:lnTo>
                <a:lnTo>
                  <a:pt x="11551" y="7284"/>
                </a:lnTo>
                <a:cubicBezTo>
                  <a:pt x="11551" y="6951"/>
                  <a:pt x="11259" y="6660"/>
                  <a:pt x="10926" y="66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79" name="Form"/>
          <p:cNvSpPr/>
          <p:nvPr/>
        </p:nvSpPr>
        <p:spPr>
          <a:xfrm>
            <a:off x="8686958" y="5600700"/>
            <a:ext cx="577375" cy="577850"/>
          </a:xfrm>
          <a:custGeom>
            <a:avLst/>
            <a:gdLst/>
            <a:ahLst/>
            <a:cxnLst>
              <a:cxn ang="0">
                <a:pos x="wd2" y="hd2"/>
              </a:cxn>
              <a:cxn ang="5400000">
                <a:pos x="wd2" y="hd2"/>
              </a:cxn>
              <a:cxn ang="10800000">
                <a:pos x="wd2" y="hd2"/>
              </a:cxn>
              <a:cxn ang="16200000">
                <a:pos x="wd2" y="hd2"/>
              </a:cxn>
            </a:cxnLst>
            <a:rect l="0" t="0" r="r" b="b"/>
            <a:pathLst>
              <a:path w="19684" h="21600" extrusionOk="0">
                <a:moveTo>
                  <a:pt x="9859" y="0"/>
                </a:moveTo>
                <a:cubicBezTo>
                  <a:pt x="7304" y="0"/>
                  <a:pt x="4839" y="1038"/>
                  <a:pt x="2890" y="3175"/>
                </a:cubicBezTo>
                <a:cubicBezTo>
                  <a:pt x="-963" y="7400"/>
                  <a:pt x="-963" y="14248"/>
                  <a:pt x="2890" y="18425"/>
                </a:cubicBezTo>
                <a:cubicBezTo>
                  <a:pt x="4796" y="20514"/>
                  <a:pt x="7304" y="21600"/>
                  <a:pt x="9859" y="21600"/>
                </a:cubicBezTo>
                <a:cubicBezTo>
                  <a:pt x="12413" y="21600"/>
                  <a:pt x="14878" y="20562"/>
                  <a:pt x="16827" y="18425"/>
                </a:cubicBezTo>
                <a:cubicBezTo>
                  <a:pt x="20637" y="14200"/>
                  <a:pt x="20637" y="7352"/>
                  <a:pt x="16827" y="3175"/>
                </a:cubicBezTo>
                <a:cubicBezTo>
                  <a:pt x="14922" y="1086"/>
                  <a:pt x="12413" y="0"/>
                  <a:pt x="9859" y="0"/>
                </a:cubicBezTo>
                <a:close/>
                <a:moveTo>
                  <a:pt x="9859" y="1276"/>
                </a:moveTo>
                <a:cubicBezTo>
                  <a:pt x="12197" y="1276"/>
                  <a:pt x="14356" y="2276"/>
                  <a:pt x="16001" y="4080"/>
                </a:cubicBezTo>
                <a:cubicBezTo>
                  <a:pt x="17647" y="5884"/>
                  <a:pt x="18559" y="8314"/>
                  <a:pt x="18559" y="10830"/>
                </a:cubicBezTo>
                <a:cubicBezTo>
                  <a:pt x="18559" y="13346"/>
                  <a:pt x="17647" y="15761"/>
                  <a:pt x="16001" y="17565"/>
                </a:cubicBezTo>
                <a:cubicBezTo>
                  <a:pt x="14356" y="19369"/>
                  <a:pt x="12153" y="20369"/>
                  <a:pt x="9859" y="20369"/>
                </a:cubicBezTo>
                <a:cubicBezTo>
                  <a:pt x="7521" y="20369"/>
                  <a:pt x="5348" y="19369"/>
                  <a:pt x="3702" y="17565"/>
                </a:cubicBezTo>
                <a:cubicBezTo>
                  <a:pt x="2057" y="15761"/>
                  <a:pt x="1159" y="13346"/>
                  <a:pt x="1159" y="10830"/>
                </a:cubicBezTo>
                <a:cubicBezTo>
                  <a:pt x="1159" y="8266"/>
                  <a:pt x="2057" y="5884"/>
                  <a:pt x="3702" y="4080"/>
                </a:cubicBezTo>
                <a:cubicBezTo>
                  <a:pt x="5348" y="2276"/>
                  <a:pt x="7564" y="1276"/>
                  <a:pt x="9859" y="1276"/>
                </a:cubicBezTo>
                <a:close/>
                <a:moveTo>
                  <a:pt x="8952" y="7596"/>
                </a:moveTo>
                <a:cubicBezTo>
                  <a:pt x="8649" y="7596"/>
                  <a:pt x="8384" y="7886"/>
                  <a:pt x="8384" y="8219"/>
                </a:cubicBezTo>
                <a:cubicBezTo>
                  <a:pt x="8384" y="8551"/>
                  <a:pt x="8649" y="8827"/>
                  <a:pt x="8952" y="8827"/>
                </a:cubicBezTo>
                <a:lnTo>
                  <a:pt x="11076" y="8827"/>
                </a:lnTo>
                <a:lnTo>
                  <a:pt x="7085" y="13144"/>
                </a:lnTo>
                <a:cubicBezTo>
                  <a:pt x="6868" y="13381"/>
                  <a:pt x="6871" y="13723"/>
                  <a:pt x="7044" y="13960"/>
                </a:cubicBezTo>
                <a:cubicBezTo>
                  <a:pt x="7261" y="14245"/>
                  <a:pt x="7653" y="14242"/>
                  <a:pt x="7870" y="14004"/>
                </a:cubicBezTo>
                <a:lnTo>
                  <a:pt x="11848" y="9643"/>
                </a:lnTo>
                <a:lnTo>
                  <a:pt x="11848" y="11957"/>
                </a:lnTo>
                <a:cubicBezTo>
                  <a:pt x="11848" y="12289"/>
                  <a:pt x="12113" y="12580"/>
                  <a:pt x="12416" y="12580"/>
                </a:cubicBezTo>
                <a:cubicBezTo>
                  <a:pt x="12719" y="12580"/>
                  <a:pt x="12984" y="12289"/>
                  <a:pt x="12984" y="11957"/>
                </a:cubicBezTo>
                <a:lnTo>
                  <a:pt x="12984" y="8159"/>
                </a:lnTo>
                <a:cubicBezTo>
                  <a:pt x="12984" y="8112"/>
                  <a:pt x="12930" y="8073"/>
                  <a:pt x="12930" y="8026"/>
                </a:cubicBezTo>
                <a:cubicBezTo>
                  <a:pt x="12843" y="7788"/>
                  <a:pt x="12632" y="7596"/>
                  <a:pt x="12416" y="7596"/>
                </a:cubicBezTo>
                <a:lnTo>
                  <a:pt x="8952" y="759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0" name="Form"/>
          <p:cNvSpPr/>
          <p:nvPr/>
        </p:nvSpPr>
        <p:spPr>
          <a:xfrm>
            <a:off x="9995058" y="5600700"/>
            <a:ext cx="578327" cy="57785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7044" y="7596"/>
                </a:moveTo>
                <a:cubicBezTo>
                  <a:pt x="6741" y="7596"/>
                  <a:pt x="6477" y="7886"/>
                  <a:pt x="6477" y="8219"/>
                </a:cubicBezTo>
                <a:lnTo>
                  <a:pt x="6477" y="12016"/>
                </a:lnTo>
                <a:cubicBezTo>
                  <a:pt x="6477" y="12349"/>
                  <a:pt x="6741" y="12625"/>
                  <a:pt x="7044" y="12625"/>
                </a:cubicBezTo>
                <a:cubicBezTo>
                  <a:pt x="7346" y="12625"/>
                  <a:pt x="7597" y="12349"/>
                  <a:pt x="7597" y="12016"/>
                </a:cubicBezTo>
                <a:lnTo>
                  <a:pt x="7597" y="9687"/>
                </a:lnTo>
                <a:lnTo>
                  <a:pt x="11581" y="14049"/>
                </a:lnTo>
                <a:cubicBezTo>
                  <a:pt x="11797" y="14286"/>
                  <a:pt x="12175" y="14289"/>
                  <a:pt x="12391" y="14004"/>
                </a:cubicBezTo>
                <a:cubicBezTo>
                  <a:pt x="12564" y="13767"/>
                  <a:pt x="12567" y="13393"/>
                  <a:pt x="12351" y="13203"/>
                </a:cubicBezTo>
                <a:lnTo>
                  <a:pt x="8381" y="8827"/>
                </a:lnTo>
                <a:lnTo>
                  <a:pt x="10501" y="8827"/>
                </a:lnTo>
                <a:cubicBezTo>
                  <a:pt x="10803" y="8827"/>
                  <a:pt x="11054" y="8551"/>
                  <a:pt x="11054" y="8219"/>
                </a:cubicBezTo>
                <a:cubicBezTo>
                  <a:pt x="11054" y="7886"/>
                  <a:pt x="10803" y="7596"/>
                  <a:pt x="10501" y="7596"/>
                </a:cubicBezTo>
                <a:lnTo>
                  <a:pt x="7044" y="759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1" name="Form"/>
          <p:cNvSpPr/>
          <p:nvPr/>
        </p:nvSpPr>
        <p:spPr>
          <a:xfrm>
            <a:off x="11303158" y="5600700"/>
            <a:ext cx="578327" cy="57785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11959" y="7596"/>
                </a:moveTo>
                <a:cubicBezTo>
                  <a:pt x="11819" y="7596"/>
                  <a:pt x="11689" y="7655"/>
                  <a:pt x="11581" y="7774"/>
                </a:cubicBezTo>
                <a:lnTo>
                  <a:pt x="7597" y="12135"/>
                </a:lnTo>
                <a:lnTo>
                  <a:pt x="7597" y="9821"/>
                </a:lnTo>
                <a:cubicBezTo>
                  <a:pt x="7597" y="9489"/>
                  <a:pt x="7346" y="9198"/>
                  <a:pt x="7044" y="9198"/>
                </a:cubicBezTo>
                <a:cubicBezTo>
                  <a:pt x="6741" y="9198"/>
                  <a:pt x="6477" y="9489"/>
                  <a:pt x="6477" y="9821"/>
                </a:cubicBezTo>
                <a:lnTo>
                  <a:pt x="6477" y="13619"/>
                </a:lnTo>
                <a:cubicBezTo>
                  <a:pt x="6477" y="13951"/>
                  <a:pt x="6741" y="14227"/>
                  <a:pt x="7044" y="14227"/>
                </a:cubicBezTo>
                <a:lnTo>
                  <a:pt x="10501" y="14227"/>
                </a:lnTo>
                <a:cubicBezTo>
                  <a:pt x="10803" y="14227"/>
                  <a:pt x="11054" y="13951"/>
                  <a:pt x="11054" y="13619"/>
                </a:cubicBezTo>
                <a:cubicBezTo>
                  <a:pt x="11054" y="13286"/>
                  <a:pt x="10803" y="12996"/>
                  <a:pt x="10501" y="12996"/>
                </a:cubicBezTo>
                <a:lnTo>
                  <a:pt x="8381" y="12996"/>
                </a:lnTo>
                <a:lnTo>
                  <a:pt x="12351" y="8634"/>
                </a:lnTo>
                <a:cubicBezTo>
                  <a:pt x="12567" y="8397"/>
                  <a:pt x="12567" y="8011"/>
                  <a:pt x="12351" y="7774"/>
                </a:cubicBezTo>
                <a:cubicBezTo>
                  <a:pt x="12243" y="7655"/>
                  <a:pt x="12099" y="7596"/>
                  <a:pt x="11959" y="7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2" name="Form"/>
          <p:cNvSpPr/>
          <p:nvPr/>
        </p:nvSpPr>
        <p:spPr>
          <a:xfrm>
            <a:off x="12598558" y="5600700"/>
            <a:ext cx="578328" cy="57785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76"/>
                </a:moveTo>
                <a:cubicBezTo>
                  <a:pt x="12213" y="1276"/>
                  <a:pt x="14368" y="2276"/>
                  <a:pt x="16010" y="4080"/>
                </a:cubicBezTo>
                <a:cubicBezTo>
                  <a:pt x="19380" y="7735"/>
                  <a:pt x="19380" y="13815"/>
                  <a:pt x="16010" y="17565"/>
                </a:cubicBezTo>
                <a:cubicBezTo>
                  <a:pt x="14368" y="19369"/>
                  <a:pt x="12170" y="20369"/>
                  <a:pt x="9880" y="20369"/>
                </a:cubicBezTo>
                <a:cubicBezTo>
                  <a:pt x="7546" y="20369"/>
                  <a:pt x="5391" y="19369"/>
                  <a:pt x="3749" y="17565"/>
                </a:cubicBezTo>
                <a:cubicBezTo>
                  <a:pt x="2107" y="15761"/>
                  <a:pt x="1197" y="13346"/>
                  <a:pt x="1197" y="10830"/>
                </a:cubicBezTo>
                <a:cubicBezTo>
                  <a:pt x="1197" y="8266"/>
                  <a:pt x="2107" y="5884"/>
                  <a:pt x="3749" y="4080"/>
                </a:cubicBezTo>
                <a:cubicBezTo>
                  <a:pt x="5391" y="2276"/>
                  <a:pt x="7589" y="1276"/>
                  <a:pt x="9880" y="1276"/>
                </a:cubicBezTo>
                <a:close/>
                <a:moveTo>
                  <a:pt x="7462" y="7596"/>
                </a:moveTo>
                <a:cubicBezTo>
                  <a:pt x="7322" y="7596"/>
                  <a:pt x="7179" y="7655"/>
                  <a:pt x="7071" y="7774"/>
                </a:cubicBezTo>
                <a:cubicBezTo>
                  <a:pt x="6855" y="8011"/>
                  <a:pt x="6855" y="8397"/>
                  <a:pt x="7071" y="8634"/>
                </a:cubicBezTo>
                <a:lnTo>
                  <a:pt x="11041" y="12996"/>
                </a:lnTo>
                <a:lnTo>
                  <a:pt x="8934" y="12996"/>
                </a:lnTo>
                <a:cubicBezTo>
                  <a:pt x="8632" y="12996"/>
                  <a:pt x="8367" y="13286"/>
                  <a:pt x="8367" y="13619"/>
                </a:cubicBezTo>
                <a:cubicBezTo>
                  <a:pt x="8367" y="13951"/>
                  <a:pt x="8632" y="14227"/>
                  <a:pt x="8934" y="14227"/>
                </a:cubicBezTo>
                <a:lnTo>
                  <a:pt x="12391" y="14227"/>
                </a:lnTo>
                <a:cubicBezTo>
                  <a:pt x="12694" y="14227"/>
                  <a:pt x="12945" y="13951"/>
                  <a:pt x="12945" y="13619"/>
                </a:cubicBezTo>
                <a:lnTo>
                  <a:pt x="12945" y="9821"/>
                </a:lnTo>
                <a:cubicBezTo>
                  <a:pt x="12945" y="9489"/>
                  <a:pt x="12694" y="9198"/>
                  <a:pt x="12391" y="9198"/>
                </a:cubicBezTo>
                <a:cubicBezTo>
                  <a:pt x="12089" y="9198"/>
                  <a:pt x="11824" y="9489"/>
                  <a:pt x="11824" y="9821"/>
                </a:cubicBezTo>
                <a:lnTo>
                  <a:pt x="11824" y="12135"/>
                </a:lnTo>
                <a:lnTo>
                  <a:pt x="7854" y="7774"/>
                </a:lnTo>
                <a:cubicBezTo>
                  <a:pt x="7746" y="7655"/>
                  <a:pt x="7603" y="7596"/>
                  <a:pt x="7462" y="7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3" name="Form"/>
          <p:cNvSpPr/>
          <p:nvPr/>
        </p:nvSpPr>
        <p:spPr>
          <a:xfrm>
            <a:off x="139065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9975" y="7611"/>
                </a:moveTo>
                <a:cubicBezTo>
                  <a:pt x="9820" y="7611"/>
                  <a:pt x="9663" y="7671"/>
                  <a:pt x="9544" y="7790"/>
                </a:cubicBezTo>
                <a:lnTo>
                  <a:pt x="6838" y="10495"/>
                </a:lnTo>
                <a:cubicBezTo>
                  <a:pt x="6600" y="10733"/>
                  <a:pt x="6600" y="11120"/>
                  <a:pt x="6838" y="11357"/>
                </a:cubicBezTo>
                <a:cubicBezTo>
                  <a:pt x="6886" y="11405"/>
                  <a:pt x="6939" y="11459"/>
                  <a:pt x="6987" y="11506"/>
                </a:cubicBezTo>
                <a:cubicBezTo>
                  <a:pt x="7272" y="11792"/>
                  <a:pt x="7504" y="12023"/>
                  <a:pt x="7790" y="12309"/>
                </a:cubicBezTo>
                <a:cubicBezTo>
                  <a:pt x="8360" y="12880"/>
                  <a:pt x="8928" y="13448"/>
                  <a:pt x="9499" y="14018"/>
                </a:cubicBezTo>
                <a:cubicBezTo>
                  <a:pt x="9690" y="14209"/>
                  <a:pt x="9927" y="14307"/>
                  <a:pt x="10213" y="14212"/>
                </a:cubicBezTo>
                <a:cubicBezTo>
                  <a:pt x="10593" y="14069"/>
                  <a:pt x="10739" y="13501"/>
                  <a:pt x="10406" y="13216"/>
                </a:cubicBezTo>
                <a:lnTo>
                  <a:pt x="8741" y="11551"/>
                </a:lnTo>
                <a:lnTo>
                  <a:pt x="13454" y="11551"/>
                </a:lnTo>
                <a:lnTo>
                  <a:pt x="11789" y="13216"/>
                </a:lnTo>
                <a:cubicBezTo>
                  <a:pt x="11551" y="13454"/>
                  <a:pt x="11551" y="13885"/>
                  <a:pt x="11789" y="14122"/>
                </a:cubicBezTo>
                <a:cubicBezTo>
                  <a:pt x="12026" y="14360"/>
                  <a:pt x="12398" y="14313"/>
                  <a:pt x="12636" y="14122"/>
                </a:cubicBezTo>
                <a:cubicBezTo>
                  <a:pt x="12779" y="13980"/>
                  <a:pt x="12969" y="13789"/>
                  <a:pt x="13112" y="13647"/>
                </a:cubicBezTo>
                <a:cubicBezTo>
                  <a:pt x="13730" y="13028"/>
                  <a:pt x="14354" y="12404"/>
                  <a:pt x="14925" y="11833"/>
                </a:cubicBezTo>
                <a:cubicBezTo>
                  <a:pt x="15163" y="11595"/>
                  <a:pt x="15395" y="11402"/>
                  <a:pt x="15490" y="11164"/>
                </a:cubicBezTo>
                <a:cubicBezTo>
                  <a:pt x="15585" y="10926"/>
                  <a:pt x="15546" y="10686"/>
                  <a:pt x="15356" y="10495"/>
                </a:cubicBezTo>
                <a:lnTo>
                  <a:pt x="12636" y="7790"/>
                </a:lnTo>
                <a:cubicBezTo>
                  <a:pt x="12398" y="7552"/>
                  <a:pt x="12026" y="7552"/>
                  <a:pt x="11789" y="7790"/>
                </a:cubicBezTo>
                <a:cubicBezTo>
                  <a:pt x="11551" y="8028"/>
                  <a:pt x="11551" y="8414"/>
                  <a:pt x="11789" y="8652"/>
                </a:cubicBezTo>
                <a:lnTo>
                  <a:pt x="13454" y="10317"/>
                </a:lnTo>
                <a:lnTo>
                  <a:pt x="8741" y="10317"/>
                </a:lnTo>
                <a:lnTo>
                  <a:pt x="10406" y="8652"/>
                </a:lnTo>
                <a:cubicBezTo>
                  <a:pt x="10644" y="8414"/>
                  <a:pt x="10644" y="8027"/>
                  <a:pt x="10406" y="7790"/>
                </a:cubicBezTo>
                <a:cubicBezTo>
                  <a:pt x="10287" y="7671"/>
                  <a:pt x="10130" y="7611"/>
                  <a:pt x="9975" y="761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4" name="Form"/>
          <p:cNvSpPr/>
          <p:nvPr/>
        </p:nvSpPr>
        <p:spPr>
          <a:xfrm>
            <a:off x="152146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4" y="10599"/>
                  <a:pt x="8557" y="10549"/>
                  <a:pt x="8652" y="10406"/>
                </a:cubicBezTo>
                <a:lnTo>
                  <a:pt x="10317" y="8741"/>
                </a:lnTo>
                <a:lnTo>
                  <a:pt x="10317" y="13454"/>
                </a:lnTo>
                <a:lnTo>
                  <a:pt x="8652" y="11789"/>
                </a:lnTo>
                <a:cubicBezTo>
                  <a:pt x="8414" y="11551"/>
                  <a:pt x="8028" y="11551"/>
                  <a:pt x="7790" y="11789"/>
                </a:cubicBezTo>
                <a:cubicBezTo>
                  <a:pt x="7552" y="12026"/>
                  <a:pt x="7552" y="12398"/>
                  <a:pt x="7790" y="12636"/>
                </a:cubicBezTo>
                <a:lnTo>
                  <a:pt x="10495" y="15356"/>
                </a:lnTo>
                <a:cubicBezTo>
                  <a:pt x="10733" y="15594"/>
                  <a:pt x="11120" y="15594"/>
                  <a:pt x="11357" y="15356"/>
                </a:cubicBezTo>
                <a:lnTo>
                  <a:pt x="14063" y="12636"/>
                </a:lnTo>
                <a:cubicBezTo>
                  <a:pt x="14301" y="12398"/>
                  <a:pt x="14301" y="12026"/>
                  <a:pt x="14063" y="11789"/>
                </a:cubicBezTo>
                <a:cubicBezTo>
                  <a:pt x="13825" y="11551"/>
                  <a:pt x="13454" y="11551"/>
                  <a:pt x="13216" y="11789"/>
                </a:cubicBezTo>
                <a:lnTo>
                  <a:pt x="11551" y="13454"/>
                </a:lnTo>
                <a:lnTo>
                  <a:pt x="11551" y="8741"/>
                </a:lnTo>
                <a:lnTo>
                  <a:pt x="13216" y="10406"/>
                </a:lnTo>
                <a:cubicBezTo>
                  <a:pt x="13358" y="10549"/>
                  <a:pt x="13504" y="10599"/>
                  <a:pt x="13647" y="10599"/>
                </a:cubicBezTo>
                <a:cubicBezTo>
                  <a:pt x="13790"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5" name="Form"/>
          <p:cNvSpPr/>
          <p:nvPr/>
        </p:nvSpPr>
        <p:spPr>
          <a:xfrm>
            <a:off x="16598899" y="7912100"/>
            <a:ext cx="440136" cy="441722"/>
          </a:xfrm>
          <a:custGeom>
            <a:avLst/>
            <a:gdLst/>
            <a:ahLst/>
            <a:cxnLst>
              <a:cxn ang="0">
                <a:pos x="wd2" y="hd2"/>
              </a:cxn>
              <a:cxn ang="5400000">
                <a:pos x="wd2" y="hd2"/>
              </a:cxn>
              <a:cxn ang="10800000">
                <a:pos x="wd2" y="hd2"/>
              </a:cxn>
              <a:cxn ang="16200000">
                <a:pos x="wd2" y="hd2"/>
              </a:cxn>
            </a:cxnLst>
            <a:rect l="0" t="0" r="r" b="b"/>
            <a:pathLst>
              <a:path w="21445" h="21600" extrusionOk="0">
                <a:moveTo>
                  <a:pt x="793" y="0"/>
                </a:moveTo>
                <a:cubicBezTo>
                  <a:pt x="592" y="0"/>
                  <a:pt x="387" y="78"/>
                  <a:pt x="232" y="233"/>
                </a:cubicBezTo>
                <a:cubicBezTo>
                  <a:pt x="-77" y="543"/>
                  <a:pt x="-77" y="1048"/>
                  <a:pt x="232" y="1358"/>
                </a:cubicBezTo>
                <a:lnTo>
                  <a:pt x="9630" y="10790"/>
                </a:lnTo>
                <a:lnTo>
                  <a:pt x="232" y="20222"/>
                </a:lnTo>
                <a:cubicBezTo>
                  <a:pt x="-77" y="20533"/>
                  <a:pt x="-77" y="21037"/>
                  <a:pt x="232" y="21348"/>
                </a:cubicBezTo>
                <a:cubicBezTo>
                  <a:pt x="418" y="21534"/>
                  <a:pt x="607" y="21600"/>
                  <a:pt x="793" y="21600"/>
                </a:cubicBezTo>
                <a:cubicBezTo>
                  <a:pt x="979" y="21600"/>
                  <a:pt x="1230" y="21534"/>
                  <a:pt x="1354" y="21348"/>
                </a:cubicBezTo>
                <a:lnTo>
                  <a:pt x="11313" y="11353"/>
                </a:lnTo>
                <a:cubicBezTo>
                  <a:pt x="11622" y="11043"/>
                  <a:pt x="11622" y="10538"/>
                  <a:pt x="11313" y="10227"/>
                </a:cubicBezTo>
                <a:lnTo>
                  <a:pt x="1354" y="233"/>
                </a:lnTo>
                <a:cubicBezTo>
                  <a:pt x="1199" y="78"/>
                  <a:pt x="994" y="0"/>
                  <a:pt x="793" y="0"/>
                </a:cubicBezTo>
                <a:close/>
                <a:moveTo>
                  <a:pt x="10694" y="0"/>
                </a:moveTo>
                <a:cubicBezTo>
                  <a:pt x="10493" y="0"/>
                  <a:pt x="10288" y="78"/>
                  <a:pt x="10133" y="233"/>
                </a:cubicBezTo>
                <a:cubicBezTo>
                  <a:pt x="9824" y="543"/>
                  <a:pt x="9824" y="1048"/>
                  <a:pt x="10133" y="1358"/>
                </a:cubicBezTo>
                <a:lnTo>
                  <a:pt x="19531" y="10790"/>
                </a:lnTo>
                <a:lnTo>
                  <a:pt x="10133" y="20222"/>
                </a:lnTo>
                <a:cubicBezTo>
                  <a:pt x="9824" y="20533"/>
                  <a:pt x="9824" y="21037"/>
                  <a:pt x="10133" y="21348"/>
                </a:cubicBezTo>
                <a:cubicBezTo>
                  <a:pt x="10319" y="21534"/>
                  <a:pt x="10508" y="21600"/>
                  <a:pt x="10694" y="21600"/>
                </a:cubicBezTo>
                <a:cubicBezTo>
                  <a:pt x="10880" y="21600"/>
                  <a:pt x="11131" y="21534"/>
                  <a:pt x="11255" y="21348"/>
                </a:cubicBezTo>
                <a:lnTo>
                  <a:pt x="21214" y="11353"/>
                </a:lnTo>
                <a:cubicBezTo>
                  <a:pt x="21523" y="11105"/>
                  <a:pt x="21523" y="10538"/>
                  <a:pt x="21214" y="10227"/>
                </a:cubicBezTo>
                <a:lnTo>
                  <a:pt x="11255" y="233"/>
                </a:lnTo>
                <a:cubicBezTo>
                  <a:pt x="11100" y="78"/>
                  <a:pt x="10895" y="0"/>
                  <a:pt x="10694"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6" name="Form"/>
          <p:cNvSpPr/>
          <p:nvPr/>
        </p:nvSpPr>
        <p:spPr>
          <a:xfrm>
            <a:off x="17906999" y="7912100"/>
            <a:ext cx="440136" cy="441722"/>
          </a:xfrm>
          <a:custGeom>
            <a:avLst/>
            <a:gdLst/>
            <a:ahLst/>
            <a:cxnLst>
              <a:cxn ang="0">
                <a:pos x="wd2" y="hd2"/>
              </a:cxn>
              <a:cxn ang="5400000">
                <a:pos x="wd2" y="hd2"/>
              </a:cxn>
              <a:cxn ang="10800000">
                <a:pos x="wd2" y="hd2"/>
              </a:cxn>
              <a:cxn ang="16200000">
                <a:pos x="wd2" y="hd2"/>
              </a:cxn>
            </a:cxnLst>
            <a:rect l="0" t="0" r="r" b="b"/>
            <a:pathLst>
              <a:path w="21445" h="21600" extrusionOk="0">
                <a:moveTo>
                  <a:pt x="10752" y="0"/>
                </a:moveTo>
                <a:cubicBezTo>
                  <a:pt x="10551" y="0"/>
                  <a:pt x="10346" y="78"/>
                  <a:pt x="10191" y="233"/>
                </a:cubicBezTo>
                <a:lnTo>
                  <a:pt x="232" y="10227"/>
                </a:lnTo>
                <a:cubicBezTo>
                  <a:pt x="-77" y="10538"/>
                  <a:pt x="-77" y="11105"/>
                  <a:pt x="232" y="11353"/>
                </a:cubicBezTo>
                <a:lnTo>
                  <a:pt x="10191" y="21348"/>
                </a:lnTo>
                <a:cubicBezTo>
                  <a:pt x="10377" y="21534"/>
                  <a:pt x="10566" y="21600"/>
                  <a:pt x="10752" y="21600"/>
                </a:cubicBezTo>
                <a:cubicBezTo>
                  <a:pt x="10938" y="21600"/>
                  <a:pt x="11189" y="21534"/>
                  <a:pt x="11313" y="21348"/>
                </a:cubicBezTo>
                <a:cubicBezTo>
                  <a:pt x="11622" y="21037"/>
                  <a:pt x="11622" y="20533"/>
                  <a:pt x="11313" y="20222"/>
                </a:cubicBezTo>
                <a:lnTo>
                  <a:pt x="1895" y="10790"/>
                </a:lnTo>
                <a:lnTo>
                  <a:pt x="11313" y="1358"/>
                </a:lnTo>
                <a:cubicBezTo>
                  <a:pt x="11622" y="1048"/>
                  <a:pt x="11622" y="543"/>
                  <a:pt x="11313" y="233"/>
                </a:cubicBezTo>
                <a:cubicBezTo>
                  <a:pt x="11158" y="78"/>
                  <a:pt x="10953" y="0"/>
                  <a:pt x="10752" y="0"/>
                </a:cubicBezTo>
                <a:close/>
                <a:moveTo>
                  <a:pt x="20653" y="0"/>
                </a:moveTo>
                <a:cubicBezTo>
                  <a:pt x="20452" y="0"/>
                  <a:pt x="20247" y="78"/>
                  <a:pt x="20092" y="233"/>
                </a:cubicBezTo>
                <a:lnTo>
                  <a:pt x="10133" y="10227"/>
                </a:lnTo>
                <a:cubicBezTo>
                  <a:pt x="9824" y="10538"/>
                  <a:pt x="9824" y="11105"/>
                  <a:pt x="10133" y="11353"/>
                </a:cubicBezTo>
                <a:lnTo>
                  <a:pt x="20092" y="21348"/>
                </a:lnTo>
                <a:cubicBezTo>
                  <a:pt x="20278" y="21534"/>
                  <a:pt x="20467" y="21600"/>
                  <a:pt x="20653" y="21600"/>
                </a:cubicBezTo>
                <a:cubicBezTo>
                  <a:pt x="20838" y="21600"/>
                  <a:pt x="21090" y="21534"/>
                  <a:pt x="21214" y="21348"/>
                </a:cubicBezTo>
                <a:cubicBezTo>
                  <a:pt x="21523" y="21037"/>
                  <a:pt x="21523" y="20533"/>
                  <a:pt x="21214" y="20222"/>
                </a:cubicBezTo>
                <a:lnTo>
                  <a:pt x="11796" y="10790"/>
                </a:lnTo>
                <a:lnTo>
                  <a:pt x="21214" y="1358"/>
                </a:lnTo>
                <a:cubicBezTo>
                  <a:pt x="21523" y="1048"/>
                  <a:pt x="21523" y="543"/>
                  <a:pt x="21214" y="233"/>
                </a:cubicBezTo>
                <a:cubicBezTo>
                  <a:pt x="21059" y="78"/>
                  <a:pt x="20854" y="0"/>
                  <a:pt x="20653"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7" name="Form"/>
          <p:cNvSpPr/>
          <p:nvPr/>
        </p:nvSpPr>
        <p:spPr>
          <a:xfrm>
            <a:off x="19202400" y="7912100"/>
            <a:ext cx="441325" cy="440532"/>
          </a:xfrm>
          <a:custGeom>
            <a:avLst/>
            <a:gdLst/>
            <a:ahLst/>
            <a:cxnLst>
              <a:cxn ang="0">
                <a:pos x="wd2" y="hd2"/>
              </a:cxn>
              <a:cxn ang="5400000">
                <a:pos x="wd2" y="hd2"/>
              </a:cxn>
              <a:cxn ang="10800000">
                <a:pos x="wd2" y="hd2"/>
              </a:cxn>
              <a:cxn ang="16200000">
                <a:pos x="wd2" y="hd2"/>
              </a:cxn>
            </a:cxnLst>
            <a:rect l="0" t="0" r="r" b="b"/>
            <a:pathLst>
              <a:path w="21446" h="21600" extrusionOk="0">
                <a:moveTo>
                  <a:pt x="10723" y="0"/>
                </a:moveTo>
                <a:cubicBezTo>
                  <a:pt x="10522" y="0"/>
                  <a:pt x="10318" y="78"/>
                  <a:pt x="10164" y="234"/>
                </a:cubicBezTo>
                <a:lnTo>
                  <a:pt x="232" y="10255"/>
                </a:lnTo>
                <a:cubicBezTo>
                  <a:pt x="-77" y="10566"/>
                  <a:pt x="-77" y="11072"/>
                  <a:pt x="232" y="11384"/>
                </a:cubicBezTo>
                <a:cubicBezTo>
                  <a:pt x="417" y="11571"/>
                  <a:pt x="606" y="11637"/>
                  <a:pt x="791" y="11637"/>
                </a:cubicBezTo>
                <a:cubicBezTo>
                  <a:pt x="976" y="11637"/>
                  <a:pt x="1227" y="11571"/>
                  <a:pt x="1350" y="11384"/>
                </a:cubicBezTo>
                <a:lnTo>
                  <a:pt x="10723" y="1907"/>
                </a:lnTo>
                <a:lnTo>
                  <a:pt x="20096" y="11384"/>
                </a:lnTo>
                <a:cubicBezTo>
                  <a:pt x="20281" y="11571"/>
                  <a:pt x="20470" y="11637"/>
                  <a:pt x="20655" y="11637"/>
                </a:cubicBezTo>
                <a:cubicBezTo>
                  <a:pt x="20840" y="11637"/>
                  <a:pt x="21091" y="11571"/>
                  <a:pt x="21214" y="11384"/>
                </a:cubicBezTo>
                <a:cubicBezTo>
                  <a:pt x="21523" y="11072"/>
                  <a:pt x="21523" y="10566"/>
                  <a:pt x="21214" y="10255"/>
                </a:cubicBezTo>
                <a:lnTo>
                  <a:pt x="11282" y="234"/>
                </a:lnTo>
                <a:cubicBezTo>
                  <a:pt x="11128" y="78"/>
                  <a:pt x="10924" y="0"/>
                  <a:pt x="10723" y="0"/>
                </a:cubicBezTo>
                <a:close/>
                <a:moveTo>
                  <a:pt x="10723" y="9963"/>
                </a:moveTo>
                <a:cubicBezTo>
                  <a:pt x="10522" y="9963"/>
                  <a:pt x="10318" y="10041"/>
                  <a:pt x="10164" y="10197"/>
                </a:cubicBezTo>
                <a:lnTo>
                  <a:pt x="232" y="20218"/>
                </a:lnTo>
                <a:cubicBezTo>
                  <a:pt x="-77" y="20530"/>
                  <a:pt x="-77" y="21036"/>
                  <a:pt x="232" y="21347"/>
                </a:cubicBezTo>
                <a:cubicBezTo>
                  <a:pt x="417" y="21534"/>
                  <a:pt x="606" y="21600"/>
                  <a:pt x="791" y="21600"/>
                </a:cubicBezTo>
                <a:cubicBezTo>
                  <a:pt x="976" y="21600"/>
                  <a:pt x="1227" y="21534"/>
                  <a:pt x="1350" y="21347"/>
                </a:cubicBezTo>
                <a:lnTo>
                  <a:pt x="10723" y="11870"/>
                </a:lnTo>
                <a:lnTo>
                  <a:pt x="20096" y="21347"/>
                </a:lnTo>
                <a:cubicBezTo>
                  <a:pt x="20281" y="21534"/>
                  <a:pt x="20470" y="21600"/>
                  <a:pt x="20655" y="21600"/>
                </a:cubicBezTo>
                <a:cubicBezTo>
                  <a:pt x="20840" y="21600"/>
                  <a:pt x="21091" y="21534"/>
                  <a:pt x="21214" y="21347"/>
                </a:cubicBezTo>
                <a:cubicBezTo>
                  <a:pt x="21523" y="21036"/>
                  <a:pt x="21523" y="20530"/>
                  <a:pt x="21214" y="20218"/>
                </a:cubicBezTo>
                <a:lnTo>
                  <a:pt x="11282" y="10197"/>
                </a:lnTo>
                <a:cubicBezTo>
                  <a:pt x="11128" y="10041"/>
                  <a:pt x="10924" y="9963"/>
                  <a:pt x="10723" y="996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8" name="Form"/>
          <p:cNvSpPr/>
          <p:nvPr/>
        </p:nvSpPr>
        <p:spPr>
          <a:xfrm>
            <a:off x="20510500" y="7912100"/>
            <a:ext cx="441325" cy="440135"/>
          </a:xfrm>
          <a:custGeom>
            <a:avLst/>
            <a:gdLst/>
            <a:ahLst/>
            <a:cxnLst>
              <a:cxn ang="0">
                <a:pos x="wd2" y="hd2"/>
              </a:cxn>
              <a:cxn ang="5400000">
                <a:pos x="wd2" y="hd2"/>
              </a:cxn>
              <a:cxn ang="10800000">
                <a:pos x="wd2" y="hd2"/>
              </a:cxn>
              <a:cxn ang="16200000">
                <a:pos x="wd2" y="hd2"/>
              </a:cxn>
            </a:cxnLst>
            <a:rect l="0" t="0" r="r" b="b"/>
            <a:pathLst>
              <a:path w="21446" h="21445" extrusionOk="0">
                <a:moveTo>
                  <a:pt x="791" y="0"/>
                </a:moveTo>
                <a:cubicBezTo>
                  <a:pt x="590" y="0"/>
                  <a:pt x="386" y="78"/>
                  <a:pt x="232" y="232"/>
                </a:cubicBezTo>
                <a:cubicBezTo>
                  <a:pt x="-77" y="542"/>
                  <a:pt x="-77" y="1045"/>
                  <a:pt x="232" y="1354"/>
                </a:cubicBezTo>
                <a:lnTo>
                  <a:pt x="10164" y="11313"/>
                </a:lnTo>
                <a:cubicBezTo>
                  <a:pt x="10472" y="11622"/>
                  <a:pt x="10974" y="11622"/>
                  <a:pt x="11282" y="11313"/>
                </a:cubicBezTo>
                <a:lnTo>
                  <a:pt x="21214" y="1354"/>
                </a:lnTo>
                <a:cubicBezTo>
                  <a:pt x="21523" y="1045"/>
                  <a:pt x="21523" y="542"/>
                  <a:pt x="21214" y="232"/>
                </a:cubicBezTo>
                <a:cubicBezTo>
                  <a:pt x="20906" y="-77"/>
                  <a:pt x="20405" y="-77"/>
                  <a:pt x="20096" y="232"/>
                </a:cubicBezTo>
                <a:lnTo>
                  <a:pt x="10723" y="9630"/>
                </a:lnTo>
                <a:lnTo>
                  <a:pt x="1350" y="232"/>
                </a:lnTo>
                <a:cubicBezTo>
                  <a:pt x="1196" y="78"/>
                  <a:pt x="991" y="0"/>
                  <a:pt x="791" y="0"/>
                </a:cubicBezTo>
                <a:close/>
                <a:moveTo>
                  <a:pt x="791" y="9901"/>
                </a:moveTo>
                <a:cubicBezTo>
                  <a:pt x="590" y="9901"/>
                  <a:pt x="386" y="9979"/>
                  <a:pt x="232" y="10133"/>
                </a:cubicBezTo>
                <a:cubicBezTo>
                  <a:pt x="-77" y="10443"/>
                  <a:pt x="-77" y="10945"/>
                  <a:pt x="232" y="11255"/>
                </a:cubicBezTo>
                <a:lnTo>
                  <a:pt x="10164" y="21214"/>
                </a:lnTo>
                <a:cubicBezTo>
                  <a:pt x="10534" y="21523"/>
                  <a:pt x="10974" y="21523"/>
                  <a:pt x="11282" y="21214"/>
                </a:cubicBezTo>
                <a:lnTo>
                  <a:pt x="21214" y="11255"/>
                </a:lnTo>
                <a:cubicBezTo>
                  <a:pt x="21523" y="10945"/>
                  <a:pt x="21523" y="10443"/>
                  <a:pt x="21214" y="10133"/>
                </a:cubicBezTo>
                <a:cubicBezTo>
                  <a:pt x="20906" y="9824"/>
                  <a:pt x="20404" y="9824"/>
                  <a:pt x="20096" y="10133"/>
                </a:cubicBezTo>
                <a:lnTo>
                  <a:pt x="10723" y="19531"/>
                </a:lnTo>
                <a:lnTo>
                  <a:pt x="1350" y="10133"/>
                </a:lnTo>
                <a:cubicBezTo>
                  <a:pt x="1196" y="9979"/>
                  <a:pt x="991" y="9901"/>
                  <a:pt x="791" y="990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89" name="Form"/>
          <p:cNvSpPr/>
          <p:nvPr/>
        </p:nvSpPr>
        <p:spPr>
          <a:xfrm>
            <a:off x="15278099" y="8953500"/>
            <a:ext cx="440817" cy="583804"/>
          </a:xfrm>
          <a:custGeom>
            <a:avLst/>
            <a:gdLst/>
            <a:ahLst/>
            <a:cxnLst>
              <a:cxn ang="0">
                <a:pos x="wd2" y="hd2"/>
              </a:cxn>
              <a:cxn ang="5400000">
                <a:pos x="wd2" y="hd2"/>
              </a:cxn>
              <a:cxn ang="10800000">
                <a:pos x="wd2" y="hd2"/>
              </a:cxn>
              <a:cxn ang="16200000">
                <a:pos x="wd2" y="hd2"/>
              </a:cxn>
            </a:cxnLst>
            <a:rect l="0" t="0" r="r" b="b"/>
            <a:pathLst>
              <a:path w="21459" h="21600" extrusionOk="0">
                <a:moveTo>
                  <a:pt x="17118" y="0"/>
                </a:moveTo>
                <a:cubicBezTo>
                  <a:pt x="16917" y="0"/>
                  <a:pt x="16732" y="59"/>
                  <a:pt x="16577" y="176"/>
                </a:cubicBezTo>
                <a:cubicBezTo>
                  <a:pt x="16268" y="411"/>
                  <a:pt x="16268" y="793"/>
                  <a:pt x="16577" y="1028"/>
                </a:cubicBezTo>
                <a:lnTo>
                  <a:pt x="18741" y="2672"/>
                </a:lnTo>
                <a:lnTo>
                  <a:pt x="10704" y="2672"/>
                </a:lnTo>
                <a:cubicBezTo>
                  <a:pt x="10271" y="2672"/>
                  <a:pt x="9892" y="2946"/>
                  <a:pt x="9892" y="3275"/>
                </a:cubicBezTo>
                <a:cubicBezTo>
                  <a:pt x="9892" y="3603"/>
                  <a:pt x="10271" y="3891"/>
                  <a:pt x="10704" y="3891"/>
                </a:cubicBezTo>
                <a:lnTo>
                  <a:pt x="18741" y="3891"/>
                </a:lnTo>
                <a:lnTo>
                  <a:pt x="16577" y="5536"/>
                </a:lnTo>
                <a:cubicBezTo>
                  <a:pt x="16268" y="5771"/>
                  <a:pt x="16268" y="6138"/>
                  <a:pt x="16577" y="6373"/>
                </a:cubicBezTo>
                <a:cubicBezTo>
                  <a:pt x="16763" y="6514"/>
                  <a:pt x="16933" y="6564"/>
                  <a:pt x="17118" y="6564"/>
                </a:cubicBezTo>
                <a:cubicBezTo>
                  <a:pt x="17303" y="6564"/>
                  <a:pt x="17555" y="6514"/>
                  <a:pt x="17678" y="6373"/>
                </a:cubicBezTo>
                <a:lnTo>
                  <a:pt x="21214" y="3700"/>
                </a:lnTo>
                <a:cubicBezTo>
                  <a:pt x="21276" y="3700"/>
                  <a:pt x="21268" y="3659"/>
                  <a:pt x="21330" y="3612"/>
                </a:cubicBezTo>
                <a:cubicBezTo>
                  <a:pt x="21515" y="3377"/>
                  <a:pt x="21523" y="3037"/>
                  <a:pt x="21214" y="2849"/>
                </a:cubicBezTo>
                <a:lnTo>
                  <a:pt x="17678" y="176"/>
                </a:lnTo>
                <a:cubicBezTo>
                  <a:pt x="17524" y="59"/>
                  <a:pt x="17319" y="0"/>
                  <a:pt x="17118" y="0"/>
                </a:cubicBezTo>
                <a:close/>
                <a:moveTo>
                  <a:pt x="10530" y="7048"/>
                </a:moveTo>
                <a:cubicBezTo>
                  <a:pt x="9231" y="7048"/>
                  <a:pt x="7983" y="7427"/>
                  <a:pt x="6994" y="8179"/>
                </a:cubicBezTo>
                <a:cubicBezTo>
                  <a:pt x="5078" y="9636"/>
                  <a:pt x="5078" y="12035"/>
                  <a:pt x="6994" y="13539"/>
                </a:cubicBezTo>
                <a:cubicBezTo>
                  <a:pt x="7983" y="14290"/>
                  <a:pt x="9232" y="14655"/>
                  <a:pt x="10530" y="14655"/>
                </a:cubicBezTo>
                <a:cubicBezTo>
                  <a:pt x="11828" y="14655"/>
                  <a:pt x="13057" y="14290"/>
                  <a:pt x="14046" y="13539"/>
                </a:cubicBezTo>
                <a:cubicBezTo>
                  <a:pt x="15963" y="12082"/>
                  <a:pt x="15963" y="9683"/>
                  <a:pt x="14046" y="8179"/>
                </a:cubicBezTo>
                <a:cubicBezTo>
                  <a:pt x="13057" y="7380"/>
                  <a:pt x="11828" y="7048"/>
                  <a:pt x="10530" y="7048"/>
                </a:cubicBezTo>
                <a:close/>
                <a:moveTo>
                  <a:pt x="10530" y="8223"/>
                </a:moveTo>
                <a:cubicBezTo>
                  <a:pt x="11457" y="8223"/>
                  <a:pt x="12265" y="8502"/>
                  <a:pt x="12945" y="8972"/>
                </a:cubicBezTo>
                <a:cubicBezTo>
                  <a:pt x="13563" y="9442"/>
                  <a:pt x="13930" y="10103"/>
                  <a:pt x="13930" y="10807"/>
                </a:cubicBezTo>
                <a:cubicBezTo>
                  <a:pt x="13930" y="11512"/>
                  <a:pt x="13563" y="12126"/>
                  <a:pt x="12945" y="12643"/>
                </a:cubicBezTo>
                <a:cubicBezTo>
                  <a:pt x="12327" y="13113"/>
                  <a:pt x="11457" y="13392"/>
                  <a:pt x="10530" y="13392"/>
                </a:cubicBezTo>
                <a:cubicBezTo>
                  <a:pt x="9602" y="13392"/>
                  <a:pt x="8795" y="13113"/>
                  <a:pt x="8115" y="12643"/>
                </a:cubicBezTo>
                <a:cubicBezTo>
                  <a:pt x="7497" y="12173"/>
                  <a:pt x="7129" y="11512"/>
                  <a:pt x="7129" y="10807"/>
                </a:cubicBezTo>
                <a:cubicBezTo>
                  <a:pt x="7129" y="10103"/>
                  <a:pt x="7497" y="9489"/>
                  <a:pt x="8115" y="8972"/>
                </a:cubicBezTo>
                <a:cubicBezTo>
                  <a:pt x="8733" y="8502"/>
                  <a:pt x="9602" y="8223"/>
                  <a:pt x="10530" y="8223"/>
                </a:cubicBezTo>
                <a:close/>
                <a:moveTo>
                  <a:pt x="4309" y="15036"/>
                </a:moveTo>
                <a:cubicBezTo>
                  <a:pt x="4108" y="15036"/>
                  <a:pt x="3903" y="15095"/>
                  <a:pt x="3748" y="15213"/>
                </a:cubicBezTo>
                <a:lnTo>
                  <a:pt x="232" y="17885"/>
                </a:lnTo>
                <a:cubicBezTo>
                  <a:pt x="-77" y="18120"/>
                  <a:pt x="-77" y="18502"/>
                  <a:pt x="232" y="18737"/>
                </a:cubicBezTo>
                <a:lnTo>
                  <a:pt x="3748" y="21409"/>
                </a:lnTo>
                <a:cubicBezTo>
                  <a:pt x="3934" y="21550"/>
                  <a:pt x="4123" y="21600"/>
                  <a:pt x="4309" y="21600"/>
                </a:cubicBezTo>
                <a:cubicBezTo>
                  <a:pt x="4494" y="21600"/>
                  <a:pt x="4745" y="21550"/>
                  <a:pt x="4869" y="21409"/>
                </a:cubicBezTo>
                <a:cubicBezTo>
                  <a:pt x="5178" y="21174"/>
                  <a:pt x="5178" y="20807"/>
                  <a:pt x="4869" y="20572"/>
                </a:cubicBezTo>
                <a:lnTo>
                  <a:pt x="2705" y="18928"/>
                </a:lnTo>
                <a:lnTo>
                  <a:pt x="10742" y="18928"/>
                </a:lnTo>
                <a:cubicBezTo>
                  <a:pt x="11175" y="18928"/>
                  <a:pt x="11554" y="18640"/>
                  <a:pt x="11554" y="18311"/>
                </a:cubicBezTo>
                <a:cubicBezTo>
                  <a:pt x="11554" y="17935"/>
                  <a:pt x="11175" y="17709"/>
                  <a:pt x="10742" y="17709"/>
                </a:cubicBezTo>
                <a:lnTo>
                  <a:pt x="2705" y="17709"/>
                </a:lnTo>
                <a:lnTo>
                  <a:pt x="4869" y="16064"/>
                </a:lnTo>
                <a:cubicBezTo>
                  <a:pt x="5178" y="15829"/>
                  <a:pt x="5178" y="15447"/>
                  <a:pt x="4869" y="15213"/>
                </a:cubicBezTo>
                <a:cubicBezTo>
                  <a:pt x="4714" y="15095"/>
                  <a:pt x="4510" y="15036"/>
                  <a:pt x="4309" y="1503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0" name="Form"/>
          <p:cNvSpPr/>
          <p:nvPr/>
        </p:nvSpPr>
        <p:spPr>
          <a:xfrm>
            <a:off x="16510000" y="9017000"/>
            <a:ext cx="583408" cy="440532"/>
          </a:xfrm>
          <a:custGeom>
            <a:avLst/>
            <a:gdLst/>
            <a:ahLst/>
            <a:cxnLst>
              <a:cxn ang="0">
                <a:pos x="wd2" y="hd2"/>
              </a:cxn>
              <a:cxn ang="5400000">
                <a:pos x="wd2" y="hd2"/>
              </a:cxn>
              <a:cxn ang="10800000">
                <a:pos x="wd2" y="hd2"/>
              </a:cxn>
              <a:cxn ang="16200000">
                <a:pos x="wd2" y="hd2"/>
              </a:cxn>
            </a:cxnLst>
            <a:rect l="0" t="0" r="r" b="b"/>
            <a:pathLst>
              <a:path w="21483" h="21522" extrusionOk="0">
                <a:moveTo>
                  <a:pt x="3259" y="0"/>
                </a:moveTo>
                <a:cubicBezTo>
                  <a:pt x="3107" y="0"/>
                  <a:pt x="2953" y="78"/>
                  <a:pt x="2836" y="233"/>
                </a:cubicBezTo>
                <a:lnTo>
                  <a:pt x="176" y="3762"/>
                </a:lnTo>
                <a:cubicBezTo>
                  <a:pt x="-58" y="4072"/>
                  <a:pt x="-58" y="4576"/>
                  <a:pt x="176" y="4886"/>
                </a:cubicBezTo>
                <a:cubicBezTo>
                  <a:pt x="316" y="5072"/>
                  <a:pt x="459" y="5138"/>
                  <a:pt x="600" y="5138"/>
                </a:cubicBezTo>
                <a:cubicBezTo>
                  <a:pt x="740" y="5138"/>
                  <a:pt x="930" y="5072"/>
                  <a:pt x="1023" y="4886"/>
                </a:cubicBezTo>
                <a:lnTo>
                  <a:pt x="2660" y="2715"/>
                </a:lnTo>
                <a:lnTo>
                  <a:pt x="2660" y="10781"/>
                </a:lnTo>
                <a:cubicBezTo>
                  <a:pt x="2660" y="11215"/>
                  <a:pt x="2932" y="11595"/>
                  <a:pt x="3259" y="11595"/>
                </a:cubicBezTo>
                <a:cubicBezTo>
                  <a:pt x="3587" y="11595"/>
                  <a:pt x="3873" y="11215"/>
                  <a:pt x="3873" y="10781"/>
                </a:cubicBezTo>
                <a:lnTo>
                  <a:pt x="3873" y="2715"/>
                </a:lnTo>
                <a:lnTo>
                  <a:pt x="5510" y="4886"/>
                </a:lnTo>
                <a:cubicBezTo>
                  <a:pt x="5650" y="5072"/>
                  <a:pt x="5794" y="5138"/>
                  <a:pt x="5934" y="5138"/>
                </a:cubicBezTo>
                <a:cubicBezTo>
                  <a:pt x="6074" y="5138"/>
                  <a:pt x="6249" y="5072"/>
                  <a:pt x="6343" y="4886"/>
                </a:cubicBezTo>
                <a:cubicBezTo>
                  <a:pt x="6577" y="4576"/>
                  <a:pt x="6577" y="4072"/>
                  <a:pt x="6343" y="3762"/>
                </a:cubicBezTo>
                <a:lnTo>
                  <a:pt x="3683" y="233"/>
                </a:lnTo>
                <a:cubicBezTo>
                  <a:pt x="3566" y="78"/>
                  <a:pt x="3411" y="0"/>
                  <a:pt x="3259" y="0"/>
                </a:cubicBezTo>
                <a:close/>
                <a:moveTo>
                  <a:pt x="10771" y="6205"/>
                </a:moveTo>
                <a:cubicBezTo>
                  <a:pt x="9789" y="6205"/>
                  <a:pt x="8845" y="6705"/>
                  <a:pt x="8097" y="7698"/>
                </a:cubicBezTo>
                <a:cubicBezTo>
                  <a:pt x="6647" y="9621"/>
                  <a:pt x="6647" y="12789"/>
                  <a:pt x="8097" y="14775"/>
                </a:cubicBezTo>
                <a:cubicBezTo>
                  <a:pt x="8845" y="15768"/>
                  <a:pt x="9789" y="16249"/>
                  <a:pt x="10771" y="16248"/>
                </a:cubicBezTo>
                <a:cubicBezTo>
                  <a:pt x="11753" y="16248"/>
                  <a:pt x="12683" y="15768"/>
                  <a:pt x="13431" y="14775"/>
                </a:cubicBezTo>
                <a:cubicBezTo>
                  <a:pt x="14881" y="12851"/>
                  <a:pt x="14881" y="9683"/>
                  <a:pt x="13431" y="7698"/>
                </a:cubicBezTo>
                <a:cubicBezTo>
                  <a:pt x="12729" y="6643"/>
                  <a:pt x="11753" y="6205"/>
                  <a:pt x="10771" y="6205"/>
                </a:cubicBezTo>
                <a:close/>
                <a:moveTo>
                  <a:pt x="10771" y="7756"/>
                </a:moveTo>
                <a:cubicBezTo>
                  <a:pt x="11473" y="7756"/>
                  <a:pt x="12083" y="8124"/>
                  <a:pt x="12598" y="8745"/>
                </a:cubicBezTo>
                <a:cubicBezTo>
                  <a:pt x="13066" y="9365"/>
                  <a:pt x="13343" y="10238"/>
                  <a:pt x="13343" y="11168"/>
                </a:cubicBezTo>
                <a:cubicBezTo>
                  <a:pt x="13343" y="12099"/>
                  <a:pt x="13066" y="12910"/>
                  <a:pt x="12598" y="13592"/>
                </a:cubicBezTo>
                <a:cubicBezTo>
                  <a:pt x="12130" y="14213"/>
                  <a:pt x="11473" y="14581"/>
                  <a:pt x="10771" y="14581"/>
                </a:cubicBezTo>
                <a:cubicBezTo>
                  <a:pt x="10070" y="14581"/>
                  <a:pt x="9459" y="14213"/>
                  <a:pt x="8944" y="13592"/>
                </a:cubicBezTo>
                <a:cubicBezTo>
                  <a:pt x="8477" y="12972"/>
                  <a:pt x="8199" y="12099"/>
                  <a:pt x="8199" y="11168"/>
                </a:cubicBezTo>
                <a:cubicBezTo>
                  <a:pt x="8199" y="10238"/>
                  <a:pt x="8477" y="9427"/>
                  <a:pt x="8944" y="8745"/>
                </a:cubicBezTo>
                <a:cubicBezTo>
                  <a:pt x="9412" y="8124"/>
                  <a:pt x="10070" y="7756"/>
                  <a:pt x="10771" y="7756"/>
                </a:cubicBezTo>
                <a:close/>
                <a:moveTo>
                  <a:pt x="18224" y="9927"/>
                </a:moveTo>
                <a:cubicBezTo>
                  <a:pt x="17897" y="9927"/>
                  <a:pt x="17625" y="10308"/>
                  <a:pt x="17625" y="10742"/>
                </a:cubicBezTo>
                <a:lnTo>
                  <a:pt x="17625" y="18808"/>
                </a:lnTo>
                <a:lnTo>
                  <a:pt x="15988" y="16636"/>
                </a:lnTo>
                <a:cubicBezTo>
                  <a:pt x="15755" y="16326"/>
                  <a:pt x="15375" y="16326"/>
                  <a:pt x="15141" y="16636"/>
                </a:cubicBezTo>
                <a:cubicBezTo>
                  <a:pt x="14907" y="16946"/>
                  <a:pt x="14907" y="17431"/>
                  <a:pt x="15141" y="17741"/>
                </a:cubicBezTo>
                <a:lnTo>
                  <a:pt x="17801" y="21290"/>
                </a:lnTo>
                <a:cubicBezTo>
                  <a:pt x="18034" y="21600"/>
                  <a:pt x="18414" y="21600"/>
                  <a:pt x="18648" y="21290"/>
                </a:cubicBezTo>
                <a:lnTo>
                  <a:pt x="21308" y="17741"/>
                </a:lnTo>
                <a:cubicBezTo>
                  <a:pt x="21542" y="17431"/>
                  <a:pt x="21542" y="16946"/>
                  <a:pt x="21308" y="16636"/>
                </a:cubicBezTo>
                <a:cubicBezTo>
                  <a:pt x="21074" y="16326"/>
                  <a:pt x="20709" y="16326"/>
                  <a:pt x="20475" y="16636"/>
                </a:cubicBezTo>
                <a:lnTo>
                  <a:pt x="18838" y="18808"/>
                </a:lnTo>
                <a:lnTo>
                  <a:pt x="18838" y="10742"/>
                </a:lnTo>
                <a:cubicBezTo>
                  <a:pt x="18838" y="10307"/>
                  <a:pt x="18552" y="9927"/>
                  <a:pt x="18224" y="992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1" name="Form"/>
          <p:cNvSpPr/>
          <p:nvPr/>
        </p:nvSpPr>
        <p:spPr>
          <a:xfrm>
            <a:off x="21742400" y="7835900"/>
            <a:ext cx="593215" cy="596504"/>
          </a:xfrm>
          <a:custGeom>
            <a:avLst/>
            <a:gdLst/>
            <a:ahLst/>
            <a:cxnLst>
              <a:cxn ang="0">
                <a:pos x="wd2" y="hd2"/>
              </a:cxn>
              <a:cxn ang="5400000">
                <a:pos x="wd2" y="hd2"/>
              </a:cxn>
              <a:cxn ang="10800000">
                <a:pos x="wd2" y="hd2"/>
              </a:cxn>
              <a:cxn ang="16200000">
                <a:pos x="wd2" y="hd2"/>
              </a:cxn>
            </a:cxnLst>
            <a:rect l="0" t="0" r="r" b="b"/>
            <a:pathLst>
              <a:path w="21495" h="21600" extrusionOk="0">
                <a:moveTo>
                  <a:pt x="18263" y="0"/>
                </a:moveTo>
                <a:cubicBezTo>
                  <a:pt x="18114" y="0"/>
                  <a:pt x="17976" y="57"/>
                  <a:pt x="17861" y="172"/>
                </a:cubicBezTo>
                <a:cubicBezTo>
                  <a:pt x="17630" y="402"/>
                  <a:pt x="17630" y="776"/>
                  <a:pt x="17861" y="1006"/>
                </a:cubicBezTo>
                <a:lnTo>
                  <a:pt x="19471" y="2616"/>
                </a:lnTo>
                <a:lnTo>
                  <a:pt x="13489" y="2616"/>
                </a:lnTo>
                <a:cubicBezTo>
                  <a:pt x="13167" y="2616"/>
                  <a:pt x="12885" y="2883"/>
                  <a:pt x="12885" y="3205"/>
                </a:cubicBezTo>
                <a:cubicBezTo>
                  <a:pt x="12885" y="3527"/>
                  <a:pt x="13166" y="3808"/>
                  <a:pt x="13489" y="3808"/>
                </a:cubicBezTo>
                <a:lnTo>
                  <a:pt x="19471" y="3808"/>
                </a:lnTo>
                <a:lnTo>
                  <a:pt x="17861" y="5418"/>
                </a:lnTo>
                <a:cubicBezTo>
                  <a:pt x="17630" y="5648"/>
                  <a:pt x="17630" y="6007"/>
                  <a:pt x="17861" y="6237"/>
                </a:cubicBezTo>
                <a:cubicBezTo>
                  <a:pt x="17999" y="6375"/>
                  <a:pt x="18125" y="6424"/>
                  <a:pt x="18263" y="6424"/>
                </a:cubicBezTo>
                <a:cubicBezTo>
                  <a:pt x="18401" y="6424"/>
                  <a:pt x="18588" y="6375"/>
                  <a:pt x="18680" y="6237"/>
                </a:cubicBezTo>
                <a:lnTo>
                  <a:pt x="21312" y="3622"/>
                </a:lnTo>
                <a:cubicBezTo>
                  <a:pt x="21358" y="3576"/>
                  <a:pt x="21398" y="3581"/>
                  <a:pt x="21398" y="3535"/>
                </a:cubicBezTo>
                <a:cubicBezTo>
                  <a:pt x="21536" y="3305"/>
                  <a:pt x="21542" y="2972"/>
                  <a:pt x="21312" y="2788"/>
                </a:cubicBezTo>
                <a:lnTo>
                  <a:pt x="18680" y="172"/>
                </a:lnTo>
                <a:cubicBezTo>
                  <a:pt x="18565" y="57"/>
                  <a:pt x="18413" y="0"/>
                  <a:pt x="18263" y="0"/>
                </a:cubicBezTo>
                <a:close/>
                <a:moveTo>
                  <a:pt x="3206" y="2759"/>
                </a:moveTo>
                <a:cubicBezTo>
                  <a:pt x="3057" y="2759"/>
                  <a:pt x="2904" y="2817"/>
                  <a:pt x="2789" y="2932"/>
                </a:cubicBezTo>
                <a:lnTo>
                  <a:pt x="172" y="5547"/>
                </a:lnTo>
                <a:cubicBezTo>
                  <a:pt x="-58" y="5777"/>
                  <a:pt x="-58" y="6151"/>
                  <a:pt x="172" y="6381"/>
                </a:cubicBezTo>
                <a:cubicBezTo>
                  <a:pt x="310" y="6519"/>
                  <a:pt x="451" y="6568"/>
                  <a:pt x="589" y="6568"/>
                </a:cubicBezTo>
                <a:cubicBezTo>
                  <a:pt x="727" y="6568"/>
                  <a:pt x="914" y="6519"/>
                  <a:pt x="1006" y="6381"/>
                </a:cubicBezTo>
                <a:lnTo>
                  <a:pt x="2617" y="4771"/>
                </a:lnTo>
                <a:lnTo>
                  <a:pt x="2617" y="10750"/>
                </a:lnTo>
                <a:cubicBezTo>
                  <a:pt x="2617" y="11072"/>
                  <a:pt x="2884" y="11353"/>
                  <a:pt x="3206" y="11353"/>
                </a:cubicBezTo>
                <a:cubicBezTo>
                  <a:pt x="3529" y="11353"/>
                  <a:pt x="3811" y="11072"/>
                  <a:pt x="3810" y="10750"/>
                </a:cubicBezTo>
                <a:lnTo>
                  <a:pt x="3810" y="4771"/>
                </a:lnTo>
                <a:lnTo>
                  <a:pt x="5421" y="6381"/>
                </a:lnTo>
                <a:cubicBezTo>
                  <a:pt x="5559" y="6519"/>
                  <a:pt x="5700" y="6568"/>
                  <a:pt x="5838" y="6568"/>
                </a:cubicBezTo>
                <a:cubicBezTo>
                  <a:pt x="5976" y="6568"/>
                  <a:pt x="6149" y="6519"/>
                  <a:pt x="6241" y="6381"/>
                </a:cubicBezTo>
                <a:cubicBezTo>
                  <a:pt x="6471" y="6151"/>
                  <a:pt x="6471" y="5777"/>
                  <a:pt x="6241" y="5547"/>
                </a:cubicBezTo>
                <a:lnTo>
                  <a:pt x="3624" y="2932"/>
                </a:lnTo>
                <a:cubicBezTo>
                  <a:pt x="3508" y="2817"/>
                  <a:pt x="3356" y="2759"/>
                  <a:pt x="3206" y="2759"/>
                </a:cubicBezTo>
                <a:close/>
                <a:moveTo>
                  <a:pt x="10598" y="6898"/>
                </a:moveTo>
                <a:cubicBezTo>
                  <a:pt x="9632" y="6898"/>
                  <a:pt x="8703" y="7269"/>
                  <a:pt x="7967" y="8005"/>
                </a:cubicBezTo>
                <a:cubicBezTo>
                  <a:pt x="6540" y="9430"/>
                  <a:pt x="6540" y="11779"/>
                  <a:pt x="7967" y="13250"/>
                </a:cubicBezTo>
                <a:cubicBezTo>
                  <a:pt x="8703" y="13986"/>
                  <a:pt x="9632" y="14343"/>
                  <a:pt x="10598" y="14343"/>
                </a:cubicBezTo>
                <a:cubicBezTo>
                  <a:pt x="11565" y="14343"/>
                  <a:pt x="12479" y="13986"/>
                  <a:pt x="13216" y="13250"/>
                </a:cubicBezTo>
                <a:cubicBezTo>
                  <a:pt x="14642" y="11825"/>
                  <a:pt x="14642" y="9476"/>
                  <a:pt x="13216" y="8005"/>
                </a:cubicBezTo>
                <a:cubicBezTo>
                  <a:pt x="12479" y="7269"/>
                  <a:pt x="11519" y="6898"/>
                  <a:pt x="10598" y="6898"/>
                </a:cubicBezTo>
                <a:close/>
                <a:moveTo>
                  <a:pt x="10555" y="8048"/>
                </a:moveTo>
                <a:cubicBezTo>
                  <a:pt x="11245" y="8048"/>
                  <a:pt x="11832" y="8321"/>
                  <a:pt x="12338" y="8781"/>
                </a:cubicBezTo>
                <a:cubicBezTo>
                  <a:pt x="12799" y="9241"/>
                  <a:pt x="13086" y="9887"/>
                  <a:pt x="13086" y="10577"/>
                </a:cubicBezTo>
                <a:cubicBezTo>
                  <a:pt x="13086" y="11267"/>
                  <a:pt x="12845" y="11914"/>
                  <a:pt x="12338" y="12374"/>
                </a:cubicBezTo>
                <a:cubicBezTo>
                  <a:pt x="11878" y="12834"/>
                  <a:pt x="11245" y="13107"/>
                  <a:pt x="10555" y="13107"/>
                </a:cubicBezTo>
                <a:cubicBezTo>
                  <a:pt x="9865" y="13107"/>
                  <a:pt x="9264" y="12833"/>
                  <a:pt x="8757" y="12374"/>
                </a:cubicBezTo>
                <a:cubicBezTo>
                  <a:pt x="8297" y="11914"/>
                  <a:pt x="8024" y="11267"/>
                  <a:pt x="8024" y="10577"/>
                </a:cubicBezTo>
                <a:cubicBezTo>
                  <a:pt x="8024" y="9887"/>
                  <a:pt x="8297" y="9287"/>
                  <a:pt x="8757" y="8781"/>
                </a:cubicBezTo>
                <a:cubicBezTo>
                  <a:pt x="9218" y="8321"/>
                  <a:pt x="9865" y="8048"/>
                  <a:pt x="10555" y="8048"/>
                </a:cubicBezTo>
                <a:close/>
                <a:moveTo>
                  <a:pt x="17932" y="10117"/>
                </a:moveTo>
                <a:cubicBezTo>
                  <a:pt x="17610" y="10117"/>
                  <a:pt x="17343" y="10399"/>
                  <a:pt x="17343" y="10721"/>
                </a:cubicBezTo>
                <a:lnTo>
                  <a:pt x="17343" y="16699"/>
                </a:lnTo>
                <a:lnTo>
                  <a:pt x="15732" y="15090"/>
                </a:lnTo>
                <a:cubicBezTo>
                  <a:pt x="15502" y="14860"/>
                  <a:pt x="15128" y="14860"/>
                  <a:pt x="14898" y="15090"/>
                </a:cubicBezTo>
                <a:cubicBezTo>
                  <a:pt x="14668" y="15320"/>
                  <a:pt x="14668" y="15679"/>
                  <a:pt x="14898" y="15909"/>
                </a:cubicBezTo>
                <a:lnTo>
                  <a:pt x="17515" y="18539"/>
                </a:lnTo>
                <a:cubicBezTo>
                  <a:pt x="17746" y="18769"/>
                  <a:pt x="18119" y="18769"/>
                  <a:pt x="18350" y="18539"/>
                </a:cubicBezTo>
                <a:lnTo>
                  <a:pt x="20967" y="15909"/>
                </a:lnTo>
                <a:cubicBezTo>
                  <a:pt x="21197" y="15679"/>
                  <a:pt x="21197" y="15320"/>
                  <a:pt x="20967" y="15090"/>
                </a:cubicBezTo>
                <a:cubicBezTo>
                  <a:pt x="20737" y="14860"/>
                  <a:pt x="20377" y="14860"/>
                  <a:pt x="20147" y="15090"/>
                </a:cubicBezTo>
                <a:lnTo>
                  <a:pt x="18536" y="16699"/>
                </a:lnTo>
                <a:lnTo>
                  <a:pt x="18536" y="10721"/>
                </a:lnTo>
                <a:cubicBezTo>
                  <a:pt x="18536" y="10399"/>
                  <a:pt x="18255" y="10117"/>
                  <a:pt x="17932" y="10117"/>
                </a:cubicBezTo>
                <a:close/>
                <a:moveTo>
                  <a:pt x="5968" y="15176"/>
                </a:moveTo>
                <a:cubicBezTo>
                  <a:pt x="5818" y="15176"/>
                  <a:pt x="5666" y="15234"/>
                  <a:pt x="5551" y="15349"/>
                </a:cubicBezTo>
                <a:lnTo>
                  <a:pt x="2933" y="17964"/>
                </a:lnTo>
                <a:cubicBezTo>
                  <a:pt x="2703" y="18194"/>
                  <a:pt x="2703" y="18568"/>
                  <a:pt x="2933" y="18798"/>
                </a:cubicBezTo>
                <a:lnTo>
                  <a:pt x="5551" y="21413"/>
                </a:lnTo>
                <a:cubicBezTo>
                  <a:pt x="5689" y="21551"/>
                  <a:pt x="5829" y="21600"/>
                  <a:pt x="5968" y="21600"/>
                </a:cubicBezTo>
                <a:cubicBezTo>
                  <a:pt x="6106" y="21600"/>
                  <a:pt x="6293" y="21551"/>
                  <a:pt x="6385" y="21413"/>
                </a:cubicBezTo>
                <a:cubicBezTo>
                  <a:pt x="6615" y="21183"/>
                  <a:pt x="6615" y="20824"/>
                  <a:pt x="6385" y="20594"/>
                </a:cubicBezTo>
                <a:lnTo>
                  <a:pt x="4774" y="18984"/>
                </a:lnTo>
                <a:lnTo>
                  <a:pt x="10756" y="18984"/>
                </a:lnTo>
                <a:cubicBezTo>
                  <a:pt x="11079" y="18984"/>
                  <a:pt x="11360" y="18703"/>
                  <a:pt x="11360" y="18381"/>
                </a:cubicBezTo>
                <a:cubicBezTo>
                  <a:pt x="11360" y="18059"/>
                  <a:pt x="11079" y="17792"/>
                  <a:pt x="10756" y="17792"/>
                </a:cubicBezTo>
                <a:lnTo>
                  <a:pt x="4774" y="17792"/>
                </a:lnTo>
                <a:lnTo>
                  <a:pt x="6385" y="16182"/>
                </a:lnTo>
                <a:cubicBezTo>
                  <a:pt x="6615" y="15952"/>
                  <a:pt x="6615" y="15578"/>
                  <a:pt x="6385" y="15349"/>
                </a:cubicBezTo>
                <a:cubicBezTo>
                  <a:pt x="6270" y="15234"/>
                  <a:pt x="6117" y="15176"/>
                  <a:pt x="5968" y="1517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2" name="Form"/>
          <p:cNvSpPr/>
          <p:nvPr/>
        </p:nvSpPr>
        <p:spPr>
          <a:xfrm>
            <a:off x="3454399" y="8953500"/>
            <a:ext cx="583408" cy="583804"/>
          </a:xfrm>
          <a:custGeom>
            <a:avLst/>
            <a:gdLst/>
            <a:ahLst/>
            <a:cxnLst>
              <a:cxn ang="0">
                <a:pos x="wd2" y="hd2"/>
              </a:cxn>
              <a:cxn ang="5400000">
                <a:pos x="wd2" y="hd2"/>
              </a:cxn>
              <a:cxn ang="10800000">
                <a:pos x="wd2" y="hd2"/>
              </a:cxn>
              <a:cxn ang="16200000">
                <a:pos x="wd2" y="hd2"/>
              </a:cxn>
            </a:cxnLst>
            <a:rect l="0" t="0" r="r" b="b"/>
            <a:pathLst>
              <a:path w="21483" h="21600" extrusionOk="0">
                <a:moveTo>
                  <a:pt x="18093" y="0"/>
                </a:moveTo>
                <a:cubicBezTo>
                  <a:pt x="17941" y="0"/>
                  <a:pt x="17801" y="59"/>
                  <a:pt x="17684" y="176"/>
                </a:cubicBezTo>
                <a:cubicBezTo>
                  <a:pt x="17450" y="411"/>
                  <a:pt x="17450" y="793"/>
                  <a:pt x="17684" y="1028"/>
                </a:cubicBezTo>
                <a:lnTo>
                  <a:pt x="19321" y="2672"/>
                </a:lnTo>
                <a:lnTo>
                  <a:pt x="13241" y="2672"/>
                </a:lnTo>
                <a:cubicBezTo>
                  <a:pt x="12914" y="2672"/>
                  <a:pt x="12627" y="2946"/>
                  <a:pt x="12627" y="3275"/>
                </a:cubicBezTo>
                <a:cubicBezTo>
                  <a:pt x="12627" y="3603"/>
                  <a:pt x="12914" y="3891"/>
                  <a:pt x="13241" y="3891"/>
                </a:cubicBezTo>
                <a:lnTo>
                  <a:pt x="19321" y="3891"/>
                </a:lnTo>
                <a:lnTo>
                  <a:pt x="17684" y="5536"/>
                </a:lnTo>
                <a:cubicBezTo>
                  <a:pt x="17450" y="5771"/>
                  <a:pt x="17450" y="6138"/>
                  <a:pt x="17684" y="6373"/>
                </a:cubicBezTo>
                <a:cubicBezTo>
                  <a:pt x="17824" y="6514"/>
                  <a:pt x="17953" y="6564"/>
                  <a:pt x="18093" y="6564"/>
                </a:cubicBezTo>
                <a:cubicBezTo>
                  <a:pt x="18233" y="6564"/>
                  <a:pt x="18423" y="6514"/>
                  <a:pt x="18517" y="6373"/>
                </a:cubicBezTo>
                <a:lnTo>
                  <a:pt x="21191" y="3700"/>
                </a:lnTo>
                <a:cubicBezTo>
                  <a:pt x="21425" y="3465"/>
                  <a:pt x="21425" y="3084"/>
                  <a:pt x="21191" y="2849"/>
                </a:cubicBezTo>
                <a:lnTo>
                  <a:pt x="18517" y="176"/>
                </a:lnTo>
                <a:cubicBezTo>
                  <a:pt x="18400" y="59"/>
                  <a:pt x="18245" y="0"/>
                  <a:pt x="18093" y="0"/>
                </a:cubicBezTo>
                <a:close/>
                <a:moveTo>
                  <a:pt x="3259" y="2349"/>
                </a:moveTo>
                <a:cubicBezTo>
                  <a:pt x="3107" y="2349"/>
                  <a:pt x="2953" y="2408"/>
                  <a:pt x="2836" y="2526"/>
                </a:cubicBezTo>
                <a:lnTo>
                  <a:pt x="176" y="5198"/>
                </a:lnTo>
                <a:cubicBezTo>
                  <a:pt x="-58" y="5433"/>
                  <a:pt x="-58" y="5815"/>
                  <a:pt x="176" y="6050"/>
                </a:cubicBezTo>
                <a:cubicBezTo>
                  <a:pt x="316" y="6191"/>
                  <a:pt x="459" y="6241"/>
                  <a:pt x="600" y="6241"/>
                </a:cubicBezTo>
                <a:cubicBezTo>
                  <a:pt x="740" y="6241"/>
                  <a:pt x="930" y="6191"/>
                  <a:pt x="1023" y="6050"/>
                </a:cubicBezTo>
                <a:lnTo>
                  <a:pt x="2660" y="4405"/>
                </a:lnTo>
                <a:lnTo>
                  <a:pt x="2660" y="10514"/>
                </a:lnTo>
                <a:cubicBezTo>
                  <a:pt x="2660" y="10843"/>
                  <a:pt x="2932" y="11130"/>
                  <a:pt x="3259" y="11130"/>
                </a:cubicBezTo>
                <a:cubicBezTo>
                  <a:pt x="3587" y="11130"/>
                  <a:pt x="3873" y="10843"/>
                  <a:pt x="3873" y="10514"/>
                </a:cubicBezTo>
                <a:lnTo>
                  <a:pt x="3873" y="4405"/>
                </a:lnTo>
                <a:lnTo>
                  <a:pt x="5510" y="6050"/>
                </a:lnTo>
                <a:cubicBezTo>
                  <a:pt x="5650" y="6191"/>
                  <a:pt x="5794" y="6241"/>
                  <a:pt x="5934" y="6241"/>
                </a:cubicBezTo>
                <a:cubicBezTo>
                  <a:pt x="6074" y="6241"/>
                  <a:pt x="6250" y="6191"/>
                  <a:pt x="6343" y="6050"/>
                </a:cubicBezTo>
                <a:cubicBezTo>
                  <a:pt x="6577" y="5815"/>
                  <a:pt x="6577" y="5433"/>
                  <a:pt x="6343" y="5198"/>
                </a:cubicBezTo>
                <a:lnTo>
                  <a:pt x="3683" y="2526"/>
                </a:lnTo>
                <a:cubicBezTo>
                  <a:pt x="3566" y="2408"/>
                  <a:pt x="3411" y="2349"/>
                  <a:pt x="3259" y="2349"/>
                </a:cubicBezTo>
                <a:close/>
                <a:moveTo>
                  <a:pt x="18225" y="9868"/>
                </a:moveTo>
                <a:cubicBezTo>
                  <a:pt x="17897" y="9868"/>
                  <a:pt x="17625" y="10155"/>
                  <a:pt x="17625" y="10484"/>
                </a:cubicBezTo>
                <a:lnTo>
                  <a:pt x="17625" y="16593"/>
                </a:lnTo>
                <a:lnTo>
                  <a:pt x="15989" y="14948"/>
                </a:lnTo>
                <a:cubicBezTo>
                  <a:pt x="15755" y="14713"/>
                  <a:pt x="15375" y="14713"/>
                  <a:pt x="15141" y="14948"/>
                </a:cubicBezTo>
                <a:cubicBezTo>
                  <a:pt x="14907" y="15183"/>
                  <a:pt x="14907" y="15550"/>
                  <a:pt x="15141" y="15785"/>
                </a:cubicBezTo>
                <a:lnTo>
                  <a:pt x="17801" y="18472"/>
                </a:lnTo>
                <a:cubicBezTo>
                  <a:pt x="18035" y="18707"/>
                  <a:pt x="18415" y="18707"/>
                  <a:pt x="18648" y="18472"/>
                </a:cubicBezTo>
                <a:lnTo>
                  <a:pt x="21308" y="15785"/>
                </a:lnTo>
                <a:cubicBezTo>
                  <a:pt x="21542" y="15550"/>
                  <a:pt x="21542" y="15183"/>
                  <a:pt x="21308" y="14948"/>
                </a:cubicBezTo>
                <a:cubicBezTo>
                  <a:pt x="21074" y="14713"/>
                  <a:pt x="20709" y="14713"/>
                  <a:pt x="20475" y="14948"/>
                </a:cubicBezTo>
                <a:lnTo>
                  <a:pt x="18838" y="16593"/>
                </a:lnTo>
                <a:lnTo>
                  <a:pt x="18838" y="10484"/>
                </a:lnTo>
                <a:cubicBezTo>
                  <a:pt x="18838" y="10155"/>
                  <a:pt x="18552" y="9868"/>
                  <a:pt x="18225" y="9868"/>
                </a:cubicBezTo>
                <a:close/>
                <a:moveTo>
                  <a:pt x="5598" y="15036"/>
                </a:moveTo>
                <a:cubicBezTo>
                  <a:pt x="5446" y="15036"/>
                  <a:pt x="5291" y="15095"/>
                  <a:pt x="5174" y="15213"/>
                </a:cubicBezTo>
                <a:lnTo>
                  <a:pt x="2514" y="17885"/>
                </a:lnTo>
                <a:cubicBezTo>
                  <a:pt x="2280" y="18120"/>
                  <a:pt x="2280" y="18502"/>
                  <a:pt x="2514" y="18737"/>
                </a:cubicBezTo>
                <a:lnTo>
                  <a:pt x="5174" y="21409"/>
                </a:lnTo>
                <a:cubicBezTo>
                  <a:pt x="5314" y="21550"/>
                  <a:pt x="5457" y="21600"/>
                  <a:pt x="5598" y="21600"/>
                </a:cubicBezTo>
                <a:cubicBezTo>
                  <a:pt x="5738" y="21600"/>
                  <a:pt x="5928" y="21550"/>
                  <a:pt x="6022" y="21409"/>
                </a:cubicBezTo>
                <a:cubicBezTo>
                  <a:pt x="6255" y="21174"/>
                  <a:pt x="6255" y="20807"/>
                  <a:pt x="6022" y="20572"/>
                </a:cubicBezTo>
                <a:lnTo>
                  <a:pt x="4385" y="18928"/>
                </a:lnTo>
                <a:lnTo>
                  <a:pt x="10464" y="18928"/>
                </a:lnTo>
                <a:cubicBezTo>
                  <a:pt x="10792" y="18928"/>
                  <a:pt x="11078" y="18640"/>
                  <a:pt x="11078" y="18311"/>
                </a:cubicBezTo>
                <a:cubicBezTo>
                  <a:pt x="11078" y="17935"/>
                  <a:pt x="10792" y="17709"/>
                  <a:pt x="10464" y="17709"/>
                </a:cubicBezTo>
                <a:lnTo>
                  <a:pt x="4385" y="17709"/>
                </a:lnTo>
                <a:lnTo>
                  <a:pt x="6022" y="16064"/>
                </a:lnTo>
                <a:cubicBezTo>
                  <a:pt x="6255" y="15829"/>
                  <a:pt x="6255" y="15447"/>
                  <a:pt x="6022" y="15213"/>
                </a:cubicBezTo>
                <a:cubicBezTo>
                  <a:pt x="5905" y="15095"/>
                  <a:pt x="5750" y="15036"/>
                  <a:pt x="5598" y="1503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3" name="Form"/>
          <p:cNvSpPr/>
          <p:nvPr/>
        </p:nvSpPr>
        <p:spPr>
          <a:xfrm>
            <a:off x="4889499" y="9093200"/>
            <a:ext cx="321372" cy="308293"/>
          </a:xfrm>
          <a:custGeom>
            <a:avLst/>
            <a:gdLst/>
            <a:ahLst/>
            <a:cxnLst>
              <a:cxn ang="0">
                <a:pos x="wd2" y="hd2"/>
              </a:cxn>
              <a:cxn ang="5400000">
                <a:pos x="wd2" y="hd2"/>
              </a:cxn>
              <a:cxn ang="10800000">
                <a:pos x="wd2" y="hd2"/>
              </a:cxn>
              <a:cxn ang="16200000">
                <a:pos x="wd2" y="hd2"/>
              </a:cxn>
            </a:cxnLst>
            <a:rect l="0" t="0" r="r" b="b"/>
            <a:pathLst>
              <a:path w="21519" h="21489" extrusionOk="0">
                <a:moveTo>
                  <a:pt x="21345" y="6794"/>
                </a:moveTo>
                <a:cubicBezTo>
                  <a:pt x="21600" y="6351"/>
                  <a:pt x="21600" y="5732"/>
                  <a:pt x="21175" y="5378"/>
                </a:cubicBezTo>
                <a:lnTo>
                  <a:pt x="16328" y="332"/>
                </a:lnTo>
                <a:cubicBezTo>
                  <a:pt x="15902" y="-111"/>
                  <a:pt x="15222" y="-111"/>
                  <a:pt x="14797" y="332"/>
                </a:cubicBezTo>
                <a:cubicBezTo>
                  <a:pt x="14372" y="774"/>
                  <a:pt x="14372" y="1482"/>
                  <a:pt x="14797" y="1925"/>
                </a:cubicBezTo>
                <a:lnTo>
                  <a:pt x="17773" y="5023"/>
                </a:lnTo>
                <a:lnTo>
                  <a:pt x="7909" y="5023"/>
                </a:lnTo>
                <a:cubicBezTo>
                  <a:pt x="3572" y="5023"/>
                  <a:pt x="0" y="8741"/>
                  <a:pt x="0" y="13256"/>
                </a:cubicBezTo>
                <a:lnTo>
                  <a:pt x="0" y="20338"/>
                </a:lnTo>
                <a:cubicBezTo>
                  <a:pt x="0" y="20958"/>
                  <a:pt x="510" y="21489"/>
                  <a:pt x="1106" y="21489"/>
                </a:cubicBezTo>
                <a:cubicBezTo>
                  <a:pt x="1701" y="21489"/>
                  <a:pt x="2211" y="20958"/>
                  <a:pt x="2211" y="20338"/>
                </a:cubicBezTo>
                <a:lnTo>
                  <a:pt x="2211" y="13256"/>
                </a:lnTo>
                <a:cubicBezTo>
                  <a:pt x="2211" y="9981"/>
                  <a:pt x="4762" y="7325"/>
                  <a:pt x="7909" y="7325"/>
                </a:cubicBezTo>
                <a:lnTo>
                  <a:pt x="17773" y="7325"/>
                </a:lnTo>
                <a:lnTo>
                  <a:pt x="14797" y="10423"/>
                </a:lnTo>
                <a:cubicBezTo>
                  <a:pt x="14372" y="10866"/>
                  <a:pt x="14372" y="11574"/>
                  <a:pt x="14797" y="12017"/>
                </a:cubicBezTo>
                <a:cubicBezTo>
                  <a:pt x="15052" y="12282"/>
                  <a:pt x="15307" y="12371"/>
                  <a:pt x="15562" y="12371"/>
                </a:cubicBezTo>
                <a:cubicBezTo>
                  <a:pt x="15817" y="12371"/>
                  <a:pt x="16157" y="12282"/>
                  <a:pt x="16328" y="12017"/>
                </a:cubicBezTo>
                <a:lnTo>
                  <a:pt x="21175" y="6971"/>
                </a:lnTo>
                <a:cubicBezTo>
                  <a:pt x="21260" y="6971"/>
                  <a:pt x="21260" y="6882"/>
                  <a:pt x="21345" y="679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4" name="Form"/>
          <p:cNvSpPr/>
          <p:nvPr/>
        </p:nvSpPr>
        <p:spPr>
          <a:xfrm>
            <a:off x="7505699" y="9080500"/>
            <a:ext cx="320994" cy="308610"/>
          </a:xfrm>
          <a:custGeom>
            <a:avLst/>
            <a:gdLst/>
            <a:ahLst/>
            <a:cxnLst>
              <a:cxn ang="0">
                <a:pos x="wd2" y="hd2"/>
              </a:cxn>
              <a:cxn ang="5400000">
                <a:pos x="wd2" y="hd2"/>
              </a:cxn>
              <a:cxn ang="10800000">
                <a:pos x="wd2" y="hd2"/>
              </a:cxn>
              <a:cxn ang="16200000">
                <a:pos x="wd2" y="hd2"/>
              </a:cxn>
            </a:cxnLst>
            <a:rect l="0" t="0" r="r" b="b"/>
            <a:pathLst>
              <a:path w="21494" h="21600" extrusionOk="0">
                <a:moveTo>
                  <a:pt x="20388" y="0"/>
                </a:moveTo>
                <a:cubicBezTo>
                  <a:pt x="19793" y="0"/>
                  <a:pt x="19283" y="533"/>
                  <a:pt x="19283" y="1156"/>
                </a:cubicBezTo>
                <a:lnTo>
                  <a:pt x="19283" y="8267"/>
                </a:lnTo>
                <a:cubicBezTo>
                  <a:pt x="19283" y="11556"/>
                  <a:pt x="16732" y="14222"/>
                  <a:pt x="13585" y="14222"/>
                </a:cubicBezTo>
                <a:lnTo>
                  <a:pt x="3721" y="14222"/>
                </a:lnTo>
                <a:lnTo>
                  <a:pt x="6697" y="11111"/>
                </a:lnTo>
                <a:cubicBezTo>
                  <a:pt x="7122" y="10667"/>
                  <a:pt x="7122" y="9956"/>
                  <a:pt x="6697" y="9511"/>
                </a:cubicBezTo>
                <a:cubicBezTo>
                  <a:pt x="6272" y="9067"/>
                  <a:pt x="5592" y="9067"/>
                  <a:pt x="5166" y="9511"/>
                </a:cubicBezTo>
                <a:lnTo>
                  <a:pt x="319" y="14578"/>
                </a:lnTo>
                <a:cubicBezTo>
                  <a:pt x="-106" y="15022"/>
                  <a:pt x="-106" y="15733"/>
                  <a:pt x="319" y="16178"/>
                </a:cubicBezTo>
                <a:lnTo>
                  <a:pt x="5166" y="21244"/>
                </a:lnTo>
                <a:cubicBezTo>
                  <a:pt x="5422" y="21511"/>
                  <a:pt x="5677" y="21600"/>
                  <a:pt x="5932" y="21600"/>
                </a:cubicBezTo>
                <a:cubicBezTo>
                  <a:pt x="6187" y="21600"/>
                  <a:pt x="6527" y="21511"/>
                  <a:pt x="6697" y="21244"/>
                </a:cubicBezTo>
                <a:cubicBezTo>
                  <a:pt x="7122" y="20800"/>
                  <a:pt x="7122" y="20089"/>
                  <a:pt x="6697" y="19644"/>
                </a:cubicBezTo>
                <a:lnTo>
                  <a:pt x="3721" y="16533"/>
                </a:lnTo>
                <a:lnTo>
                  <a:pt x="13585" y="16533"/>
                </a:lnTo>
                <a:cubicBezTo>
                  <a:pt x="17922" y="16533"/>
                  <a:pt x="21494" y="12800"/>
                  <a:pt x="21494" y="8267"/>
                </a:cubicBezTo>
                <a:lnTo>
                  <a:pt x="21494" y="1156"/>
                </a:lnTo>
                <a:cubicBezTo>
                  <a:pt x="21494" y="533"/>
                  <a:pt x="20984" y="0"/>
                  <a:pt x="20388"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5" name="Form"/>
          <p:cNvSpPr/>
          <p:nvPr/>
        </p:nvSpPr>
        <p:spPr>
          <a:xfrm>
            <a:off x="6197600" y="9093200"/>
            <a:ext cx="320993" cy="308293"/>
          </a:xfrm>
          <a:custGeom>
            <a:avLst/>
            <a:gdLst/>
            <a:ahLst/>
            <a:cxnLst>
              <a:cxn ang="0">
                <a:pos x="wd2" y="hd2"/>
              </a:cxn>
              <a:cxn ang="5400000">
                <a:pos x="wd2" y="hd2"/>
              </a:cxn>
              <a:cxn ang="10800000">
                <a:pos x="wd2" y="hd2"/>
              </a:cxn>
              <a:cxn ang="16200000">
                <a:pos x="wd2" y="hd2"/>
              </a:cxn>
            </a:cxnLst>
            <a:rect l="0" t="0" r="r" b="b"/>
            <a:pathLst>
              <a:path w="21494" h="21489" extrusionOk="0">
                <a:moveTo>
                  <a:pt x="21494" y="13256"/>
                </a:moveTo>
                <a:cubicBezTo>
                  <a:pt x="21494" y="8741"/>
                  <a:pt x="17922" y="5023"/>
                  <a:pt x="13585" y="5023"/>
                </a:cubicBezTo>
                <a:lnTo>
                  <a:pt x="3721" y="5023"/>
                </a:lnTo>
                <a:lnTo>
                  <a:pt x="6697" y="1925"/>
                </a:lnTo>
                <a:cubicBezTo>
                  <a:pt x="7122" y="1482"/>
                  <a:pt x="7122" y="774"/>
                  <a:pt x="6697" y="332"/>
                </a:cubicBezTo>
                <a:cubicBezTo>
                  <a:pt x="6272" y="-111"/>
                  <a:pt x="5592" y="-111"/>
                  <a:pt x="5166" y="332"/>
                </a:cubicBezTo>
                <a:lnTo>
                  <a:pt x="319" y="5378"/>
                </a:lnTo>
                <a:cubicBezTo>
                  <a:pt x="-106" y="5820"/>
                  <a:pt x="-106" y="6528"/>
                  <a:pt x="319" y="6971"/>
                </a:cubicBezTo>
                <a:lnTo>
                  <a:pt x="5166" y="12017"/>
                </a:lnTo>
                <a:cubicBezTo>
                  <a:pt x="5422" y="12282"/>
                  <a:pt x="5677" y="12371"/>
                  <a:pt x="5932" y="12371"/>
                </a:cubicBezTo>
                <a:cubicBezTo>
                  <a:pt x="6187" y="12371"/>
                  <a:pt x="6527" y="12282"/>
                  <a:pt x="6697" y="12017"/>
                </a:cubicBezTo>
                <a:cubicBezTo>
                  <a:pt x="7122" y="11574"/>
                  <a:pt x="7122" y="10866"/>
                  <a:pt x="6697" y="10423"/>
                </a:cubicBezTo>
                <a:lnTo>
                  <a:pt x="3721" y="7325"/>
                </a:lnTo>
                <a:lnTo>
                  <a:pt x="13585" y="7325"/>
                </a:lnTo>
                <a:cubicBezTo>
                  <a:pt x="16732" y="7325"/>
                  <a:pt x="19283" y="9981"/>
                  <a:pt x="19283" y="13256"/>
                </a:cubicBezTo>
                <a:lnTo>
                  <a:pt x="19283" y="20338"/>
                </a:lnTo>
                <a:cubicBezTo>
                  <a:pt x="19283" y="20958"/>
                  <a:pt x="19793" y="21489"/>
                  <a:pt x="20388" y="21489"/>
                </a:cubicBezTo>
                <a:cubicBezTo>
                  <a:pt x="20984" y="21489"/>
                  <a:pt x="21494" y="20958"/>
                  <a:pt x="21494" y="20338"/>
                </a:cubicBezTo>
                <a:lnTo>
                  <a:pt x="21494" y="1325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6" name="Form"/>
          <p:cNvSpPr/>
          <p:nvPr/>
        </p:nvSpPr>
        <p:spPr>
          <a:xfrm>
            <a:off x="8801100" y="9093200"/>
            <a:ext cx="321371" cy="308610"/>
          </a:xfrm>
          <a:custGeom>
            <a:avLst/>
            <a:gdLst/>
            <a:ahLst/>
            <a:cxnLst>
              <a:cxn ang="0">
                <a:pos x="wd2" y="hd2"/>
              </a:cxn>
              <a:cxn ang="5400000">
                <a:pos x="wd2" y="hd2"/>
              </a:cxn>
              <a:cxn ang="10800000">
                <a:pos x="wd2" y="hd2"/>
              </a:cxn>
              <a:cxn ang="16200000">
                <a:pos x="wd2" y="hd2"/>
              </a:cxn>
            </a:cxnLst>
            <a:rect l="0" t="0" r="r" b="b"/>
            <a:pathLst>
              <a:path w="21519" h="21600" extrusionOk="0">
                <a:moveTo>
                  <a:pt x="21345" y="16000"/>
                </a:moveTo>
                <a:cubicBezTo>
                  <a:pt x="21600" y="15556"/>
                  <a:pt x="21600" y="14933"/>
                  <a:pt x="21175" y="14578"/>
                </a:cubicBezTo>
                <a:lnTo>
                  <a:pt x="16328" y="9511"/>
                </a:lnTo>
                <a:cubicBezTo>
                  <a:pt x="15902" y="9067"/>
                  <a:pt x="15222" y="9067"/>
                  <a:pt x="14797" y="9511"/>
                </a:cubicBezTo>
                <a:cubicBezTo>
                  <a:pt x="14372" y="9956"/>
                  <a:pt x="14372" y="10667"/>
                  <a:pt x="14797" y="11111"/>
                </a:cubicBezTo>
                <a:lnTo>
                  <a:pt x="17773" y="14222"/>
                </a:lnTo>
                <a:lnTo>
                  <a:pt x="7909" y="14222"/>
                </a:lnTo>
                <a:cubicBezTo>
                  <a:pt x="4762" y="14222"/>
                  <a:pt x="2211" y="11556"/>
                  <a:pt x="2211" y="8267"/>
                </a:cubicBezTo>
                <a:lnTo>
                  <a:pt x="2211" y="1156"/>
                </a:lnTo>
                <a:cubicBezTo>
                  <a:pt x="2211" y="533"/>
                  <a:pt x="1701" y="0"/>
                  <a:pt x="1106" y="0"/>
                </a:cubicBezTo>
                <a:cubicBezTo>
                  <a:pt x="510" y="0"/>
                  <a:pt x="0" y="533"/>
                  <a:pt x="0" y="1156"/>
                </a:cubicBezTo>
                <a:lnTo>
                  <a:pt x="0" y="8267"/>
                </a:lnTo>
                <a:cubicBezTo>
                  <a:pt x="0" y="12800"/>
                  <a:pt x="3572" y="16533"/>
                  <a:pt x="7909" y="16533"/>
                </a:cubicBezTo>
                <a:lnTo>
                  <a:pt x="17773" y="16533"/>
                </a:lnTo>
                <a:lnTo>
                  <a:pt x="14797" y="19644"/>
                </a:lnTo>
                <a:cubicBezTo>
                  <a:pt x="14372" y="20089"/>
                  <a:pt x="14372" y="20800"/>
                  <a:pt x="14797" y="21244"/>
                </a:cubicBezTo>
                <a:cubicBezTo>
                  <a:pt x="15052" y="21511"/>
                  <a:pt x="15307" y="21600"/>
                  <a:pt x="15562" y="21600"/>
                </a:cubicBezTo>
                <a:cubicBezTo>
                  <a:pt x="15817" y="21600"/>
                  <a:pt x="16158" y="21511"/>
                  <a:pt x="16328" y="21244"/>
                </a:cubicBezTo>
                <a:lnTo>
                  <a:pt x="21175" y="16178"/>
                </a:lnTo>
                <a:cubicBezTo>
                  <a:pt x="21260" y="16089"/>
                  <a:pt x="21345" y="16089"/>
                  <a:pt x="21345" y="160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7" name="Form"/>
          <p:cNvSpPr/>
          <p:nvPr/>
        </p:nvSpPr>
        <p:spPr>
          <a:xfrm>
            <a:off x="10058400" y="8953499"/>
            <a:ext cx="440433" cy="583566"/>
          </a:xfrm>
          <a:custGeom>
            <a:avLst/>
            <a:gdLst/>
            <a:ahLst/>
            <a:cxnLst>
              <a:cxn ang="0">
                <a:pos x="wd2" y="hd2"/>
              </a:cxn>
              <a:cxn ang="5400000">
                <a:pos x="wd2" y="hd2"/>
              </a:cxn>
              <a:cxn ang="10800000">
                <a:pos x="wd2" y="hd2"/>
              </a:cxn>
              <a:cxn ang="16200000">
                <a:pos x="wd2" y="hd2"/>
              </a:cxn>
            </a:cxnLst>
            <a:rect l="0" t="0" r="r" b="b"/>
            <a:pathLst>
              <a:path w="21464" h="21483" extrusionOk="0">
                <a:moveTo>
                  <a:pt x="21337" y="18550"/>
                </a:moveTo>
                <a:cubicBezTo>
                  <a:pt x="21523" y="18316"/>
                  <a:pt x="21523" y="17989"/>
                  <a:pt x="21214" y="17802"/>
                </a:cubicBezTo>
                <a:lnTo>
                  <a:pt x="17686" y="15137"/>
                </a:lnTo>
                <a:cubicBezTo>
                  <a:pt x="17376" y="14903"/>
                  <a:pt x="16881" y="14903"/>
                  <a:pt x="16572" y="15137"/>
                </a:cubicBezTo>
                <a:cubicBezTo>
                  <a:pt x="16262" y="15371"/>
                  <a:pt x="16262" y="15745"/>
                  <a:pt x="16572" y="15978"/>
                </a:cubicBezTo>
                <a:lnTo>
                  <a:pt x="18738" y="17615"/>
                </a:lnTo>
                <a:lnTo>
                  <a:pt x="15520" y="17615"/>
                </a:lnTo>
                <a:cubicBezTo>
                  <a:pt x="13230" y="17615"/>
                  <a:pt x="11373" y="16212"/>
                  <a:pt x="11373" y="14482"/>
                </a:cubicBezTo>
                <a:lnTo>
                  <a:pt x="11373" y="10742"/>
                </a:lnTo>
                <a:lnTo>
                  <a:pt x="11373" y="7002"/>
                </a:lnTo>
                <a:cubicBezTo>
                  <a:pt x="11373" y="4617"/>
                  <a:pt x="8773" y="2654"/>
                  <a:pt x="5617" y="2654"/>
                </a:cubicBezTo>
                <a:lnTo>
                  <a:pt x="2708" y="2654"/>
                </a:lnTo>
                <a:lnTo>
                  <a:pt x="4874" y="1017"/>
                </a:lnTo>
                <a:cubicBezTo>
                  <a:pt x="5184" y="784"/>
                  <a:pt x="5184" y="410"/>
                  <a:pt x="4874" y="176"/>
                </a:cubicBezTo>
                <a:cubicBezTo>
                  <a:pt x="4565" y="-58"/>
                  <a:pt x="4070" y="-58"/>
                  <a:pt x="3760" y="176"/>
                </a:cubicBezTo>
                <a:lnTo>
                  <a:pt x="232" y="2841"/>
                </a:lnTo>
                <a:cubicBezTo>
                  <a:pt x="-77" y="3074"/>
                  <a:pt x="-77" y="3448"/>
                  <a:pt x="232" y="3682"/>
                </a:cubicBezTo>
                <a:cubicBezTo>
                  <a:pt x="294" y="3729"/>
                  <a:pt x="356" y="3776"/>
                  <a:pt x="418" y="3823"/>
                </a:cubicBezTo>
                <a:cubicBezTo>
                  <a:pt x="789" y="4103"/>
                  <a:pt x="1099" y="4337"/>
                  <a:pt x="1470" y="4617"/>
                </a:cubicBezTo>
                <a:cubicBezTo>
                  <a:pt x="2213" y="5178"/>
                  <a:pt x="2956" y="5739"/>
                  <a:pt x="3698" y="6300"/>
                </a:cubicBezTo>
                <a:cubicBezTo>
                  <a:pt x="3946" y="6487"/>
                  <a:pt x="4255" y="6581"/>
                  <a:pt x="4627" y="6487"/>
                </a:cubicBezTo>
                <a:cubicBezTo>
                  <a:pt x="5122" y="6347"/>
                  <a:pt x="5307" y="5786"/>
                  <a:pt x="4874" y="5506"/>
                </a:cubicBezTo>
                <a:lnTo>
                  <a:pt x="2708" y="3869"/>
                </a:lnTo>
                <a:lnTo>
                  <a:pt x="5617" y="3869"/>
                </a:lnTo>
                <a:cubicBezTo>
                  <a:pt x="7907" y="3869"/>
                  <a:pt x="9764" y="5272"/>
                  <a:pt x="9764" y="7002"/>
                </a:cubicBezTo>
                <a:lnTo>
                  <a:pt x="9764" y="10742"/>
                </a:lnTo>
                <a:lnTo>
                  <a:pt x="9764" y="14482"/>
                </a:lnTo>
                <a:cubicBezTo>
                  <a:pt x="9764" y="16867"/>
                  <a:pt x="12363" y="18830"/>
                  <a:pt x="15520" y="18830"/>
                </a:cubicBezTo>
                <a:lnTo>
                  <a:pt x="18738" y="18830"/>
                </a:lnTo>
                <a:lnTo>
                  <a:pt x="16572" y="20467"/>
                </a:lnTo>
                <a:cubicBezTo>
                  <a:pt x="16262" y="20700"/>
                  <a:pt x="16262" y="21074"/>
                  <a:pt x="16572" y="21308"/>
                </a:cubicBezTo>
                <a:cubicBezTo>
                  <a:pt x="16881" y="21542"/>
                  <a:pt x="17376" y="21542"/>
                  <a:pt x="17686" y="21308"/>
                </a:cubicBezTo>
                <a:cubicBezTo>
                  <a:pt x="17871" y="21168"/>
                  <a:pt x="18057" y="21028"/>
                  <a:pt x="18243" y="20887"/>
                </a:cubicBezTo>
                <a:cubicBezTo>
                  <a:pt x="19047" y="20280"/>
                  <a:pt x="19790" y="19719"/>
                  <a:pt x="20595" y="19111"/>
                </a:cubicBezTo>
                <a:cubicBezTo>
                  <a:pt x="20904" y="18924"/>
                  <a:pt x="21152" y="18737"/>
                  <a:pt x="21337" y="185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8" name="Form"/>
          <p:cNvSpPr/>
          <p:nvPr/>
        </p:nvSpPr>
        <p:spPr>
          <a:xfrm>
            <a:off x="11290300" y="9017000"/>
            <a:ext cx="583565" cy="440055"/>
          </a:xfrm>
          <a:custGeom>
            <a:avLst/>
            <a:gdLst/>
            <a:ahLst/>
            <a:cxnLst>
              <a:cxn ang="0">
                <a:pos x="wd2" y="hd2"/>
              </a:cxn>
              <a:cxn ang="5400000">
                <a:pos x="wd2" y="hd2"/>
              </a:cxn>
              <a:cxn ang="10800000">
                <a:pos x="wd2" y="hd2"/>
              </a:cxn>
              <a:cxn ang="16200000">
                <a:pos x="wd2" y="hd2"/>
              </a:cxn>
            </a:cxnLst>
            <a:rect l="0" t="0" r="r" b="b"/>
            <a:pathLst>
              <a:path w="21483" h="21445" extrusionOk="0">
                <a:moveTo>
                  <a:pt x="21308" y="3760"/>
                </a:moveTo>
                <a:lnTo>
                  <a:pt x="18643" y="232"/>
                </a:lnTo>
                <a:cubicBezTo>
                  <a:pt x="18410" y="-77"/>
                  <a:pt x="18036" y="-77"/>
                  <a:pt x="17802" y="232"/>
                </a:cubicBezTo>
                <a:lnTo>
                  <a:pt x="15137" y="3760"/>
                </a:lnTo>
                <a:cubicBezTo>
                  <a:pt x="14903" y="4070"/>
                  <a:pt x="14903" y="4565"/>
                  <a:pt x="15137" y="4874"/>
                </a:cubicBezTo>
                <a:cubicBezTo>
                  <a:pt x="15277" y="5060"/>
                  <a:pt x="15417" y="5122"/>
                  <a:pt x="15558" y="5122"/>
                </a:cubicBezTo>
                <a:cubicBezTo>
                  <a:pt x="15698" y="5122"/>
                  <a:pt x="15885" y="5060"/>
                  <a:pt x="15978" y="4874"/>
                </a:cubicBezTo>
                <a:lnTo>
                  <a:pt x="17615" y="2708"/>
                </a:lnTo>
                <a:lnTo>
                  <a:pt x="17615" y="5926"/>
                </a:lnTo>
                <a:cubicBezTo>
                  <a:pt x="17615" y="8216"/>
                  <a:pt x="16212" y="10073"/>
                  <a:pt x="14482" y="10073"/>
                </a:cubicBezTo>
                <a:lnTo>
                  <a:pt x="10742" y="10073"/>
                </a:lnTo>
                <a:lnTo>
                  <a:pt x="7002" y="10073"/>
                </a:lnTo>
                <a:cubicBezTo>
                  <a:pt x="4617" y="10073"/>
                  <a:pt x="2654" y="12673"/>
                  <a:pt x="2654" y="15829"/>
                </a:cubicBezTo>
                <a:lnTo>
                  <a:pt x="2654" y="18738"/>
                </a:lnTo>
                <a:lnTo>
                  <a:pt x="1017" y="16572"/>
                </a:lnTo>
                <a:cubicBezTo>
                  <a:pt x="784" y="16262"/>
                  <a:pt x="410" y="16262"/>
                  <a:pt x="176" y="16572"/>
                </a:cubicBezTo>
                <a:cubicBezTo>
                  <a:pt x="-58" y="16881"/>
                  <a:pt x="-58" y="17376"/>
                  <a:pt x="176" y="17686"/>
                </a:cubicBezTo>
                <a:lnTo>
                  <a:pt x="2841" y="21214"/>
                </a:lnTo>
                <a:cubicBezTo>
                  <a:pt x="3074" y="21523"/>
                  <a:pt x="3448" y="21523"/>
                  <a:pt x="3682" y="21214"/>
                </a:cubicBezTo>
                <a:lnTo>
                  <a:pt x="6347" y="17686"/>
                </a:lnTo>
                <a:cubicBezTo>
                  <a:pt x="6581" y="17376"/>
                  <a:pt x="6581" y="16881"/>
                  <a:pt x="6347" y="16572"/>
                </a:cubicBezTo>
                <a:cubicBezTo>
                  <a:pt x="6113" y="16262"/>
                  <a:pt x="5739" y="16262"/>
                  <a:pt x="5506" y="16572"/>
                </a:cubicBezTo>
                <a:lnTo>
                  <a:pt x="3869" y="18738"/>
                </a:lnTo>
                <a:lnTo>
                  <a:pt x="3869" y="15891"/>
                </a:lnTo>
                <a:cubicBezTo>
                  <a:pt x="3869" y="13601"/>
                  <a:pt x="5272" y="11744"/>
                  <a:pt x="7002" y="11744"/>
                </a:cubicBezTo>
                <a:lnTo>
                  <a:pt x="10742" y="11744"/>
                </a:lnTo>
                <a:lnTo>
                  <a:pt x="14482" y="11744"/>
                </a:lnTo>
                <a:cubicBezTo>
                  <a:pt x="16867" y="11744"/>
                  <a:pt x="18830" y="9145"/>
                  <a:pt x="18830" y="5988"/>
                </a:cubicBezTo>
                <a:lnTo>
                  <a:pt x="18830" y="2770"/>
                </a:lnTo>
                <a:lnTo>
                  <a:pt x="20467" y="4936"/>
                </a:lnTo>
                <a:cubicBezTo>
                  <a:pt x="20607" y="5122"/>
                  <a:pt x="20747" y="5184"/>
                  <a:pt x="20887" y="5184"/>
                </a:cubicBezTo>
                <a:cubicBezTo>
                  <a:pt x="21028" y="5184"/>
                  <a:pt x="21215" y="5122"/>
                  <a:pt x="21308" y="4936"/>
                </a:cubicBezTo>
                <a:cubicBezTo>
                  <a:pt x="21542" y="4565"/>
                  <a:pt x="21542" y="4070"/>
                  <a:pt x="21308" y="37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99" name="Form"/>
          <p:cNvSpPr/>
          <p:nvPr/>
        </p:nvSpPr>
        <p:spPr>
          <a:xfrm>
            <a:off x="165227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9172" y="5233"/>
                </a:moveTo>
                <a:cubicBezTo>
                  <a:pt x="9018" y="5233"/>
                  <a:pt x="8860" y="5292"/>
                  <a:pt x="8741" y="5411"/>
                </a:cubicBezTo>
                <a:cubicBezTo>
                  <a:pt x="8503" y="5649"/>
                  <a:pt x="8503" y="6036"/>
                  <a:pt x="8741" y="6273"/>
                </a:cubicBezTo>
                <a:lnTo>
                  <a:pt x="13691" y="11209"/>
                </a:lnTo>
                <a:lnTo>
                  <a:pt x="8741" y="16159"/>
                </a:lnTo>
                <a:cubicBezTo>
                  <a:pt x="8503" y="16397"/>
                  <a:pt x="8503" y="16783"/>
                  <a:pt x="8741" y="17021"/>
                </a:cubicBezTo>
                <a:cubicBezTo>
                  <a:pt x="8884" y="17164"/>
                  <a:pt x="9029" y="17215"/>
                  <a:pt x="9172" y="17215"/>
                </a:cubicBezTo>
                <a:cubicBezTo>
                  <a:pt x="9315" y="17215"/>
                  <a:pt x="9508" y="17164"/>
                  <a:pt x="9603" y="17021"/>
                </a:cubicBezTo>
                <a:lnTo>
                  <a:pt x="15014" y="11595"/>
                </a:lnTo>
                <a:cubicBezTo>
                  <a:pt x="15252" y="11357"/>
                  <a:pt x="15252" y="10971"/>
                  <a:pt x="15014" y="10733"/>
                </a:cubicBezTo>
                <a:lnTo>
                  <a:pt x="9603" y="5411"/>
                </a:lnTo>
                <a:cubicBezTo>
                  <a:pt x="9484" y="5292"/>
                  <a:pt x="9327" y="5233"/>
                  <a:pt x="9172" y="52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0" name="Form"/>
          <p:cNvSpPr/>
          <p:nvPr/>
        </p:nvSpPr>
        <p:spPr>
          <a:xfrm>
            <a:off x="178308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12220" y="5233"/>
                </a:moveTo>
                <a:cubicBezTo>
                  <a:pt x="12065" y="5233"/>
                  <a:pt x="11907" y="5292"/>
                  <a:pt x="11789" y="5411"/>
                </a:cubicBezTo>
                <a:lnTo>
                  <a:pt x="6363" y="10837"/>
                </a:lnTo>
                <a:cubicBezTo>
                  <a:pt x="6125" y="11075"/>
                  <a:pt x="6125" y="11447"/>
                  <a:pt x="6363" y="11684"/>
                </a:cubicBezTo>
                <a:lnTo>
                  <a:pt x="11789" y="17111"/>
                </a:lnTo>
                <a:cubicBezTo>
                  <a:pt x="11931" y="17253"/>
                  <a:pt x="12077" y="17304"/>
                  <a:pt x="12220" y="17304"/>
                </a:cubicBezTo>
                <a:cubicBezTo>
                  <a:pt x="12362" y="17304"/>
                  <a:pt x="12541" y="17253"/>
                  <a:pt x="12636" y="17111"/>
                </a:cubicBezTo>
                <a:cubicBezTo>
                  <a:pt x="12874" y="16873"/>
                  <a:pt x="12874" y="16501"/>
                  <a:pt x="12636" y="16263"/>
                </a:cubicBezTo>
                <a:lnTo>
                  <a:pt x="7701" y="11313"/>
                </a:lnTo>
                <a:lnTo>
                  <a:pt x="12636" y="6363"/>
                </a:lnTo>
                <a:cubicBezTo>
                  <a:pt x="12874" y="6030"/>
                  <a:pt x="12874" y="5649"/>
                  <a:pt x="12636" y="5411"/>
                </a:cubicBezTo>
                <a:cubicBezTo>
                  <a:pt x="12517" y="5292"/>
                  <a:pt x="12374" y="5233"/>
                  <a:pt x="12220" y="52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1" name="Form"/>
          <p:cNvSpPr/>
          <p:nvPr/>
        </p:nvSpPr>
        <p:spPr>
          <a:xfrm>
            <a:off x="191389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793" y="6660"/>
                </a:moveTo>
                <a:cubicBezTo>
                  <a:pt x="10638" y="6660"/>
                  <a:pt x="10480" y="6719"/>
                  <a:pt x="10361" y="6838"/>
                </a:cubicBezTo>
                <a:lnTo>
                  <a:pt x="4935" y="12264"/>
                </a:lnTo>
                <a:cubicBezTo>
                  <a:pt x="4698" y="12502"/>
                  <a:pt x="4698" y="12874"/>
                  <a:pt x="4935" y="13112"/>
                </a:cubicBezTo>
                <a:cubicBezTo>
                  <a:pt x="5078" y="13254"/>
                  <a:pt x="5224" y="13305"/>
                  <a:pt x="5367" y="13305"/>
                </a:cubicBezTo>
                <a:cubicBezTo>
                  <a:pt x="5509" y="13305"/>
                  <a:pt x="5703" y="13254"/>
                  <a:pt x="5798" y="13112"/>
                </a:cubicBezTo>
                <a:lnTo>
                  <a:pt x="10733" y="8176"/>
                </a:lnTo>
                <a:lnTo>
                  <a:pt x="15683" y="13112"/>
                </a:lnTo>
                <a:cubicBezTo>
                  <a:pt x="15826" y="13254"/>
                  <a:pt x="15972" y="13305"/>
                  <a:pt x="16114" y="13305"/>
                </a:cubicBezTo>
                <a:cubicBezTo>
                  <a:pt x="16257" y="13305"/>
                  <a:pt x="16451" y="13254"/>
                  <a:pt x="16546" y="13112"/>
                </a:cubicBezTo>
                <a:cubicBezTo>
                  <a:pt x="16783" y="12874"/>
                  <a:pt x="16783" y="12502"/>
                  <a:pt x="16546" y="12264"/>
                </a:cubicBezTo>
                <a:lnTo>
                  <a:pt x="11209" y="6838"/>
                </a:lnTo>
                <a:cubicBezTo>
                  <a:pt x="11090" y="6719"/>
                  <a:pt x="10947" y="6660"/>
                  <a:pt x="10793" y="66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2" name="Form"/>
          <p:cNvSpPr/>
          <p:nvPr/>
        </p:nvSpPr>
        <p:spPr>
          <a:xfrm>
            <a:off x="20447000" y="5600700"/>
            <a:ext cx="576660" cy="576660"/>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5367" y="9038"/>
                </a:moveTo>
                <a:cubicBezTo>
                  <a:pt x="5212" y="9038"/>
                  <a:pt x="5054" y="9098"/>
                  <a:pt x="4935" y="9217"/>
                </a:cubicBezTo>
                <a:cubicBezTo>
                  <a:pt x="4698" y="9455"/>
                  <a:pt x="4698" y="9841"/>
                  <a:pt x="4935" y="10079"/>
                </a:cubicBezTo>
                <a:lnTo>
                  <a:pt x="10361" y="15490"/>
                </a:lnTo>
                <a:cubicBezTo>
                  <a:pt x="10599" y="15728"/>
                  <a:pt x="10971" y="15728"/>
                  <a:pt x="11209" y="15490"/>
                </a:cubicBezTo>
                <a:lnTo>
                  <a:pt x="16635" y="10079"/>
                </a:lnTo>
                <a:cubicBezTo>
                  <a:pt x="16873" y="9841"/>
                  <a:pt x="16873" y="9455"/>
                  <a:pt x="16635" y="9217"/>
                </a:cubicBezTo>
                <a:cubicBezTo>
                  <a:pt x="16302" y="8979"/>
                  <a:pt x="15921" y="8979"/>
                  <a:pt x="15683" y="9217"/>
                </a:cubicBezTo>
                <a:lnTo>
                  <a:pt x="10733" y="14167"/>
                </a:lnTo>
                <a:lnTo>
                  <a:pt x="5798" y="9217"/>
                </a:lnTo>
                <a:cubicBezTo>
                  <a:pt x="5679" y="9098"/>
                  <a:pt x="5521" y="9038"/>
                  <a:pt x="5367" y="903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3" name="Form"/>
          <p:cNvSpPr/>
          <p:nvPr/>
        </p:nvSpPr>
        <p:spPr>
          <a:xfrm>
            <a:off x="18059400" y="6845300"/>
            <a:ext cx="177167" cy="319723"/>
          </a:xfrm>
          <a:custGeom>
            <a:avLst/>
            <a:gdLst/>
            <a:ahLst/>
            <a:cxnLst>
              <a:cxn ang="0">
                <a:pos x="wd2" y="hd2"/>
              </a:cxn>
              <a:cxn ang="5400000">
                <a:pos x="wd2" y="hd2"/>
              </a:cxn>
              <a:cxn ang="10800000">
                <a:pos x="wd2" y="hd2"/>
              </a:cxn>
              <a:cxn ang="16200000">
                <a:pos x="wd2" y="hd2"/>
              </a:cxn>
            </a:cxnLst>
            <a:rect l="0" t="0" r="r" b="b"/>
            <a:pathLst>
              <a:path w="21220" h="21493" extrusionOk="0">
                <a:moveTo>
                  <a:pt x="20649" y="10053"/>
                </a:moveTo>
                <a:lnTo>
                  <a:pt x="3309" y="320"/>
                </a:lnTo>
                <a:cubicBezTo>
                  <a:pt x="2548" y="-107"/>
                  <a:pt x="1331" y="-107"/>
                  <a:pt x="571" y="320"/>
                </a:cubicBezTo>
                <a:cubicBezTo>
                  <a:pt x="-190" y="747"/>
                  <a:pt x="-190" y="1430"/>
                  <a:pt x="571" y="1857"/>
                </a:cubicBezTo>
                <a:lnTo>
                  <a:pt x="16390" y="10736"/>
                </a:lnTo>
                <a:lnTo>
                  <a:pt x="571" y="19615"/>
                </a:lnTo>
                <a:cubicBezTo>
                  <a:pt x="-190" y="20042"/>
                  <a:pt x="-190" y="20725"/>
                  <a:pt x="571" y="21151"/>
                </a:cubicBezTo>
                <a:cubicBezTo>
                  <a:pt x="1027" y="21408"/>
                  <a:pt x="1483" y="21493"/>
                  <a:pt x="1940" y="21493"/>
                </a:cubicBezTo>
                <a:cubicBezTo>
                  <a:pt x="2396" y="21493"/>
                  <a:pt x="3004" y="21408"/>
                  <a:pt x="3309" y="21151"/>
                </a:cubicBezTo>
                <a:lnTo>
                  <a:pt x="20649" y="11419"/>
                </a:lnTo>
                <a:cubicBezTo>
                  <a:pt x="21410" y="11163"/>
                  <a:pt x="21410" y="10480"/>
                  <a:pt x="20649" y="1005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4" name="Form"/>
          <p:cNvSpPr/>
          <p:nvPr/>
        </p:nvSpPr>
        <p:spPr>
          <a:xfrm>
            <a:off x="19367500" y="6845300"/>
            <a:ext cx="177167" cy="322264"/>
          </a:xfrm>
          <a:custGeom>
            <a:avLst/>
            <a:gdLst/>
            <a:ahLst/>
            <a:cxnLst>
              <a:cxn ang="0">
                <a:pos x="wd2" y="hd2"/>
              </a:cxn>
              <a:cxn ang="5400000">
                <a:pos x="wd2" y="hd2"/>
              </a:cxn>
              <a:cxn ang="10800000">
                <a:pos x="wd2" y="hd2"/>
              </a:cxn>
              <a:cxn ang="16200000">
                <a:pos x="wd2" y="hd2"/>
              </a:cxn>
            </a:cxnLst>
            <a:rect l="0" t="0" r="r" b="b"/>
            <a:pathLst>
              <a:path w="21220" h="21494" extrusionOk="0">
                <a:moveTo>
                  <a:pt x="4830" y="10652"/>
                </a:moveTo>
                <a:lnTo>
                  <a:pt x="20649" y="1842"/>
                </a:lnTo>
                <a:cubicBezTo>
                  <a:pt x="21410" y="1419"/>
                  <a:pt x="21410" y="741"/>
                  <a:pt x="20649" y="318"/>
                </a:cubicBezTo>
                <a:cubicBezTo>
                  <a:pt x="19889" y="-106"/>
                  <a:pt x="18672" y="-106"/>
                  <a:pt x="17911" y="318"/>
                </a:cubicBezTo>
                <a:lnTo>
                  <a:pt x="571" y="9974"/>
                </a:lnTo>
                <a:cubicBezTo>
                  <a:pt x="-190" y="10398"/>
                  <a:pt x="-190" y="11075"/>
                  <a:pt x="571" y="11499"/>
                </a:cubicBezTo>
                <a:lnTo>
                  <a:pt x="17911" y="21155"/>
                </a:lnTo>
                <a:cubicBezTo>
                  <a:pt x="18368" y="21409"/>
                  <a:pt x="18824" y="21494"/>
                  <a:pt x="19280" y="21494"/>
                </a:cubicBezTo>
                <a:cubicBezTo>
                  <a:pt x="19737" y="21494"/>
                  <a:pt x="20345" y="21409"/>
                  <a:pt x="20649" y="21155"/>
                </a:cubicBezTo>
                <a:cubicBezTo>
                  <a:pt x="21410" y="20732"/>
                  <a:pt x="21410" y="20054"/>
                  <a:pt x="20649" y="19630"/>
                </a:cubicBezTo>
                <a:lnTo>
                  <a:pt x="4830" y="1065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5" name="Form"/>
          <p:cNvSpPr/>
          <p:nvPr/>
        </p:nvSpPr>
        <p:spPr>
          <a:xfrm>
            <a:off x="20612100" y="6921500"/>
            <a:ext cx="321669" cy="177483"/>
          </a:xfrm>
          <a:custGeom>
            <a:avLst/>
            <a:gdLst/>
            <a:ahLst/>
            <a:cxnLst>
              <a:cxn ang="0">
                <a:pos x="wd2" y="hd2"/>
              </a:cxn>
              <a:cxn ang="5400000">
                <a:pos x="wd2" y="hd2"/>
              </a:cxn>
              <a:cxn ang="10800000">
                <a:pos x="wd2" y="hd2"/>
              </a:cxn>
              <a:cxn ang="16200000">
                <a:pos x="wd2" y="hd2"/>
              </a:cxn>
            </a:cxnLst>
            <a:rect l="0" t="0" r="r" b="b"/>
            <a:pathLst>
              <a:path w="21371" h="21409" extrusionOk="0">
                <a:moveTo>
                  <a:pt x="21073" y="18039"/>
                </a:moveTo>
                <a:lnTo>
                  <a:pt x="11454" y="575"/>
                </a:lnTo>
                <a:cubicBezTo>
                  <a:pt x="11033" y="-191"/>
                  <a:pt x="10357" y="-191"/>
                  <a:pt x="9936" y="575"/>
                </a:cubicBezTo>
                <a:lnTo>
                  <a:pt x="317" y="18039"/>
                </a:lnTo>
                <a:cubicBezTo>
                  <a:pt x="-105" y="18805"/>
                  <a:pt x="-105" y="20030"/>
                  <a:pt x="317" y="20796"/>
                </a:cubicBezTo>
                <a:cubicBezTo>
                  <a:pt x="570" y="21256"/>
                  <a:pt x="823" y="21409"/>
                  <a:pt x="1076" y="21409"/>
                </a:cubicBezTo>
                <a:cubicBezTo>
                  <a:pt x="1329" y="21409"/>
                  <a:pt x="1667" y="21256"/>
                  <a:pt x="1836" y="20796"/>
                </a:cubicBezTo>
                <a:lnTo>
                  <a:pt x="10611" y="4864"/>
                </a:lnTo>
                <a:lnTo>
                  <a:pt x="19386" y="20796"/>
                </a:lnTo>
                <a:cubicBezTo>
                  <a:pt x="19639" y="21256"/>
                  <a:pt x="19892" y="21409"/>
                  <a:pt x="20145" y="21409"/>
                </a:cubicBezTo>
                <a:cubicBezTo>
                  <a:pt x="20398" y="21409"/>
                  <a:pt x="20736" y="21256"/>
                  <a:pt x="20904" y="20796"/>
                </a:cubicBezTo>
                <a:cubicBezTo>
                  <a:pt x="21495" y="20030"/>
                  <a:pt x="21495" y="18805"/>
                  <a:pt x="21073" y="1803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6" name="Form"/>
          <p:cNvSpPr/>
          <p:nvPr/>
        </p:nvSpPr>
        <p:spPr>
          <a:xfrm>
            <a:off x="21920200" y="6921500"/>
            <a:ext cx="319785" cy="177165"/>
          </a:xfrm>
          <a:custGeom>
            <a:avLst/>
            <a:gdLst/>
            <a:ahLst/>
            <a:cxnLst>
              <a:cxn ang="0">
                <a:pos x="wd2" y="hd2"/>
              </a:cxn>
              <a:cxn ang="5400000">
                <a:pos x="wd2" y="hd2"/>
              </a:cxn>
              <a:cxn ang="10800000">
                <a:pos x="wd2" y="hd2"/>
              </a:cxn>
              <a:cxn ang="16200000">
                <a:pos x="wd2" y="hd2"/>
              </a:cxn>
            </a:cxnLst>
            <a:rect l="0" t="0" r="r" b="b"/>
            <a:pathLst>
              <a:path w="21413" h="21220" extrusionOk="0">
                <a:moveTo>
                  <a:pt x="21069" y="571"/>
                </a:moveTo>
                <a:cubicBezTo>
                  <a:pt x="20644" y="-190"/>
                  <a:pt x="19963" y="-190"/>
                  <a:pt x="19538" y="571"/>
                </a:cubicBezTo>
                <a:lnTo>
                  <a:pt x="10694" y="16390"/>
                </a:lnTo>
                <a:lnTo>
                  <a:pt x="1850" y="571"/>
                </a:lnTo>
                <a:cubicBezTo>
                  <a:pt x="1425" y="-190"/>
                  <a:pt x="744" y="-190"/>
                  <a:pt x="319" y="571"/>
                </a:cubicBezTo>
                <a:cubicBezTo>
                  <a:pt x="-106" y="1331"/>
                  <a:pt x="-106" y="2548"/>
                  <a:pt x="319" y="3309"/>
                </a:cubicBezTo>
                <a:lnTo>
                  <a:pt x="10014" y="20649"/>
                </a:lnTo>
                <a:cubicBezTo>
                  <a:pt x="10439" y="21410"/>
                  <a:pt x="11119" y="21410"/>
                  <a:pt x="11544" y="20649"/>
                </a:cubicBezTo>
                <a:lnTo>
                  <a:pt x="21239" y="3309"/>
                </a:lnTo>
                <a:cubicBezTo>
                  <a:pt x="21494" y="2548"/>
                  <a:pt x="21494" y="1331"/>
                  <a:pt x="21069" y="57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7" name="Form"/>
          <p:cNvSpPr/>
          <p:nvPr/>
        </p:nvSpPr>
        <p:spPr>
          <a:xfrm>
            <a:off x="12598399" y="8953500"/>
            <a:ext cx="584835" cy="586422"/>
          </a:xfrm>
          <a:custGeom>
            <a:avLst/>
            <a:gdLst/>
            <a:ahLst/>
            <a:cxnLst>
              <a:cxn ang="0">
                <a:pos x="wd2" y="hd2"/>
              </a:cxn>
              <a:cxn ang="5400000">
                <a:pos x="wd2" y="hd2"/>
              </a:cxn>
              <a:cxn ang="10800000">
                <a:pos x="wd2" y="hd2"/>
              </a:cxn>
              <a:cxn ang="16200000">
                <a:pos x="wd2" y="hd2"/>
              </a:cxn>
            </a:cxnLst>
            <a:rect l="0" t="0" r="r" b="b"/>
            <a:pathLst>
              <a:path w="21483" h="21542" extrusionOk="0">
                <a:moveTo>
                  <a:pt x="21309" y="5494"/>
                </a:moveTo>
                <a:lnTo>
                  <a:pt x="18650" y="2834"/>
                </a:lnTo>
                <a:cubicBezTo>
                  <a:pt x="18416" y="2601"/>
                  <a:pt x="18043" y="2601"/>
                  <a:pt x="17810" y="2834"/>
                </a:cubicBezTo>
                <a:lnTo>
                  <a:pt x="15151" y="5494"/>
                </a:lnTo>
                <a:cubicBezTo>
                  <a:pt x="14917" y="5727"/>
                  <a:pt x="14917" y="6100"/>
                  <a:pt x="15151" y="6333"/>
                </a:cubicBezTo>
                <a:cubicBezTo>
                  <a:pt x="15291" y="6473"/>
                  <a:pt x="15431" y="6520"/>
                  <a:pt x="15570" y="6520"/>
                </a:cubicBezTo>
                <a:cubicBezTo>
                  <a:pt x="15710" y="6520"/>
                  <a:pt x="15897" y="6473"/>
                  <a:pt x="15990" y="6333"/>
                </a:cubicBezTo>
                <a:lnTo>
                  <a:pt x="17623" y="4701"/>
                </a:lnTo>
                <a:lnTo>
                  <a:pt x="17623" y="7126"/>
                </a:lnTo>
                <a:cubicBezTo>
                  <a:pt x="17623" y="8853"/>
                  <a:pt x="16224" y="10252"/>
                  <a:pt x="14497" y="10252"/>
                </a:cubicBezTo>
                <a:lnTo>
                  <a:pt x="11465" y="10252"/>
                </a:lnTo>
                <a:lnTo>
                  <a:pt x="11465" y="6986"/>
                </a:lnTo>
                <a:cubicBezTo>
                  <a:pt x="11465" y="4607"/>
                  <a:pt x="9506" y="2648"/>
                  <a:pt x="7126" y="2648"/>
                </a:cubicBezTo>
                <a:lnTo>
                  <a:pt x="4700" y="2648"/>
                </a:lnTo>
                <a:lnTo>
                  <a:pt x="6333" y="1015"/>
                </a:lnTo>
                <a:cubicBezTo>
                  <a:pt x="6567" y="782"/>
                  <a:pt x="6567" y="409"/>
                  <a:pt x="6333" y="175"/>
                </a:cubicBezTo>
                <a:cubicBezTo>
                  <a:pt x="6100" y="-58"/>
                  <a:pt x="5727" y="-58"/>
                  <a:pt x="5494" y="175"/>
                </a:cubicBezTo>
                <a:lnTo>
                  <a:pt x="2834" y="2834"/>
                </a:lnTo>
                <a:cubicBezTo>
                  <a:pt x="2601" y="3068"/>
                  <a:pt x="2601" y="3441"/>
                  <a:pt x="2834" y="3674"/>
                </a:cubicBezTo>
                <a:lnTo>
                  <a:pt x="5494" y="6333"/>
                </a:lnTo>
                <a:cubicBezTo>
                  <a:pt x="5634" y="6473"/>
                  <a:pt x="5773" y="6520"/>
                  <a:pt x="5913" y="6520"/>
                </a:cubicBezTo>
                <a:cubicBezTo>
                  <a:pt x="6053" y="6520"/>
                  <a:pt x="6240" y="6473"/>
                  <a:pt x="6333" y="6333"/>
                </a:cubicBezTo>
                <a:cubicBezTo>
                  <a:pt x="6567" y="6100"/>
                  <a:pt x="6567" y="5727"/>
                  <a:pt x="6333" y="5494"/>
                </a:cubicBezTo>
                <a:lnTo>
                  <a:pt x="4701" y="3861"/>
                </a:lnTo>
                <a:lnTo>
                  <a:pt x="7126" y="3861"/>
                </a:lnTo>
                <a:cubicBezTo>
                  <a:pt x="8853" y="3861"/>
                  <a:pt x="10252" y="5260"/>
                  <a:pt x="10252" y="6987"/>
                </a:cubicBezTo>
                <a:lnTo>
                  <a:pt x="10252" y="10252"/>
                </a:lnTo>
                <a:lnTo>
                  <a:pt x="6987" y="10252"/>
                </a:lnTo>
                <a:cubicBezTo>
                  <a:pt x="4607" y="10252"/>
                  <a:pt x="2648" y="12212"/>
                  <a:pt x="2648" y="14591"/>
                </a:cubicBezTo>
                <a:lnTo>
                  <a:pt x="2648" y="16784"/>
                </a:lnTo>
                <a:lnTo>
                  <a:pt x="1015" y="15151"/>
                </a:lnTo>
                <a:cubicBezTo>
                  <a:pt x="782" y="14917"/>
                  <a:pt x="409" y="14917"/>
                  <a:pt x="175" y="15151"/>
                </a:cubicBezTo>
                <a:cubicBezTo>
                  <a:pt x="-58" y="15384"/>
                  <a:pt x="-58" y="15757"/>
                  <a:pt x="175" y="15990"/>
                </a:cubicBezTo>
                <a:lnTo>
                  <a:pt x="2834" y="18650"/>
                </a:lnTo>
                <a:cubicBezTo>
                  <a:pt x="3068" y="18883"/>
                  <a:pt x="3441" y="18883"/>
                  <a:pt x="3674" y="18650"/>
                </a:cubicBezTo>
                <a:lnTo>
                  <a:pt x="6333" y="15990"/>
                </a:lnTo>
                <a:cubicBezTo>
                  <a:pt x="6567" y="15757"/>
                  <a:pt x="6567" y="15384"/>
                  <a:pt x="6333" y="15151"/>
                </a:cubicBezTo>
                <a:cubicBezTo>
                  <a:pt x="6100" y="14917"/>
                  <a:pt x="5727" y="14917"/>
                  <a:pt x="5494" y="15151"/>
                </a:cubicBezTo>
                <a:lnTo>
                  <a:pt x="3861" y="16784"/>
                </a:lnTo>
                <a:lnTo>
                  <a:pt x="3861" y="14637"/>
                </a:lnTo>
                <a:cubicBezTo>
                  <a:pt x="3861" y="12911"/>
                  <a:pt x="5260" y="11512"/>
                  <a:pt x="6987" y="11512"/>
                </a:cubicBezTo>
                <a:lnTo>
                  <a:pt x="10252" y="11512"/>
                </a:lnTo>
                <a:lnTo>
                  <a:pt x="10252" y="14544"/>
                </a:lnTo>
                <a:cubicBezTo>
                  <a:pt x="10252" y="16923"/>
                  <a:pt x="12212" y="18883"/>
                  <a:pt x="14591" y="18883"/>
                </a:cubicBezTo>
                <a:lnTo>
                  <a:pt x="16784" y="18883"/>
                </a:lnTo>
                <a:lnTo>
                  <a:pt x="15151" y="20516"/>
                </a:lnTo>
                <a:cubicBezTo>
                  <a:pt x="14917" y="20749"/>
                  <a:pt x="14917" y="21122"/>
                  <a:pt x="15151" y="21355"/>
                </a:cubicBezTo>
                <a:cubicBezTo>
                  <a:pt x="15291" y="21495"/>
                  <a:pt x="15431" y="21542"/>
                  <a:pt x="15571" y="21542"/>
                </a:cubicBezTo>
                <a:cubicBezTo>
                  <a:pt x="15711" y="21542"/>
                  <a:pt x="15897" y="21495"/>
                  <a:pt x="15990" y="21355"/>
                </a:cubicBezTo>
                <a:lnTo>
                  <a:pt x="18650" y="18696"/>
                </a:lnTo>
                <a:cubicBezTo>
                  <a:pt x="18883" y="18463"/>
                  <a:pt x="18883" y="18090"/>
                  <a:pt x="18650" y="17856"/>
                </a:cubicBezTo>
                <a:lnTo>
                  <a:pt x="15990" y="15197"/>
                </a:lnTo>
                <a:cubicBezTo>
                  <a:pt x="15757" y="14964"/>
                  <a:pt x="15384" y="14964"/>
                  <a:pt x="15151" y="15197"/>
                </a:cubicBezTo>
                <a:cubicBezTo>
                  <a:pt x="14917" y="15431"/>
                  <a:pt x="14917" y="15804"/>
                  <a:pt x="15151" y="16037"/>
                </a:cubicBezTo>
                <a:lnTo>
                  <a:pt x="16784" y="17670"/>
                </a:lnTo>
                <a:lnTo>
                  <a:pt x="14591" y="17670"/>
                </a:lnTo>
                <a:cubicBezTo>
                  <a:pt x="12865" y="17670"/>
                  <a:pt x="11465" y="16270"/>
                  <a:pt x="11465" y="14544"/>
                </a:cubicBezTo>
                <a:lnTo>
                  <a:pt x="11465" y="11512"/>
                </a:lnTo>
                <a:lnTo>
                  <a:pt x="14498" y="11512"/>
                </a:lnTo>
                <a:cubicBezTo>
                  <a:pt x="16877" y="11512"/>
                  <a:pt x="18836" y="9552"/>
                  <a:pt x="18836" y="7173"/>
                </a:cubicBezTo>
                <a:lnTo>
                  <a:pt x="18836" y="4747"/>
                </a:lnTo>
                <a:lnTo>
                  <a:pt x="20469" y="6380"/>
                </a:lnTo>
                <a:cubicBezTo>
                  <a:pt x="20609" y="6520"/>
                  <a:pt x="20749" y="6567"/>
                  <a:pt x="20889" y="6567"/>
                </a:cubicBezTo>
                <a:cubicBezTo>
                  <a:pt x="21029" y="6567"/>
                  <a:pt x="21216" y="6520"/>
                  <a:pt x="21309" y="6380"/>
                </a:cubicBezTo>
                <a:cubicBezTo>
                  <a:pt x="21542" y="6100"/>
                  <a:pt x="21542" y="5727"/>
                  <a:pt x="21309" y="549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8" name="Form"/>
          <p:cNvSpPr/>
          <p:nvPr/>
        </p:nvSpPr>
        <p:spPr>
          <a:xfrm>
            <a:off x="13893800" y="8953500"/>
            <a:ext cx="587771" cy="575469"/>
          </a:xfrm>
          <a:custGeom>
            <a:avLst/>
            <a:gdLst/>
            <a:ahLst/>
            <a:cxnLst>
              <a:cxn ang="0">
                <a:pos x="wd2" y="hd2"/>
              </a:cxn>
              <a:cxn ang="5400000">
                <a:pos x="wd2" y="hd2"/>
              </a:cxn>
              <a:cxn ang="10800000">
                <a:pos x="wd2" y="hd2"/>
              </a:cxn>
              <a:cxn ang="16200000">
                <a:pos x="wd2" y="hd2"/>
              </a:cxn>
            </a:cxnLst>
            <a:rect l="0" t="0" r="r" b="b"/>
            <a:pathLst>
              <a:path w="21484" h="21600" extrusionOk="0">
                <a:moveTo>
                  <a:pt x="6020" y="0"/>
                </a:moveTo>
                <a:cubicBezTo>
                  <a:pt x="5869" y="0"/>
                  <a:pt x="5716" y="60"/>
                  <a:pt x="5599" y="179"/>
                </a:cubicBezTo>
                <a:lnTo>
                  <a:pt x="2959" y="2890"/>
                </a:lnTo>
                <a:cubicBezTo>
                  <a:pt x="2727" y="3128"/>
                  <a:pt x="2727" y="3516"/>
                  <a:pt x="2959" y="3754"/>
                </a:cubicBezTo>
                <a:lnTo>
                  <a:pt x="5599" y="6465"/>
                </a:lnTo>
                <a:cubicBezTo>
                  <a:pt x="5739" y="6608"/>
                  <a:pt x="5881" y="6659"/>
                  <a:pt x="6020" y="6659"/>
                </a:cubicBezTo>
                <a:cubicBezTo>
                  <a:pt x="6159" y="6659"/>
                  <a:pt x="6348" y="6608"/>
                  <a:pt x="6441" y="6465"/>
                </a:cubicBezTo>
                <a:cubicBezTo>
                  <a:pt x="6673" y="6227"/>
                  <a:pt x="6673" y="5854"/>
                  <a:pt x="6441" y="5616"/>
                </a:cubicBezTo>
                <a:lnTo>
                  <a:pt x="4816" y="3948"/>
                </a:lnTo>
                <a:lnTo>
                  <a:pt x="7224" y="3948"/>
                </a:lnTo>
                <a:cubicBezTo>
                  <a:pt x="8942" y="3948"/>
                  <a:pt x="10343" y="5372"/>
                  <a:pt x="10343" y="7135"/>
                </a:cubicBezTo>
                <a:cubicBezTo>
                  <a:pt x="10343" y="7517"/>
                  <a:pt x="10566" y="7761"/>
                  <a:pt x="10938" y="7761"/>
                </a:cubicBezTo>
                <a:cubicBezTo>
                  <a:pt x="11263" y="7761"/>
                  <a:pt x="11547" y="7469"/>
                  <a:pt x="11547" y="7135"/>
                </a:cubicBezTo>
                <a:cubicBezTo>
                  <a:pt x="11547" y="4704"/>
                  <a:pt x="9592" y="2711"/>
                  <a:pt x="7224" y="2711"/>
                </a:cubicBezTo>
                <a:lnTo>
                  <a:pt x="4816" y="2711"/>
                </a:lnTo>
                <a:lnTo>
                  <a:pt x="6441" y="1043"/>
                </a:lnTo>
                <a:cubicBezTo>
                  <a:pt x="6673" y="804"/>
                  <a:pt x="6673" y="417"/>
                  <a:pt x="6441" y="179"/>
                </a:cubicBezTo>
                <a:cubicBezTo>
                  <a:pt x="6325" y="60"/>
                  <a:pt x="6171" y="0"/>
                  <a:pt x="6020" y="0"/>
                </a:cubicBezTo>
                <a:close/>
                <a:moveTo>
                  <a:pt x="18249" y="2383"/>
                </a:moveTo>
                <a:cubicBezTo>
                  <a:pt x="18098" y="2383"/>
                  <a:pt x="17944" y="2443"/>
                  <a:pt x="17828" y="2562"/>
                </a:cubicBezTo>
                <a:lnTo>
                  <a:pt x="15174" y="5273"/>
                </a:lnTo>
                <a:cubicBezTo>
                  <a:pt x="14942" y="5512"/>
                  <a:pt x="14942" y="5899"/>
                  <a:pt x="15174" y="6137"/>
                </a:cubicBezTo>
                <a:cubicBezTo>
                  <a:pt x="15313" y="6280"/>
                  <a:pt x="15455" y="6331"/>
                  <a:pt x="15594" y="6331"/>
                </a:cubicBezTo>
                <a:cubicBezTo>
                  <a:pt x="15734" y="6331"/>
                  <a:pt x="15922" y="6280"/>
                  <a:pt x="16015" y="6137"/>
                </a:cubicBezTo>
                <a:lnTo>
                  <a:pt x="17640" y="4469"/>
                </a:lnTo>
                <a:lnTo>
                  <a:pt x="17640" y="6942"/>
                </a:lnTo>
                <a:cubicBezTo>
                  <a:pt x="17640" y="8706"/>
                  <a:pt x="16253" y="10145"/>
                  <a:pt x="14535" y="10145"/>
                </a:cubicBezTo>
                <a:cubicBezTo>
                  <a:pt x="14210" y="10145"/>
                  <a:pt x="13926" y="10422"/>
                  <a:pt x="13926" y="10755"/>
                </a:cubicBezTo>
                <a:cubicBezTo>
                  <a:pt x="13926" y="11089"/>
                  <a:pt x="14210" y="11381"/>
                  <a:pt x="14535" y="11381"/>
                </a:cubicBezTo>
                <a:cubicBezTo>
                  <a:pt x="16903" y="11381"/>
                  <a:pt x="18844" y="9373"/>
                  <a:pt x="18844" y="6942"/>
                </a:cubicBezTo>
                <a:lnTo>
                  <a:pt x="18844" y="4469"/>
                </a:lnTo>
                <a:lnTo>
                  <a:pt x="20469" y="6137"/>
                </a:lnTo>
                <a:cubicBezTo>
                  <a:pt x="20608" y="6280"/>
                  <a:pt x="20750" y="6331"/>
                  <a:pt x="20889" y="6331"/>
                </a:cubicBezTo>
                <a:cubicBezTo>
                  <a:pt x="21028" y="6331"/>
                  <a:pt x="21217" y="6280"/>
                  <a:pt x="21310" y="6137"/>
                </a:cubicBezTo>
                <a:cubicBezTo>
                  <a:pt x="21542" y="5899"/>
                  <a:pt x="21542" y="5512"/>
                  <a:pt x="21310" y="5273"/>
                </a:cubicBezTo>
                <a:lnTo>
                  <a:pt x="18655" y="2562"/>
                </a:lnTo>
                <a:cubicBezTo>
                  <a:pt x="18539" y="2443"/>
                  <a:pt x="18400" y="2383"/>
                  <a:pt x="18249" y="2383"/>
                </a:cubicBezTo>
                <a:close/>
                <a:moveTo>
                  <a:pt x="6949" y="10487"/>
                </a:moveTo>
                <a:cubicBezTo>
                  <a:pt x="4581" y="10487"/>
                  <a:pt x="2640" y="12495"/>
                  <a:pt x="2640" y="14926"/>
                </a:cubicBezTo>
                <a:lnTo>
                  <a:pt x="2640" y="17161"/>
                </a:lnTo>
                <a:lnTo>
                  <a:pt x="1015" y="15492"/>
                </a:lnTo>
                <a:cubicBezTo>
                  <a:pt x="783" y="15254"/>
                  <a:pt x="406" y="15254"/>
                  <a:pt x="174" y="15492"/>
                </a:cubicBezTo>
                <a:cubicBezTo>
                  <a:pt x="-58" y="15731"/>
                  <a:pt x="-58" y="16118"/>
                  <a:pt x="174" y="16356"/>
                </a:cubicBezTo>
                <a:lnTo>
                  <a:pt x="2814" y="19068"/>
                </a:lnTo>
                <a:cubicBezTo>
                  <a:pt x="3046" y="19306"/>
                  <a:pt x="3424" y="19306"/>
                  <a:pt x="3656" y="19068"/>
                </a:cubicBezTo>
                <a:lnTo>
                  <a:pt x="6296" y="16356"/>
                </a:lnTo>
                <a:cubicBezTo>
                  <a:pt x="6528" y="16118"/>
                  <a:pt x="6528" y="15731"/>
                  <a:pt x="6296" y="15492"/>
                </a:cubicBezTo>
                <a:cubicBezTo>
                  <a:pt x="6064" y="15254"/>
                  <a:pt x="5701" y="15254"/>
                  <a:pt x="5469" y="15492"/>
                </a:cubicBezTo>
                <a:lnTo>
                  <a:pt x="3844" y="17161"/>
                </a:lnTo>
                <a:lnTo>
                  <a:pt x="3844" y="14971"/>
                </a:lnTo>
                <a:cubicBezTo>
                  <a:pt x="3844" y="13207"/>
                  <a:pt x="5231" y="11768"/>
                  <a:pt x="6949" y="11768"/>
                </a:cubicBezTo>
                <a:cubicBezTo>
                  <a:pt x="7274" y="11768"/>
                  <a:pt x="7558" y="11491"/>
                  <a:pt x="7558" y="11158"/>
                </a:cubicBezTo>
                <a:cubicBezTo>
                  <a:pt x="7558" y="10776"/>
                  <a:pt x="7274" y="10487"/>
                  <a:pt x="6949" y="10487"/>
                </a:cubicBezTo>
                <a:close/>
                <a:moveTo>
                  <a:pt x="10822" y="13824"/>
                </a:moveTo>
                <a:cubicBezTo>
                  <a:pt x="10497" y="13824"/>
                  <a:pt x="10213" y="14116"/>
                  <a:pt x="10213" y="14450"/>
                </a:cubicBezTo>
                <a:cubicBezTo>
                  <a:pt x="10213" y="16881"/>
                  <a:pt x="12168" y="18874"/>
                  <a:pt x="14535" y="18874"/>
                </a:cubicBezTo>
                <a:lnTo>
                  <a:pt x="16711" y="18874"/>
                </a:lnTo>
                <a:lnTo>
                  <a:pt x="15087" y="20542"/>
                </a:lnTo>
                <a:cubicBezTo>
                  <a:pt x="14855" y="20781"/>
                  <a:pt x="14855" y="21168"/>
                  <a:pt x="15087" y="21406"/>
                </a:cubicBezTo>
                <a:cubicBezTo>
                  <a:pt x="15226" y="21549"/>
                  <a:pt x="15368" y="21600"/>
                  <a:pt x="15507" y="21600"/>
                </a:cubicBezTo>
                <a:cubicBezTo>
                  <a:pt x="15647" y="21600"/>
                  <a:pt x="15835" y="21549"/>
                  <a:pt x="15928" y="21406"/>
                </a:cubicBezTo>
                <a:lnTo>
                  <a:pt x="18568" y="18680"/>
                </a:lnTo>
                <a:cubicBezTo>
                  <a:pt x="18615" y="18633"/>
                  <a:pt x="18667" y="18597"/>
                  <a:pt x="18713" y="18502"/>
                </a:cubicBezTo>
                <a:cubicBezTo>
                  <a:pt x="18806" y="18263"/>
                  <a:pt x="18754" y="18022"/>
                  <a:pt x="18568" y="17831"/>
                </a:cubicBezTo>
                <a:lnTo>
                  <a:pt x="15928" y="15105"/>
                </a:lnTo>
                <a:cubicBezTo>
                  <a:pt x="15696" y="14867"/>
                  <a:pt x="15319" y="14867"/>
                  <a:pt x="15087" y="15105"/>
                </a:cubicBezTo>
                <a:cubicBezTo>
                  <a:pt x="14855" y="15343"/>
                  <a:pt x="14855" y="15731"/>
                  <a:pt x="15087" y="15969"/>
                </a:cubicBezTo>
                <a:lnTo>
                  <a:pt x="16711" y="17638"/>
                </a:lnTo>
                <a:lnTo>
                  <a:pt x="14535" y="17638"/>
                </a:lnTo>
                <a:cubicBezTo>
                  <a:pt x="12818" y="17638"/>
                  <a:pt x="11417" y="16213"/>
                  <a:pt x="11417" y="14450"/>
                </a:cubicBezTo>
                <a:cubicBezTo>
                  <a:pt x="11417" y="14116"/>
                  <a:pt x="11147" y="13824"/>
                  <a:pt x="10822" y="1382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09" name="Form"/>
          <p:cNvSpPr/>
          <p:nvPr/>
        </p:nvSpPr>
        <p:spPr>
          <a:xfrm>
            <a:off x="3492500" y="6705600"/>
            <a:ext cx="544037" cy="609283"/>
          </a:xfrm>
          <a:custGeom>
            <a:avLst/>
            <a:gdLst/>
            <a:ahLst/>
            <a:cxnLst>
              <a:cxn ang="0">
                <a:pos x="wd2" y="hd2"/>
              </a:cxn>
              <a:cxn ang="5400000">
                <a:pos x="wd2" y="hd2"/>
              </a:cxn>
              <a:cxn ang="10800000">
                <a:pos x="wd2" y="hd2"/>
              </a:cxn>
              <a:cxn ang="16200000">
                <a:pos x="wd2" y="hd2"/>
              </a:cxn>
            </a:cxnLst>
            <a:rect l="0" t="0" r="r" b="b"/>
            <a:pathLst>
              <a:path w="19687" h="21544" extrusionOk="0">
                <a:moveTo>
                  <a:pt x="16821" y="5108"/>
                </a:moveTo>
                <a:cubicBezTo>
                  <a:pt x="15258" y="3581"/>
                  <a:pt x="13328" y="2638"/>
                  <a:pt x="11168" y="2369"/>
                </a:cubicBezTo>
                <a:lnTo>
                  <a:pt x="12592" y="977"/>
                </a:lnTo>
                <a:cubicBezTo>
                  <a:pt x="12822" y="752"/>
                  <a:pt x="12822" y="393"/>
                  <a:pt x="12592" y="169"/>
                </a:cubicBezTo>
                <a:cubicBezTo>
                  <a:pt x="12363" y="-56"/>
                  <a:pt x="11995" y="-56"/>
                  <a:pt x="11765" y="169"/>
                </a:cubicBezTo>
                <a:lnTo>
                  <a:pt x="9467" y="2414"/>
                </a:lnTo>
                <a:cubicBezTo>
                  <a:pt x="9238" y="2638"/>
                  <a:pt x="9238" y="2998"/>
                  <a:pt x="9467" y="3222"/>
                </a:cubicBezTo>
                <a:lnTo>
                  <a:pt x="11765" y="5467"/>
                </a:lnTo>
                <a:cubicBezTo>
                  <a:pt x="11903" y="5602"/>
                  <a:pt x="12041" y="5647"/>
                  <a:pt x="12179" y="5647"/>
                </a:cubicBezTo>
                <a:cubicBezTo>
                  <a:pt x="12317" y="5647"/>
                  <a:pt x="12501" y="5602"/>
                  <a:pt x="12592" y="5467"/>
                </a:cubicBezTo>
                <a:cubicBezTo>
                  <a:pt x="12822" y="5243"/>
                  <a:pt x="12822" y="4884"/>
                  <a:pt x="12592" y="4659"/>
                </a:cubicBezTo>
                <a:lnTo>
                  <a:pt x="11444" y="3537"/>
                </a:lnTo>
                <a:cubicBezTo>
                  <a:pt x="13190" y="3851"/>
                  <a:pt x="14752" y="4659"/>
                  <a:pt x="16039" y="5872"/>
                </a:cubicBezTo>
                <a:cubicBezTo>
                  <a:pt x="19440" y="9195"/>
                  <a:pt x="19440" y="14584"/>
                  <a:pt x="16039" y="17862"/>
                </a:cubicBezTo>
                <a:cubicBezTo>
                  <a:pt x="14339" y="19523"/>
                  <a:pt x="12133" y="20332"/>
                  <a:pt x="9881" y="20332"/>
                </a:cubicBezTo>
                <a:cubicBezTo>
                  <a:pt x="7675" y="20332"/>
                  <a:pt x="5423" y="19523"/>
                  <a:pt x="3723" y="17862"/>
                </a:cubicBezTo>
                <a:cubicBezTo>
                  <a:pt x="322" y="14539"/>
                  <a:pt x="322" y="9150"/>
                  <a:pt x="3723" y="5872"/>
                </a:cubicBezTo>
                <a:cubicBezTo>
                  <a:pt x="3952" y="5647"/>
                  <a:pt x="3952" y="5288"/>
                  <a:pt x="3723" y="5063"/>
                </a:cubicBezTo>
                <a:cubicBezTo>
                  <a:pt x="3493" y="4839"/>
                  <a:pt x="3125" y="4839"/>
                  <a:pt x="2895" y="5063"/>
                </a:cubicBezTo>
                <a:cubicBezTo>
                  <a:pt x="-965" y="8835"/>
                  <a:pt x="-965" y="14943"/>
                  <a:pt x="2895" y="18715"/>
                </a:cubicBezTo>
                <a:cubicBezTo>
                  <a:pt x="4826" y="20601"/>
                  <a:pt x="7353" y="21544"/>
                  <a:pt x="9881" y="21544"/>
                </a:cubicBezTo>
                <a:cubicBezTo>
                  <a:pt x="12409" y="21544"/>
                  <a:pt x="14936" y="20601"/>
                  <a:pt x="16866" y="18715"/>
                </a:cubicBezTo>
                <a:cubicBezTo>
                  <a:pt x="20635" y="14988"/>
                  <a:pt x="20635" y="8835"/>
                  <a:pt x="16821" y="510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0" name="Form"/>
          <p:cNvSpPr/>
          <p:nvPr/>
        </p:nvSpPr>
        <p:spPr>
          <a:xfrm>
            <a:off x="6108699" y="6692900"/>
            <a:ext cx="544834" cy="610871"/>
          </a:xfrm>
          <a:custGeom>
            <a:avLst/>
            <a:gdLst/>
            <a:ahLst/>
            <a:cxnLst>
              <a:cxn ang="0">
                <a:pos x="wd2" y="hd2"/>
              </a:cxn>
              <a:cxn ang="5400000">
                <a:pos x="wd2" y="hd2"/>
              </a:cxn>
              <a:cxn ang="10800000">
                <a:pos x="wd2" y="hd2"/>
              </a:cxn>
              <a:cxn ang="16200000">
                <a:pos x="wd2" y="hd2"/>
              </a:cxn>
            </a:cxnLst>
            <a:rect l="0" t="0" r="r" b="b"/>
            <a:pathLst>
              <a:path w="19674" h="20696" extrusionOk="0">
                <a:moveTo>
                  <a:pt x="16831" y="2710"/>
                </a:moveTo>
                <a:cubicBezTo>
                  <a:pt x="12978" y="-904"/>
                  <a:pt x="6741" y="-904"/>
                  <a:pt x="2889" y="2710"/>
                </a:cubicBezTo>
                <a:cubicBezTo>
                  <a:pt x="-963" y="6325"/>
                  <a:pt x="-963" y="12176"/>
                  <a:pt x="2889" y="15791"/>
                </a:cubicBezTo>
                <a:cubicBezTo>
                  <a:pt x="4448" y="17254"/>
                  <a:pt x="6375" y="18157"/>
                  <a:pt x="8530" y="18416"/>
                </a:cubicBezTo>
                <a:lnTo>
                  <a:pt x="7108" y="19749"/>
                </a:lnTo>
                <a:cubicBezTo>
                  <a:pt x="6879" y="19965"/>
                  <a:pt x="6879" y="20309"/>
                  <a:pt x="7108" y="20524"/>
                </a:cubicBezTo>
                <a:cubicBezTo>
                  <a:pt x="7246" y="20653"/>
                  <a:pt x="7383" y="20696"/>
                  <a:pt x="7521" y="20696"/>
                </a:cubicBezTo>
                <a:cubicBezTo>
                  <a:pt x="7659" y="20696"/>
                  <a:pt x="7842" y="20653"/>
                  <a:pt x="7934" y="20524"/>
                </a:cubicBezTo>
                <a:lnTo>
                  <a:pt x="10227" y="18372"/>
                </a:lnTo>
                <a:cubicBezTo>
                  <a:pt x="10456" y="18157"/>
                  <a:pt x="10456" y="17813"/>
                  <a:pt x="10227" y="17598"/>
                </a:cubicBezTo>
                <a:lnTo>
                  <a:pt x="7934" y="15447"/>
                </a:lnTo>
                <a:cubicBezTo>
                  <a:pt x="7705" y="15231"/>
                  <a:pt x="7338" y="15231"/>
                  <a:pt x="7108" y="15447"/>
                </a:cubicBezTo>
                <a:cubicBezTo>
                  <a:pt x="6879" y="15662"/>
                  <a:pt x="6879" y="16006"/>
                  <a:pt x="7108" y="16221"/>
                </a:cubicBezTo>
                <a:lnTo>
                  <a:pt x="8255" y="17297"/>
                </a:lnTo>
                <a:cubicBezTo>
                  <a:pt x="6512" y="16996"/>
                  <a:pt x="4953" y="16221"/>
                  <a:pt x="3669" y="15059"/>
                </a:cubicBezTo>
                <a:cubicBezTo>
                  <a:pt x="275" y="11875"/>
                  <a:pt x="275" y="6712"/>
                  <a:pt x="3669" y="3571"/>
                </a:cubicBezTo>
                <a:cubicBezTo>
                  <a:pt x="7062" y="387"/>
                  <a:pt x="12566" y="387"/>
                  <a:pt x="15913" y="3571"/>
                </a:cubicBezTo>
                <a:cubicBezTo>
                  <a:pt x="19307" y="6755"/>
                  <a:pt x="19307" y="11918"/>
                  <a:pt x="15913" y="15059"/>
                </a:cubicBezTo>
                <a:cubicBezTo>
                  <a:pt x="15684" y="15274"/>
                  <a:pt x="15684" y="15619"/>
                  <a:pt x="15913" y="15834"/>
                </a:cubicBezTo>
                <a:cubicBezTo>
                  <a:pt x="16143" y="16049"/>
                  <a:pt x="16510" y="16049"/>
                  <a:pt x="16739" y="15834"/>
                </a:cubicBezTo>
                <a:cubicBezTo>
                  <a:pt x="20637" y="12176"/>
                  <a:pt x="20637" y="6325"/>
                  <a:pt x="16831" y="27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1" name="Form"/>
          <p:cNvSpPr/>
          <p:nvPr/>
        </p:nvSpPr>
        <p:spPr>
          <a:xfrm>
            <a:off x="4800599" y="6692900"/>
            <a:ext cx="544834" cy="609602"/>
          </a:xfrm>
          <a:custGeom>
            <a:avLst/>
            <a:gdLst/>
            <a:ahLst/>
            <a:cxnLst>
              <a:cxn ang="0">
                <a:pos x="wd2" y="hd2"/>
              </a:cxn>
              <a:cxn ang="5400000">
                <a:pos x="wd2" y="hd2"/>
              </a:cxn>
              <a:cxn ang="10800000">
                <a:pos x="wd2" y="hd2"/>
              </a:cxn>
              <a:cxn ang="16200000">
                <a:pos x="wd2" y="hd2"/>
              </a:cxn>
            </a:cxnLst>
            <a:rect l="0" t="0" r="r" b="b"/>
            <a:pathLst>
              <a:path w="19674" h="20695" extrusionOk="0">
                <a:moveTo>
                  <a:pt x="16831" y="2717"/>
                </a:moveTo>
                <a:cubicBezTo>
                  <a:pt x="12978" y="-905"/>
                  <a:pt x="6741" y="-905"/>
                  <a:pt x="2889" y="2717"/>
                </a:cubicBezTo>
                <a:cubicBezTo>
                  <a:pt x="-963" y="6338"/>
                  <a:pt x="-963" y="12202"/>
                  <a:pt x="2889" y="15823"/>
                </a:cubicBezTo>
                <a:cubicBezTo>
                  <a:pt x="3119" y="16039"/>
                  <a:pt x="3485" y="16039"/>
                  <a:pt x="3715" y="15823"/>
                </a:cubicBezTo>
                <a:cubicBezTo>
                  <a:pt x="3944" y="15608"/>
                  <a:pt x="3944" y="15263"/>
                  <a:pt x="3715" y="15047"/>
                </a:cubicBezTo>
                <a:cubicBezTo>
                  <a:pt x="321" y="11857"/>
                  <a:pt x="321" y="6683"/>
                  <a:pt x="3715" y="3536"/>
                </a:cubicBezTo>
                <a:cubicBezTo>
                  <a:pt x="7108" y="345"/>
                  <a:pt x="12612" y="345"/>
                  <a:pt x="15959" y="3536"/>
                </a:cubicBezTo>
                <a:cubicBezTo>
                  <a:pt x="19353" y="6726"/>
                  <a:pt x="19353" y="11900"/>
                  <a:pt x="15959" y="15047"/>
                </a:cubicBezTo>
                <a:cubicBezTo>
                  <a:pt x="14675" y="16254"/>
                  <a:pt x="13116" y="16987"/>
                  <a:pt x="11373" y="17289"/>
                </a:cubicBezTo>
                <a:lnTo>
                  <a:pt x="12520" y="16211"/>
                </a:lnTo>
                <a:cubicBezTo>
                  <a:pt x="12749" y="15996"/>
                  <a:pt x="12749" y="15651"/>
                  <a:pt x="12520" y="15435"/>
                </a:cubicBezTo>
                <a:cubicBezTo>
                  <a:pt x="12291" y="15220"/>
                  <a:pt x="11924" y="15220"/>
                  <a:pt x="11694" y="15435"/>
                </a:cubicBezTo>
                <a:lnTo>
                  <a:pt x="9401" y="17591"/>
                </a:lnTo>
                <a:cubicBezTo>
                  <a:pt x="9172" y="17806"/>
                  <a:pt x="9172" y="18151"/>
                  <a:pt x="9401" y="18367"/>
                </a:cubicBezTo>
                <a:lnTo>
                  <a:pt x="11694" y="20523"/>
                </a:lnTo>
                <a:cubicBezTo>
                  <a:pt x="11832" y="20652"/>
                  <a:pt x="11969" y="20695"/>
                  <a:pt x="12107" y="20695"/>
                </a:cubicBezTo>
                <a:cubicBezTo>
                  <a:pt x="12245" y="20695"/>
                  <a:pt x="12428" y="20652"/>
                  <a:pt x="12520" y="20523"/>
                </a:cubicBezTo>
                <a:cubicBezTo>
                  <a:pt x="12749" y="20307"/>
                  <a:pt x="12749" y="19962"/>
                  <a:pt x="12520" y="19746"/>
                </a:cubicBezTo>
                <a:lnTo>
                  <a:pt x="11098" y="18410"/>
                </a:lnTo>
                <a:cubicBezTo>
                  <a:pt x="13208" y="18151"/>
                  <a:pt x="15180" y="17246"/>
                  <a:pt x="16739" y="15780"/>
                </a:cubicBezTo>
                <a:cubicBezTo>
                  <a:pt x="20637" y="12202"/>
                  <a:pt x="20637" y="6338"/>
                  <a:pt x="16831" y="271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2" name="Form"/>
          <p:cNvSpPr/>
          <p:nvPr/>
        </p:nvSpPr>
        <p:spPr>
          <a:xfrm>
            <a:off x="21767799" y="5588000"/>
            <a:ext cx="546101" cy="610553"/>
          </a:xfrm>
          <a:custGeom>
            <a:avLst/>
            <a:gdLst/>
            <a:ahLst/>
            <a:cxnLst>
              <a:cxn ang="0">
                <a:pos x="wd2" y="hd2"/>
              </a:cxn>
              <a:cxn ang="5400000">
                <a:pos x="wd2" y="hd2"/>
              </a:cxn>
              <a:cxn ang="10800000">
                <a:pos x="wd2" y="hd2"/>
              </a:cxn>
              <a:cxn ang="16200000">
                <a:pos x="wd2" y="hd2"/>
              </a:cxn>
            </a:cxnLst>
            <a:rect l="0" t="0" r="r" b="b"/>
            <a:pathLst>
              <a:path w="21600" h="21544" extrusionOk="0">
                <a:moveTo>
                  <a:pt x="18335" y="5053"/>
                </a:moveTo>
                <a:cubicBezTo>
                  <a:pt x="18084" y="4829"/>
                  <a:pt x="17682" y="4829"/>
                  <a:pt x="17431" y="5053"/>
                </a:cubicBezTo>
                <a:cubicBezTo>
                  <a:pt x="17180" y="5277"/>
                  <a:pt x="17180" y="5635"/>
                  <a:pt x="17431" y="5859"/>
                </a:cubicBezTo>
                <a:cubicBezTo>
                  <a:pt x="21148" y="9176"/>
                  <a:pt x="21148" y="14553"/>
                  <a:pt x="17431" y="17825"/>
                </a:cubicBezTo>
                <a:cubicBezTo>
                  <a:pt x="13714" y="21141"/>
                  <a:pt x="7686" y="21141"/>
                  <a:pt x="4019" y="17825"/>
                </a:cubicBezTo>
                <a:cubicBezTo>
                  <a:pt x="301" y="14508"/>
                  <a:pt x="301" y="9131"/>
                  <a:pt x="4019" y="5859"/>
                </a:cubicBezTo>
                <a:cubicBezTo>
                  <a:pt x="5425" y="4605"/>
                  <a:pt x="7133" y="3843"/>
                  <a:pt x="9042" y="3529"/>
                </a:cubicBezTo>
                <a:lnTo>
                  <a:pt x="7786" y="4649"/>
                </a:lnTo>
                <a:cubicBezTo>
                  <a:pt x="7535" y="4873"/>
                  <a:pt x="7535" y="5232"/>
                  <a:pt x="7786" y="5456"/>
                </a:cubicBezTo>
                <a:cubicBezTo>
                  <a:pt x="7937" y="5590"/>
                  <a:pt x="8087" y="5635"/>
                  <a:pt x="8238" y="5635"/>
                </a:cubicBezTo>
                <a:cubicBezTo>
                  <a:pt x="8389" y="5635"/>
                  <a:pt x="8590" y="5590"/>
                  <a:pt x="8690" y="5456"/>
                </a:cubicBezTo>
                <a:lnTo>
                  <a:pt x="11202" y="3215"/>
                </a:lnTo>
                <a:cubicBezTo>
                  <a:pt x="11453" y="2991"/>
                  <a:pt x="11453" y="2633"/>
                  <a:pt x="11202" y="2409"/>
                </a:cubicBezTo>
                <a:lnTo>
                  <a:pt x="8690" y="168"/>
                </a:lnTo>
                <a:cubicBezTo>
                  <a:pt x="8439" y="-56"/>
                  <a:pt x="8037" y="-56"/>
                  <a:pt x="7786" y="168"/>
                </a:cubicBezTo>
                <a:cubicBezTo>
                  <a:pt x="7535" y="392"/>
                  <a:pt x="7535" y="751"/>
                  <a:pt x="7786" y="975"/>
                </a:cubicBezTo>
                <a:lnTo>
                  <a:pt x="9343" y="2364"/>
                </a:lnTo>
                <a:cubicBezTo>
                  <a:pt x="7033" y="2633"/>
                  <a:pt x="4873" y="3574"/>
                  <a:pt x="3165" y="5098"/>
                </a:cubicBezTo>
                <a:cubicBezTo>
                  <a:pt x="1105" y="6935"/>
                  <a:pt x="0" y="9310"/>
                  <a:pt x="0" y="11909"/>
                </a:cubicBezTo>
                <a:cubicBezTo>
                  <a:pt x="0" y="14464"/>
                  <a:pt x="1105" y="16883"/>
                  <a:pt x="3165" y="18721"/>
                </a:cubicBezTo>
                <a:cubicBezTo>
                  <a:pt x="5274" y="20603"/>
                  <a:pt x="8037" y="21544"/>
                  <a:pt x="10800" y="21544"/>
                </a:cubicBezTo>
                <a:cubicBezTo>
                  <a:pt x="13563" y="21544"/>
                  <a:pt x="16326" y="20603"/>
                  <a:pt x="18435" y="18721"/>
                </a:cubicBezTo>
                <a:cubicBezTo>
                  <a:pt x="20495" y="16883"/>
                  <a:pt x="21600" y="14508"/>
                  <a:pt x="21600" y="11909"/>
                </a:cubicBezTo>
                <a:cubicBezTo>
                  <a:pt x="21500" y="9265"/>
                  <a:pt x="20394" y="6845"/>
                  <a:pt x="18335" y="505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3" name="Form"/>
          <p:cNvSpPr/>
          <p:nvPr/>
        </p:nvSpPr>
        <p:spPr>
          <a:xfrm>
            <a:off x="125984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4" name="Form"/>
          <p:cNvSpPr/>
          <p:nvPr/>
        </p:nvSpPr>
        <p:spPr>
          <a:xfrm>
            <a:off x="73787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950" y="13500"/>
                </a:moveTo>
                <a:cubicBezTo>
                  <a:pt x="13804" y="13494"/>
                  <a:pt x="13655" y="13556"/>
                  <a:pt x="13542" y="13669"/>
                </a:cubicBezTo>
                <a:cubicBezTo>
                  <a:pt x="12867" y="14344"/>
                  <a:pt x="11931" y="14737"/>
                  <a:pt x="10941" y="14738"/>
                </a:cubicBezTo>
                <a:cubicBezTo>
                  <a:pt x="10626" y="14738"/>
                  <a:pt x="10350" y="15013"/>
                  <a:pt x="10350" y="15328"/>
                </a:cubicBezTo>
                <a:cubicBezTo>
                  <a:pt x="10350" y="15643"/>
                  <a:pt x="10626" y="15919"/>
                  <a:pt x="10941" y="15919"/>
                </a:cubicBezTo>
                <a:cubicBezTo>
                  <a:pt x="12246" y="15919"/>
                  <a:pt x="13458" y="15412"/>
                  <a:pt x="14358" y="14513"/>
                </a:cubicBezTo>
                <a:cubicBezTo>
                  <a:pt x="14583" y="14287"/>
                  <a:pt x="14583" y="13936"/>
                  <a:pt x="14358" y="13711"/>
                </a:cubicBezTo>
                <a:cubicBezTo>
                  <a:pt x="14245" y="13576"/>
                  <a:pt x="14096" y="13506"/>
                  <a:pt x="13950"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5" name="Form"/>
          <p:cNvSpPr/>
          <p:nvPr/>
        </p:nvSpPr>
        <p:spPr>
          <a:xfrm>
            <a:off x="13906500" y="3340100"/>
            <a:ext cx="607219" cy="60721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7" y="0"/>
                  <a:pt x="0" y="4837"/>
                  <a:pt x="0" y="10800"/>
                </a:cubicBezTo>
                <a:cubicBezTo>
                  <a:pt x="0" y="16763"/>
                  <a:pt x="4837" y="21600"/>
                  <a:pt x="10800" y="21600"/>
                </a:cubicBezTo>
                <a:cubicBezTo>
                  <a:pt x="16763" y="21600"/>
                  <a:pt x="21600" y="16763"/>
                  <a:pt x="21600" y="10800"/>
                </a:cubicBezTo>
                <a:cubicBezTo>
                  <a:pt x="21600" y="4837"/>
                  <a:pt x="16718" y="0"/>
                  <a:pt x="10800" y="0"/>
                </a:cubicBezTo>
                <a:close/>
                <a:moveTo>
                  <a:pt x="10800" y="1172"/>
                </a:moveTo>
                <a:cubicBezTo>
                  <a:pt x="16131" y="1172"/>
                  <a:pt x="20414" y="5514"/>
                  <a:pt x="20414" y="10800"/>
                </a:cubicBezTo>
                <a:cubicBezTo>
                  <a:pt x="20414" y="16086"/>
                  <a:pt x="16086" y="20414"/>
                  <a:pt x="10800" y="20414"/>
                </a:cubicBezTo>
                <a:cubicBezTo>
                  <a:pt x="5469" y="20414"/>
                  <a:pt x="1172" y="16086"/>
                  <a:pt x="1172" y="10800"/>
                </a:cubicBezTo>
                <a:cubicBezTo>
                  <a:pt x="1172" y="5469"/>
                  <a:pt x="5514" y="1172"/>
                  <a:pt x="10800" y="1172"/>
                </a:cubicBezTo>
                <a:close/>
                <a:moveTo>
                  <a:pt x="7412" y="6776"/>
                </a:moveTo>
                <a:cubicBezTo>
                  <a:pt x="6824" y="6776"/>
                  <a:pt x="6325" y="7276"/>
                  <a:pt x="6325" y="7864"/>
                </a:cubicBezTo>
                <a:cubicBezTo>
                  <a:pt x="6325" y="8451"/>
                  <a:pt x="6824" y="8951"/>
                  <a:pt x="7412" y="8951"/>
                </a:cubicBezTo>
                <a:cubicBezTo>
                  <a:pt x="7999" y="8951"/>
                  <a:pt x="8499" y="8451"/>
                  <a:pt x="8499" y="7864"/>
                </a:cubicBezTo>
                <a:cubicBezTo>
                  <a:pt x="8499" y="7276"/>
                  <a:pt x="7999" y="6776"/>
                  <a:pt x="7412" y="6776"/>
                </a:cubicBezTo>
                <a:close/>
                <a:moveTo>
                  <a:pt x="13736" y="6776"/>
                </a:moveTo>
                <a:cubicBezTo>
                  <a:pt x="13149" y="6776"/>
                  <a:pt x="12649" y="7276"/>
                  <a:pt x="12649" y="7864"/>
                </a:cubicBezTo>
                <a:cubicBezTo>
                  <a:pt x="12649" y="8451"/>
                  <a:pt x="13149" y="8951"/>
                  <a:pt x="13736" y="8951"/>
                </a:cubicBezTo>
                <a:cubicBezTo>
                  <a:pt x="14324" y="8951"/>
                  <a:pt x="14824" y="8451"/>
                  <a:pt x="14823" y="7864"/>
                </a:cubicBezTo>
                <a:cubicBezTo>
                  <a:pt x="14823" y="7276"/>
                  <a:pt x="14324" y="6776"/>
                  <a:pt x="13736" y="6776"/>
                </a:cubicBezTo>
                <a:close/>
                <a:moveTo>
                  <a:pt x="10828" y="13553"/>
                </a:moveTo>
                <a:cubicBezTo>
                  <a:pt x="9518" y="13553"/>
                  <a:pt x="8346" y="14047"/>
                  <a:pt x="7398" y="14951"/>
                </a:cubicBezTo>
                <a:cubicBezTo>
                  <a:pt x="7172" y="15176"/>
                  <a:pt x="7172" y="15544"/>
                  <a:pt x="7398" y="15769"/>
                </a:cubicBezTo>
                <a:cubicBezTo>
                  <a:pt x="7624" y="15995"/>
                  <a:pt x="7991" y="15995"/>
                  <a:pt x="8216" y="15769"/>
                </a:cubicBezTo>
                <a:cubicBezTo>
                  <a:pt x="8894" y="15092"/>
                  <a:pt x="9834" y="14682"/>
                  <a:pt x="10828" y="14682"/>
                </a:cubicBezTo>
                <a:cubicBezTo>
                  <a:pt x="11822" y="14682"/>
                  <a:pt x="12731" y="15047"/>
                  <a:pt x="13454" y="15769"/>
                </a:cubicBezTo>
                <a:cubicBezTo>
                  <a:pt x="13590" y="15905"/>
                  <a:pt x="13728" y="15953"/>
                  <a:pt x="13863" y="15953"/>
                </a:cubicBezTo>
                <a:cubicBezTo>
                  <a:pt x="13999" y="15953"/>
                  <a:pt x="14168" y="15905"/>
                  <a:pt x="14259" y="15769"/>
                </a:cubicBezTo>
                <a:cubicBezTo>
                  <a:pt x="14485" y="15544"/>
                  <a:pt x="14485" y="15176"/>
                  <a:pt x="14259" y="14951"/>
                </a:cubicBezTo>
                <a:cubicBezTo>
                  <a:pt x="13310" y="14047"/>
                  <a:pt x="12093" y="13553"/>
                  <a:pt x="10828" y="1355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6" name="Form"/>
          <p:cNvSpPr/>
          <p:nvPr/>
        </p:nvSpPr>
        <p:spPr>
          <a:xfrm>
            <a:off x="112903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809" y="13500"/>
                </a:moveTo>
                <a:lnTo>
                  <a:pt x="7791" y="13542"/>
                </a:lnTo>
                <a:cubicBezTo>
                  <a:pt x="7476" y="13542"/>
                  <a:pt x="7200" y="13818"/>
                  <a:pt x="7200" y="14133"/>
                </a:cubicBezTo>
                <a:cubicBezTo>
                  <a:pt x="7200" y="14448"/>
                  <a:pt x="7476" y="14709"/>
                  <a:pt x="7791" y="14709"/>
                </a:cubicBezTo>
                <a:lnTo>
                  <a:pt x="13809" y="14667"/>
                </a:lnTo>
                <a:cubicBezTo>
                  <a:pt x="14124" y="14667"/>
                  <a:pt x="14400" y="14406"/>
                  <a:pt x="14400" y="14091"/>
                </a:cubicBezTo>
                <a:cubicBezTo>
                  <a:pt x="14400" y="13731"/>
                  <a:pt x="14124" y="13500"/>
                  <a:pt x="13809"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7" name="Form"/>
          <p:cNvSpPr/>
          <p:nvPr/>
        </p:nvSpPr>
        <p:spPr>
          <a:xfrm>
            <a:off x="99822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167"/>
                </a:moveTo>
                <a:cubicBezTo>
                  <a:pt x="16110" y="1167"/>
                  <a:pt x="20433" y="5490"/>
                  <a:pt x="20433" y="10800"/>
                </a:cubicBezTo>
                <a:cubicBezTo>
                  <a:pt x="20433"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884" y="11250"/>
                </a:moveTo>
                <a:cubicBezTo>
                  <a:pt x="9579" y="11250"/>
                  <a:pt x="8550" y="12279"/>
                  <a:pt x="8550" y="13584"/>
                </a:cubicBezTo>
                <a:cubicBezTo>
                  <a:pt x="8550" y="14889"/>
                  <a:pt x="9579" y="15933"/>
                  <a:pt x="10884" y="15933"/>
                </a:cubicBezTo>
                <a:cubicBezTo>
                  <a:pt x="12189" y="15933"/>
                  <a:pt x="13233" y="14889"/>
                  <a:pt x="13233" y="13584"/>
                </a:cubicBezTo>
                <a:cubicBezTo>
                  <a:pt x="13278" y="12324"/>
                  <a:pt x="12189" y="11250"/>
                  <a:pt x="10884" y="11250"/>
                </a:cubicBezTo>
                <a:close/>
                <a:moveTo>
                  <a:pt x="10884" y="12375"/>
                </a:moveTo>
                <a:cubicBezTo>
                  <a:pt x="11559" y="12375"/>
                  <a:pt x="12108" y="12909"/>
                  <a:pt x="12108" y="13584"/>
                </a:cubicBezTo>
                <a:cubicBezTo>
                  <a:pt x="12108" y="14259"/>
                  <a:pt x="11559" y="14808"/>
                  <a:pt x="10884" y="14808"/>
                </a:cubicBezTo>
                <a:cubicBezTo>
                  <a:pt x="10209" y="14808"/>
                  <a:pt x="9675" y="14259"/>
                  <a:pt x="9675" y="13584"/>
                </a:cubicBezTo>
                <a:cubicBezTo>
                  <a:pt x="9675" y="12909"/>
                  <a:pt x="10209" y="12375"/>
                  <a:pt x="10884" y="1237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8" name="Form"/>
          <p:cNvSpPr/>
          <p:nvPr/>
        </p:nvSpPr>
        <p:spPr>
          <a:xfrm>
            <a:off x="86868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05"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10617" y="10350"/>
                </a:moveTo>
                <a:cubicBezTo>
                  <a:pt x="8457" y="10350"/>
                  <a:pt x="6750" y="11520"/>
                  <a:pt x="6750" y="13050"/>
                </a:cubicBezTo>
                <a:cubicBezTo>
                  <a:pt x="6750" y="14580"/>
                  <a:pt x="8457" y="15750"/>
                  <a:pt x="10617" y="15750"/>
                </a:cubicBezTo>
                <a:cubicBezTo>
                  <a:pt x="12777" y="15750"/>
                  <a:pt x="14484" y="14580"/>
                  <a:pt x="14484" y="13050"/>
                </a:cubicBezTo>
                <a:cubicBezTo>
                  <a:pt x="14439" y="11520"/>
                  <a:pt x="12777" y="10350"/>
                  <a:pt x="10617" y="10350"/>
                </a:cubicBezTo>
                <a:close/>
                <a:moveTo>
                  <a:pt x="10617" y="11559"/>
                </a:moveTo>
                <a:cubicBezTo>
                  <a:pt x="12057" y="11559"/>
                  <a:pt x="13317" y="12282"/>
                  <a:pt x="13317" y="13092"/>
                </a:cubicBezTo>
                <a:cubicBezTo>
                  <a:pt x="13317" y="13902"/>
                  <a:pt x="12057" y="14625"/>
                  <a:pt x="10617" y="14625"/>
                </a:cubicBezTo>
                <a:cubicBezTo>
                  <a:pt x="9177" y="14625"/>
                  <a:pt x="7917" y="13902"/>
                  <a:pt x="7917" y="13092"/>
                </a:cubicBezTo>
                <a:cubicBezTo>
                  <a:pt x="7917" y="12282"/>
                  <a:pt x="9177" y="11559"/>
                  <a:pt x="10617" y="1155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19" name="Form"/>
          <p:cNvSpPr/>
          <p:nvPr/>
        </p:nvSpPr>
        <p:spPr>
          <a:xfrm>
            <a:off x="165100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116" y="12192"/>
                </a:moveTo>
                <a:cubicBezTo>
                  <a:pt x="6981" y="12136"/>
                  <a:pt x="6823" y="12139"/>
                  <a:pt x="6666" y="12206"/>
                </a:cubicBezTo>
                <a:cubicBezTo>
                  <a:pt x="6351" y="12341"/>
                  <a:pt x="6221" y="12651"/>
                  <a:pt x="6356" y="12966"/>
                </a:cubicBezTo>
                <a:cubicBezTo>
                  <a:pt x="7121" y="14766"/>
                  <a:pt x="8879" y="15933"/>
                  <a:pt x="10814" y="15933"/>
                </a:cubicBezTo>
                <a:cubicBezTo>
                  <a:pt x="12749" y="15933"/>
                  <a:pt x="14448" y="14819"/>
                  <a:pt x="15258" y="13064"/>
                </a:cubicBezTo>
                <a:cubicBezTo>
                  <a:pt x="15348" y="12704"/>
                  <a:pt x="15219" y="12383"/>
                  <a:pt x="14948" y="12248"/>
                </a:cubicBezTo>
                <a:cubicBezTo>
                  <a:pt x="14633" y="12113"/>
                  <a:pt x="14324" y="12243"/>
                  <a:pt x="14189" y="12558"/>
                </a:cubicBezTo>
                <a:cubicBezTo>
                  <a:pt x="13604" y="13908"/>
                  <a:pt x="12299" y="14766"/>
                  <a:pt x="10814" y="14766"/>
                </a:cubicBezTo>
                <a:cubicBezTo>
                  <a:pt x="9329" y="14766"/>
                  <a:pt x="7979" y="13866"/>
                  <a:pt x="7439" y="12516"/>
                </a:cubicBezTo>
                <a:cubicBezTo>
                  <a:pt x="7372" y="12358"/>
                  <a:pt x="7251" y="12248"/>
                  <a:pt x="7116" y="1219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0" name="Form"/>
          <p:cNvSpPr/>
          <p:nvPr/>
        </p:nvSpPr>
        <p:spPr>
          <a:xfrm>
            <a:off x="178181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83" y="6750"/>
                </a:moveTo>
                <a:cubicBezTo>
                  <a:pt x="6798" y="6750"/>
                  <a:pt x="6300" y="7248"/>
                  <a:pt x="6300" y="7833"/>
                </a:cubicBezTo>
                <a:cubicBezTo>
                  <a:pt x="6300" y="8418"/>
                  <a:pt x="6798" y="8916"/>
                  <a:pt x="7383" y="8916"/>
                </a:cubicBezTo>
                <a:cubicBezTo>
                  <a:pt x="7968" y="8916"/>
                  <a:pt x="8466" y="8418"/>
                  <a:pt x="8466" y="7833"/>
                </a:cubicBezTo>
                <a:cubicBezTo>
                  <a:pt x="8466" y="7248"/>
                  <a:pt x="7968" y="6750"/>
                  <a:pt x="7383" y="6750"/>
                </a:cubicBez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6"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1" name="Form"/>
          <p:cNvSpPr/>
          <p:nvPr/>
        </p:nvSpPr>
        <p:spPr>
          <a:xfrm>
            <a:off x="191135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555"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41" y="7200"/>
                </a:moveTo>
                <a:cubicBezTo>
                  <a:pt x="7026" y="7200"/>
                  <a:pt x="6750" y="7476"/>
                  <a:pt x="6750" y="7791"/>
                </a:cubicBezTo>
                <a:cubicBezTo>
                  <a:pt x="6750" y="8106"/>
                  <a:pt x="7026" y="8367"/>
                  <a:pt x="7341" y="8367"/>
                </a:cubicBezTo>
                <a:lnTo>
                  <a:pt x="8367" y="8367"/>
                </a:lnTo>
                <a:cubicBezTo>
                  <a:pt x="8682" y="8367"/>
                  <a:pt x="8958" y="8106"/>
                  <a:pt x="8958" y="7791"/>
                </a:cubicBezTo>
                <a:cubicBezTo>
                  <a:pt x="8958" y="7476"/>
                  <a:pt x="8682" y="7200"/>
                  <a:pt x="8367" y="7200"/>
                </a:cubicBezTo>
                <a:lnTo>
                  <a:pt x="7341" y="7200"/>
                </a:ln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10786" y="13500"/>
                </a:moveTo>
                <a:cubicBezTo>
                  <a:pt x="9481" y="13500"/>
                  <a:pt x="8269" y="13992"/>
                  <a:pt x="7369" y="14892"/>
                </a:cubicBezTo>
                <a:cubicBezTo>
                  <a:pt x="7144" y="15117"/>
                  <a:pt x="7144" y="15483"/>
                  <a:pt x="7369" y="15708"/>
                </a:cubicBezTo>
                <a:cubicBezTo>
                  <a:pt x="7594" y="15933"/>
                  <a:pt x="7959" y="15933"/>
                  <a:pt x="8184" y="15708"/>
                </a:cubicBezTo>
                <a:cubicBezTo>
                  <a:pt x="8859" y="15033"/>
                  <a:pt x="9796" y="14625"/>
                  <a:pt x="10786" y="14625"/>
                </a:cubicBezTo>
                <a:cubicBezTo>
                  <a:pt x="11776" y="14625"/>
                  <a:pt x="12682" y="15033"/>
                  <a:pt x="13402" y="15708"/>
                </a:cubicBezTo>
                <a:cubicBezTo>
                  <a:pt x="13537" y="15843"/>
                  <a:pt x="13674" y="15891"/>
                  <a:pt x="13809" y="15891"/>
                </a:cubicBezTo>
                <a:cubicBezTo>
                  <a:pt x="13944" y="15891"/>
                  <a:pt x="14113" y="15843"/>
                  <a:pt x="14203" y="15708"/>
                </a:cubicBezTo>
                <a:cubicBezTo>
                  <a:pt x="14428" y="15483"/>
                  <a:pt x="14428" y="15117"/>
                  <a:pt x="14203" y="14892"/>
                </a:cubicBezTo>
                <a:cubicBezTo>
                  <a:pt x="13258" y="13992"/>
                  <a:pt x="12046" y="13500"/>
                  <a:pt x="10786"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2" name="Form"/>
          <p:cNvSpPr/>
          <p:nvPr/>
        </p:nvSpPr>
        <p:spPr>
          <a:xfrm>
            <a:off x="60706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10" y="20433"/>
                  <a:pt x="10800" y="20433"/>
                </a:cubicBezTo>
                <a:cubicBezTo>
                  <a:pt x="5490" y="20433"/>
                  <a:pt x="1167" y="16110"/>
                  <a:pt x="1167" y="10800"/>
                </a:cubicBezTo>
                <a:cubicBezTo>
                  <a:pt x="1167" y="5490"/>
                  <a:pt x="5490" y="1167"/>
                  <a:pt x="10800" y="1167"/>
                </a:cubicBezTo>
                <a:close/>
                <a:moveTo>
                  <a:pt x="8044" y="7200"/>
                </a:moveTo>
                <a:cubicBezTo>
                  <a:pt x="7898" y="7200"/>
                  <a:pt x="7748" y="7256"/>
                  <a:pt x="7636" y="7369"/>
                </a:cubicBezTo>
                <a:lnTo>
                  <a:pt x="6919" y="8086"/>
                </a:lnTo>
                <a:cubicBezTo>
                  <a:pt x="6694" y="8311"/>
                  <a:pt x="6694" y="8677"/>
                  <a:pt x="6919" y="8902"/>
                </a:cubicBezTo>
                <a:cubicBezTo>
                  <a:pt x="7054" y="9037"/>
                  <a:pt x="7192" y="9084"/>
                  <a:pt x="7327" y="9084"/>
                </a:cubicBezTo>
                <a:cubicBezTo>
                  <a:pt x="7462" y="9084"/>
                  <a:pt x="7644" y="9037"/>
                  <a:pt x="7734" y="8902"/>
                </a:cubicBezTo>
                <a:lnTo>
                  <a:pt x="8044" y="8578"/>
                </a:lnTo>
                <a:lnTo>
                  <a:pt x="8353" y="8902"/>
                </a:lnTo>
                <a:cubicBezTo>
                  <a:pt x="8488" y="9037"/>
                  <a:pt x="8626" y="9084"/>
                  <a:pt x="8761" y="9084"/>
                </a:cubicBezTo>
                <a:cubicBezTo>
                  <a:pt x="8896" y="9084"/>
                  <a:pt x="9079" y="9037"/>
                  <a:pt x="9169" y="8902"/>
                </a:cubicBezTo>
                <a:cubicBezTo>
                  <a:pt x="9394" y="8677"/>
                  <a:pt x="9394" y="8311"/>
                  <a:pt x="9169" y="8086"/>
                </a:cubicBezTo>
                <a:lnTo>
                  <a:pt x="8452" y="7369"/>
                </a:lnTo>
                <a:cubicBezTo>
                  <a:pt x="8339" y="7256"/>
                  <a:pt x="8190" y="7200"/>
                  <a:pt x="804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11236" y="13500"/>
                </a:moveTo>
                <a:cubicBezTo>
                  <a:pt x="9931" y="13500"/>
                  <a:pt x="8719" y="13992"/>
                  <a:pt x="7819" y="14892"/>
                </a:cubicBezTo>
                <a:cubicBezTo>
                  <a:pt x="7594" y="15117"/>
                  <a:pt x="7594" y="15483"/>
                  <a:pt x="7819" y="15708"/>
                </a:cubicBezTo>
                <a:cubicBezTo>
                  <a:pt x="7954" y="15843"/>
                  <a:pt x="8092" y="15891"/>
                  <a:pt x="8227" y="15891"/>
                </a:cubicBezTo>
                <a:cubicBezTo>
                  <a:pt x="8362" y="15891"/>
                  <a:pt x="8544" y="15843"/>
                  <a:pt x="8634" y="15708"/>
                </a:cubicBezTo>
                <a:cubicBezTo>
                  <a:pt x="9309" y="15033"/>
                  <a:pt x="10246" y="14625"/>
                  <a:pt x="11236" y="14625"/>
                </a:cubicBezTo>
                <a:cubicBezTo>
                  <a:pt x="12226" y="14625"/>
                  <a:pt x="13132" y="15033"/>
                  <a:pt x="13852" y="15708"/>
                </a:cubicBezTo>
                <a:cubicBezTo>
                  <a:pt x="14077" y="15933"/>
                  <a:pt x="14428" y="15933"/>
                  <a:pt x="14653" y="15708"/>
                </a:cubicBezTo>
                <a:cubicBezTo>
                  <a:pt x="14878" y="15483"/>
                  <a:pt x="14878" y="15117"/>
                  <a:pt x="14653" y="14892"/>
                </a:cubicBezTo>
                <a:cubicBezTo>
                  <a:pt x="13753" y="13992"/>
                  <a:pt x="12541" y="13500"/>
                  <a:pt x="11236"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3" name="Form"/>
          <p:cNvSpPr/>
          <p:nvPr/>
        </p:nvSpPr>
        <p:spPr>
          <a:xfrm>
            <a:off x="47752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594" y="7200"/>
                </a:moveTo>
                <a:cubicBezTo>
                  <a:pt x="7448" y="7200"/>
                  <a:pt x="7298" y="7256"/>
                  <a:pt x="7186" y="7369"/>
                </a:cubicBezTo>
                <a:lnTo>
                  <a:pt x="6469" y="8086"/>
                </a:lnTo>
                <a:cubicBezTo>
                  <a:pt x="6244" y="8311"/>
                  <a:pt x="6244" y="8677"/>
                  <a:pt x="6469" y="8902"/>
                </a:cubicBezTo>
                <a:cubicBezTo>
                  <a:pt x="6604" y="9037"/>
                  <a:pt x="6742" y="9084"/>
                  <a:pt x="6877" y="9084"/>
                </a:cubicBezTo>
                <a:cubicBezTo>
                  <a:pt x="7012" y="9084"/>
                  <a:pt x="7194" y="9037"/>
                  <a:pt x="7284" y="8902"/>
                </a:cubicBezTo>
                <a:lnTo>
                  <a:pt x="7594" y="8578"/>
                </a:lnTo>
                <a:lnTo>
                  <a:pt x="7903" y="8902"/>
                </a:lnTo>
                <a:cubicBezTo>
                  <a:pt x="8038" y="9037"/>
                  <a:pt x="8176" y="9084"/>
                  <a:pt x="8311" y="9084"/>
                </a:cubicBezTo>
                <a:cubicBezTo>
                  <a:pt x="8446" y="9084"/>
                  <a:pt x="8629" y="9037"/>
                  <a:pt x="8719" y="8902"/>
                </a:cubicBezTo>
                <a:cubicBezTo>
                  <a:pt x="8944" y="8677"/>
                  <a:pt x="8944" y="8311"/>
                  <a:pt x="8719" y="8086"/>
                </a:cubicBezTo>
                <a:lnTo>
                  <a:pt x="8002" y="7369"/>
                </a:lnTo>
                <a:cubicBezTo>
                  <a:pt x="7889" y="7256"/>
                  <a:pt x="7740" y="7200"/>
                  <a:pt x="759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4023"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4" name="Form"/>
          <p:cNvSpPr/>
          <p:nvPr/>
        </p:nvSpPr>
        <p:spPr>
          <a:xfrm>
            <a:off x="34671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6891" y="12150"/>
                </a:moveTo>
                <a:cubicBezTo>
                  <a:pt x="6711" y="12150"/>
                  <a:pt x="6533" y="12237"/>
                  <a:pt x="6398" y="12417"/>
                </a:cubicBezTo>
                <a:cubicBezTo>
                  <a:pt x="6308" y="12597"/>
                  <a:pt x="6252" y="12786"/>
                  <a:pt x="6342" y="12966"/>
                </a:cubicBezTo>
                <a:cubicBezTo>
                  <a:pt x="7107" y="14766"/>
                  <a:pt x="8865" y="15933"/>
                  <a:pt x="10800" y="15933"/>
                </a:cubicBezTo>
                <a:cubicBezTo>
                  <a:pt x="12735" y="15933"/>
                  <a:pt x="14448" y="14805"/>
                  <a:pt x="15258" y="13050"/>
                </a:cubicBezTo>
                <a:cubicBezTo>
                  <a:pt x="15348" y="12870"/>
                  <a:pt x="15306" y="12651"/>
                  <a:pt x="15216" y="12516"/>
                </a:cubicBezTo>
                <a:cubicBezTo>
                  <a:pt x="15081" y="12291"/>
                  <a:pt x="14903" y="12192"/>
                  <a:pt x="14723" y="12192"/>
                </a:cubicBezTo>
                <a:lnTo>
                  <a:pt x="6891" y="12150"/>
                </a:lnTo>
                <a:close/>
                <a:moveTo>
                  <a:pt x="7875" y="13317"/>
                </a:moveTo>
                <a:lnTo>
                  <a:pt x="13683" y="13359"/>
                </a:lnTo>
                <a:cubicBezTo>
                  <a:pt x="13008" y="14214"/>
                  <a:pt x="11925" y="14766"/>
                  <a:pt x="10800" y="14766"/>
                </a:cubicBezTo>
                <a:cubicBezTo>
                  <a:pt x="9630" y="14766"/>
                  <a:pt x="8550" y="14217"/>
                  <a:pt x="7875" y="1331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5" name="Form"/>
          <p:cNvSpPr/>
          <p:nvPr/>
        </p:nvSpPr>
        <p:spPr>
          <a:xfrm>
            <a:off x="15201900" y="33401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63"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027" y="11700"/>
                </a:moveTo>
                <a:cubicBezTo>
                  <a:pt x="9880" y="11700"/>
                  <a:pt x="9731" y="11756"/>
                  <a:pt x="9619" y="11869"/>
                </a:cubicBezTo>
                <a:cubicBezTo>
                  <a:pt x="9394" y="12094"/>
                  <a:pt x="9394" y="12459"/>
                  <a:pt x="9619" y="12684"/>
                </a:cubicBezTo>
                <a:lnTo>
                  <a:pt x="10336" y="13402"/>
                </a:lnTo>
                <a:lnTo>
                  <a:pt x="9619" y="14119"/>
                </a:lnTo>
                <a:cubicBezTo>
                  <a:pt x="9394" y="14344"/>
                  <a:pt x="9394" y="14709"/>
                  <a:pt x="9619" y="14934"/>
                </a:cubicBezTo>
                <a:cubicBezTo>
                  <a:pt x="9754" y="15024"/>
                  <a:pt x="9892" y="15103"/>
                  <a:pt x="10027" y="15103"/>
                </a:cubicBezTo>
                <a:cubicBezTo>
                  <a:pt x="10162" y="15103"/>
                  <a:pt x="10344" y="15069"/>
                  <a:pt x="10434" y="14934"/>
                </a:cubicBezTo>
                <a:lnTo>
                  <a:pt x="11152" y="14203"/>
                </a:lnTo>
                <a:lnTo>
                  <a:pt x="11869" y="14934"/>
                </a:lnTo>
                <a:cubicBezTo>
                  <a:pt x="12004" y="15024"/>
                  <a:pt x="12142" y="15103"/>
                  <a:pt x="12277" y="15103"/>
                </a:cubicBezTo>
                <a:cubicBezTo>
                  <a:pt x="12412" y="15103"/>
                  <a:pt x="12594" y="15069"/>
                  <a:pt x="12684" y="14934"/>
                </a:cubicBezTo>
                <a:cubicBezTo>
                  <a:pt x="12909" y="14709"/>
                  <a:pt x="12909" y="14344"/>
                  <a:pt x="12684" y="14119"/>
                </a:cubicBezTo>
                <a:lnTo>
                  <a:pt x="11953" y="13402"/>
                </a:lnTo>
                <a:lnTo>
                  <a:pt x="12684" y="12684"/>
                </a:lnTo>
                <a:cubicBezTo>
                  <a:pt x="12909" y="12459"/>
                  <a:pt x="12909" y="12094"/>
                  <a:pt x="12684" y="11869"/>
                </a:cubicBezTo>
                <a:cubicBezTo>
                  <a:pt x="12459" y="11644"/>
                  <a:pt x="12094" y="11644"/>
                  <a:pt x="11869" y="11869"/>
                </a:cubicBezTo>
                <a:lnTo>
                  <a:pt x="11152" y="12586"/>
                </a:lnTo>
                <a:lnTo>
                  <a:pt x="10434" y="11869"/>
                </a:lnTo>
                <a:cubicBezTo>
                  <a:pt x="10322" y="11756"/>
                  <a:pt x="10173" y="11700"/>
                  <a:pt x="10027" y="117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26" name="Arrows"/>
          <p:cNvSpPr/>
          <p:nvPr/>
        </p:nvSpPr>
        <p:spPr>
          <a:xfrm>
            <a:off x="630046" y="5254029"/>
            <a:ext cx="1279907"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Arrows</a:t>
            </a:r>
          </a:p>
        </p:txBody>
      </p:sp>
      <p:sp>
        <p:nvSpPr>
          <p:cNvPr id="3627" name="Smileys"/>
          <p:cNvSpPr/>
          <p:nvPr/>
        </p:nvSpPr>
        <p:spPr>
          <a:xfrm>
            <a:off x="577659" y="3009900"/>
            <a:ext cx="1384682" cy="1270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Smileys</a:t>
            </a:r>
          </a:p>
        </p:txBody>
      </p:sp>
    </p:spTree>
  </p:cSld>
  <p:clrMapOvr>
    <a:masterClrMapping/>
  </p:clrMapOvr>
  <p:transition spd="med"/>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9" name="Form"/>
          <p:cNvSpPr/>
          <p:nvPr/>
        </p:nvSpPr>
        <p:spPr>
          <a:xfrm>
            <a:off x="7391400" y="44704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9405" y="10215"/>
                </a:moveTo>
                <a:lnTo>
                  <a:pt x="1170" y="10215"/>
                </a:lnTo>
                <a:cubicBezTo>
                  <a:pt x="1305" y="7965"/>
                  <a:pt x="2205" y="5940"/>
                  <a:pt x="3600" y="4365"/>
                </a:cubicBezTo>
                <a:lnTo>
                  <a:pt x="9405" y="10215"/>
                </a:lnTo>
                <a:close/>
                <a:moveTo>
                  <a:pt x="10800" y="20430"/>
                </a:moveTo>
                <a:cubicBezTo>
                  <a:pt x="5670" y="20430"/>
                  <a:pt x="1485" y="16425"/>
                  <a:pt x="1170" y="11385"/>
                </a:cubicBezTo>
                <a:lnTo>
                  <a:pt x="10800" y="11385"/>
                </a:lnTo>
                <a:cubicBezTo>
                  <a:pt x="11295" y="11385"/>
                  <a:pt x="11565" y="10755"/>
                  <a:pt x="11205" y="10395"/>
                </a:cubicBezTo>
                <a:lnTo>
                  <a:pt x="4455" y="3555"/>
                </a:lnTo>
                <a:cubicBezTo>
                  <a:pt x="6165" y="2070"/>
                  <a:pt x="8370" y="1170"/>
                  <a:pt x="10800" y="1170"/>
                </a:cubicBezTo>
                <a:cubicBezTo>
                  <a:pt x="16110" y="1170"/>
                  <a:pt x="20430" y="5490"/>
                  <a:pt x="20430" y="10800"/>
                </a:cubicBezTo>
                <a:cubicBezTo>
                  <a:pt x="20430" y="16110"/>
                  <a:pt x="16110" y="20430"/>
                  <a:pt x="10800" y="204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0" name="Form"/>
          <p:cNvSpPr/>
          <p:nvPr/>
        </p:nvSpPr>
        <p:spPr>
          <a:xfrm>
            <a:off x="11315700" y="4559299"/>
            <a:ext cx="609600" cy="440691"/>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5789"/>
                </a:lnTo>
                <a:cubicBezTo>
                  <a:pt x="18720" y="5353"/>
                  <a:pt x="18450" y="4980"/>
                  <a:pt x="18135" y="4980"/>
                </a:cubicBezTo>
                <a:lnTo>
                  <a:pt x="15120" y="4980"/>
                </a:lnTo>
                <a:cubicBezTo>
                  <a:pt x="14805" y="4980"/>
                  <a:pt x="14535" y="5353"/>
                  <a:pt x="14535" y="5789"/>
                </a:cubicBezTo>
                <a:lnTo>
                  <a:pt x="14535" y="19982"/>
                </a:lnTo>
                <a:lnTo>
                  <a:pt x="12915" y="19982"/>
                </a:lnTo>
                <a:lnTo>
                  <a:pt x="12915" y="809"/>
                </a:lnTo>
                <a:cubicBezTo>
                  <a:pt x="12915" y="373"/>
                  <a:pt x="12645" y="0"/>
                  <a:pt x="12330" y="0"/>
                </a:cubicBezTo>
                <a:lnTo>
                  <a:pt x="9315" y="0"/>
                </a:lnTo>
                <a:cubicBezTo>
                  <a:pt x="9000" y="0"/>
                  <a:pt x="8730" y="373"/>
                  <a:pt x="8730" y="809"/>
                </a:cubicBezTo>
                <a:lnTo>
                  <a:pt x="8730" y="19982"/>
                </a:lnTo>
                <a:lnTo>
                  <a:pt x="7110" y="19982"/>
                </a:lnTo>
                <a:lnTo>
                  <a:pt x="7110" y="10831"/>
                </a:lnTo>
                <a:cubicBezTo>
                  <a:pt x="7110" y="10395"/>
                  <a:pt x="6840" y="10022"/>
                  <a:pt x="6525" y="10022"/>
                </a:cubicBezTo>
                <a:lnTo>
                  <a:pt x="3510" y="10022"/>
                </a:lnTo>
                <a:cubicBezTo>
                  <a:pt x="3195" y="10022"/>
                  <a:pt x="2925" y="10395"/>
                  <a:pt x="2925" y="10831"/>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420" y="19982"/>
                  <a:pt x="21060" y="19982"/>
                </a:cubicBezTo>
                <a:close/>
                <a:moveTo>
                  <a:pt x="15705" y="6598"/>
                </a:moveTo>
                <a:lnTo>
                  <a:pt x="17550" y="6598"/>
                </a:lnTo>
                <a:lnTo>
                  <a:pt x="17550" y="19982"/>
                </a:lnTo>
                <a:lnTo>
                  <a:pt x="15705" y="19982"/>
                </a:lnTo>
                <a:lnTo>
                  <a:pt x="15705" y="6598"/>
                </a:lnTo>
                <a:close/>
                <a:moveTo>
                  <a:pt x="9900" y="1618"/>
                </a:moveTo>
                <a:lnTo>
                  <a:pt x="11745" y="1618"/>
                </a:lnTo>
                <a:lnTo>
                  <a:pt x="11745" y="19982"/>
                </a:lnTo>
                <a:lnTo>
                  <a:pt x="9900" y="19982"/>
                </a:lnTo>
                <a:lnTo>
                  <a:pt x="9900" y="1618"/>
                </a:lnTo>
                <a:close/>
                <a:moveTo>
                  <a:pt x="4140" y="11640"/>
                </a:moveTo>
                <a:lnTo>
                  <a:pt x="5985" y="11640"/>
                </a:lnTo>
                <a:lnTo>
                  <a:pt x="5985" y="20044"/>
                </a:lnTo>
                <a:lnTo>
                  <a:pt x="4140" y="20044"/>
                </a:lnTo>
                <a:lnTo>
                  <a:pt x="4140" y="1164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1" name="Form"/>
          <p:cNvSpPr/>
          <p:nvPr/>
        </p:nvSpPr>
        <p:spPr>
          <a:xfrm>
            <a:off x="10007600" y="4559299"/>
            <a:ext cx="609600" cy="440691"/>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10769"/>
                </a:lnTo>
                <a:cubicBezTo>
                  <a:pt x="18720" y="10333"/>
                  <a:pt x="18450" y="9960"/>
                  <a:pt x="18135" y="9960"/>
                </a:cubicBezTo>
                <a:lnTo>
                  <a:pt x="15120" y="9960"/>
                </a:lnTo>
                <a:cubicBezTo>
                  <a:pt x="14805" y="9960"/>
                  <a:pt x="14535" y="10333"/>
                  <a:pt x="14535" y="10769"/>
                </a:cubicBezTo>
                <a:lnTo>
                  <a:pt x="14535" y="19982"/>
                </a:lnTo>
                <a:lnTo>
                  <a:pt x="12915" y="19982"/>
                </a:lnTo>
                <a:lnTo>
                  <a:pt x="12915" y="5789"/>
                </a:lnTo>
                <a:cubicBezTo>
                  <a:pt x="12915" y="5353"/>
                  <a:pt x="12645" y="4980"/>
                  <a:pt x="12330" y="4980"/>
                </a:cubicBezTo>
                <a:lnTo>
                  <a:pt x="9315" y="4980"/>
                </a:lnTo>
                <a:cubicBezTo>
                  <a:pt x="9000" y="4980"/>
                  <a:pt x="8730" y="5353"/>
                  <a:pt x="8730" y="5789"/>
                </a:cubicBezTo>
                <a:lnTo>
                  <a:pt x="8730" y="19982"/>
                </a:lnTo>
                <a:lnTo>
                  <a:pt x="7110" y="19982"/>
                </a:lnTo>
                <a:lnTo>
                  <a:pt x="7110" y="809"/>
                </a:lnTo>
                <a:cubicBezTo>
                  <a:pt x="7110" y="373"/>
                  <a:pt x="6840" y="0"/>
                  <a:pt x="6525" y="0"/>
                </a:cubicBezTo>
                <a:lnTo>
                  <a:pt x="3510" y="0"/>
                </a:lnTo>
                <a:cubicBezTo>
                  <a:pt x="3195" y="0"/>
                  <a:pt x="2925" y="373"/>
                  <a:pt x="2925" y="809"/>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375" y="19982"/>
                  <a:pt x="21060" y="19982"/>
                </a:cubicBezTo>
                <a:close/>
                <a:moveTo>
                  <a:pt x="15705" y="11578"/>
                </a:moveTo>
                <a:lnTo>
                  <a:pt x="17550" y="11578"/>
                </a:lnTo>
                <a:lnTo>
                  <a:pt x="17550" y="19982"/>
                </a:lnTo>
                <a:lnTo>
                  <a:pt x="15705" y="19982"/>
                </a:lnTo>
                <a:lnTo>
                  <a:pt x="15705" y="11578"/>
                </a:lnTo>
                <a:close/>
                <a:moveTo>
                  <a:pt x="9900" y="6598"/>
                </a:moveTo>
                <a:lnTo>
                  <a:pt x="11745" y="6598"/>
                </a:lnTo>
                <a:lnTo>
                  <a:pt x="11745" y="19982"/>
                </a:lnTo>
                <a:lnTo>
                  <a:pt x="9900" y="19982"/>
                </a:lnTo>
                <a:lnTo>
                  <a:pt x="9900" y="6598"/>
                </a:lnTo>
                <a:close/>
                <a:moveTo>
                  <a:pt x="4095" y="1618"/>
                </a:moveTo>
                <a:lnTo>
                  <a:pt x="5940" y="1618"/>
                </a:lnTo>
                <a:lnTo>
                  <a:pt x="5940" y="19982"/>
                </a:lnTo>
                <a:lnTo>
                  <a:pt x="4095" y="19982"/>
                </a:lnTo>
                <a:lnTo>
                  <a:pt x="4095" y="1618"/>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2" name="Form"/>
          <p:cNvSpPr/>
          <p:nvPr/>
        </p:nvSpPr>
        <p:spPr>
          <a:xfrm>
            <a:off x="8699499" y="4559299"/>
            <a:ext cx="609603" cy="440691"/>
          </a:xfrm>
          <a:custGeom>
            <a:avLst/>
            <a:gdLst/>
            <a:ahLst/>
            <a:cxnLst>
              <a:cxn ang="0">
                <a:pos x="wd2" y="hd2"/>
              </a:cxn>
              <a:cxn ang="5400000">
                <a:pos x="wd2" y="hd2"/>
              </a:cxn>
              <a:cxn ang="10800000">
                <a:pos x="wd2" y="hd2"/>
              </a:cxn>
              <a:cxn ang="16200000">
                <a:pos x="wd2" y="hd2"/>
              </a:cxn>
            </a:cxnLst>
            <a:rect l="0" t="0" r="r" b="b"/>
            <a:pathLst>
              <a:path w="21600" h="21600" extrusionOk="0">
                <a:moveTo>
                  <a:pt x="21015" y="19982"/>
                </a:moveTo>
                <a:lnTo>
                  <a:pt x="18675" y="19982"/>
                </a:lnTo>
                <a:lnTo>
                  <a:pt x="18675" y="809"/>
                </a:lnTo>
                <a:cubicBezTo>
                  <a:pt x="18675" y="373"/>
                  <a:pt x="18405" y="0"/>
                  <a:pt x="18090" y="0"/>
                </a:cubicBezTo>
                <a:lnTo>
                  <a:pt x="15075" y="0"/>
                </a:lnTo>
                <a:cubicBezTo>
                  <a:pt x="14760" y="0"/>
                  <a:pt x="14490" y="373"/>
                  <a:pt x="14490" y="809"/>
                </a:cubicBezTo>
                <a:lnTo>
                  <a:pt x="14490" y="19982"/>
                </a:lnTo>
                <a:lnTo>
                  <a:pt x="12870" y="19982"/>
                </a:lnTo>
                <a:lnTo>
                  <a:pt x="12870" y="5789"/>
                </a:lnTo>
                <a:cubicBezTo>
                  <a:pt x="12870" y="5353"/>
                  <a:pt x="12600" y="4980"/>
                  <a:pt x="12285" y="4980"/>
                </a:cubicBezTo>
                <a:lnTo>
                  <a:pt x="9270" y="4980"/>
                </a:lnTo>
                <a:cubicBezTo>
                  <a:pt x="8955" y="4980"/>
                  <a:pt x="8685" y="5353"/>
                  <a:pt x="8685" y="5789"/>
                </a:cubicBezTo>
                <a:lnTo>
                  <a:pt x="8685" y="19982"/>
                </a:lnTo>
                <a:lnTo>
                  <a:pt x="7065" y="19982"/>
                </a:lnTo>
                <a:lnTo>
                  <a:pt x="7065" y="10831"/>
                </a:lnTo>
                <a:cubicBezTo>
                  <a:pt x="7065" y="10395"/>
                  <a:pt x="6795" y="10022"/>
                  <a:pt x="6480" y="10022"/>
                </a:cubicBezTo>
                <a:lnTo>
                  <a:pt x="3465" y="10022"/>
                </a:lnTo>
                <a:cubicBezTo>
                  <a:pt x="3150" y="10022"/>
                  <a:pt x="2880" y="10395"/>
                  <a:pt x="2880" y="10831"/>
                </a:cubicBezTo>
                <a:lnTo>
                  <a:pt x="2880" y="19982"/>
                </a:lnTo>
                <a:lnTo>
                  <a:pt x="585" y="19982"/>
                </a:lnTo>
                <a:cubicBezTo>
                  <a:pt x="270" y="19982"/>
                  <a:pt x="0" y="20355"/>
                  <a:pt x="0" y="20791"/>
                </a:cubicBezTo>
                <a:cubicBezTo>
                  <a:pt x="0" y="21227"/>
                  <a:pt x="270" y="21600"/>
                  <a:pt x="585" y="21600"/>
                </a:cubicBezTo>
                <a:lnTo>
                  <a:pt x="3465" y="21600"/>
                </a:lnTo>
                <a:lnTo>
                  <a:pt x="6480" y="21600"/>
                </a:lnTo>
                <a:lnTo>
                  <a:pt x="9270" y="21600"/>
                </a:lnTo>
                <a:lnTo>
                  <a:pt x="12285" y="21600"/>
                </a:lnTo>
                <a:lnTo>
                  <a:pt x="15075" y="21600"/>
                </a:lnTo>
                <a:lnTo>
                  <a:pt x="18090" y="21600"/>
                </a:lnTo>
                <a:lnTo>
                  <a:pt x="21015" y="21600"/>
                </a:lnTo>
                <a:cubicBezTo>
                  <a:pt x="21330" y="21600"/>
                  <a:pt x="21600" y="21227"/>
                  <a:pt x="21600" y="20791"/>
                </a:cubicBezTo>
                <a:cubicBezTo>
                  <a:pt x="21600" y="20355"/>
                  <a:pt x="21330" y="19982"/>
                  <a:pt x="21015" y="19982"/>
                </a:cubicBezTo>
                <a:close/>
                <a:moveTo>
                  <a:pt x="4050" y="19982"/>
                </a:moveTo>
                <a:lnTo>
                  <a:pt x="4050" y="11578"/>
                </a:lnTo>
                <a:lnTo>
                  <a:pt x="5895" y="11578"/>
                </a:lnTo>
                <a:lnTo>
                  <a:pt x="5895" y="19982"/>
                </a:lnTo>
                <a:lnTo>
                  <a:pt x="4050" y="19982"/>
                </a:lnTo>
                <a:close/>
                <a:moveTo>
                  <a:pt x="9855" y="19982"/>
                </a:moveTo>
                <a:lnTo>
                  <a:pt x="9855" y="6598"/>
                </a:lnTo>
                <a:lnTo>
                  <a:pt x="11700" y="6598"/>
                </a:lnTo>
                <a:lnTo>
                  <a:pt x="11700" y="19982"/>
                </a:lnTo>
                <a:lnTo>
                  <a:pt x="9855" y="19982"/>
                </a:lnTo>
                <a:close/>
                <a:moveTo>
                  <a:pt x="15660" y="19982"/>
                </a:moveTo>
                <a:lnTo>
                  <a:pt x="15660" y="1618"/>
                </a:lnTo>
                <a:lnTo>
                  <a:pt x="17505" y="1618"/>
                </a:lnTo>
                <a:lnTo>
                  <a:pt x="17505" y="19982"/>
                </a:lnTo>
                <a:lnTo>
                  <a:pt x="15660" y="199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3" name="Form"/>
          <p:cNvSpPr/>
          <p:nvPr/>
        </p:nvSpPr>
        <p:spPr>
          <a:xfrm>
            <a:off x="12661900" y="4571999"/>
            <a:ext cx="524510" cy="442914"/>
          </a:xfrm>
          <a:custGeom>
            <a:avLst/>
            <a:gdLst/>
            <a:ahLst/>
            <a:cxnLst>
              <a:cxn ang="0">
                <a:pos x="wd2" y="hd2"/>
              </a:cxn>
              <a:cxn ang="5400000">
                <a:pos x="wd2" y="hd2"/>
              </a:cxn>
              <a:cxn ang="10800000">
                <a:pos x="wd2" y="hd2"/>
              </a:cxn>
              <a:cxn ang="16200000">
                <a:pos x="wd2" y="hd2"/>
              </a:cxn>
            </a:cxnLst>
            <a:rect l="0" t="0" r="r" b="b"/>
            <a:pathLst>
              <a:path w="21600" h="21523" extrusionOk="0">
                <a:moveTo>
                  <a:pt x="12552" y="46"/>
                </a:moveTo>
                <a:cubicBezTo>
                  <a:pt x="10355" y="46"/>
                  <a:pt x="8316" y="972"/>
                  <a:pt x="6642" y="2638"/>
                </a:cubicBezTo>
                <a:lnTo>
                  <a:pt x="4655" y="232"/>
                </a:lnTo>
                <a:cubicBezTo>
                  <a:pt x="4393" y="-77"/>
                  <a:pt x="3975" y="-77"/>
                  <a:pt x="3713" y="232"/>
                </a:cubicBezTo>
                <a:cubicBezTo>
                  <a:pt x="1308" y="3009"/>
                  <a:pt x="0" y="6773"/>
                  <a:pt x="0" y="10785"/>
                </a:cubicBezTo>
                <a:cubicBezTo>
                  <a:pt x="0" y="11217"/>
                  <a:pt x="314" y="11587"/>
                  <a:pt x="680" y="11587"/>
                </a:cubicBezTo>
                <a:lnTo>
                  <a:pt x="3504" y="11587"/>
                </a:lnTo>
                <a:cubicBezTo>
                  <a:pt x="3870" y="17141"/>
                  <a:pt x="7793" y="21523"/>
                  <a:pt x="12552" y="21523"/>
                </a:cubicBezTo>
                <a:cubicBezTo>
                  <a:pt x="17573" y="21523"/>
                  <a:pt x="21600" y="16709"/>
                  <a:pt x="21600" y="10846"/>
                </a:cubicBezTo>
                <a:cubicBezTo>
                  <a:pt x="21600" y="4860"/>
                  <a:pt x="17521" y="46"/>
                  <a:pt x="12552" y="46"/>
                </a:cubicBezTo>
                <a:close/>
                <a:moveTo>
                  <a:pt x="4184" y="1960"/>
                </a:moveTo>
                <a:lnTo>
                  <a:pt x="6119" y="4305"/>
                </a:lnTo>
                <a:cubicBezTo>
                  <a:pt x="6119" y="4305"/>
                  <a:pt x="6119" y="4305"/>
                  <a:pt x="6119" y="4305"/>
                </a:cubicBezTo>
                <a:lnTo>
                  <a:pt x="10878" y="9982"/>
                </a:lnTo>
                <a:lnTo>
                  <a:pt x="4079" y="9982"/>
                </a:lnTo>
                <a:lnTo>
                  <a:pt x="1360" y="9982"/>
                </a:lnTo>
                <a:cubicBezTo>
                  <a:pt x="1517" y="7020"/>
                  <a:pt x="2510" y="4181"/>
                  <a:pt x="4184" y="1960"/>
                </a:cubicBezTo>
                <a:close/>
                <a:moveTo>
                  <a:pt x="12552" y="19918"/>
                </a:moveTo>
                <a:cubicBezTo>
                  <a:pt x="8525" y="19918"/>
                  <a:pt x="5178" y="16277"/>
                  <a:pt x="4864" y="11587"/>
                </a:cubicBezTo>
                <a:lnTo>
                  <a:pt x="12552" y="11587"/>
                </a:lnTo>
                <a:cubicBezTo>
                  <a:pt x="12814" y="11587"/>
                  <a:pt x="13075" y="11402"/>
                  <a:pt x="13180" y="11093"/>
                </a:cubicBezTo>
                <a:cubicBezTo>
                  <a:pt x="13284" y="10785"/>
                  <a:pt x="13232" y="10476"/>
                  <a:pt x="13023" y="10229"/>
                </a:cubicBezTo>
                <a:lnTo>
                  <a:pt x="7584" y="3749"/>
                </a:lnTo>
                <a:cubicBezTo>
                  <a:pt x="8943" y="2392"/>
                  <a:pt x="10722" y="1651"/>
                  <a:pt x="12500" y="1651"/>
                </a:cubicBezTo>
                <a:cubicBezTo>
                  <a:pt x="16736" y="1651"/>
                  <a:pt x="20240" y="5724"/>
                  <a:pt x="20240" y="10785"/>
                </a:cubicBezTo>
                <a:cubicBezTo>
                  <a:pt x="20240" y="15845"/>
                  <a:pt x="16788" y="19918"/>
                  <a:pt x="12552" y="1991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4" name="Form"/>
          <p:cNvSpPr/>
          <p:nvPr/>
        </p:nvSpPr>
        <p:spPr>
          <a:xfrm>
            <a:off x="13931900" y="44704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1610" y="10800"/>
                </a:moveTo>
                <a:lnTo>
                  <a:pt x="18000" y="4410"/>
                </a:lnTo>
                <a:cubicBezTo>
                  <a:pt x="19485" y="6120"/>
                  <a:pt x="20430" y="8325"/>
                  <a:pt x="20430" y="10800"/>
                </a:cubicBezTo>
                <a:cubicBezTo>
                  <a:pt x="20430" y="13275"/>
                  <a:pt x="19485" y="15525"/>
                  <a:pt x="18000" y="17190"/>
                </a:cubicBezTo>
                <a:lnTo>
                  <a:pt x="11610" y="10800"/>
                </a:lnTo>
                <a:close/>
                <a:moveTo>
                  <a:pt x="17190" y="3600"/>
                </a:moveTo>
                <a:lnTo>
                  <a:pt x="10800" y="9990"/>
                </a:lnTo>
                <a:lnTo>
                  <a:pt x="4410" y="3555"/>
                </a:lnTo>
                <a:cubicBezTo>
                  <a:pt x="6120" y="2070"/>
                  <a:pt x="8370" y="1125"/>
                  <a:pt x="10800" y="1125"/>
                </a:cubicBezTo>
                <a:cubicBezTo>
                  <a:pt x="13230" y="1125"/>
                  <a:pt x="15480" y="2070"/>
                  <a:pt x="17190" y="3600"/>
                </a:cubicBezTo>
                <a:close/>
                <a:moveTo>
                  <a:pt x="3600" y="4365"/>
                </a:moveTo>
                <a:lnTo>
                  <a:pt x="9990" y="10755"/>
                </a:lnTo>
                <a:lnTo>
                  <a:pt x="3600" y="17145"/>
                </a:lnTo>
                <a:cubicBezTo>
                  <a:pt x="2070" y="15435"/>
                  <a:pt x="1170" y="13185"/>
                  <a:pt x="1170" y="10755"/>
                </a:cubicBezTo>
                <a:cubicBezTo>
                  <a:pt x="1125" y="8325"/>
                  <a:pt x="2070" y="6075"/>
                  <a:pt x="3600" y="4365"/>
                </a:cubicBezTo>
                <a:close/>
                <a:moveTo>
                  <a:pt x="4410" y="18000"/>
                </a:moveTo>
                <a:lnTo>
                  <a:pt x="10800" y="11610"/>
                </a:lnTo>
                <a:lnTo>
                  <a:pt x="17190" y="18000"/>
                </a:lnTo>
                <a:cubicBezTo>
                  <a:pt x="15480" y="19485"/>
                  <a:pt x="13275" y="20430"/>
                  <a:pt x="10800" y="20430"/>
                </a:cubicBezTo>
                <a:cubicBezTo>
                  <a:pt x="8325" y="20430"/>
                  <a:pt x="6120" y="19485"/>
                  <a:pt x="4410" y="180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5" name="Form"/>
          <p:cNvSpPr/>
          <p:nvPr/>
        </p:nvSpPr>
        <p:spPr>
          <a:xfrm>
            <a:off x="15290799" y="4559300"/>
            <a:ext cx="525783" cy="440691"/>
          </a:xfrm>
          <a:custGeom>
            <a:avLst/>
            <a:gdLst/>
            <a:ahLst/>
            <a:cxnLst>
              <a:cxn ang="0">
                <a:pos x="wd2" y="hd2"/>
              </a:cxn>
              <a:cxn ang="5400000">
                <a:pos x="wd2" y="hd2"/>
              </a:cxn>
              <a:cxn ang="10800000">
                <a:pos x="wd2" y="hd2"/>
              </a:cxn>
              <a:cxn ang="16200000">
                <a:pos x="wd2" y="hd2"/>
              </a:cxn>
            </a:cxnLst>
            <a:rect l="0" t="0" r="r" b="b"/>
            <a:pathLst>
              <a:path w="21600" h="21476" extrusionOk="0">
                <a:moveTo>
                  <a:pt x="12522" y="0"/>
                </a:moveTo>
                <a:cubicBezTo>
                  <a:pt x="10330" y="0"/>
                  <a:pt x="8244" y="928"/>
                  <a:pt x="6574" y="2599"/>
                </a:cubicBezTo>
                <a:lnTo>
                  <a:pt x="4591" y="247"/>
                </a:lnTo>
                <a:cubicBezTo>
                  <a:pt x="4330" y="-62"/>
                  <a:pt x="3913" y="-62"/>
                  <a:pt x="3652" y="247"/>
                </a:cubicBezTo>
                <a:cubicBezTo>
                  <a:pt x="1304" y="3033"/>
                  <a:pt x="0" y="6808"/>
                  <a:pt x="0" y="10769"/>
                </a:cubicBezTo>
                <a:cubicBezTo>
                  <a:pt x="0" y="14730"/>
                  <a:pt x="1304" y="18443"/>
                  <a:pt x="3652" y="21229"/>
                </a:cubicBezTo>
                <a:cubicBezTo>
                  <a:pt x="3913" y="21538"/>
                  <a:pt x="4330" y="21538"/>
                  <a:pt x="4591" y="21229"/>
                </a:cubicBezTo>
                <a:lnTo>
                  <a:pt x="6574" y="18877"/>
                </a:lnTo>
                <a:cubicBezTo>
                  <a:pt x="8243" y="20548"/>
                  <a:pt x="10330" y="21476"/>
                  <a:pt x="12522" y="21476"/>
                </a:cubicBezTo>
                <a:cubicBezTo>
                  <a:pt x="17530" y="21476"/>
                  <a:pt x="21600" y="16649"/>
                  <a:pt x="21600" y="10707"/>
                </a:cubicBezTo>
                <a:cubicBezTo>
                  <a:pt x="21600" y="4827"/>
                  <a:pt x="17530" y="0"/>
                  <a:pt x="12522" y="0"/>
                </a:cubicBezTo>
                <a:close/>
                <a:moveTo>
                  <a:pt x="4122" y="19496"/>
                </a:moveTo>
                <a:cubicBezTo>
                  <a:pt x="2296" y="17082"/>
                  <a:pt x="1304" y="13987"/>
                  <a:pt x="1304" y="10707"/>
                </a:cubicBezTo>
                <a:cubicBezTo>
                  <a:pt x="1304" y="7427"/>
                  <a:pt x="2296" y="4332"/>
                  <a:pt x="4122" y="1918"/>
                </a:cubicBezTo>
                <a:lnTo>
                  <a:pt x="11530" y="10707"/>
                </a:lnTo>
                <a:lnTo>
                  <a:pt x="6052" y="17206"/>
                </a:lnTo>
                <a:cubicBezTo>
                  <a:pt x="6052" y="17206"/>
                  <a:pt x="6052" y="17206"/>
                  <a:pt x="6052" y="17206"/>
                </a:cubicBezTo>
                <a:lnTo>
                  <a:pt x="4122" y="19496"/>
                </a:lnTo>
                <a:close/>
                <a:moveTo>
                  <a:pt x="12522" y="19929"/>
                </a:moveTo>
                <a:cubicBezTo>
                  <a:pt x="10696" y="19929"/>
                  <a:pt x="8922" y="19186"/>
                  <a:pt x="7513" y="17763"/>
                </a:cubicBezTo>
                <a:lnTo>
                  <a:pt x="12991" y="11326"/>
                </a:lnTo>
                <a:cubicBezTo>
                  <a:pt x="13252" y="11017"/>
                  <a:pt x="13252" y="10521"/>
                  <a:pt x="12991" y="10212"/>
                </a:cubicBezTo>
                <a:lnTo>
                  <a:pt x="7565" y="3775"/>
                </a:lnTo>
                <a:cubicBezTo>
                  <a:pt x="8974" y="2414"/>
                  <a:pt x="10696" y="1609"/>
                  <a:pt x="12522" y="1609"/>
                </a:cubicBezTo>
                <a:cubicBezTo>
                  <a:pt x="16800" y="1609"/>
                  <a:pt x="20243" y="5694"/>
                  <a:pt x="20243" y="10769"/>
                </a:cubicBezTo>
                <a:cubicBezTo>
                  <a:pt x="20243" y="15782"/>
                  <a:pt x="16800" y="19929"/>
                  <a:pt x="12522" y="1992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6" name="Form"/>
          <p:cNvSpPr/>
          <p:nvPr/>
        </p:nvSpPr>
        <p:spPr>
          <a:xfrm>
            <a:off x="16548100" y="4571972"/>
            <a:ext cx="609600" cy="440560"/>
          </a:xfrm>
          <a:custGeom>
            <a:avLst/>
            <a:gdLst/>
            <a:ahLst/>
            <a:cxnLst>
              <a:cxn ang="0">
                <a:pos x="wd2" y="hd2"/>
              </a:cxn>
              <a:cxn ang="5400000">
                <a:pos x="wd2" y="hd2"/>
              </a:cxn>
              <a:cxn ang="10800000">
                <a:pos x="wd2" y="hd2"/>
              </a:cxn>
              <a:cxn ang="16200000">
                <a:pos x="wd2" y="hd2"/>
              </a:cxn>
            </a:cxnLst>
            <a:rect l="0" t="0" r="r" b="b"/>
            <a:pathLst>
              <a:path w="21600" h="21578" extrusionOk="0">
                <a:moveTo>
                  <a:pt x="591" y="1"/>
                </a:moveTo>
                <a:cubicBezTo>
                  <a:pt x="276" y="1"/>
                  <a:pt x="0" y="382"/>
                  <a:pt x="0" y="818"/>
                </a:cubicBezTo>
                <a:lnTo>
                  <a:pt x="0" y="20781"/>
                </a:lnTo>
                <a:cubicBezTo>
                  <a:pt x="0" y="21216"/>
                  <a:pt x="276" y="21578"/>
                  <a:pt x="591" y="21578"/>
                </a:cubicBezTo>
                <a:lnTo>
                  <a:pt x="21009" y="21578"/>
                </a:lnTo>
                <a:cubicBezTo>
                  <a:pt x="21324" y="21578"/>
                  <a:pt x="21600" y="21216"/>
                  <a:pt x="21600" y="20781"/>
                </a:cubicBezTo>
                <a:cubicBezTo>
                  <a:pt x="21600" y="20346"/>
                  <a:pt x="21369" y="19965"/>
                  <a:pt x="21009" y="19965"/>
                </a:cubicBezTo>
                <a:lnTo>
                  <a:pt x="1167" y="19965"/>
                </a:lnTo>
                <a:lnTo>
                  <a:pt x="1167" y="818"/>
                </a:lnTo>
                <a:cubicBezTo>
                  <a:pt x="1167" y="382"/>
                  <a:pt x="906" y="1"/>
                  <a:pt x="591" y="1"/>
                </a:cubicBezTo>
                <a:close/>
                <a:moveTo>
                  <a:pt x="17972" y="40"/>
                </a:moveTo>
                <a:cubicBezTo>
                  <a:pt x="17831" y="102"/>
                  <a:pt x="17702" y="250"/>
                  <a:pt x="17634" y="468"/>
                </a:cubicBezTo>
                <a:lnTo>
                  <a:pt x="14259" y="9857"/>
                </a:lnTo>
                <a:lnTo>
                  <a:pt x="9492" y="7738"/>
                </a:lnTo>
                <a:cubicBezTo>
                  <a:pt x="9267" y="7676"/>
                  <a:pt x="9037" y="7746"/>
                  <a:pt x="8902" y="7932"/>
                </a:cubicBezTo>
                <a:lnTo>
                  <a:pt x="5850" y="12150"/>
                </a:lnTo>
                <a:lnTo>
                  <a:pt x="3319" y="15708"/>
                </a:lnTo>
                <a:cubicBezTo>
                  <a:pt x="2959" y="16205"/>
                  <a:pt x="3187" y="17068"/>
                  <a:pt x="3727" y="17068"/>
                </a:cubicBezTo>
                <a:cubicBezTo>
                  <a:pt x="3862" y="17068"/>
                  <a:pt x="4044" y="17002"/>
                  <a:pt x="4134" y="16816"/>
                </a:cubicBezTo>
                <a:lnTo>
                  <a:pt x="9492" y="9410"/>
                </a:lnTo>
                <a:lnTo>
                  <a:pt x="14400" y="11587"/>
                </a:lnTo>
                <a:cubicBezTo>
                  <a:pt x="14670" y="11711"/>
                  <a:pt x="14985" y="11532"/>
                  <a:pt x="15075" y="11159"/>
                </a:cubicBezTo>
                <a:lnTo>
                  <a:pt x="18675" y="1148"/>
                </a:lnTo>
                <a:cubicBezTo>
                  <a:pt x="18810" y="775"/>
                  <a:pt x="18709" y="266"/>
                  <a:pt x="18394" y="79"/>
                </a:cubicBezTo>
                <a:cubicBezTo>
                  <a:pt x="18259" y="-14"/>
                  <a:pt x="18112" y="-22"/>
                  <a:pt x="17972" y="4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7" name="Form"/>
          <p:cNvSpPr/>
          <p:nvPr/>
        </p:nvSpPr>
        <p:spPr>
          <a:xfrm>
            <a:off x="11290300" y="3429000"/>
            <a:ext cx="609600" cy="440532"/>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1502"/>
                  <a:pt x="0" y="3308"/>
                </a:cubicBezTo>
                <a:lnTo>
                  <a:pt x="0" y="18311"/>
                </a:lnTo>
                <a:cubicBezTo>
                  <a:pt x="0" y="20117"/>
                  <a:pt x="1086" y="21600"/>
                  <a:pt x="2391" y="21600"/>
                </a:cubicBezTo>
                <a:lnTo>
                  <a:pt x="19209" y="21600"/>
                </a:lnTo>
                <a:cubicBezTo>
                  <a:pt x="20514" y="21600"/>
                  <a:pt x="21600" y="20117"/>
                  <a:pt x="21600" y="18311"/>
                </a:cubicBezTo>
                <a:lnTo>
                  <a:pt x="21600" y="3308"/>
                </a:lnTo>
                <a:cubicBezTo>
                  <a:pt x="21600" y="1440"/>
                  <a:pt x="20514" y="0"/>
                  <a:pt x="19209" y="0"/>
                </a:cubicBezTo>
                <a:lnTo>
                  <a:pt x="2391" y="0"/>
                </a:lnTo>
                <a:close/>
                <a:moveTo>
                  <a:pt x="2391" y="1557"/>
                </a:moveTo>
                <a:lnTo>
                  <a:pt x="19209" y="1557"/>
                </a:lnTo>
                <a:cubicBezTo>
                  <a:pt x="19884" y="1557"/>
                  <a:pt x="20433" y="2296"/>
                  <a:pt x="20433" y="3230"/>
                </a:cubicBezTo>
                <a:lnTo>
                  <a:pt x="20433" y="4923"/>
                </a:lnTo>
                <a:lnTo>
                  <a:pt x="1125" y="4923"/>
                </a:lnTo>
                <a:lnTo>
                  <a:pt x="1125" y="3230"/>
                </a:lnTo>
                <a:cubicBezTo>
                  <a:pt x="1170" y="2358"/>
                  <a:pt x="1716" y="1557"/>
                  <a:pt x="2391" y="1557"/>
                </a:cubicBezTo>
                <a:close/>
                <a:moveTo>
                  <a:pt x="1167" y="6597"/>
                </a:moveTo>
                <a:lnTo>
                  <a:pt x="20475" y="6597"/>
                </a:lnTo>
                <a:lnTo>
                  <a:pt x="20475" y="18311"/>
                </a:lnTo>
                <a:cubicBezTo>
                  <a:pt x="20430" y="19183"/>
                  <a:pt x="19884" y="19985"/>
                  <a:pt x="19209" y="19985"/>
                </a:cubicBezTo>
                <a:lnTo>
                  <a:pt x="2391" y="19985"/>
                </a:lnTo>
                <a:cubicBezTo>
                  <a:pt x="1716" y="19985"/>
                  <a:pt x="1167" y="19245"/>
                  <a:pt x="1167" y="18311"/>
                </a:cubicBezTo>
                <a:lnTo>
                  <a:pt x="1167" y="6597"/>
                </a:lnTo>
                <a:close/>
                <a:moveTo>
                  <a:pt x="3741" y="9963"/>
                </a:moveTo>
                <a:cubicBezTo>
                  <a:pt x="3426" y="9963"/>
                  <a:pt x="3150" y="10345"/>
                  <a:pt x="3150" y="10781"/>
                </a:cubicBezTo>
                <a:cubicBezTo>
                  <a:pt x="3150" y="11216"/>
                  <a:pt x="3426" y="11578"/>
                  <a:pt x="3741" y="11578"/>
                </a:cubicBezTo>
                <a:lnTo>
                  <a:pt x="10983" y="11578"/>
                </a:lnTo>
                <a:cubicBezTo>
                  <a:pt x="11298" y="11578"/>
                  <a:pt x="11559" y="11216"/>
                  <a:pt x="11559" y="10781"/>
                </a:cubicBezTo>
                <a:cubicBezTo>
                  <a:pt x="11559" y="10345"/>
                  <a:pt x="11298" y="9963"/>
                  <a:pt x="10983" y="9963"/>
                </a:cubicBezTo>
                <a:lnTo>
                  <a:pt x="3741" y="9963"/>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8" name="Form"/>
          <p:cNvSpPr/>
          <p:nvPr/>
        </p:nvSpPr>
        <p:spPr>
          <a:xfrm>
            <a:off x="3467099" y="3390900"/>
            <a:ext cx="608830" cy="525781"/>
          </a:xfrm>
          <a:custGeom>
            <a:avLst/>
            <a:gdLst/>
            <a:ahLst/>
            <a:cxnLst>
              <a:cxn ang="0">
                <a:pos x="wd2" y="hd2"/>
              </a:cxn>
              <a:cxn ang="5400000">
                <a:pos x="wd2" y="hd2"/>
              </a:cxn>
              <a:cxn ang="10800000">
                <a:pos x="wd2" y="hd2"/>
              </a:cxn>
              <a:cxn ang="16200000">
                <a:pos x="wd2" y="hd2"/>
              </a:cxn>
            </a:cxnLst>
            <a:rect l="0" t="0" r="r" b="b"/>
            <a:pathLst>
              <a:path w="21573" h="21600" extrusionOk="0">
                <a:moveTo>
                  <a:pt x="18675" y="14504"/>
                </a:moveTo>
                <a:lnTo>
                  <a:pt x="21555" y="3548"/>
                </a:lnTo>
                <a:cubicBezTo>
                  <a:pt x="21600" y="3339"/>
                  <a:pt x="21555" y="3130"/>
                  <a:pt x="21465" y="2974"/>
                </a:cubicBezTo>
                <a:cubicBezTo>
                  <a:pt x="21375" y="2817"/>
                  <a:pt x="21195" y="2713"/>
                  <a:pt x="21015" y="2713"/>
                </a:cubicBezTo>
                <a:lnTo>
                  <a:pt x="4410" y="2713"/>
                </a:lnTo>
                <a:lnTo>
                  <a:pt x="4095" y="0"/>
                </a:lnTo>
                <a:lnTo>
                  <a:pt x="585" y="0"/>
                </a:lnTo>
                <a:cubicBezTo>
                  <a:pt x="270" y="0"/>
                  <a:pt x="0" y="313"/>
                  <a:pt x="0" y="678"/>
                </a:cubicBezTo>
                <a:cubicBezTo>
                  <a:pt x="0" y="1043"/>
                  <a:pt x="270" y="1357"/>
                  <a:pt x="585" y="1357"/>
                </a:cubicBezTo>
                <a:lnTo>
                  <a:pt x="3060" y="1357"/>
                </a:lnTo>
                <a:lnTo>
                  <a:pt x="5175" y="18574"/>
                </a:lnTo>
                <a:lnTo>
                  <a:pt x="6345" y="18574"/>
                </a:lnTo>
                <a:cubicBezTo>
                  <a:pt x="6255" y="18835"/>
                  <a:pt x="6210" y="19096"/>
                  <a:pt x="6210" y="19409"/>
                </a:cubicBezTo>
                <a:cubicBezTo>
                  <a:pt x="6210" y="20609"/>
                  <a:pt x="7065" y="21600"/>
                  <a:pt x="8100" y="21600"/>
                </a:cubicBezTo>
                <a:cubicBezTo>
                  <a:pt x="9135" y="21600"/>
                  <a:pt x="9990" y="20609"/>
                  <a:pt x="9990" y="19409"/>
                </a:cubicBezTo>
                <a:cubicBezTo>
                  <a:pt x="9990" y="19096"/>
                  <a:pt x="9945" y="18835"/>
                  <a:pt x="9855" y="18574"/>
                </a:cubicBezTo>
                <a:lnTo>
                  <a:pt x="16290" y="18574"/>
                </a:lnTo>
                <a:cubicBezTo>
                  <a:pt x="16200" y="18835"/>
                  <a:pt x="16155" y="19096"/>
                  <a:pt x="16155" y="19409"/>
                </a:cubicBezTo>
                <a:cubicBezTo>
                  <a:pt x="16155" y="20609"/>
                  <a:pt x="17010" y="21600"/>
                  <a:pt x="18045" y="21600"/>
                </a:cubicBezTo>
                <a:cubicBezTo>
                  <a:pt x="19080" y="21600"/>
                  <a:pt x="19935" y="20609"/>
                  <a:pt x="19935" y="19409"/>
                </a:cubicBezTo>
                <a:cubicBezTo>
                  <a:pt x="19935" y="18209"/>
                  <a:pt x="19125" y="17270"/>
                  <a:pt x="18090" y="17217"/>
                </a:cubicBezTo>
                <a:cubicBezTo>
                  <a:pt x="18090" y="17217"/>
                  <a:pt x="18090" y="17217"/>
                  <a:pt x="18090" y="17217"/>
                </a:cubicBezTo>
                <a:lnTo>
                  <a:pt x="6255" y="17217"/>
                </a:lnTo>
                <a:lnTo>
                  <a:pt x="5985" y="15026"/>
                </a:lnTo>
                <a:lnTo>
                  <a:pt x="18180" y="15026"/>
                </a:lnTo>
                <a:cubicBezTo>
                  <a:pt x="18360" y="14974"/>
                  <a:pt x="18585" y="14765"/>
                  <a:pt x="18675" y="14504"/>
                </a:cubicBezTo>
                <a:close/>
                <a:moveTo>
                  <a:pt x="8820" y="19357"/>
                </a:moveTo>
                <a:cubicBezTo>
                  <a:pt x="8820" y="19826"/>
                  <a:pt x="8505" y="20191"/>
                  <a:pt x="8100" y="20191"/>
                </a:cubicBezTo>
                <a:cubicBezTo>
                  <a:pt x="7695" y="20191"/>
                  <a:pt x="7380" y="19826"/>
                  <a:pt x="7380" y="19357"/>
                </a:cubicBezTo>
                <a:cubicBezTo>
                  <a:pt x="7380" y="18887"/>
                  <a:pt x="7695" y="18522"/>
                  <a:pt x="8100" y="18522"/>
                </a:cubicBezTo>
                <a:cubicBezTo>
                  <a:pt x="8505" y="18522"/>
                  <a:pt x="8820" y="18887"/>
                  <a:pt x="8820" y="19357"/>
                </a:cubicBezTo>
                <a:close/>
                <a:moveTo>
                  <a:pt x="18045" y="20191"/>
                </a:moveTo>
                <a:cubicBezTo>
                  <a:pt x="17640" y="20191"/>
                  <a:pt x="17325" y="19826"/>
                  <a:pt x="17325" y="19357"/>
                </a:cubicBezTo>
                <a:cubicBezTo>
                  <a:pt x="17325" y="18887"/>
                  <a:pt x="17640" y="18522"/>
                  <a:pt x="18045" y="18522"/>
                </a:cubicBezTo>
                <a:cubicBezTo>
                  <a:pt x="18450" y="18522"/>
                  <a:pt x="18765" y="18887"/>
                  <a:pt x="18765" y="19357"/>
                </a:cubicBezTo>
                <a:cubicBezTo>
                  <a:pt x="18765" y="19826"/>
                  <a:pt x="18450" y="20191"/>
                  <a:pt x="18045" y="20191"/>
                </a:cubicBezTo>
                <a:close/>
                <a:moveTo>
                  <a:pt x="5760" y="13617"/>
                </a:moveTo>
                <a:lnTo>
                  <a:pt x="4590" y="3965"/>
                </a:lnTo>
                <a:lnTo>
                  <a:pt x="20250" y="3965"/>
                </a:lnTo>
                <a:lnTo>
                  <a:pt x="17730" y="13617"/>
                </a:lnTo>
                <a:lnTo>
                  <a:pt x="5760" y="13617"/>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39" name="Form"/>
          <p:cNvSpPr/>
          <p:nvPr/>
        </p:nvSpPr>
        <p:spPr>
          <a:xfrm>
            <a:off x="6070600" y="3352800"/>
            <a:ext cx="609600" cy="608331"/>
          </a:xfrm>
          <a:custGeom>
            <a:avLst/>
            <a:gdLst/>
            <a:ahLst/>
            <a:cxnLst>
              <a:cxn ang="0">
                <a:pos x="wd2" y="hd2"/>
              </a:cxn>
              <a:cxn ang="5400000">
                <a:pos x="wd2" y="hd2"/>
              </a:cxn>
              <a:cxn ang="10800000">
                <a:pos x="wd2" y="hd2"/>
              </a:cxn>
              <a:cxn ang="16200000">
                <a:pos x="wd2" y="hd2"/>
              </a:cxn>
            </a:cxnLst>
            <a:rect l="0" t="0" r="r" b="b"/>
            <a:pathLst>
              <a:path w="21600" h="21600" extrusionOk="0">
                <a:moveTo>
                  <a:pt x="21555" y="5682"/>
                </a:moveTo>
                <a:cubicBezTo>
                  <a:pt x="21555" y="5637"/>
                  <a:pt x="21555" y="5637"/>
                  <a:pt x="21555" y="5682"/>
                </a:cubicBezTo>
                <a:cubicBezTo>
                  <a:pt x="21555" y="5637"/>
                  <a:pt x="21555" y="5637"/>
                  <a:pt x="21555" y="5637"/>
                </a:cubicBezTo>
                <a:cubicBezTo>
                  <a:pt x="21555" y="5547"/>
                  <a:pt x="21510" y="5456"/>
                  <a:pt x="21465" y="5366"/>
                </a:cubicBezTo>
                <a:lnTo>
                  <a:pt x="19980" y="406"/>
                </a:lnTo>
                <a:cubicBezTo>
                  <a:pt x="19890" y="180"/>
                  <a:pt x="19665" y="0"/>
                  <a:pt x="19440" y="0"/>
                </a:cubicBezTo>
                <a:lnTo>
                  <a:pt x="13410" y="0"/>
                </a:lnTo>
                <a:lnTo>
                  <a:pt x="7965" y="0"/>
                </a:lnTo>
                <a:lnTo>
                  <a:pt x="1980" y="0"/>
                </a:lnTo>
                <a:cubicBezTo>
                  <a:pt x="1710" y="0"/>
                  <a:pt x="1485" y="180"/>
                  <a:pt x="1440" y="406"/>
                </a:cubicBezTo>
                <a:lnTo>
                  <a:pt x="0" y="5501"/>
                </a:lnTo>
                <a:cubicBezTo>
                  <a:pt x="0" y="5501"/>
                  <a:pt x="0" y="5501"/>
                  <a:pt x="0" y="5547"/>
                </a:cubicBezTo>
                <a:cubicBezTo>
                  <a:pt x="0" y="5547"/>
                  <a:pt x="0" y="5547"/>
                  <a:pt x="0" y="5592"/>
                </a:cubicBezTo>
                <a:cubicBezTo>
                  <a:pt x="0" y="5637"/>
                  <a:pt x="0" y="5682"/>
                  <a:pt x="0" y="5682"/>
                </a:cubicBezTo>
                <a:cubicBezTo>
                  <a:pt x="0" y="6854"/>
                  <a:pt x="540" y="7982"/>
                  <a:pt x="1440" y="8748"/>
                </a:cubicBezTo>
                <a:lnTo>
                  <a:pt x="1440" y="20428"/>
                </a:lnTo>
                <a:lnTo>
                  <a:pt x="585" y="20428"/>
                </a:lnTo>
                <a:cubicBezTo>
                  <a:pt x="270" y="20428"/>
                  <a:pt x="0" y="20698"/>
                  <a:pt x="0" y="21014"/>
                </a:cubicBezTo>
                <a:cubicBezTo>
                  <a:pt x="0" y="21329"/>
                  <a:pt x="270" y="21600"/>
                  <a:pt x="585" y="21600"/>
                </a:cubicBezTo>
                <a:lnTo>
                  <a:pt x="21015" y="21600"/>
                </a:lnTo>
                <a:cubicBezTo>
                  <a:pt x="21330" y="21600"/>
                  <a:pt x="21600" y="21329"/>
                  <a:pt x="21600" y="21014"/>
                </a:cubicBezTo>
                <a:cubicBezTo>
                  <a:pt x="21600" y="20698"/>
                  <a:pt x="21330" y="20428"/>
                  <a:pt x="21015" y="20428"/>
                </a:cubicBezTo>
                <a:lnTo>
                  <a:pt x="20025" y="20428"/>
                </a:lnTo>
                <a:lnTo>
                  <a:pt x="20025" y="8838"/>
                </a:lnTo>
                <a:cubicBezTo>
                  <a:pt x="21015" y="8072"/>
                  <a:pt x="21555" y="6899"/>
                  <a:pt x="21555" y="5682"/>
                </a:cubicBezTo>
                <a:close/>
                <a:moveTo>
                  <a:pt x="10395" y="8478"/>
                </a:moveTo>
                <a:cubicBezTo>
                  <a:pt x="9180" y="8342"/>
                  <a:pt x="8145" y="7395"/>
                  <a:pt x="7875" y="6178"/>
                </a:cubicBezTo>
                <a:lnTo>
                  <a:pt x="13500" y="6178"/>
                </a:lnTo>
                <a:cubicBezTo>
                  <a:pt x="13230" y="7486"/>
                  <a:pt x="12060" y="8478"/>
                  <a:pt x="10710" y="8478"/>
                </a:cubicBezTo>
                <a:cubicBezTo>
                  <a:pt x="10575" y="8478"/>
                  <a:pt x="10485" y="8478"/>
                  <a:pt x="10395" y="8478"/>
                </a:cubicBezTo>
                <a:close/>
                <a:moveTo>
                  <a:pt x="2880" y="8207"/>
                </a:moveTo>
                <a:cubicBezTo>
                  <a:pt x="2025" y="7846"/>
                  <a:pt x="1395" y="7125"/>
                  <a:pt x="1215" y="6223"/>
                </a:cubicBezTo>
                <a:cubicBezTo>
                  <a:pt x="1845" y="6223"/>
                  <a:pt x="2430" y="6223"/>
                  <a:pt x="3060" y="6223"/>
                </a:cubicBezTo>
                <a:cubicBezTo>
                  <a:pt x="4050" y="6223"/>
                  <a:pt x="4995" y="6223"/>
                  <a:pt x="5985" y="6223"/>
                </a:cubicBezTo>
                <a:cubicBezTo>
                  <a:pt x="6210" y="6223"/>
                  <a:pt x="6435" y="6223"/>
                  <a:pt x="6660" y="6223"/>
                </a:cubicBezTo>
                <a:cubicBezTo>
                  <a:pt x="6255" y="7846"/>
                  <a:pt x="4455" y="8838"/>
                  <a:pt x="2880" y="8207"/>
                </a:cubicBezTo>
                <a:close/>
                <a:moveTo>
                  <a:pt x="12915" y="1127"/>
                </a:moveTo>
                <a:lnTo>
                  <a:pt x="13455" y="5051"/>
                </a:lnTo>
                <a:lnTo>
                  <a:pt x="7920" y="5051"/>
                </a:lnTo>
                <a:lnTo>
                  <a:pt x="7920" y="5051"/>
                </a:lnTo>
                <a:lnTo>
                  <a:pt x="8460" y="1127"/>
                </a:lnTo>
                <a:lnTo>
                  <a:pt x="12915" y="1127"/>
                </a:lnTo>
                <a:close/>
                <a:moveTo>
                  <a:pt x="19125" y="8072"/>
                </a:moveTo>
                <a:cubicBezTo>
                  <a:pt x="18675" y="8387"/>
                  <a:pt x="18135" y="8523"/>
                  <a:pt x="17550" y="8523"/>
                </a:cubicBezTo>
                <a:cubicBezTo>
                  <a:pt x="16155" y="8523"/>
                  <a:pt x="14985" y="7531"/>
                  <a:pt x="14760" y="6178"/>
                </a:cubicBezTo>
                <a:lnTo>
                  <a:pt x="20385" y="6178"/>
                </a:lnTo>
                <a:cubicBezTo>
                  <a:pt x="20205" y="6944"/>
                  <a:pt x="19800" y="7621"/>
                  <a:pt x="19125" y="8072"/>
                </a:cubicBezTo>
                <a:close/>
                <a:moveTo>
                  <a:pt x="19035" y="1127"/>
                </a:moveTo>
                <a:lnTo>
                  <a:pt x="20205" y="5051"/>
                </a:lnTo>
                <a:lnTo>
                  <a:pt x="14625" y="5051"/>
                </a:lnTo>
                <a:lnTo>
                  <a:pt x="14085" y="1127"/>
                </a:lnTo>
                <a:lnTo>
                  <a:pt x="19035" y="1127"/>
                </a:lnTo>
                <a:close/>
                <a:moveTo>
                  <a:pt x="2430" y="1127"/>
                </a:moveTo>
                <a:lnTo>
                  <a:pt x="7290" y="1127"/>
                </a:lnTo>
                <a:lnTo>
                  <a:pt x="6750" y="5051"/>
                </a:lnTo>
                <a:lnTo>
                  <a:pt x="6660" y="5051"/>
                </a:lnTo>
                <a:lnTo>
                  <a:pt x="1305" y="5051"/>
                </a:lnTo>
                <a:lnTo>
                  <a:pt x="2430" y="1127"/>
                </a:lnTo>
                <a:close/>
                <a:moveTo>
                  <a:pt x="13635" y="20428"/>
                </a:moveTo>
                <a:lnTo>
                  <a:pt x="7920" y="20428"/>
                </a:lnTo>
                <a:lnTo>
                  <a:pt x="7920" y="12762"/>
                </a:lnTo>
                <a:lnTo>
                  <a:pt x="13635" y="12762"/>
                </a:lnTo>
                <a:lnTo>
                  <a:pt x="13635" y="20428"/>
                </a:lnTo>
                <a:close/>
                <a:moveTo>
                  <a:pt x="14805" y="20428"/>
                </a:moveTo>
                <a:lnTo>
                  <a:pt x="14805" y="12266"/>
                </a:lnTo>
                <a:cubicBezTo>
                  <a:pt x="14805" y="12130"/>
                  <a:pt x="14760" y="11950"/>
                  <a:pt x="14670" y="11815"/>
                </a:cubicBezTo>
                <a:cubicBezTo>
                  <a:pt x="14580" y="11679"/>
                  <a:pt x="14400" y="11589"/>
                  <a:pt x="14220" y="11589"/>
                </a:cubicBezTo>
                <a:lnTo>
                  <a:pt x="7335" y="11589"/>
                </a:lnTo>
                <a:cubicBezTo>
                  <a:pt x="7155" y="11589"/>
                  <a:pt x="7020" y="11679"/>
                  <a:pt x="6885" y="11815"/>
                </a:cubicBezTo>
                <a:cubicBezTo>
                  <a:pt x="6795" y="11950"/>
                  <a:pt x="6750" y="12085"/>
                  <a:pt x="6750" y="12266"/>
                </a:cubicBezTo>
                <a:lnTo>
                  <a:pt x="6750" y="20428"/>
                </a:lnTo>
                <a:lnTo>
                  <a:pt x="2565" y="20428"/>
                </a:lnTo>
                <a:lnTo>
                  <a:pt x="2565" y="9289"/>
                </a:lnTo>
                <a:cubicBezTo>
                  <a:pt x="4275" y="9921"/>
                  <a:pt x="6255" y="9199"/>
                  <a:pt x="7200" y="7666"/>
                </a:cubicBezTo>
                <a:cubicBezTo>
                  <a:pt x="7920" y="8884"/>
                  <a:pt x="9270" y="9650"/>
                  <a:pt x="10665" y="9650"/>
                </a:cubicBezTo>
                <a:cubicBezTo>
                  <a:pt x="12105" y="9650"/>
                  <a:pt x="13365" y="8884"/>
                  <a:pt x="14085" y="7711"/>
                </a:cubicBezTo>
                <a:cubicBezTo>
                  <a:pt x="14805" y="8884"/>
                  <a:pt x="16065" y="9695"/>
                  <a:pt x="17550" y="9695"/>
                </a:cubicBezTo>
                <a:cubicBezTo>
                  <a:pt x="18000" y="9695"/>
                  <a:pt x="18450" y="9605"/>
                  <a:pt x="18855" y="9470"/>
                </a:cubicBezTo>
                <a:lnTo>
                  <a:pt x="18855" y="20428"/>
                </a:lnTo>
                <a:lnTo>
                  <a:pt x="14805" y="20428"/>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0" name="Form"/>
          <p:cNvSpPr/>
          <p:nvPr/>
        </p:nvSpPr>
        <p:spPr>
          <a:xfrm>
            <a:off x="10071100" y="3390900"/>
            <a:ext cx="442098" cy="520700"/>
          </a:xfrm>
          <a:custGeom>
            <a:avLst/>
            <a:gdLst/>
            <a:ahLst/>
            <a:cxnLst>
              <a:cxn ang="0">
                <a:pos x="wd2" y="hd2"/>
              </a:cxn>
              <a:cxn ang="5400000">
                <a:pos x="wd2" y="hd2"/>
              </a:cxn>
              <a:cxn ang="10800000">
                <a:pos x="wd2" y="hd2"/>
              </a:cxn>
              <a:cxn ang="16200000">
                <a:pos x="wd2" y="hd2"/>
              </a:cxn>
            </a:cxnLst>
            <a:rect l="0" t="0" r="r" b="b"/>
            <a:pathLst>
              <a:path w="21545" h="21600" extrusionOk="0">
                <a:moveTo>
                  <a:pt x="20795" y="16700"/>
                </a:moveTo>
                <a:lnTo>
                  <a:pt x="8727" y="16700"/>
                </a:lnTo>
                <a:lnTo>
                  <a:pt x="5756" y="580"/>
                </a:lnTo>
                <a:cubicBezTo>
                  <a:pt x="5694" y="263"/>
                  <a:pt x="5385" y="0"/>
                  <a:pt x="4951" y="0"/>
                </a:cubicBezTo>
                <a:lnTo>
                  <a:pt x="805" y="0"/>
                </a:lnTo>
                <a:cubicBezTo>
                  <a:pt x="371" y="0"/>
                  <a:pt x="0" y="316"/>
                  <a:pt x="0" y="685"/>
                </a:cubicBezTo>
                <a:cubicBezTo>
                  <a:pt x="0" y="1054"/>
                  <a:pt x="371" y="1370"/>
                  <a:pt x="805" y="1370"/>
                </a:cubicBezTo>
                <a:lnTo>
                  <a:pt x="4270" y="1370"/>
                </a:lnTo>
                <a:lnTo>
                  <a:pt x="7117" y="16753"/>
                </a:lnTo>
                <a:cubicBezTo>
                  <a:pt x="5570" y="16806"/>
                  <a:pt x="4332" y="17860"/>
                  <a:pt x="4332" y="19177"/>
                </a:cubicBezTo>
                <a:cubicBezTo>
                  <a:pt x="4332" y="20494"/>
                  <a:pt x="5632" y="21600"/>
                  <a:pt x="7179" y="21600"/>
                </a:cubicBezTo>
                <a:cubicBezTo>
                  <a:pt x="8727" y="21600"/>
                  <a:pt x="10026" y="20494"/>
                  <a:pt x="10026" y="19177"/>
                </a:cubicBezTo>
                <a:cubicBezTo>
                  <a:pt x="10026" y="18808"/>
                  <a:pt x="9903" y="18439"/>
                  <a:pt x="9717" y="18123"/>
                </a:cubicBezTo>
                <a:lnTo>
                  <a:pt x="20733" y="18123"/>
                </a:lnTo>
                <a:cubicBezTo>
                  <a:pt x="21167" y="18123"/>
                  <a:pt x="21538" y="17807"/>
                  <a:pt x="21538" y="17438"/>
                </a:cubicBezTo>
                <a:cubicBezTo>
                  <a:pt x="21600" y="16964"/>
                  <a:pt x="21229" y="16700"/>
                  <a:pt x="20795" y="16700"/>
                </a:cubicBezTo>
                <a:close/>
                <a:moveTo>
                  <a:pt x="7179" y="20178"/>
                </a:moveTo>
                <a:cubicBezTo>
                  <a:pt x="6499" y="20178"/>
                  <a:pt x="5942" y="19703"/>
                  <a:pt x="5942" y="19124"/>
                </a:cubicBezTo>
                <a:cubicBezTo>
                  <a:pt x="5942" y="18544"/>
                  <a:pt x="6499" y="18070"/>
                  <a:pt x="7179" y="18070"/>
                </a:cubicBezTo>
                <a:cubicBezTo>
                  <a:pt x="7860" y="18070"/>
                  <a:pt x="8417" y="18544"/>
                  <a:pt x="8417" y="19124"/>
                </a:cubicBezTo>
                <a:cubicBezTo>
                  <a:pt x="8479" y="19703"/>
                  <a:pt x="7922" y="20178"/>
                  <a:pt x="7179" y="20178"/>
                </a:cubicBez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1" name="Form"/>
          <p:cNvSpPr/>
          <p:nvPr/>
        </p:nvSpPr>
        <p:spPr>
          <a:xfrm>
            <a:off x="8762999" y="3390900"/>
            <a:ext cx="440828" cy="525781"/>
          </a:xfrm>
          <a:custGeom>
            <a:avLst/>
            <a:gdLst/>
            <a:ahLst/>
            <a:cxnLst>
              <a:cxn ang="0">
                <a:pos x="wd2" y="hd2"/>
              </a:cxn>
              <a:cxn ang="5400000">
                <a:pos x="wd2" y="hd2"/>
              </a:cxn>
              <a:cxn ang="10800000">
                <a:pos x="wd2" y="hd2"/>
              </a:cxn>
              <a:cxn ang="16200000">
                <a:pos x="wd2" y="hd2"/>
              </a:cxn>
            </a:cxnLst>
            <a:rect l="0" t="0" r="r" b="b"/>
            <a:pathLst>
              <a:path w="21545" h="21600" extrusionOk="0">
                <a:moveTo>
                  <a:pt x="20793" y="16748"/>
                </a:moveTo>
                <a:lnTo>
                  <a:pt x="19179" y="16748"/>
                </a:lnTo>
                <a:lnTo>
                  <a:pt x="19179" y="9078"/>
                </a:lnTo>
                <a:cubicBezTo>
                  <a:pt x="19179" y="8713"/>
                  <a:pt x="18807" y="8400"/>
                  <a:pt x="18372" y="8400"/>
                </a:cubicBezTo>
                <a:lnTo>
                  <a:pt x="14214" y="8400"/>
                </a:lnTo>
                <a:lnTo>
                  <a:pt x="14214" y="4852"/>
                </a:lnTo>
                <a:cubicBezTo>
                  <a:pt x="14214" y="4487"/>
                  <a:pt x="13841" y="4174"/>
                  <a:pt x="13407" y="4174"/>
                </a:cubicBezTo>
                <a:lnTo>
                  <a:pt x="8441" y="4174"/>
                </a:lnTo>
                <a:cubicBezTo>
                  <a:pt x="8007" y="4174"/>
                  <a:pt x="7634" y="4487"/>
                  <a:pt x="7634" y="4852"/>
                </a:cubicBezTo>
                <a:lnTo>
                  <a:pt x="7634" y="9026"/>
                </a:lnTo>
                <a:cubicBezTo>
                  <a:pt x="7634" y="9078"/>
                  <a:pt x="7634" y="9130"/>
                  <a:pt x="7634" y="9183"/>
                </a:cubicBezTo>
                <a:lnTo>
                  <a:pt x="7634" y="16748"/>
                </a:lnTo>
                <a:lnTo>
                  <a:pt x="5834" y="16748"/>
                </a:lnTo>
                <a:lnTo>
                  <a:pt x="5772" y="678"/>
                </a:lnTo>
                <a:cubicBezTo>
                  <a:pt x="5772" y="313"/>
                  <a:pt x="5400" y="0"/>
                  <a:pt x="4966" y="0"/>
                </a:cubicBezTo>
                <a:lnTo>
                  <a:pt x="807" y="0"/>
                </a:lnTo>
                <a:cubicBezTo>
                  <a:pt x="372" y="0"/>
                  <a:pt x="0" y="313"/>
                  <a:pt x="0" y="678"/>
                </a:cubicBezTo>
                <a:cubicBezTo>
                  <a:pt x="0" y="1043"/>
                  <a:pt x="372" y="1357"/>
                  <a:pt x="807" y="1357"/>
                </a:cubicBezTo>
                <a:lnTo>
                  <a:pt x="4159" y="1357"/>
                </a:lnTo>
                <a:lnTo>
                  <a:pt x="4221" y="17426"/>
                </a:lnTo>
                <a:cubicBezTo>
                  <a:pt x="4221" y="17791"/>
                  <a:pt x="4593" y="18104"/>
                  <a:pt x="5028" y="18104"/>
                </a:cubicBezTo>
                <a:lnTo>
                  <a:pt x="5090" y="18104"/>
                </a:lnTo>
                <a:cubicBezTo>
                  <a:pt x="4903" y="18417"/>
                  <a:pt x="4779" y="18783"/>
                  <a:pt x="4779" y="19200"/>
                </a:cubicBezTo>
                <a:cubicBezTo>
                  <a:pt x="4779" y="20504"/>
                  <a:pt x="6083" y="21600"/>
                  <a:pt x="7634" y="21600"/>
                </a:cubicBezTo>
                <a:cubicBezTo>
                  <a:pt x="9186" y="21600"/>
                  <a:pt x="10490" y="20504"/>
                  <a:pt x="10490" y="19200"/>
                </a:cubicBezTo>
                <a:cubicBezTo>
                  <a:pt x="10490" y="18835"/>
                  <a:pt x="10365" y="18470"/>
                  <a:pt x="10179" y="18104"/>
                </a:cubicBezTo>
                <a:lnTo>
                  <a:pt x="15331" y="18104"/>
                </a:lnTo>
                <a:cubicBezTo>
                  <a:pt x="15145" y="18417"/>
                  <a:pt x="15021" y="18783"/>
                  <a:pt x="15021" y="19200"/>
                </a:cubicBezTo>
                <a:cubicBezTo>
                  <a:pt x="15021" y="20504"/>
                  <a:pt x="16324" y="21600"/>
                  <a:pt x="17876" y="21600"/>
                </a:cubicBezTo>
                <a:cubicBezTo>
                  <a:pt x="19428" y="21600"/>
                  <a:pt x="20731" y="20504"/>
                  <a:pt x="20731" y="19200"/>
                </a:cubicBezTo>
                <a:cubicBezTo>
                  <a:pt x="20731" y="18835"/>
                  <a:pt x="20607" y="18470"/>
                  <a:pt x="20421" y="18157"/>
                </a:cubicBezTo>
                <a:lnTo>
                  <a:pt x="20731" y="18157"/>
                </a:lnTo>
                <a:cubicBezTo>
                  <a:pt x="20731" y="18157"/>
                  <a:pt x="20731" y="18157"/>
                  <a:pt x="20731" y="18157"/>
                </a:cubicBezTo>
                <a:cubicBezTo>
                  <a:pt x="21165" y="18157"/>
                  <a:pt x="21538" y="17843"/>
                  <a:pt x="21538" y="17478"/>
                </a:cubicBezTo>
                <a:cubicBezTo>
                  <a:pt x="21600" y="17061"/>
                  <a:pt x="21228" y="16748"/>
                  <a:pt x="20793" y="16748"/>
                </a:cubicBezTo>
                <a:close/>
                <a:moveTo>
                  <a:pt x="17566" y="16748"/>
                </a:moveTo>
                <a:lnTo>
                  <a:pt x="9248" y="16748"/>
                </a:lnTo>
                <a:lnTo>
                  <a:pt x="9248" y="9757"/>
                </a:lnTo>
                <a:lnTo>
                  <a:pt x="17566" y="9757"/>
                </a:lnTo>
                <a:lnTo>
                  <a:pt x="17566" y="16748"/>
                </a:lnTo>
                <a:close/>
                <a:moveTo>
                  <a:pt x="9186" y="5530"/>
                </a:moveTo>
                <a:lnTo>
                  <a:pt x="12600" y="5530"/>
                </a:lnTo>
                <a:lnTo>
                  <a:pt x="12600" y="8400"/>
                </a:lnTo>
                <a:lnTo>
                  <a:pt x="9186" y="8400"/>
                </a:lnTo>
                <a:lnTo>
                  <a:pt x="9186" y="5530"/>
                </a:lnTo>
                <a:close/>
                <a:moveTo>
                  <a:pt x="7697" y="20243"/>
                </a:moveTo>
                <a:cubicBezTo>
                  <a:pt x="7014" y="20243"/>
                  <a:pt x="6455" y="19774"/>
                  <a:pt x="6455" y="19200"/>
                </a:cubicBezTo>
                <a:cubicBezTo>
                  <a:pt x="6455" y="18626"/>
                  <a:pt x="7014" y="18157"/>
                  <a:pt x="7697" y="18157"/>
                </a:cubicBezTo>
                <a:cubicBezTo>
                  <a:pt x="8379" y="18157"/>
                  <a:pt x="8938" y="18626"/>
                  <a:pt x="8938" y="19200"/>
                </a:cubicBezTo>
                <a:cubicBezTo>
                  <a:pt x="8938" y="19774"/>
                  <a:pt x="8379" y="20243"/>
                  <a:pt x="7697" y="20243"/>
                </a:cubicBezTo>
                <a:close/>
                <a:moveTo>
                  <a:pt x="17876" y="20243"/>
                </a:moveTo>
                <a:cubicBezTo>
                  <a:pt x="17193" y="20243"/>
                  <a:pt x="16634" y="19774"/>
                  <a:pt x="16634" y="19200"/>
                </a:cubicBezTo>
                <a:cubicBezTo>
                  <a:pt x="16634" y="18626"/>
                  <a:pt x="17193" y="18157"/>
                  <a:pt x="17876" y="18157"/>
                </a:cubicBezTo>
                <a:cubicBezTo>
                  <a:pt x="18559" y="18157"/>
                  <a:pt x="19117" y="18626"/>
                  <a:pt x="19117" y="19200"/>
                </a:cubicBezTo>
                <a:cubicBezTo>
                  <a:pt x="19179" y="19774"/>
                  <a:pt x="18621" y="20243"/>
                  <a:pt x="17876" y="20243"/>
                </a:cubicBez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2" name="Form"/>
          <p:cNvSpPr/>
          <p:nvPr/>
        </p:nvSpPr>
        <p:spPr>
          <a:xfrm>
            <a:off x="12598399" y="3390900"/>
            <a:ext cx="609603" cy="525781"/>
          </a:xfrm>
          <a:custGeom>
            <a:avLst/>
            <a:gdLst/>
            <a:ahLst/>
            <a:cxnLst>
              <a:cxn ang="0">
                <a:pos x="wd2" y="hd2"/>
              </a:cxn>
              <a:cxn ang="5400000">
                <a:pos x="wd2" y="hd2"/>
              </a:cxn>
              <a:cxn ang="10800000">
                <a:pos x="wd2" y="hd2"/>
              </a:cxn>
              <a:cxn ang="16200000">
                <a:pos x="wd2" y="hd2"/>
              </a:cxn>
            </a:cxnLst>
            <a:rect l="0" t="0" r="r" b="b"/>
            <a:pathLst>
              <a:path w="21600" h="21600" extrusionOk="0">
                <a:moveTo>
                  <a:pt x="21015" y="3496"/>
                </a:moveTo>
                <a:lnTo>
                  <a:pt x="18585" y="3496"/>
                </a:lnTo>
                <a:lnTo>
                  <a:pt x="18585" y="678"/>
                </a:lnTo>
                <a:cubicBezTo>
                  <a:pt x="18585" y="522"/>
                  <a:pt x="18540" y="313"/>
                  <a:pt x="18405" y="209"/>
                </a:cubicBezTo>
                <a:cubicBezTo>
                  <a:pt x="18315" y="104"/>
                  <a:pt x="18135" y="0"/>
                  <a:pt x="18000" y="0"/>
                </a:cubicBezTo>
                <a:lnTo>
                  <a:pt x="2070" y="0"/>
                </a:lnTo>
                <a:cubicBezTo>
                  <a:pt x="945" y="0"/>
                  <a:pt x="0" y="1096"/>
                  <a:pt x="0" y="2400"/>
                </a:cubicBezTo>
                <a:cubicBezTo>
                  <a:pt x="0" y="2400"/>
                  <a:pt x="0" y="2400"/>
                  <a:pt x="0" y="2452"/>
                </a:cubicBezTo>
                <a:lnTo>
                  <a:pt x="0" y="20922"/>
                </a:lnTo>
                <a:cubicBezTo>
                  <a:pt x="0" y="21287"/>
                  <a:pt x="270" y="21600"/>
                  <a:pt x="585" y="21600"/>
                </a:cubicBezTo>
                <a:lnTo>
                  <a:pt x="21015" y="21600"/>
                </a:lnTo>
                <a:cubicBezTo>
                  <a:pt x="21330" y="21600"/>
                  <a:pt x="21600" y="21287"/>
                  <a:pt x="21600" y="20922"/>
                </a:cubicBezTo>
                <a:lnTo>
                  <a:pt x="21600" y="4174"/>
                </a:lnTo>
                <a:cubicBezTo>
                  <a:pt x="21600" y="3809"/>
                  <a:pt x="21330" y="3496"/>
                  <a:pt x="21015" y="3496"/>
                </a:cubicBezTo>
                <a:close/>
                <a:moveTo>
                  <a:pt x="2070" y="1357"/>
                </a:moveTo>
                <a:lnTo>
                  <a:pt x="17460" y="1357"/>
                </a:lnTo>
                <a:lnTo>
                  <a:pt x="17460" y="3496"/>
                </a:lnTo>
                <a:lnTo>
                  <a:pt x="2115" y="3496"/>
                </a:lnTo>
                <a:cubicBezTo>
                  <a:pt x="1620" y="3496"/>
                  <a:pt x="1215" y="3026"/>
                  <a:pt x="1215" y="2452"/>
                </a:cubicBezTo>
                <a:lnTo>
                  <a:pt x="1215" y="2452"/>
                </a:lnTo>
                <a:lnTo>
                  <a:pt x="1215" y="2452"/>
                </a:lnTo>
                <a:cubicBezTo>
                  <a:pt x="1170" y="1826"/>
                  <a:pt x="1575" y="1357"/>
                  <a:pt x="2070" y="1357"/>
                </a:cubicBezTo>
                <a:close/>
                <a:moveTo>
                  <a:pt x="1170" y="20243"/>
                </a:moveTo>
                <a:lnTo>
                  <a:pt x="1170" y="4591"/>
                </a:lnTo>
                <a:cubicBezTo>
                  <a:pt x="1440" y="4748"/>
                  <a:pt x="1755" y="4852"/>
                  <a:pt x="2070" y="4852"/>
                </a:cubicBezTo>
                <a:lnTo>
                  <a:pt x="20430" y="4852"/>
                </a:lnTo>
                <a:lnTo>
                  <a:pt x="20430" y="9809"/>
                </a:lnTo>
                <a:lnTo>
                  <a:pt x="19800" y="9809"/>
                </a:lnTo>
                <a:cubicBezTo>
                  <a:pt x="18495" y="9809"/>
                  <a:pt x="17415" y="11061"/>
                  <a:pt x="17415" y="12574"/>
                </a:cubicBezTo>
                <a:cubicBezTo>
                  <a:pt x="17415" y="14087"/>
                  <a:pt x="18495" y="15339"/>
                  <a:pt x="19800" y="15339"/>
                </a:cubicBezTo>
                <a:lnTo>
                  <a:pt x="20430" y="15339"/>
                </a:lnTo>
                <a:lnTo>
                  <a:pt x="20430" y="20296"/>
                </a:lnTo>
                <a:lnTo>
                  <a:pt x="1170" y="20296"/>
                </a:lnTo>
                <a:close/>
                <a:moveTo>
                  <a:pt x="20430" y="11113"/>
                </a:moveTo>
                <a:lnTo>
                  <a:pt x="20430" y="13983"/>
                </a:lnTo>
                <a:lnTo>
                  <a:pt x="19800" y="13983"/>
                </a:lnTo>
                <a:cubicBezTo>
                  <a:pt x="19125" y="13983"/>
                  <a:pt x="18585" y="13357"/>
                  <a:pt x="18585" y="12574"/>
                </a:cubicBezTo>
                <a:cubicBezTo>
                  <a:pt x="18585" y="11791"/>
                  <a:pt x="19125" y="11165"/>
                  <a:pt x="19800" y="11165"/>
                </a:cubicBezTo>
                <a:lnTo>
                  <a:pt x="20430" y="11165"/>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3" name="Form"/>
          <p:cNvSpPr/>
          <p:nvPr/>
        </p:nvSpPr>
        <p:spPr>
          <a:xfrm>
            <a:off x="7467599" y="3390900"/>
            <a:ext cx="436880" cy="524510"/>
          </a:xfrm>
          <a:custGeom>
            <a:avLst/>
            <a:gdLst/>
            <a:ahLst/>
            <a:cxnLst>
              <a:cxn ang="0">
                <a:pos x="wd2" y="hd2"/>
              </a:cxn>
              <a:cxn ang="5400000">
                <a:pos x="wd2" y="hd2"/>
              </a:cxn>
              <a:cxn ang="10800000">
                <a:pos x="wd2" y="hd2"/>
              </a:cxn>
              <a:cxn ang="16200000">
                <a:pos x="wd2" y="hd2"/>
              </a:cxn>
            </a:cxnLst>
            <a:rect l="0" t="0" r="r" b="b"/>
            <a:pathLst>
              <a:path w="21600" h="21600" extrusionOk="0">
                <a:moveTo>
                  <a:pt x="20721" y="15742"/>
                </a:moveTo>
                <a:lnTo>
                  <a:pt x="19779" y="15795"/>
                </a:lnTo>
                <a:lnTo>
                  <a:pt x="18963" y="8107"/>
                </a:lnTo>
                <a:cubicBezTo>
                  <a:pt x="18900" y="7740"/>
                  <a:pt x="18523" y="7479"/>
                  <a:pt x="18084" y="7479"/>
                </a:cubicBezTo>
                <a:lnTo>
                  <a:pt x="8100" y="8211"/>
                </a:lnTo>
                <a:cubicBezTo>
                  <a:pt x="7912" y="8211"/>
                  <a:pt x="7660" y="8316"/>
                  <a:pt x="7535" y="8473"/>
                </a:cubicBezTo>
                <a:cubicBezTo>
                  <a:pt x="7409" y="8630"/>
                  <a:pt x="7347" y="8786"/>
                  <a:pt x="7347" y="8943"/>
                </a:cubicBezTo>
                <a:lnTo>
                  <a:pt x="8163" y="16631"/>
                </a:lnTo>
                <a:lnTo>
                  <a:pt x="7472" y="16684"/>
                </a:lnTo>
                <a:lnTo>
                  <a:pt x="5777" y="628"/>
                </a:lnTo>
                <a:cubicBezTo>
                  <a:pt x="5714" y="262"/>
                  <a:pt x="5337" y="0"/>
                  <a:pt x="4898" y="0"/>
                </a:cubicBezTo>
                <a:lnTo>
                  <a:pt x="753" y="314"/>
                </a:lnTo>
                <a:cubicBezTo>
                  <a:pt x="314" y="366"/>
                  <a:pt x="0" y="680"/>
                  <a:pt x="0" y="1046"/>
                </a:cubicBezTo>
                <a:cubicBezTo>
                  <a:pt x="63" y="1412"/>
                  <a:pt x="440" y="1674"/>
                  <a:pt x="879" y="1674"/>
                </a:cubicBezTo>
                <a:lnTo>
                  <a:pt x="4207" y="1412"/>
                </a:lnTo>
                <a:lnTo>
                  <a:pt x="5840" y="17050"/>
                </a:lnTo>
                <a:cubicBezTo>
                  <a:pt x="4898" y="17468"/>
                  <a:pt x="4333" y="18253"/>
                  <a:pt x="4333" y="19194"/>
                </a:cubicBezTo>
                <a:cubicBezTo>
                  <a:pt x="4333" y="20502"/>
                  <a:pt x="5651" y="21600"/>
                  <a:pt x="7221" y="21600"/>
                </a:cubicBezTo>
                <a:cubicBezTo>
                  <a:pt x="8791" y="21600"/>
                  <a:pt x="10109" y="20502"/>
                  <a:pt x="10109" y="19194"/>
                </a:cubicBezTo>
                <a:cubicBezTo>
                  <a:pt x="10109" y="18723"/>
                  <a:pt x="9921" y="18253"/>
                  <a:pt x="9670" y="17887"/>
                </a:cubicBezTo>
                <a:lnTo>
                  <a:pt x="20847" y="17050"/>
                </a:lnTo>
                <a:cubicBezTo>
                  <a:pt x="21286" y="16998"/>
                  <a:pt x="21600" y="16684"/>
                  <a:pt x="21600" y="16318"/>
                </a:cubicBezTo>
                <a:cubicBezTo>
                  <a:pt x="21537" y="16004"/>
                  <a:pt x="21161" y="15690"/>
                  <a:pt x="20721" y="15742"/>
                </a:cubicBezTo>
                <a:close/>
                <a:moveTo>
                  <a:pt x="17393" y="8943"/>
                </a:moveTo>
                <a:lnTo>
                  <a:pt x="18147" y="15952"/>
                </a:lnTo>
                <a:lnTo>
                  <a:pt x="9733" y="16579"/>
                </a:lnTo>
                <a:lnTo>
                  <a:pt x="8979" y="9571"/>
                </a:lnTo>
                <a:lnTo>
                  <a:pt x="17393" y="8943"/>
                </a:lnTo>
                <a:close/>
                <a:moveTo>
                  <a:pt x="7221" y="20293"/>
                </a:moveTo>
                <a:cubicBezTo>
                  <a:pt x="6530" y="20293"/>
                  <a:pt x="5965" y="19822"/>
                  <a:pt x="5965" y="19247"/>
                </a:cubicBezTo>
                <a:cubicBezTo>
                  <a:pt x="5965" y="18671"/>
                  <a:pt x="6530" y="18201"/>
                  <a:pt x="7221" y="18201"/>
                </a:cubicBezTo>
                <a:cubicBezTo>
                  <a:pt x="7912" y="18201"/>
                  <a:pt x="8477" y="18671"/>
                  <a:pt x="8477" y="19247"/>
                </a:cubicBezTo>
                <a:cubicBezTo>
                  <a:pt x="8477" y="19822"/>
                  <a:pt x="7912" y="20293"/>
                  <a:pt x="7221" y="20293"/>
                </a:cubicBez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4" name="Form"/>
          <p:cNvSpPr/>
          <p:nvPr/>
        </p:nvSpPr>
        <p:spPr>
          <a:xfrm>
            <a:off x="4762500" y="44704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18000"/>
                </a:lnTo>
                <a:cubicBezTo>
                  <a:pt x="0" y="18315"/>
                  <a:pt x="276" y="18591"/>
                  <a:pt x="591" y="18591"/>
                </a:cubicBezTo>
                <a:lnTo>
                  <a:pt x="2925" y="18591"/>
                </a:lnTo>
                <a:lnTo>
                  <a:pt x="2925" y="21009"/>
                </a:lnTo>
                <a:cubicBezTo>
                  <a:pt x="2925" y="21324"/>
                  <a:pt x="3201" y="21600"/>
                  <a:pt x="3516" y="21600"/>
                </a:cubicBezTo>
                <a:cubicBezTo>
                  <a:pt x="3831" y="21600"/>
                  <a:pt x="4092" y="21324"/>
                  <a:pt x="4092" y="21009"/>
                </a:cubicBezTo>
                <a:lnTo>
                  <a:pt x="4092" y="18591"/>
                </a:lnTo>
                <a:lnTo>
                  <a:pt x="17367" y="18591"/>
                </a:lnTo>
                <a:lnTo>
                  <a:pt x="17325" y="21009"/>
                </a:lnTo>
                <a:cubicBezTo>
                  <a:pt x="17325" y="21324"/>
                  <a:pt x="17601" y="21600"/>
                  <a:pt x="17916" y="21600"/>
                </a:cubicBezTo>
                <a:cubicBezTo>
                  <a:pt x="18231" y="21600"/>
                  <a:pt x="18492" y="21324"/>
                  <a:pt x="18492" y="21009"/>
                </a:cubicBezTo>
                <a:lnTo>
                  <a:pt x="18534" y="18591"/>
                </a:lnTo>
                <a:lnTo>
                  <a:pt x="21009" y="18591"/>
                </a:lnTo>
                <a:cubicBezTo>
                  <a:pt x="21324" y="18591"/>
                  <a:pt x="21600" y="18315"/>
                  <a:pt x="21600" y="18000"/>
                </a:cubicBezTo>
                <a:lnTo>
                  <a:pt x="21600" y="591"/>
                </a:lnTo>
                <a:cubicBezTo>
                  <a:pt x="21600" y="231"/>
                  <a:pt x="21324" y="0"/>
                  <a:pt x="21009" y="0"/>
                </a:cubicBezTo>
                <a:lnTo>
                  <a:pt x="591" y="0"/>
                </a:lnTo>
                <a:close/>
                <a:moveTo>
                  <a:pt x="1125" y="1125"/>
                </a:moveTo>
                <a:lnTo>
                  <a:pt x="20433" y="1125"/>
                </a:lnTo>
                <a:lnTo>
                  <a:pt x="20433" y="17409"/>
                </a:lnTo>
                <a:lnTo>
                  <a:pt x="1125" y="17409"/>
                </a:lnTo>
                <a:lnTo>
                  <a:pt x="1125" y="1125"/>
                </a:lnTo>
                <a:close/>
                <a:moveTo>
                  <a:pt x="6877" y="4950"/>
                </a:moveTo>
                <a:cubicBezTo>
                  <a:pt x="6730" y="4950"/>
                  <a:pt x="6581" y="5006"/>
                  <a:pt x="6469" y="5119"/>
                </a:cubicBezTo>
                <a:cubicBezTo>
                  <a:pt x="6244" y="5344"/>
                  <a:pt x="6244" y="5709"/>
                  <a:pt x="6469" y="5934"/>
                </a:cubicBezTo>
                <a:lnTo>
                  <a:pt x="7369" y="6834"/>
                </a:lnTo>
                <a:cubicBezTo>
                  <a:pt x="6829" y="7554"/>
                  <a:pt x="6511" y="8407"/>
                  <a:pt x="6511" y="9352"/>
                </a:cubicBezTo>
                <a:cubicBezTo>
                  <a:pt x="6511" y="10297"/>
                  <a:pt x="6829" y="11194"/>
                  <a:pt x="7369" y="11869"/>
                </a:cubicBezTo>
                <a:lnTo>
                  <a:pt x="6469" y="12769"/>
                </a:lnTo>
                <a:cubicBezTo>
                  <a:pt x="6244" y="12994"/>
                  <a:pt x="6244" y="13359"/>
                  <a:pt x="6469" y="13584"/>
                </a:cubicBezTo>
                <a:cubicBezTo>
                  <a:pt x="6604" y="13719"/>
                  <a:pt x="6742" y="13753"/>
                  <a:pt x="6877" y="13753"/>
                </a:cubicBezTo>
                <a:cubicBezTo>
                  <a:pt x="7012" y="13753"/>
                  <a:pt x="7194" y="13719"/>
                  <a:pt x="7284" y="13584"/>
                </a:cubicBezTo>
                <a:lnTo>
                  <a:pt x="8184" y="12684"/>
                </a:lnTo>
                <a:cubicBezTo>
                  <a:pt x="8904" y="13224"/>
                  <a:pt x="9757" y="13528"/>
                  <a:pt x="10702" y="13528"/>
                </a:cubicBezTo>
                <a:cubicBezTo>
                  <a:pt x="11647" y="13528"/>
                  <a:pt x="12544" y="13224"/>
                  <a:pt x="13219" y="12684"/>
                </a:cubicBezTo>
                <a:lnTo>
                  <a:pt x="14119" y="13584"/>
                </a:lnTo>
                <a:cubicBezTo>
                  <a:pt x="14254" y="13719"/>
                  <a:pt x="14392" y="13753"/>
                  <a:pt x="14527" y="13753"/>
                </a:cubicBezTo>
                <a:cubicBezTo>
                  <a:pt x="14662" y="13753"/>
                  <a:pt x="14844" y="13719"/>
                  <a:pt x="14934" y="13584"/>
                </a:cubicBezTo>
                <a:cubicBezTo>
                  <a:pt x="15159" y="13359"/>
                  <a:pt x="15159" y="12994"/>
                  <a:pt x="14934" y="12769"/>
                </a:cubicBezTo>
                <a:lnTo>
                  <a:pt x="14034" y="11869"/>
                </a:lnTo>
                <a:cubicBezTo>
                  <a:pt x="14574" y="11149"/>
                  <a:pt x="14878" y="10297"/>
                  <a:pt x="14878" y="9352"/>
                </a:cubicBezTo>
                <a:cubicBezTo>
                  <a:pt x="14878" y="8407"/>
                  <a:pt x="14574" y="7509"/>
                  <a:pt x="14034" y="6834"/>
                </a:cubicBezTo>
                <a:lnTo>
                  <a:pt x="14934" y="5934"/>
                </a:lnTo>
                <a:cubicBezTo>
                  <a:pt x="15159" y="5709"/>
                  <a:pt x="15159" y="5344"/>
                  <a:pt x="14934" y="5119"/>
                </a:cubicBezTo>
                <a:cubicBezTo>
                  <a:pt x="14709" y="4894"/>
                  <a:pt x="14344" y="4894"/>
                  <a:pt x="14119" y="5119"/>
                </a:cubicBezTo>
                <a:lnTo>
                  <a:pt x="13219" y="6019"/>
                </a:lnTo>
                <a:cubicBezTo>
                  <a:pt x="12499" y="5479"/>
                  <a:pt x="11647" y="5161"/>
                  <a:pt x="10702" y="5161"/>
                </a:cubicBezTo>
                <a:cubicBezTo>
                  <a:pt x="9757" y="5161"/>
                  <a:pt x="8859" y="5479"/>
                  <a:pt x="8184" y="6019"/>
                </a:cubicBezTo>
                <a:lnTo>
                  <a:pt x="7284" y="5119"/>
                </a:lnTo>
                <a:cubicBezTo>
                  <a:pt x="7172" y="5006"/>
                  <a:pt x="7023" y="4950"/>
                  <a:pt x="6877" y="4950"/>
                </a:cubicBezTo>
                <a:close/>
                <a:moveTo>
                  <a:pt x="10744" y="6328"/>
                </a:moveTo>
                <a:cubicBezTo>
                  <a:pt x="12409" y="6328"/>
                  <a:pt x="13753" y="7687"/>
                  <a:pt x="13753" y="9352"/>
                </a:cubicBezTo>
                <a:cubicBezTo>
                  <a:pt x="13753" y="11017"/>
                  <a:pt x="12409" y="12361"/>
                  <a:pt x="10744" y="12361"/>
                </a:cubicBezTo>
                <a:cubicBezTo>
                  <a:pt x="9079" y="12361"/>
                  <a:pt x="7734" y="11017"/>
                  <a:pt x="7734" y="9352"/>
                </a:cubicBezTo>
                <a:cubicBezTo>
                  <a:pt x="7734" y="7687"/>
                  <a:pt x="9079" y="6328"/>
                  <a:pt x="10744" y="632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5" name="Form"/>
          <p:cNvSpPr/>
          <p:nvPr/>
        </p:nvSpPr>
        <p:spPr>
          <a:xfrm>
            <a:off x="19164300" y="4470400"/>
            <a:ext cx="525921" cy="609600"/>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17384" y="18720"/>
                </a:lnTo>
                <a:cubicBezTo>
                  <a:pt x="17748" y="18720"/>
                  <a:pt x="18061" y="18450"/>
                  <a:pt x="18061" y="18135"/>
                </a:cubicBezTo>
                <a:lnTo>
                  <a:pt x="18061" y="15120"/>
                </a:lnTo>
                <a:cubicBezTo>
                  <a:pt x="18061" y="14805"/>
                  <a:pt x="17748" y="14535"/>
                  <a:pt x="17384"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9004" y="7110"/>
                </a:lnTo>
                <a:cubicBezTo>
                  <a:pt x="9369" y="7110"/>
                  <a:pt x="9681" y="6840"/>
                  <a:pt x="9681" y="6525"/>
                </a:cubicBezTo>
                <a:lnTo>
                  <a:pt x="9681" y="3510"/>
                </a:lnTo>
                <a:cubicBezTo>
                  <a:pt x="9681" y="3195"/>
                  <a:pt x="9369" y="2925"/>
                  <a:pt x="9004" y="2925"/>
                </a:cubicBezTo>
                <a:lnTo>
                  <a:pt x="1353" y="2925"/>
                </a:lnTo>
                <a:lnTo>
                  <a:pt x="1353" y="585"/>
                </a:lnTo>
                <a:cubicBezTo>
                  <a:pt x="1353" y="270"/>
                  <a:pt x="1041" y="0"/>
                  <a:pt x="677" y="0"/>
                </a:cubicBezTo>
                <a:cubicBezTo>
                  <a:pt x="312" y="0"/>
                  <a:pt x="0" y="270"/>
                  <a:pt x="0" y="585"/>
                </a:cubicBezTo>
                <a:lnTo>
                  <a:pt x="0" y="3465"/>
                </a:lnTo>
                <a:lnTo>
                  <a:pt x="0" y="6480"/>
                </a:lnTo>
                <a:lnTo>
                  <a:pt x="0" y="9270"/>
                </a:lnTo>
                <a:lnTo>
                  <a:pt x="0" y="12285"/>
                </a:lnTo>
                <a:lnTo>
                  <a:pt x="0" y="15075"/>
                </a:lnTo>
                <a:lnTo>
                  <a:pt x="0" y="18090"/>
                </a:ln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6707" y="15705"/>
                </a:moveTo>
                <a:lnTo>
                  <a:pt x="16707" y="17550"/>
                </a:lnTo>
                <a:lnTo>
                  <a:pt x="1353" y="17550"/>
                </a:lnTo>
                <a:lnTo>
                  <a:pt x="1353" y="15705"/>
                </a:lnTo>
                <a:lnTo>
                  <a:pt x="16707" y="15705"/>
                </a:lnTo>
                <a:close/>
                <a:moveTo>
                  <a:pt x="12544" y="9855"/>
                </a:moveTo>
                <a:lnTo>
                  <a:pt x="12544" y="11700"/>
                </a:lnTo>
                <a:lnTo>
                  <a:pt x="1353" y="11700"/>
                </a:lnTo>
                <a:lnTo>
                  <a:pt x="1353" y="9855"/>
                </a:lnTo>
                <a:lnTo>
                  <a:pt x="12544" y="9855"/>
                </a:lnTo>
                <a:close/>
                <a:moveTo>
                  <a:pt x="8380" y="4095"/>
                </a:moveTo>
                <a:lnTo>
                  <a:pt x="8380" y="5940"/>
                </a:lnTo>
                <a:lnTo>
                  <a:pt x="1353" y="5940"/>
                </a:lnTo>
                <a:lnTo>
                  <a:pt x="1353" y="4095"/>
                </a:lnTo>
                <a:lnTo>
                  <a:pt x="8380" y="409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6" name="Form"/>
          <p:cNvSpPr/>
          <p:nvPr/>
        </p:nvSpPr>
        <p:spPr>
          <a:xfrm>
            <a:off x="20472399" y="4470400"/>
            <a:ext cx="525922" cy="609600"/>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9056" y="18720"/>
                </a:lnTo>
                <a:cubicBezTo>
                  <a:pt x="9421" y="18720"/>
                  <a:pt x="9733" y="18450"/>
                  <a:pt x="9733" y="18135"/>
                </a:cubicBezTo>
                <a:lnTo>
                  <a:pt x="9733" y="15120"/>
                </a:lnTo>
                <a:cubicBezTo>
                  <a:pt x="9733" y="14805"/>
                  <a:pt x="9421" y="14535"/>
                  <a:pt x="9056"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17384" y="7110"/>
                </a:lnTo>
                <a:cubicBezTo>
                  <a:pt x="17748" y="7110"/>
                  <a:pt x="18061" y="6840"/>
                  <a:pt x="18061" y="6525"/>
                </a:cubicBezTo>
                <a:lnTo>
                  <a:pt x="18061" y="3510"/>
                </a:lnTo>
                <a:cubicBezTo>
                  <a:pt x="18061" y="3195"/>
                  <a:pt x="17748" y="2925"/>
                  <a:pt x="17384"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405" y="15705"/>
                </a:moveTo>
                <a:lnTo>
                  <a:pt x="8432" y="15705"/>
                </a:lnTo>
                <a:lnTo>
                  <a:pt x="8432" y="17550"/>
                </a:lnTo>
                <a:lnTo>
                  <a:pt x="1405" y="17550"/>
                </a:lnTo>
                <a:lnTo>
                  <a:pt x="1405" y="15705"/>
                </a:lnTo>
                <a:close/>
                <a:moveTo>
                  <a:pt x="1405" y="9900"/>
                </a:moveTo>
                <a:lnTo>
                  <a:pt x="12596" y="9900"/>
                </a:lnTo>
                <a:lnTo>
                  <a:pt x="12596" y="11745"/>
                </a:lnTo>
                <a:lnTo>
                  <a:pt x="1405" y="11745"/>
                </a:lnTo>
                <a:lnTo>
                  <a:pt x="1405" y="9900"/>
                </a:lnTo>
                <a:close/>
                <a:moveTo>
                  <a:pt x="1405" y="4095"/>
                </a:moveTo>
                <a:lnTo>
                  <a:pt x="16760" y="4095"/>
                </a:lnTo>
                <a:lnTo>
                  <a:pt x="16760" y="5940"/>
                </a:lnTo>
                <a:lnTo>
                  <a:pt x="1405" y="5940"/>
                </a:lnTo>
                <a:lnTo>
                  <a:pt x="1405" y="409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7" name="Form"/>
          <p:cNvSpPr/>
          <p:nvPr/>
        </p:nvSpPr>
        <p:spPr>
          <a:xfrm>
            <a:off x="21780499" y="4470400"/>
            <a:ext cx="527053" cy="609600"/>
          </a:xfrm>
          <a:custGeom>
            <a:avLst/>
            <a:gdLst/>
            <a:ahLst/>
            <a:cxnLst>
              <a:cxn ang="0">
                <a:pos x="wd2" y="hd2"/>
              </a:cxn>
              <a:cxn ang="5400000">
                <a:pos x="wd2" y="hd2"/>
              </a:cxn>
              <a:cxn ang="10800000">
                <a:pos x="wd2" y="hd2"/>
              </a:cxn>
              <a:cxn ang="16200000">
                <a:pos x="wd2" y="hd2"/>
              </a:cxn>
            </a:cxnLst>
            <a:rect l="0" t="0" r="r" b="b"/>
            <a:pathLst>
              <a:path w="21600" h="21600" extrusionOk="0">
                <a:moveTo>
                  <a:pt x="20923" y="20475"/>
                </a:moveTo>
                <a:lnTo>
                  <a:pt x="1353" y="20475"/>
                </a:lnTo>
                <a:lnTo>
                  <a:pt x="1353" y="18720"/>
                </a:lnTo>
                <a:lnTo>
                  <a:pt x="13272" y="18720"/>
                </a:lnTo>
                <a:cubicBezTo>
                  <a:pt x="13637" y="18720"/>
                  <a:pt x="13949" y="18450"/>
                  <a:pt x="13949" y="18135"/>
                </a:cubicBezTo>
                <a:lnTo>
                  <a:pt x="13949" y="15120"/>
                </a:lnTo>
                <a:cubicBezTo>
                  <a:pt x="13949" y="14805"/>
                  <a:pt x="13637" y="14535"/>
                  <a:pt x="13272" y="14535"/>
                </a:cubicBezTo>
                <a:lnTo>
                  <a:pt x="1353" y="14535"/>
                </a:lnTo>
                <a:lnTo>
                  <a:pt x="1353" y="12915"/>
                </a:lnTo>
                <a:lnTo>
                  <a:pt x="17436" y="12915"/>
                </a:lnTo>
                <a:cubicBezTo>
                  <a:pt x="17800" y="12915"/>
                  <a:pt x="18113" y="12645"/>
                  <a:pt x="18113" y="12330"/>
                </a:cubicBezTo>
                <a:lnTo>
                  <a:pt x="18113" y="9315"/>
                </a:lnTo>
                <a:cubicBezTo>
                  <a:pt x="18113" y="9000"/>
                  <a:pt x="17801" y="8730"/>
                  <a:pt x="17436" y="8730"/>
                </a:cubicBezTo>
                <a:lnTo>
                  <a:pt x="1353" y="8730"/>
                </a:lnTo>
                <a:lnTo>
                  <a:pt x="1353" y="7110"/>
                </a:lnTo>
                <a:lnTo>
                  <a:pt x="9056" y="7110"/>
                </a:lnTo>
                <a:cubicBezTo>
                  <a:pt x="9421" y="7110"/>
                  <a:pt x="9733" y="6840"/>
                  <a:pt x="9733" y="6525"/>
                </a:cubicBezTo>
                <a:lnTo>
                  <a:pt x="9733" y="3510"/>
                </a:lnTo>
                <a:cubicBezTo>
                  <a:pt x="9733" y="3195"/>
                  <a:pt x="9421" y="2925"/>
                  <a:pt x="9056"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923" y="21600"/>
                </a:lnTo>
                <a:cubicBezTo>
                  <a:pt x="21288" y="21600"/>
                  <a:pt x="21600" y="21330"/>
                  <a:pt x="21600" y="21015"/>
                </a:cubicBezTo>
                <a:cubicBezTo>
                  <a:pt x="21548" y="20745"/>
                  <a:pt x="21288" y="20475"/>
                  <a:pt x="20923" y="20475"/>
                </a:cubicBezTo>
                <a:close/>
                <a:moveTo>
                  <a:pt x="1353" y="15705"/>
                </a:moveTo>
                <a:lnTo>
                  <a:pt x="12544" y="15705"/>
                </a:lnTo>
                <a:lnTo>
                  <a:pt x="12544" y="17550"/>
                </a:lnTo>
                <a:lnTo>
                  <a:pt x="1353" y="17550"/>
                </a:lnTo>
                <a:lnTo>
                  <a:pt x="1353" y="15705"/>
                </a:lnTo>
                <a:close/>
                <a:moveTo>
                  <a:pt x="1353" y="9900"/>
                </a:moveTo>
                <a:lnTo>
                  <a:pt x="16707" y="9900"/>
                </a:lnTo>
                <a:lnTo>
                  <a:pt x="16707" y="11745"/>
                </a:lnTo>
                <a:lnTo>
                  <a:pt x="1353" y="11745"/>
                </a:lnTo>
                <a:lnTo>
                  <a:pt x="1353" y="9900"/>
                </a:lnTo>
                <a:close/>
                <a:moveTo>
                  <a:pt x="1353" y="4095"/>
                </a:moveTo>
                <a:lnTo>
                  <a:pt x="8380" y="4095"/>
                </a:lnTo>
                <a:lnTo>
                  <a:pt x="8380" y="5940"/>
                </a:lnTo>
                <a:lnTo>
                  <a:pt x="1353" y="5940"/>
                </a:lnTo>
                <a:lnTo>
                  <a:pt x="1353" y="409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8" name="Form"/>
          <p:cNvSpPr/>
          <p:nvPr/>
        </p:nvSpPr>
        <p:spPr>
          <a:xfrm>
            <a:off x="15290800" y="3352800"/>
            <a:ext cx="445772" cy="609600"/>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9" y="20385"/>
                </a:lnTo>
                <a:lnTo>
                  <a:pt x="1723" y="6210"/>
                </a:lnTo>
                <a:lnTo>
                  <a:pt x="19938" y="6210"/>
                </a:lnTo>
                <a:lnTo>
                  <a:pt x="19938" y="20385"/>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49" name="Form"/>
          <p:cNvSpPr/>
          <p:nvPr/>
        </p:nvSpPr>
        <p:spPr>
          <a:xfrm>
            <a:off x="16598900" y="3352800"/>
            <a:ext cx="445772" cy="609600"/>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8" y="20385"/>
                </a:lnTo>
                <a:lnTo>
                  <a:pt x="1723" y="6210"/>
                </a:lnTo>
                <a:lnTo>
                  <a:pt x="5108" y="6210"/>
                </a:lnTo>
                <a:lnTo>
                  <a:pt x="5108" y="7200"/>
                </a:lnTo>
                <a:cubicBezTo>
                  <a:pt x="5108" y="7515"/>
                  <a:pt x="5477" y="7785"/>
                  <a:pt x="5908" y="7785"/>
                </a:cubicBezTo>
                <a:cubicBezTo>
                  <a:pt x="6339" y="7785"/>
                  <a:pt x="6708" y="7515"/>
                  <a:pt x="6708" y="7200"/>
                </a:cubicBezTo>
                <a:lnTo>
                  <a:pt x="6708" y="6210"/>
                </a:lnTo>
                <a:lnTo>
                  <a:pt x="15015" y="6210"/>
                </a:lnTo>
                <a:lnTo>
                  <a:pt x="15015" y="7200"/>
                </a:lnTo>
                <a:cubicBezTo>
                  <a:pt x="15015" y="7515"/>
                  <a:pt x="15385" y="7785"/>
                  <a:pt x="15815" y="7785"/>
                </a:cubicBezTo>
                <a:cubicBezTo>
                  <a:pt x="16246" y="7785"/>
                  <a:pt x="16615" y="7515"/>
                  <a:pt x="16615" y="7200"/>
                </a:cubicBezTo>
                <a:lnTo>
                  <a:pt x="16615" y="6210"/>
                </a:lnTo>
                <a:lnTo>
                  <a:pt x="20000" y="6210"/>
                </a:lnTo>
                <a:lnTo>
                  <a:pt x="20000" y="20385"/>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0" name="Form"/>
          <p:cNvSpPr/>
          <p:nvPr/>
        </p:nvSpPr>
        <p:spPr>
          <a:xfrm>
            <a:off x="17906999" y="3352800"/>
            <a:ext cx="440693" cy="609600"/>
          </a:xfrm>
          <a:custGeom>
            <a:avLst/>
            <a:gdLst/>
            <a:ahLst/>
            <a:cxnLst>
              <a:cxn ang="0">
                <a:pos x="wd2" y="hd2"/>
              </a:cxn>
              <a:cxn ang="5400000">
                <a:pos x="wd2" y="hd2"/>
              </a:cxn>
              <a:cxn ang="10800000">
                <a:pos x="wd2" y="hd2"/>
              </a:cxn>
              <a:cxn ang="16200000">
                <a:pos x="wd2" y="hd2"/>
              </a:cxn>
            </a:cxnLst>
            <a:rect l="0" t="0" r="r" b="b"/>
            <a:pathLst>
              <a:path w="21600" h="21600" extrusionOk="0">
                <a:moveTo>
                  <a:pt x="21538" y="3600"/>
                </a:moveTo>
                <a:cubicBezTo>
                  <a:pt x="21538" y="3285"/>
                  <a:pt x="21164" y="3015"/>
                  <a:pt x="20729" y="3015"/>
                </a:cubicBezTo>
                <a:lnTo>
                  <a:pt x="16558" y="3015"/>
                </a:lnTo>
                <a:cubicBezTo>
                  <a:pt x="15873" y="1260"/>
                  <a:pt x="13632" y="0"/>
                  <a:pt x="11018" y="0"/>
                </a:cubicBezTo>
                <a:cubicBezTo>
                  <a:pt x="8404" y="0"/>
                  <a:pt x="6163" y="1260"/>
                  <a:pt x="5478" y="2970"/>
                </a:cubicBezTo>
                <a:lnTo>
                  <a:pt x="871" y="2970"/>
                </a:lnTo>
                <a:cubicBezTo>
                  <a:pt x="871" y="2970"/>
                  <a:pt x="871" y="2970"/>
                  <a:pt x="871" y="2970"/>
                </a:cubicBezTo>
                <a:cubicBezTo>
                  <a:pt x="685" y="2970"/>
                  <a:pt x="436" y="3015"/>
                  <a:pt x="311" y="3150"/>
                </a:cubicBezTo>
                <a:cubicBezTo>
                  <a:pt x="187" y="3240"/>
                  <a:pt x="62" y="3420"/>
                  <a:pt x="62" y="3555"/>
                </a:cubicBezTo>
                <a:lnTo>
                  <a:pt x="0" y="21015"/>
                </a:lnTo>
                <a:cubicBezTo>
                  <a:pt x="0" y="21150"/>
                  <a:pt x="62" y="21330"/>
                  <a:pt x="249" y="21420"/>
                </a:cubicBezTo>
                <a:cubicBezTo>
                  <a:pt x="373" y="21510"/>
                  <a:pt x="622" y="21600"/>
                  <a:pt x="809" y="21600"/>
                </a:cubicBezTo>
                <a:lnTo>
                  <a:pt x="20791" y="21600"/>
                </a:lnTo>
                <a:cubicBezTo>
                  <a:pt x="20978" y="21600"/>
                  <a:pt x="21226" y="21555"/>
                  <a:pt x="21351" y="21420"/>
                </a:cubicBezTo>
                <a:cubicBezTo>
                  <a:pt x="21475" y="21330"/>
                  <a:pt x="21600" y="21150"/>
                  <a:pt x="21600" y="21015"/>
                </a:cubicBezTo>
                <a:lnTo>
                  <a:pt x="21538" y="3600"/>
                </a:lnTo>
                <a:close/>
                <a:moveTo>
                  <a:pt x="11018" y="1170"/>
                </a:moveTo>
                <a:cubicBezTo>
                  <a:pt x="12761" y="1170"/>
                  <a:pt x="14255" y="1935"/>
                  <a:pt x="14877" y="3015"/>
                </a:cubicBezTo>
                <a:lnTo>
                  <a:pt x="7158" y="3015"/>
                </a:lnTo>
                <a:cubicBezTo>
                  <a:pt x="7843" y="1890"/>
                  <a:pt x="9337" y="1170"/>
                  <a:pt x="11018" y="1170"/>
                </a:cubicBezTo>
                <a:close/>
                <a:moveTo>
                  <a:pt x="1619" y="20430"/>
                </a:moveTo>
                <a:lnTo>
                  <a:pt x="1681" y="4095"/>
                </a:lnTo>
                <a:lnTo>
                  <a:pt x="5291" y="4095"/>
                </a:lnTo>
                <a:cubicBezTo>
                  <a:pt x="5291" y="4095"/>
                  <a:pt x="5291" y="4140"/>
                  <a:pt x="5291" y="4140"/>
                </a:cubicBezTo>
                <a:lnTo>
                  <a:pt x="5291" y="5625"/>
                </a:lnTo>
                <a:cubicBezTo>
                  <a:pt x="5291" y="5940"/>
                  <a:pt x="5665" y="6210"/>
                  <a:pt x="6100" y="6210"/>
                </a:cubicBezTo>
                <a:cubicBezTo>
                  <a:pt x="6536" y="6210"/>
                  <a:pt x="6910" y="5940"/>
                  <a:pt x="6910" y="5625"/>
                </a:cubicBezTo>
                <a:lnTo>
                  <a:pt x="6910" y="4140"/>
                </a:lnTo>
                <a:cubicBezTo>
                  <a:pt x="6910" y="4140"/>
                  <a:pt x="6910" y="4095"/>
                  <a:pt x="6910" y="4095"/>
                </a:cubicBezTo>
                <a:lnTo>
                  <a:pt x="15313" y="4095"/>
                </a:lnTo>
                <a:cubicBezTo>
                  <a:pt x="15313" y="4095"/>
                  <a:pt x="15313" y="4095"/>
                  <a:pt x="15313" y="4140"/>
                </a:cubicBezTo>
                <a:lnTo>
                  <a:pt x="15313" y="5625"/>
                </a:lnTo>
                <a:cubicBezTo>
                  <a:pt x="15313" y="5940"/>
                  <a:pt x="15687" y="6210"/>
                  <a:pt x="16122" y="6210"/>
                </a:cubicBezTo>
                <a:cubicBezTo>
                  <a:pt x="16558" y="6210"/>
                  <a:pt x="16932" y="5940"/>
                  <a:pt x="16932" y="5625"/>
                </a:cubicBezTo>
                <a:lnTo>
                  <a:pt x="16932" y="4140"/>
                </a:lnTo>
                <a:cubicBezTo>
                  <a:pt x="16932" y="4140"/>
                  <a:pt x="16932" y="4140"/>
                  <a:pt x="16932" y="4095"/>
                </a:cubicBezTo>
                <a:lnTo>
                  <a:pt x="20044" y="4095"/>
                </a:lnTo>
                <a:lnTo>
                  <a:pt x="20106" y="20385"/>
                </a:lnTo>
                <a:lnTo>
                  <a:pt x="1619" y="20385"/>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1" name="Form"/>
          <p:cNvSpPr/>
          <p:nvPr/>
        </p:nvSpPr>
        <p:spPr>
          <a:xfrm>
            <a:off x="19215100" y="3352800"/>
            <a:ext cx="445772" cy="605791"/>
          </a:xfrm>
          <a:custGeom>
            <a:avLst/>
            <a:gdLst/>
            <a:ahLst/>
            <a:cxnLst>
              <a:cxn ang="0">
                <a:pos x="wd2" y="hd2"/>
              </a:cxn>
              <a:cxn ang="5400000">
                <a:pos x="wd2" y="hd2"/>
              </a:cxn>
              <a:cxn ang="10800000">
                <a:pos x="wd2" y="hd2"/>
              </a:cxn>
              <a:cxn ang="16200000">
                <a:pos x="wd2" y="hd2"/>
              </a:cxn>
            </a:cxnLst>
            <a:rect l="0" t="0" r="r" b="b"/>
            <a:pathLst>
              <a:path w="21600" h="21600" extrusionOk="0">
                <a:moveTo>
                  <a:pt x="16615" y="5072"/>
                </a:moveTo>
                <a:lnTo>
                  <a:pt x="16615" y="4211"/>
                </a:lnTo>
                <a:cubicBezTo>
                  <a:pt x="16615" y="1902"/>
                  <a:pt x="14031" y="0"/>
                  <a:pt x="10892" y="0"/>
                </a:cubicBezTo>
                <a:cubicBezTo>
                  <a:pt x="7754" y="0"/>
                  <a:pt x="5169" y="1902"/>
                  <a:pt x="5169" y="4211"/>
                </a:cubicBezTo>
                <a:lnTo>
                  <a:pt x="5169" y="5072"/>
                </a:lnTo>
                <a:cubicBezTo>
                  <a:pt x="2400" y="5343"/>
                  <a:pt x="185" y="7109"/>
                  <a:pt x="185" y="9192"/>
                </a:cubicBezTo>
                <a:lnTo>
                  <a:pt x="0" y="21011"/>
                </a:lnTo>
                <a:cubicBezTo>
                  <a:pt x="0" y="21147"/>
                  <a:pt x="62" y="21328"/>
                  <a:pt x="246" y="21419"/>
                </a:cubicBezTo>
                <a:cubicBezTo>
                  <a:pt x="369" y="21509"/>
                  <a:pt x="615" y="21600"/>
                  <a:pt x="800" y="21600"/>
                </a:cubicBezTo>
                <a:lnTo>
                  <a:pt x="20800" y="21600"/>
                </a:lnTo>
                <a:cubicBezTo>
                  <a:pt x="21231" y="21600"/>
                  <a:pt x="21600" y="21328"/>
                  <a:pt x="21600" y="21011"/>
                </a:cubicBezTo>
                <a:lnTo>
                  <a:pt x="21600" y="9238"/>
                </a:lnTo>
                <a:cubicBezTo>
                  <a:pt x="21538" y="7155"/>
                  <a:pt x="19385" y="5389"/>
                  <a:pt x="16615" y="5072"/>
                </a:cubicBezTo>
                <a:close/>
                <a:moveTo>
                  <a:pt x="10892" y="1177"/>
                </a:moveTo>
                <a:cubicBezTo>
                  <a:pt x="13169" y="1177"/>
                  <a:pt x="15015" y="2536"/>
                  <a:pt x="15015" y="4211"/>
                </a:cubicBezTo>
                <a:lnTo>
                  <a:pt x="15015" y="5026"/>
                </a:lnTo>
                <a:lnTo>
                  <a:pt x="6708" y="5026"/>
                </a:lnTo>
                <a:lnTo>
                  <a:pt x="6708" y="4211"/>
                </a:lnTo>
                <a:cubicBezTo>
                  <a:pt x="6708" y="2536"/>
                  <a:pt x="8554" y="1177"/>
                  <a:pt x="10892" y="1177"/>
                </a:cubicBezTo>
                <a:close/>
                <a:moveTo>
                  <a:pt x="19938" y="20468"/>
                </a:moveTo>
                <a:lnTo>
                  <a:pt x="1539" y="20468"/>
                </a:lnTo>
                <a:lnTo>
                  <a:pt x="1723" y="9238"/>
                </a:lnTo>
                <a:cubicBezTo>
                  <a:pt x="1723" y="7743"/>
                  <a:pt x="3200" y="6521"/>
                  <a:pt x="5108" y="6249"/>
                </a:cubicBezTo>
                <a:lnTo>
                  <a:pt x="5108" y="7291"/>
                </a:lnTo>
                <a:cubicBezTo>
                  <a:pt x="5108" y="7608"/>
                  <a:pt x="5477" y="7879"/>
                  <a:pt x="5908" y="7879"/>
                </a:cubicBezTo>
                <a:cubicBezTo>
                  <a:pt x="6339" y="7879"/>
                  <a:pt x="6708" y="7608"/>
                  <a:pt x="6708" y="7291"/>
                </a:cubicBezTo>
                <a:lnTo>
                  <a:pt x="6708" y="6204"/>
                </a:lnTo>
                <a:lnTo>
                  <a:pt x="15016" y="6204"/>
                </a:lnTo>
                <a:lnTo>
                  <a:pt x="15016" y="7291"/>
                </a:lnTo>
                <a:cubicBezTo>
                  <a:pt x="15016" y="7608"/>
                  <a:pt x="15385" y="7879"/>
                  <a:pt x="15816" y="7879"/>
                </a:cubicBezTo>
                <a:cubicBezTo>
                  <a:pt x="16246" y="7879"/>
                  <a:pt x="16616" y="7608"/>
                  <a:pt x="16616" y="7291"/>
                </a:cubicBezTo>
                <a:lnTo>
                  <a:pt x="16616" y="6249"/>
                </a:lnTo>
                <a:cubicBezTo>
                  <a:pt x="18523" y="6521"/>
                  <a:pt x="20000" y="7743"/>
                  <a:pt x="20000" y="9238"/>
                </a:cubicBezTo>
                <a:lnTo>
                  <a:pt x="20000" y="20468"/>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2" name="Form"/>
          <p:cNvSpPr/>
          <p:nvPr/>
        </p:nvSpPr>
        <p:spPr>
          <a:xfrm>
            <a:off x="20523200" y="3352800"/>
            <a:ext cx="445691" cy="605632"/>
          </a:xfrm>
          <a:custGeom>
            <a:avLst/>
            <a:gdLst/>
            <a:ahLst/>
            <a:cxnLst>
              <a:cxn ang="0">
                <a:pos x="wd2" y="hd2"/>
              </a:cxn>
              <a:cxn ang="5400000">
                <a:pos x="wd2" y="hd2"/>
              </a:cxn>
              <a:cxn ang="10800000">
                <a:pos x="wd2" y="hd2"/>
              </a:cxn>
              <a:cxn ang="16200000">
                <a:pos x="wd2" y="hd2"/>
              </a:cxn>
            </a:cxnLst>
            <a:rect l="0" t="0" r="r" b="b"/>
            <a:pathLst>
              <a:path w="21600" h="21600" extrusionOk="0">
                <a:moveTo>
                  <a:pt x="10963" y="0"/>
                </a:moveTo>
                <a:cubicBezTo>
                  <a:pt x="7824" y="0"/>
                  <a:pt x="5232" y="1908"/>
                  <a:pt x="5232" y="4218"/>
                </a:cubicBezTo>
                <a:lnTo>
                  <a:pt x="5174" y="5067"/>
                </a:lnTo>
                <a:cubicBezTo>
                  <a:pt x="2404" y="5339"/>
                  <a:pt x="254" y="7117"/>
                  <a:pt x="192" y="9201"/>
                </a:cubicBezTo>
                <a:lnTo>
                  <a:pt x="0" y="21020"/>
                </a:lnTo>
                <a:cubicBezTo>
                  <a:pt x="0" y="21156"/>
                  <a:pt x="65" y="21340"/>
                  <a:pt x="250" y="21430"/>
                </a:cubicBezTo>
                <a:cubicBezTo>
                  <a:pt x="373" y="21521"/>
                  <a:pt x="623" y="21600"/>
                  <a:pt x="808" y="21600"/>
                </a:cubicBezTo>
                <a:lnTo>
                  <a:pt x="20811" y="21600"/>
                </a:lnTo>
                <a:cubicBezTo>
                  <a:pt x="21242" y="21600"/>
                  <a:pt x="21600" y="21337"/>
                  <a:pt x="21600" y="21020"/>
                </a:cubicBezTo>
                <a:lnTo>
                  <a:pt x="21600" y="9243"/>
                </a:lnTo>
                <a:cubicBezTo>
                  <a:pt x="21600" y="7159"/>
                  <a:pt x="19446" y="5384"/>
                  <a:pt x="16676" y="5067"/>
                </a:cubicBezTo>
                <a:lnTo>
                  <a:pt x="16676" y="4218"/>
                </a:lnTo>
                <a:cubicBezTo>
                  <a:pt x="16676" y="1908"/>
                  <a:pt x="14102" y="0"/>
                  <a:pt x="10963" y="0"/>
                </a:cubicBezTo>
                <a:close/>
                <a:moveTo>
                  <a:pt x="10887" y="1175"/>
                </a:moveTo>
                <a:cubicBezTo>
                  <a:pt x="13164" y="1175"/>
                  <a:pt x="15022" y="2542"/>
                  <a:pt x="15022" y="4218"/>
                </a:cubicBezTo>
                <a:lnTo>
                  <a:pt x="15022" y="5025"/>
                </a:lnTo>
                <a:lnTo>
                  <a:pt x="6713" y="5025"/>
                </a:lnTo>
                <a:lnTo>
                  <a:pt x="6770" y="4218"/>
                </a:lnTo>
                <a:cubicBezTo>
                  <a:pt x="6770" y="2542"/>
                  <a:pt x="8609" y="1175"/>
                  <a:pt x="10887" y="1175"/>
                </a:cubicBezTo>
                <a:close/>
                <a:moveTo>
                  <a:pt x="5905" y="6200"/>
                </a:moveTo>
                <a:lnTo>
                  <a:pt x="15810" y="6200"/>
                </a:lnTo>
                <a:cubicBezTo>
                  <a:pt x="18088" y="6200"/>
                  <a:pt x="19946" y="7567"/>
                  <a:pt x="19946" y="9243"/>
                </a:cubicBezTo>
                <a:lnTo>
                  <a:pt x="19946" y="20468"/>
                </a:lnTo>
                <a:lnTo>
                  <a:pt x="1596" y="20468"/>
                </a:lnTo>
                <a:lnTo>
                  <a:pt x="1789" y="9243"/>
                </a:lnTo>
                <a:cubicBezTo>
                  <a:pt x="1789" y="7567"/>
                  <a:pt x="3689" y="6200"/>
                  <a:pt x="5905" y="6200"/>
                </a:cubicBezTo>
                <a:close/>
                <a:moveTo>
                  <a:pt x="5732" y="17665"/>
                </a:moveTo>
                <a:cubicBezTo>
                  <a:pt x="5301" y="17665"/>
                  <a:pt x="4924" y="17942"/>
                  <a:pt x="4924" y="18260"/>
                </a:cubicBezTo>
                <a:cubicBezTo>
                  <a:pt x="4924" y="18577"/>
                  <a:pt x="5301" y="18840"/>
                  <a:pt x="5732" y="18840"/>
                </a:cubicBezTo>
                <a:lnTo>
                  <a:pt x="15637" y="18840"/>
                </a:lnTo>
                <a:cubicBezTo>
                  <a:pt x="16068" y="18840"/>
                  <a:pt x="16426" y="18577"/>
                  <a:pt x="16426" y="18260"/>
                </a:cubicBezTo>
                <a:cubicBezTo>
                  <a:pt x="16364" y="17942"/>
                  <a:pt x="16068" y="17665"/>
                  <a:pt x="15637" y="17665"/>
                </a:cubicBezTo>
                <a:lnTo>
                  <a:pt x="5732" y="17665"/>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3" name="Form"/>
          <p:cNvSpPr/>
          <p:nvPr/>
        </p:nvSpPr>
        <p:spPr>
          <a:xfrm>
            <a:off x="21742400" y="3352800"/>
            <a:ext cx="609601" cy="6107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5" y="21600"/>
                  <a:pt x="591" y="21600"/>
                </a:cubicBezTo>
                <a:lnTo>
                  <a:pt x="20967" y="21558"/>
                </a:lnTo>
                <a:cubicBezTo>
                  <a:pt x="21282" y="21558"/>
                  <a:pt x="21558" y="21283"/>
                  <a:pt x="21558" y="20968"/>
                </a:cubicBezTo>
                <a:lnTo>
                  <a:pt x="21600" y="5698"/>
                </a:lnTo>
                <a:cubicBezTo>
                  <a:pt x="21600" y="5564"/>
                  <a:pt x="21552" y="5395"/>
                  <a:pt x="21417" y="5305"/>
                </a:cubicBezTo>
                <a:cubicBezTo>
                  <a:pt x="21327" y="5215"/>
                  <a:pt x="21144" y="5123"/>
                  <a:pt x="21009" y="5123"/>
                </a:cubicBezTo>
                <a:lnTo>
                  <a:pt x="14991" y="5123"/>
                </a:lnTo>
                <a:lnTo>
                  <a:pt x="14991" y="4182"/>
                </a:lnTo>
                <a:cubicBezTo>
                  <a:pt x="14991" y="1892"/>
                  <a:pt x="13095" y="0"/>
                  <a:pt x="10800" y="0"/>
                </a:cubicBezTo>
                <a:close/>
                <a:moveTo>
                  <a:pt x="10800" y="1165"/>
                </a:moveTo>
                <a:cubicBezTo>
                  <a:pt x="12465" y="1165"/>
                  <a:pt x="13809" y="2521"/>
                  <a:pt x="13809" y="4182"/>
                </a:cubicBezTo>
                <a:lnTo>
                  <a:pt x="13809" y="5123"/>
                </a:lnTo>
                <a:lnTo>
                  <a:pt x="7734" y="5123"/>
                </a:lnTo>
                <a:lnTo>
                  <a:pt x="7734" y="4182"/>
                </a:lnTo>
                <a:lnTo>
                  <a:pt x="7791" y="4182"/>
                </a:lnTo>
                <a:cubicBezTo>
                  <a:pt x="7791" y="2521"/>
                  <a:pt x="9135" y="1165"/>
                  <a:pt x="10800" y="1165"/>
                </a:cubicBezTo>
                <a:close/>
                <a:moveTo>
                  <a:pt x="1167" y="6288"/>
                </a:moveTo>
                <a:lnTo>
                  <a:pt x="6609" y="6288"/>
                </a:lnTo>
                <a:lnTo>
                  <a:pt x="6609" y="7186"/>
                </a:lnTo>
                <a:cubicBezTo>
                  <a:pt x="6609" y="7500"/>
                  <a:pt x="6885" y="7775"/>
                  <a:pt x="7200" y="7775"/>
                </a:cubicBezTo>
                <a:cubicBezTo>
                  <a:pt x="7515" y="7775"/>
                  <a:pt x="7790" y="7500"/>
                  <a:pt x="7791" y="7186"/>
                </a:cubicBezTo>
                <a:lnTo>
                  <a:pt x="7791" y="6288"/>
                </a:lnTo>
                <a:lnTo>
                  <a:pt x="13866" y="6288"/>
                </a:lnTo>
                <a:lnTo>
                  <a:pt x="13866" y="7186"/>
                </a:lnTo>
                <a:cubicBezTo>
                  <a:pt x="13866" y="7500"/>
                  <a:pt x="14127" y="7775"/>
                  <a:pt x="14442" y="7775"/>
                </a:cubicBezTo>
                <a:cubicBezTo>
                  <a:pt x="14757" y="7775"/>
                  <a:pt x="15033" y="7500"/>
                  <a:pt x="15033" y="7186"/>
                </a:cubicBezTo>
                <a:lnTo>
                  <a:pt x="15033" y="6288"/>
                </a:lnTo>
                <a:lnTo>
                  <a:pt x="20475" y="6288"/>
                </a:lnTo>
                <a:lnTo>
                  <a:pt x="20391" y="20393"/>
                </a:lnTo>
                <a:lnTo>
                  <a:pt x="1167" y="20435"/>
                </a:lnTo>
                <a:lnTo>
                  <a:pt x="1167" y="6288"/>
                </a:lnTo>
                <a:close/>
                <a:moveTo>
                  <a:pt x="7341" y="9881"/>
                </a:moveTo>
                <a:cubicBezTo>
                  <a:pt x="7026" y="9881"/>
                  <a:pt x="6750" y="10156"/>
                  <a:pt x="6750" y="10470"/>
                </a:cubicBezTo>
                <a:cubicBezTo>
                  <a:pt x="6750" y="10785"/>
                  <a:pt x="7025" y="11046"/>
                  <a:pt x="7341" y="11046"/>
                </a:cubicBezTo>
                <a:lnTo>
                  <a:pt x="14583" y="11046"/>
                </a:lnTo>
                <a:cubicBezTo>
                  <a:pt x="14898" y="11046"/>
                  <a:pt x="15159" y="10785"/>
                  <a:pt x="15159" y="10470"/>
                </a:cubicBezTo>
                <a:cubicBezTo>
                  <a:pt x="15114" y="10156"/>
                  <a:pt x="14856" y="9881"/>
                  <a:pt x="14541" y="9881"/>
                </a:cubicBezTo>
                <a:lnTo>
                  <a:pt x="7341" y="9881"/>
                </a:ln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4" name="Form"/>
          <p:cNvSpPr/>
          <p:nvPr/>
        </p:nvSpPr>
        <p:spPr>
          <a:xfrm>
            <a:off x="3454400" y="4470400"/>
            <a:ext cx="609600" cy="6107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6" y="21600"/>
                  <a:pt x="591" y="21600"/>
                </a:cubicBezTo>
                <a:lnTo>
                  <a:pt x="20967" y="21558"/>
                </a:lnTo>
                <a:cubicBezTo>
                  <a:pt x="21282" y="21558"/>
                  <a:pt x="21558" y="21283"/>
                  <a:pt x="21558" y="20968"/>
                </a:cubicBezTo>
                <a:lnTo>
                  <a:pt x="21600" y="5698"/>
                </a:lnTo>
                <a:cubicBezTo>
                  <a:pt x="21600" y="5519"/>
                  <a:pt x="21507" y="5395"/>
                  <a:pt x="21417" y="5305"/>
                </a:cubicBezTo>
                <a:cubicBezTo>
                  <a:pt x="21327" y="5215"/>
                  <a:pt x="21144" y="5123"/>
                  <a:pt x="21009" y="5123"/>
                </a:cubicBezTo>
                <a:lnTo>
                  <a:pt x="14991" y="5123"/>
                </a:lnTo>
                <a:lnTo>
                  <a:pt x="14991" y="4182"/>
                </a:lnTo>
                <a:cubicBezTo>
                  <a:pt x="14991" y="1892"/>
                  <a:pt x="13095" y="0"/>
                  <a:pt x="10800" y="0"/>
                </a:cubicBezTo>
                <a:close/>
                <a:moveTo>
                  <a:pt x="10758" y="1165"/>
                </a:moveTo>
                <a:cubicBezTo>
                  <a:pt x="12423" y="1165"/>
                  <a:pt x="13767" y="2521"/>
                  <a:pt x="13767" y="4182"/>
                </a:cubicBezTo>
                <a:lnTo>
                  <a:pt x="13767" y="5123"/>
                </a:lnTo>
                <a:lnTo>
                  <a:pt x="7692" y="5123"/>
                </a:lnTo>
                <a:lnTo>
                  <a:pt x="7692" y="4182"/>
                </a:lnTo>
                <a:lnTo>
                  <a:pt x="7734" y="4182"/>
                </a:lnTo>
                <a:cubicBezTo>
                  <a:pt x="7734" y="2521"/>
                  <a:pt x="9093" y="1165"/>
                  <a:pt x="10758" y="1165"/>
                </a:cubicBezTo>
                <a:close/>
                <a:moveTo>
                  <a:pt x="1167" y="6246"/>
                </a:moveTo>
                <a:lnTo>
                  <a:pt x="20475" y="6288"/>
                </a:lnTo>
                <a:lnTo>
                  <a:pt x="20391" y="20351"/>
                </a:lnTo>
                <a:lnTo>
                  <a:pt x="1167" y="20393"/>
                </a:lnTo>
                <a:lnTo>
                  <a:pt x="1167" y="6246"/>
                </a:lnTo>
                <a:close/>
                <a:moveTo>
                  <a:pt x="6441" y="10330"/>
                </a:moveTo>
                <a:cubicBezTo>
                  <a:pt x="6126" y="10330"/>
                  <a:pt x="5850" y="10605"/>
                  <a:pt x="5850" y="10919"/>
                </a:cubicBezTo>
                <a:cubicBezTo>
                  <a:pt x="5895" y="11234"/>
                  <a:pt x="6126" y="11495"/>
                  <a:pt x="6441" y="11495"/>
                </a:cubicBezTo>
                <a:lnTo>
                  <a:pt x="8241" y="11495"/>
                </a:lnTo>
                <a:cubicBezTo>
                  <a:pt x="8556" y="11495"/>
                  <a:pt x="8817" y="11234"/>
                  <a:pt x="8817" y="10919"/>
                </a:cubicBezTo>
                <a:cubicBezTo>
                  <a:pt x="8817" y="10605"/>
                  <a:pt x="8556" y="10330"/>
                  <a:pt x="8241" y="10330"/>
                </a:cubicBezTo>
                <a:lnTo>
                  <a:pt x="6441" y="10330"/>
                </a:lnTo>
                <a:close/>
                <a:moveTo>
                  <a:pt x="13641" y="10330"/>
                </a:moveTo>
                <a:cubicBezTo>
                  <a:pt x="13326" y="10330"/>
                  <a:pt x="13050" y="10605"/>
                  <a:pt x="13050" y="10919"/>
                </a:cubicBezTo>
                <a:cubicBezTo>
                  <a:pt x="13050" y="11234"/>
                  <a:pt x="13326" y="11495"/>
                  <a:pt x="13641" y="11495"/>
                </a:cubicBezTo>
                <a:lnTo>
                  <a:pt x="15441" y="11495"/>
                </a:lnTo>
                <a:cubicBezTo>
                  <a:pt x="15756" y="11495"/>
                  <a:pt x="16017" y="11234"/>
                  <a:pt x="16017" y="10919"/>
                </a:cubicBezTo>
                <a:cubicBezTo>
                  <a:pt x="16017" y="10605"/>
                  <a:pt x="15756" y="10330"/>
                  <a:pt x="15441" y="10330"/>
                </a:cubicBezTo>
                <a:lnTo>
                  <a:pt x="13641" y="1033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5" name="Form"/>
          <p:cNvSpPr/>
          <p:nvPr/>
        </p:nvSpPr>
        <p:spPr>
          <a:xfrm>
            <a:off x="4775200" y="3403600"/>
            <a:ext cx="605632" cy="510382"/>
          </a:xfrm>
          <a:custGeom>
            <a:avLst/>
            <a:gdLst/>
            <a:ahLst/>
            <a:cxnLst>
              <a:cxn ang="0">
                <a:pos x="wd2" y="hd2"/>
              </a:cxn>
              <a:cxn ang="5400000">
                <a:pos x="wd2" y="hd2"/>
              </a:cxn>
              <a:cxn ang="10800000">
                <a:pos x="wd2" y="hd2"/>
              </a:cxn>
              <a:cxn ang="16200000">
                <a:pos x="wd2" y="hd2"/>
              </a:cxn>
            </a:cxnLst>
            <a:rect l="0" t="0" r="r" b="b"/>
            <a:pathLst>
              <a:path w="21600" h="21533" extrusionOk="0">
                <a:moveTo>
                  <a:pt x="9101" y="0"/>
                </a:moveTo>
                <a:cubicBezTo>
                  <a:pt x="8954" y="0"/>
                  <a:pt x="8804" y="67"/>
                  <a:pt x="8691" y="201"/>
                </a:cubicBezTo>
                <a:lnTo>
                  <a:pt x="3808" y="5994"/>
                </a:lnTo>
                <a:lnTo>
                  <a:pt x="594" y="5994"/>
                </a:lnTo>
                <a:cubicBezTo>
                  <a:pt x="277" y="5994"/>
                  <a:pt x="0" y="6306"/>
                  <a:pt x="0" y="6681"/>
                </a:cubicBezTo>
                <a:lnTo>
                  <a:pt x="0" y="10599"/>
                </a:lnTo>
                <a:cubicBezTo>
                  <a:pt x="0" y="10974"/>
                  <a:pt x="277" y="11286"/>
                  <a:pt x="594" y="11286"/>
                </a:cubicBezTo>
                <a:lnTo>
                  <a:pt x="1854" y="11286"/>
                </a:lnTo>
                <a:lnTo>
                  <a:pt x="3440" y="20997"/>
                </a:lnTo>
                <a:cubicBezTo>
                  <a:pt x="3485" y="21319"/>
                  <a:pt x="3717" y="21533"/>
                  <a:pt x="4034" y="21533"/>
                </a:cubicBezTo>
                <a:lnTo>
                  <a:pt x="17580" y="21533"/>
                </a:lnTo>
                <a:cubicBezTo>
                  <a:pt x="17852" y="21533"/>
                  <a:pt x="18070" y="21319"/>
                  <a:pt x="18160" y="20997"/>
                </a:cubicBezTo>
                <a:lnTo>
                  <a:pt x="19746" y="11286"/>
                </a:lnTo>
                <a:lnTo>
                  <a:pt x="21020" y="11286"/>
                </a:lnTo>
                <a:cubicBezTo>
                  <a:pt x="21337" y="11286"/>
                  <a:pt x="21600" y="10974"/>
                  <a:pt x="21600" y="10599"/>
                </a:cubicBezTo>
                <a:lnTo>
                  <a:pt x="21600" y="6681"/>
                </a:lnTo>
                <a:cubicBezTo>
                  <a:pt x="21600" y="6306"/>
                  <a:pt x="21382" y="5994"/>
                  <a:pt x="21020" y="5994"/>
                </a:cubicBezTo>
                <a:lnTo>
                  <a:pt x="17807" y="5994"/>
                </a:lnTo>
                <a:lnTo>
                  <a:pt x="12909" y="201"/>
                </a:lnTo>
                <a:cubicBezTo>
                  <a:pt x="12683" y="-67"/>
                  <a:pt x="12315" y="-67"/>
                  <a:pt x="12088" y="201"/>
                </a:cubicBezTo>
                <a:cubicBezTo>
                  <a:pt x="11862" y="469"/>
                  <a:pt x="11862" y="904"/>
                  <a:pt x="12088" y="1172"/>
                </a:cubicBezTo>
                <a:lnTo>
                  <a:pt x="16165" y="5994"/>
                </a:lnTo>
                <a:lnTo>
                  <a:pt x="5435" y="5994"/>
                </a:lnTo>
                <a:lnTo>
                  <a:pt x="9512" y="1172"/>
                </a:lnTo>
                <a:cubicBezTo>
                  <a:pt x="9738" y="904"/>
                  <a:pt x="9738" y="469"/>
                  <a:pt x="9512" y="201"/>
                </a:cubicBezTo>
                <a:cubicBezTo>
                  <a:pt x="9399" y="67"/>
                  <a:pt x="9249" y="0"/>
                  <a:pt x="9101" y="0"/>
                </a:cubicBezTo>
                <a:close/>
                <a:moveTo>
                  <a:pt x="1175" y="7334"/>
                </a:moveTo>
                <a:lnTo>
                  <a:pt x="20524" y="7334"/>
                </a:lnTo>
                <a:lnTo>
                  <a:pt x="20524" y="9896"/>
                </a:lnTo>
                <a:lnTo>
                  <a:pt x="20468" y="9896"/>
                </a:lnTo>
                <a:lnTo>
                  <a:pt x="19293" y="9896"/>
                </a:lnTo>
                <a:lnTo>
                  <a:pt x="2350" y="9896"/>
                </a:lnTo>
                <a:lnTo>
                  <a:pt x="1175" y="9896"/>
                </a:lnTo>
                <a:lnTo>
                  <a:pt x="1175" y="7334"/>
                </a:lnTo>
                <a:close/>
                <a:moveTo>
                  <a:pt x="3029" y="11235"/>
                </a:moveTo>
                <a:lnTo>
                  <a:pt x="18571" y="11235"/>
                </a:lnTo>
                <a:lnTo>
                  <a:pt x="17070" y="20126"/>
                </a:lnTo>
                <a:lnTo>
                  <a:pt x="4487" y="20126"/>
                </a:lnTo>
                <a:lnTo>
                  <a:pt x="3029" y="11235"/>
                </a:lnTo>
                <a:close/>
                <a:moveTo>
                  <a:pt x="6398" y="12860"/>
                </a:moveTo>
                <a:cubicBezTo>
                  <a:pt x="6081" y="12913"/>
                  <a:pt x="5843" y="13288"/>
                  <a:pt x="5888" y="13663"/>
                </a:cubicBezTo>
                <a:lnTo>
                  <a:pt x="6398" y="17632"/>
                </a:lnTo>
                <a:cubicBezTo>
                  <a:pt x="6443" y="17953"/>
                  <a:pt x="6661" y="18218"/>
                  <a:pt x="6978" y="18218"/>
                </a:cubicBezTo>
                <a:cubicBezTo>
                  <a:pt x="7024" y="18218"/>
                  <a:pt x="7032" y="18218"/>
                  <a:pt x="7077" y="18218"/>
                </a:cubicBezTo>
                <a:cubicBezTo>
                  <a:pt x="7394" y="18164"/>
                  <a:pt x="7618" y="17789"/>
                  <a:pt x="7573" y="17414"/>
                </a:cubicBezTo>
                <a:lnTo>
                  <a:pt x="7077" y="13462"/>
                </a:lnTo>
                <a:cubicBezTo>
                  <a:pt x="7032" y="13087"/>
                  <a:pt x="6715" y="12806"/>
                  <a:pt x="6398" y="12860"/>
                </a:cubicBezTo>
                <a:close/>
                <a:moveTo>
                  <a:pt x="10559" y="12860"/>
                </a:moveTo>
                <a:cubicBezTo>
                  <a:pt x="10242" y="12860"/>
                  <a:pt x="9965" y="13188"/>
                  <a:pt x="9965" y="13563"/>
                </a:cubicBezTo>
                <a:lnTo>
                  <a:pt x="9965" y="17514"/>
                </a:lnTo>
                <a:cubicBezTo>
                  <a:pt x="9965" y="17889"/>
                  <a:pt x="10242" y="18218"/>
                  <a:pt x="10559" y="18218"/>
                </a:cubicBezTo>
                <a:cubicBezTo>
                  <a:pt x="10876" y="18218"/>
                  <a:pt x="11140" y="17889"/>
                  <a:pt x="11140" y="17514"/>
                </a:cubicBezTo>
                <a:lnTo>
                  <a:pt x="11140" y="13563"/>
                </a:lnTo>
                <a:cubicBezTo>
                  <a:pt x="11140" y="13188"/>
                  <a:pt x="10876" y="12860"/>
                  <a:pt x="10559" y="12860"/>
                </a:cubicBezTo>
                <a:close/>
                <a:moveTo>
                  <a:pt x="14777" y="12860"/>
                </a:moveTo>
                <a:cubicBezTo>
                  <a:pt x="14460" y="12806"/>
                  <a:pt x="14143" y="13087"/>
                  <a:pt x="14098" y="13462"/>
                </a:cubicBezTo>
                <a:lnTo>
                  <a:pt x="13588" y="17414"/>
                </a:lnTo>
                <a:cubicBezTo>
                  <a:pt x="13543" y="17789"/>
                  <a:pt x="13781" y="18164"/>
                  <a:pt x="14098" y="18218"/>
                </a:cubicBezTo>
                <a:cubicBezTo>
                  <a:pt x="14143" y="18218"/>
                  <a:pt x="14138" y="18218"/>
                  <a:pt x="14183" y="18218"/>
                </a:cubicBezTo>
                <a:cubicBezTo>
                  <a:pt x="14455" y="18218"/>
                  <a:pt x="14732" y="17953"/>
                  <a:pt x="14777" y="17632"/>
                </a:cubicBezTo>
                <a:lnTo>
                  <a:pt x="15273" y="13663"/>
                </a:lnTo>
                <a:cubicBezTo>
                  <a:pt x="15318" y="13288"/>
                  <a:pt x="15095" y="12913"/>
                  <a:pt x="14777" y="12860"/>
                </a:cubicBezTo>
                <a:close/>
              </a:path>
            </a:pathLst>
          </a:custGeom>
          <a:solidFill>
            <a:srgbClr val="000000"/>
          </a:solidFill>
          <a:ln w="12700">
            <a:miter lim="400000"/>
          </a:ln>
        </p:spPr>
        <p:txBody>
          <a:bodyPr lIns="38100" tIns="38100" rIns="38100" bIns="38100" anchor="ctr"/>
          <a:lstStyle/>
          <a:p>
            <a:pPr defTabSz="457200">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6" name="Form"/>
          <p:cNvSpPr/>
          <p:nvPr/>
        </p:nvSpPr>
        <p:spPr>
          <a:xfrm>
            <a:off x="3454400" y="7886700"/>
            <a:ext cx="611982" cy="525860"/>
          </a:xfrm>
          <a:custGeom>
            <a:avLst/>
            <a:gdLst/>
            <a:ahLst/>
            <a:cxnLst>
              <a:cxn ang="0">
                <a:pos x="wd2" y="hd2"/>
              </a:cxn>
              <a:cxn ang="5400000">
                <a:pos x="wd2" y="hd2"/>
              </a:cxn>
              <a:cxn ang="10800000">
                <a:pos x="wd2" y="hd2"/>
              </a:cxn>
              <a:cxn ang="16200000">
                <a:pos x="wd2" y="hd2"/>
              </a:cxn>
            </a:cxnLst>
            <a:rect l="0" t="0" r="r" b="b"/>
            <a:pathLst>
              <a:path w="21600" h="21600" extrusionOk="0">
                <a:moveTo>
                  <a:pt x="7886" y="0"/>
                </a:moveTo>
                <a:cubicBezTo>
                  <a:pt x="7662" y="0"/>
                  <a:pt x="7444" y="98"/>
                  <a:pt x="7354" y="359"/>
                </a:cubicBezTo>
                <a:lnTo>
                  <a:pt x="6135" y="3440"/>
                </a:lnTo>
                <a:lnTo>
                  <a:pt x="588" y="3440"/>
                </a:lnTo>
                <a:cubicBezTo>
                  <a:pt x="275" y="3440"/>
                  <a:pt x="0" y="3759"/>
                  <a:pt x="0" y="4124"/>
                </a:cubicBezTo>
                <a:lnTo>
                  <a:pt x="0" y="20915"/>
                </a:lnTo>
                <a:cubicBezTo>
                  <a:pt x="0" y="21280"/>
                  <a:pt x="275" y="21600"/>
                  <a:pt x="588" y="21600"/>
                </a:cubicBezTo>
                <a:lnTo>
                  <a:pt x="20984" y="21600"/>
                </a:lnTo>
                <a:cubicBezTo>
                  <a:pt x="21297" y="21600"/>
                  <a:pt x="21510" y="21333"/>
                  <a:pt x="21600" y="20915"/>
                </a:cubicBezTo>
                <a:lnTo>
                  <a:pt x="21600" y="4124"/>
                </a:lnTo>
                <a:cubicBezTo>
                  <a:pt x="21600" y="3759"/>
                  <a:pt x="21339" y="3440"/>
                  <a:pt x="21026" y="3440"/>
                </a:cubicBezTo>
                <a:lnTo>
                  <a:pt x="15507" y="3440"/>
                </a:lnTo>
                <a:lnTo>
                  <a:pt x="14204" y="359"/>
                </a:lnTo>
                <a:cubicBezTo>
                  <a:pt x="14069" y="150"/>
                  <a:pt x="13896" y="0"/>
                  <a:pt x="13672" y="0"/>
                </a:cubicBezTo>
                <a:lnTo>
                  <a:pt x="7886" y="0"/>
                </a:lnTo>
                <a:close/>
                <a:moveTo>
                  <a:pt x="8209" y="1353"/>
                </a:moveTo>
                <a:lnTo>
                  <a:pt x="13265" y="1353"/>
                </a:lnTo>
                <a:lnTo>
                  <a:pt x="14568" y="4434"/>
                </a:lnTo>
                <a:cubicBezTo>
                  <a:pt x="14703" y="4643"/>
                  <a:pt x="14876" y="4793"/>
                  <a:pt x="15100" y="4793"/>
                </a:cubicBezTo>
                <a:lnTo>
                  <a:pt x="20395" y="4793"/>
                </a:lnTo>
                <a:lnTo>
                  <a:pt x="20395" y="20296"/>
                </a:lnTo>
                <a:lnTo>
                  <a:pt x="1121" y="20296"/>
                </a:lnTo>
                <a:lnTo>
                  <a:pt x="1121" y="4793"/>
                </a:lnTo>
                <a:lnTo>
                  <a:pt x="6458" y="4793"/>
                </a:lnTo>
                <a:cubicBezTo>
                  <a:pt x="6682" y="4793"/>
                  <a:pt x="6900" y="4695"/>
                  <a:pt x="6990" y="4434"/>
                </a:cubicBezTo>
                <a:lnTo>
                  <a:pt x="8209" y="1353"/>
                </a:lnTo>
                <a:close/>
                <a:moveTo>
                  <a:pt x="10800" y="7303"/>
                </a:moveTo>
                <a:cubicBezTo>
                  <a:pt x="8469" y="7303"/>
                  <a:pt x="6584" y="9497"/>
                  <a:pt x="6584" y="12210"/>
                </a:cubicBezTo>
                <a:cubicBezTo>
                  <a:pt x="6584" y="14923"/>
                  <a:pt x="8469" y="17117"/>
                  <a:pt x="10800" y="17117"/>
                </a:cubicBezTo>
                <a:cubicBezTo>
                  <a:pt x="13131" y="17117"/>
                  <a:pt x="15016" y="14923"/>
                  <a:pt x="15016" y="12210"/>
                </a:cubicBezTo>
                <a:cubicBezTo>
                  <a:pt x="15016" y="9497"/>
                  <a:pt x="13131" y="7303"/>
                  <a:pt x="10800" y="7303"/>
                </a:cubicBezTo>
                <a:close/>
                <a:moveTo>
                  <a:pt x="10800" y="8656"/>
                </a:moveTo>
                <a:cubicBezTo>
                  <a:pt x="12503" y="8656"/>
                  <a:pt x="13840" y="10280"/>
                  <a:pt x="13840" y="12210"/>
                </a:cubicBezTo>
                <a:cubicBezTo>
                  <a:pt x="13840" y="14140"/>
                  <a:pt x="12503" y="15748"/>
                  <a:pt x="10800" y="15748"/>
                </a:cubicBezTo>
                <a:cubicBezTo>
                  <a:pt x="9141" y="15748"/>
                  <a:pt x="7746" y="14140"/>
                  <a:pt x="7746" y="12210"/>
                </a:cubicBezTo>
                <a:cubicBezTo>
                  <a:pt x="7746" y="10280"/>
                  <a:pt x="9097" y="8656"/>
                  <a:pt x="10800" y="865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7" name="Form"/>
          <p:cNvSpPr/>
          <p:nvPr/>
        </p:nvSpPr>
        <p:spPr>
          <a:xfrm>
            <a:off x="4762500" y="7924800"/>
            <a:ext cx="611982" cy="443310"/>
          </a:xfrm>
          <a:custGeom>
            <a:avLst/>
            <a:gdLst/>
            <a:ahLst/>
            <a:cxnLst>
              <a:cxn ang="0">
                <a:pos x="wd2" y="hd2"/>
              </a:cxn>
              <a:cxn ang="5400000">
                <a:pos x="wd2" y="hd2"/>
              </a:cxn>
              <a:cxn ang="10800000">
                <a:pos x="wd2" y="hd2"/>
              </a:cxn>
              <a:cxn ang="16200000">
                <a:pos x="wd2" y="hd2"/>
              </a:cxn>
            </a:cxnLst>
            <a:rect l="0" t="0" r="r" b="b"/>
            <a:pathLst>
              <a:path w="21600" h="21600" extrusionOk="0">
                <a:moveTo>
                  <a:pt x="1933" y="0"/>
                </a:moveTo>
                <a:cubicBezTo>
                  <a:pt x="1619" y="0"/>
                  <a:pt x="1345" y="379"/>
                  <a:pt x="1345" y="812"/>
                </a:cubicBezTo>
                <a:cubicBezTo>
                  <a:pt x="1345" y="1245"/>
                  <a:pt x="1619" y="1605"/>
                  <a:pt x="1933" y="1605"/>
                </a:cubicBezTo>
                <a:lnTo>
                  <a:pt x="5519" y="1605"/>
                </a:lnTo>
                <a:cubicBezTo>
                  <a:pt x="5833" y="1605"/>
                  <a:pt x="6091" y="1245"/>
                  <a:pt x="6135" y="812"/>
                </a:cubicBezTo>
                <a:cubicBezTo>
                  <a:pt x="6135" y="379"/>
                  <a:pt x="5875" y="0"/>
                  <a:pt x="5561" y="0"/>
                </a:cubicBezTo>
                <a:lnTo>
                  <a:pt x="1933" y="0"/>
                </a:lnTo>
                <a:close/>
                <a:moveTo>
                  <a:pt x="10898" y="0"/>
                </a:moveTo>
                <a:cubicBezTo>
                  <a:pt x="10584" y="0"/>
                  <a:pt x="10355" y="248"/>
                  <a:pt x="10310" y="619"/>
                </a:cubicBezTo>
                <a:lnTo>
                  <a:pt x="10128" y="2050"/>
                </a:lnTo>
                <a:lnTo>
                  <a:pt x="588" y="2050"/>
                </a:lnTo>
                <a:cubicBezTo>
                  <a:pt x="275" y="2050"/>
                  <a:pt x="0" y="2409"/>
                  <a:pt x="0" y="2843"/>
                </a:cubicBezTo>
                <a:lnTo>
                  <a:pt x="0" y="20788"/>
                </a:lnTo>
                <a:cubicBezTo>
                  <a:pt x="0" y="21221"/>
                  <a:pt x="275" y="21600"/>
                  <a:pt x="588" y="21600"/>
                </a:cubicBezTo>
                <a:lnTo>
                  <a:pt x="20984" y="21600"/>
                </a:lnTo>
                <a:cubicBezTo>
                  <a:pt x="21297" y="21600"/>
                  <a:pt x="21555" y="21217"/>
                  <a:pt x="21600" y="20846"/>
                </a:cubicBezTo>
                <a:lnTo>
                  <a:pt x="21600" y="2901"/>
                </a:lnTo>
                <a:cubicBezTo>
                  <a:pt x="21600" y="2467"/>
                  <a:pt x="21339" y="2108"/>
                  <a:pt x="21026" y="2108"/>
                </a:cubicBezTo>
                <a:lnTo>
                  <a:pt x="18336" y="2108"/>
                </a:lnTo>
                <a:lnTo>
                  <a:pt x="18112" y="619"/>
                </a:lnTo>
                <a:cubicBezTo>
                  <a:pt x="18022" y="248"/>
                  <a:pt x="17793" y="0"/>
                  <a:pt x="17524" y="0"/>
                </a:cubicBezTo>
                <a:lnTo>
                  <a:pt x="10898" y="0"/>
                </a:lnTo>
                <a:close/>
                <a:moveTo>
                  <a:pt x="11290" y="1547"/>
                </a:moveTo>
                <a:lnTo>
                  <a:pt x="16991" y="1547"/>
                </a:lnTo>
                <a:lnTo>
                  <a:pt x="17216" y="3036"/>
                </a:lnTo>
                <a:cubicBezTo>
                  <a:pt x="17305" y="3407"/>
                  <a:pt x="17521" y="3655"/>
                  <a:pt x="17790" y="3655"/>
                </a:cubicBezTo>
                <a:lnTo>
                  <a:pt x="20395" y="3655"/>
                </a:lnTo>
                <a:lnTo>
                  <a:pt x="20395" y="19995"/>
                </a:lnTo>
                <a:lnTo>
                  <a:pt x="1121" y="19995"/>
                </a:lnTo>
                <a:lnTo>
                  <a:pt x="1079" y="19995"/>
                </a:lnTo>
                <a:lnTo>
                  <a:pt x="1079" y="3597"/>
                </a:lnTo>
                <a:lnTo>
                  <a:pt x="10534" y="3597"/>
                </a:lnTo>
                <a:cubicBezTo>
                  <a:pt x="10848" y="3597"/>
                  <a:pt x="11077" y="3349"/>
                  <a:pt x="11122" y="2978"/>
                </a:cubicBezTo>
                <a:lnTo>
                  <a:pt x="11290" y="1547"/>
                </a:lnTo>
                <a:close/>
                <a:moveTo>
                  <a:pt x="14526" y="4950"/>
                </a:moveTo>
                <a:cubicBezTo>
                  <a:pt x="12195" y="4950"/>
                  <a:pt x="10310" y="7553"/>
                  <a:pt x="10310" y="10771"/>
                </a:cubicBezTo>
                <a:cubicBezTo>
                  <a:pt x="10310" y="13989"/>
                  <a:pt x="12195" y="16592"/>
                  <a:pt x="14526" y="16592"/>
                </a:cubicBezTo>
                <a:cubicBezTo>
                  <a:pt x="16857" y="16592"/>
                  <a:pt x="18742" y="13989"/>
                  <a:pt x="18742" y="10771"/>
                </a:cubicBezTo>
                <a:cubicBezTo>
                  <a:pt x="18742" y="7553"/>
                  <a:pt x="16857" y="4950"/>
                  <a:pt x="14526" y="4950"/>
                </a:cubicBezTo>
                <a:close/>
                <a:moveTo>
                  <a:pt x="14526" y="6555"/>
                </a:moveTo>
                <a:cubicBezTo>
                  <a:pt x="16229" y="6555"/>
                  <a:pt x="17566" y="8481"/>
                  <a:pt x="17566" y="10771"/>
                </a:cubicBezTo>
                <a:cubicBezTo>
                  <a:pt x="17566" y="13061"/>
                  <a:pt x="16229" y="14967"/>
                  <a:pt x="14526" y="14967"/>
                </a:cubicBezTo>
                <a:cubicBezTo>
                  <a:pt x="12868" y="14967"/>
                  <a:pt x="11472" y="13061"/>
                  <a:pt x="11472" y="10771"/>
                </a:cubicBezTo>
                <a:cubicBezTo>
                  <a:pt x="11472" y="8481"/>
                  <a:pt x="12823" y="6555"/>
                  <a:pt x="14526" y="6555"/>
                </a:cubicBezTo>
                <a:close/>
                <a:moveTo>
                  <a:pt x="3726" y="7426"/>
                </a:moveTo>
                <a:cubicBezTo>
                  <a:pt x="3412" y="7426"/>
                  <a:pt x="3138" y="7805"/>
                  <a:pt x="3138" y="8238"/>
                </a:cubicBezTo>
                <a:lnTo>
                  <a:pt x="3138" y="13246"/>
                </a:lnTo>
                <a:cubicBezTo>
                  <a:pt x="3138" y="13679"/>
                  <a:pt x="3412" y="14039"/>
                  <a:pt x="3726" y="14039"/>
                </a:cubicBezTo>
                <a:cubicBezTo>
                  <a:pt x="4040" y="14039"/>
                  <a:pt x="4300" y="13679"/>
                  <a:pt x="4300" y="13246"/>
                </a:cubicBezTo>
                <a:lnTo>
                  <a:pt x="4300" y="8238"/>
                </a:lnTo>
                <a:cubicBezTo>
                  <a:pt x="4300" y="7805"/>
                  <a:pt x="4040" y="7426"/>
                  <a:pt x="3726" y="742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8" name="Form"/>
          <p:cNvSpPr/>
          <p:nvPr/>
        </p:nvSpPr>
        <p:spPr>
          <a:xfrm>
            <a:off x="6197600" y="7924800"/>
            <a:ext cx="340519" cy="442119"/>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6" y="21600"/>
                  <a:pt x="21600" y="21220"/>
                  <a:pt x="21600" y="20786"/>
                </a:cubicBezTo>
                <a:lnTo>
                  <a:pt x="21600" y="814"/>
                </a:lnTo>
                <a:cubicBezTo>
                  <a:pt x="21600" y="380"/>
                  <a:pt x="21107" y="0"/>
                  <a:pt x="20543" y="0"/>
                </a:cubicBezTo>
                <a:lnTo>
                  <a:pt x="1057" y="0"/>
                </a:lnTo>
                <a:close/>
                <a:moveTo>
                  <a:pt x="2165" y="1609"/>
                </a:moveTo>
                <a:lnTo>
                  <a:pt x="19586" y="1609"/>
                </a:lnTo>
                <a:lnTo>
                  <a:pt x="19586" y="19971"/>
                </a:lnTo>
                <a:lnTo>
                  <a:pt x="2165" y="19971"/>
                </a:lnTo>
                <a:lnTo>
                  <a:pt x="2165" y="1609"/>
                </a:lnTo>
                <a:close/>
                <a:moveTo>
                  <a:pt x="11757" y="17994"/>
                </a:moveTo>
                <a:cubicBezTo>
                  <a:pt x="11354" y="17994"/>
                  <a:pt x="11042" y="18059"/>
                  <a:pt x="10800" y="18246"/>
                </a:cubicBezTo>
                <a:cubicBezTo>
                  <a:pt x="10558" y="18370"/>
                  <a:pt x="10473" y="18622"/>
                  <a:pt x="10473" y="18808"/>
                </a:cubicBezTo>
                <a:cubicBezTo>
                  <a:pt x="10473" y="18870"/>
                  <a:pt x="10473" y="18920"/>
                  <a:pt x="10473" y="18982"/>
                </a:cubicBezTo>
                <a:cubicBezTo>
                  <a:pt x="10473" y="18982"/>
                  <a:pt x="10548" y="19056"/>
                  <a:pt x="10548" y="19118"/>
                </a:cubicBezTo>
                <a:cubicBezTo>
                  <a:pt x="10548" y="19180"/>
                  <a:pt x="10624" y="19172"/>
                  <a:pt x="10624" y="19234"/>
                </a:cubicBezTo>
                <a:cubicBezTo>
                  <a:pt x="10704" y="19297"/>
                  <a:pt x="10719" y="19289"/>
                  <a:pt x="10800" y="19351"/>
                </a:cubicBezTo>
                <a:cubicBezTo>
                  <a:pt x="10961" y="19537"/>
                  <a:pt x="11288" y="19603"/>
                  <a:pt x="11530" y="19603"/>
                </a:cubicBezTo>
                <a:cubicBezTo>
                  <a:pt x="11772" y="19603"/>
                  <a:pt x="11993" y="19475"/>
                  <a:pt x="12235" y="19351"/>
                </a:cubicBezTo>
                <a:cubicBezTo>
                  <a:pt x="12315" y="19289"/>
                  <a:pt x="12411" y="19296"/>
                  <a:pt x="12411" y="19234"/>
                </a:cubicBezTo>
                <a:cubicBezTo>
                  <a:pt x="12411" y="19234"/>
                  <a:pt x="12487" y="19180"/>
                  <a:pt x="12487" y="19118"/>
                </a:cubicBezTo>
                <a:cubicBezTo>
                  <a:pt x="12567" y="19118"/>
                  <a:pt x="12562" y="19044"/>
                  <a:pt x="12562" y="18982"/>
                </a:cubicBezTo>
                <a:cubicBezTo>
                  <a:pt x="12562" y="18920"/>
                  <a:pt x="12562" y="18870"/>
                  <a:pt x="12562" y="18808"/>
                </a:cubicBezTo>
                <a:cubicBezTo>
                  <a:pt x="12562" y="18622"/>
                  <a:pt x="12396" y="18370"/>
                  <a:pt x="12235" y="18246"/>
                </a:cubicBezTo>
                <a:cubicBezTo>
                  <a:pt x="12154" y="18183"/>
                  <a:pt x="12164" y="18110"/>
                  <a:pt x="12084" y="18110"/>
                </a:cubicBezTo>
                <a:cubicBezTo>
                  <a:pt x="12084" y="18110"/>
                  <a:pt x="12013" y="18052"/>
                  <a:pt x="11933" y="18052"/>
                </a:cubicBezTo>
                <a:cubicBezTo>
                  <a:pt x="11933" y="17990"/>
                  <a:pt x="11837" y="17994"/>
                  <a:pt x="11757" y="1799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59" name="Form"/>
          <p:cNvSpPr/>
          <p:nvPr/>
        </p:nvSpPr>
        <p:spPr>
          <a:xfrm>
            <a:off x="7505700" y="7924800"/>
            <a:ext cx="340519" cy="442119"/>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7" y="21600"/>
                  <a:pt x="21600" y="21220"/>
                  <a:pt x="21600" y="20786"/>
                </a:cubicBezTo>
                <a:lnTo>
                  <a:pt x="21600" y="814"/>
                </a:lnTo>
                <a:cubicBezTo>
                  <a:pt x="21600" y="380"/>
                  <a:pt x="21107" y="0"/>
                  <a:pt x="20543" y="0"/>
                </a:cubicBezTo>
                <a:lnTo>
                  <a:pt x="1057" y="0"/>
                </a:lnTo>
                <a:close/>
                <a:moveTo>
                  <a:pt x="2090" y="1609"/>
                </a:moveTo>
                <a:lnTo>
                  <a:pt x="19485" y="1609"/>
                </a:lnTo>
                <a:lnTo>
                  <a:pt x="19485" y="19971"/>
                </a:lnTo>
                <a:lnTo>
                  <a:pt x="2090" y="19971"/>
                </a:lnTo>
                <a:lnTo>
                  <a:pt x="2090" y="1609"/>
                </a:lnTo>
                <a:close/>
                <a:moveTo>
                  <a:pt x="9113" y="17373"/>
                </a:moveTo>
                <a:cubicBezTo>
                  <a:pt x="8549" y="17373"/>
                  <a:pt x="8056" y="17753"/>
                  <a:pt x="8056" y="18187"/>
                </a:cubicBezTo>
                <a:cubicBezTo>
                  <a:pt x="8056" y="18622"/>
                  <a:pt x="8549" y="18982"/>
                  <a:pt x="9113" y="18982"/>
                </a:cubicBezTo>
                <a:lnTo>
                  <a:pt x="12336" y="18982"/>
                </a:lnTo>
                <a:cubicBezTo>
                  <a:pt x="12900" y="18982"/>
                  <a:pt x="13368" y="18684"/>
                  <a:pt x="13368" y="18187"/>
                </a:cubicBezTo>
                <a:cubicBezTo>
                  <a:pt x="13368" y="17753"/>
                  <a:pt x="12900" y="17373"/>
                  <a:pt x="12336" y="17373"/>
                </a:cubicBezTo>
                <a:lnTo>
                  <a:pt x="9113" y="1737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0" name="Form"/>
          <p:cNvSpPr/>
          <p:nvPr/>
        </p:nvSpPr>
        <p:spPr>
          <a:xfrm>
            <a:off x="11455400" y="7924800"/>
            <a:ext cx="288132" cy="442119"/>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6" y="21600"/>
                  <a:pt x="21600" y="21220"/>
                  <a:pt x="21600" y="20786"/>
                </a:cubicBezTo>
                <a:lnTo>
                  <a:pt x="21600" y="814"/>
                </a:lnTo>
                <a:cubicBezTo>
                  <a:pt x="21600" y="380"/>
                  <a:pt x="21047" y="0"/>
                  <a:pt x="20380" y="0"/>
                </a:cubicBezTo>
                <a:lnTo>
                  <a:pt x="1250" y="0"/>
                </a:lnTo>
                <a:close/>
                <a:moveTo>
                  <a:pt x="2380" y="1609"/>
                </a:moveTo>
                <a:lnTo>
                  <a:pt x="19130" y="1609"/>
                </a:lnTo>
                <a:lnTo>
                  <a:pt x="19130" y="19971"/>
                </a:lnTo>
                <a:lnTo>
                  <a:pt x="2380" y="19971"/>
                </a:lnTo>
                <a:lnTo>
                  <a:pt x="2380" y="1609"/>
                </a:lnTo>
                <a:close/>
                <a:moveTo>
                  <a:pt x="10473" y="18013"/>
                </a:moveTo>
                <a:cubicBezTo>
                  <a:pt x="10473" y="18013"/>
                  <a:pt x="10389" y="18071"/>
                  <a:pt x="10294" y="18071"/>
                </a:cubicBezTo>
                <a:cubicBezTo>
                  <a:pt x="10199" y="18071"/>
                  <a:pt x="10181" y="18129"/>
                  <a:pt x="10086" y="18129"/>
                </a:cubicBezTo>
                <a:cubicBezTo>
                  <a:pt x="9991" y="18191"/>
                  <a:pt x="10003" y="18203"/>
                  <a:pt x="9907" y="18265"/>
                </a:cubicBezTo>
                <a:cubicBezTo>
                  <a:pt x="9622" y="18389"/>
                  <a:pt x="9521" y="18622"/>
                  <a:pt x="9521" y="18808"/>
                </a:cubicBezTo>
                <a:cubicBezTo>
                  <a:pt x="9521" y="18870"/>
                  <a:pt x="9521" y="18940"/>
                  <a:pt x="9521" y="19002"/>
                </a:cubicBezTo>
                <a:cubicBezTo>
                  <a:pt x="9521" y="19002"/>
                  <a:pt x="9610" y="19056"/>
                  <a:pt x="9610" y="19118"/>
                </a:cubicBezTo>
                <a:cubicBezTo>
                  <a:pt x="9610" y="19180"/>
                  <a:pt x="9699" y="19192"/>
                  <a:pt x="9699" y="19254"/>
                </a:cubicBezTo>
                <a:cubicBezTo>
                  <a:pt x="9795" y="19316"/>
                  <a:pt x="9812" y="19308"/>
                  <a:pt x="9907" y="19370"/>
                </a:cubicBezTo>
                <a:cubicBezTo>
                  <a:pt x="10003" y="19432"/>
                  <a:pt x="9991" y="19506"/>
                  <a:pt x="10086" y="19506"/>
                </a:cubicBezTo>
                <a:cubicBezTo>
                  <a:pt x="10086" y="19506"/>
                  <a:pt x="10199" y="19564"/>
                  <a:pt x="10294" y="19564"/>
                </a:cubicBezTo>
                <a:cubicBezTo>
                  <a:pt x="10294" y="19626"/>
                  <a:pt x="10378" y="19622"/>
                  <a:pt x="10473" y="19622"/>
                </a:cubicBezTo>
                <a:cubicBezTo>
                  <a:pt x="10568" y="19622"/>
                  <a:pt x="10675" y="19622"/>
                  <a:pt x="10770" y="19622"/>
                </a:cubicBezTo>
                <a:cubicBezTo>
                  <a:pt x="11151" y="19622"/>
                  <a:pt x="11413" y="19556"/>
                  <a:pt x="11603" y="19370"/>
                </a:cubicBezTo>
                <a:cubicBezTo>
                  <a:pt x="11699" y="19308"/>
                  <a:pt x="11812" y="19316"/>
                  <a:pt x="11812" y="19254"/>
                </a:cubicBezTo>
                <a:cubicBezTo>
                  <a:pt x="11812" y="19254"/>
                  <a:pt x="11901" y="19180"/>
                  <a:pt x="11901" y="19118"/>
                </a:cubicBezTo>
                <a:cubicBezTo>
                  <a:pt x="11996" y="19118"/>
                  <a:pt x="11990" y="19064"/>
                  <a:pt x="11990" y="19002"/>
                </a:cubicBezTo>
                <a:cubicBezTo>
                  <a:pt x="11990" y="18940"/>
                  <a:pt x="11990" y="18870"/>
                  <a:pt x="11990" y="18808"/>
                </a:cubicBezTo>
                <a:cubicBezTo>
                  <a:pt x="11990" y="18622"/>
                  <a:pt x="11794" y="18389"/>
                  <a:pt x="11603" y="18265"/>
                </a:cubicBezTo>
                <a:cubicBezTo>
                  <a:pt x="11318" y="18079"/>
                  <a:pt x="10854" y="17951"/>
                  <a:pt x="10473" y="1801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1" name="Form"/>
          <p:cNvSpPr/>
          <p:nvPr/>
        </p:nvSpPr>
        <p:spPr>
          <a:xfrm>
            <a:off x="12763500" y="7924800"/>
            <a:ext cx="288132" cy="442119"/>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7" y="21600"/>
                  <a:pt x="21600" y="21220"/>
                  <a:pt x="21600" y="20786"/>
                </a:cubicBezTo>
                <a:lnTo>
                  <a:pt x="21600" y="814"/>
                </a:lnTo>
                <a:cubicBezTo>
                  <a:pt x="21600" y="380"/>
                  <a:pt x="21047" y="0"/>
                  <a:pt x="20380" y="0"/>
                </a:cubicBezTo>
                <a:lnTo>
                  <a:pt x="1250" y="0"/>
                </a:lnTo>
                <a:close/>
                <a:moveTo>
                  <a:pt x="2470" y="1609"/>
                </a:moveTo>
                <a:lnTo>
                  <a:pt x="19220" y="1609"/>
                </a:lnTo>
                <a:lnTo>
                  <a:pt x="19220" y="19971"/>
                </a:lnTo>
                <a:lnTo>
                  <a:pt x="2470" y="19971"/>
                </a:lnTo>
                <a:lnTo>
                  <a:pt x="2470" y="1609"/>
                </a:lnTo>
                <a:close/>
                <a:moveTo>
                  <a:pt x="8866" y="17373"/>
                </a:moveTo>
                <a:cubicBezTo>
                  <a:pt x="8200" y="17373"/>
                  <a:pt x="7617" y="17753"/>
                  <a:pt x="7617" y="18187"/>
                </a:cubicBezTo>
                <a:cubicBezTo>
                  <a:pt x="7616" y="18622"/>
                  <a:pt x="8200" y="18982"/>
                  <a:pt x="8866" y="18982"/>
                </a:cubicBezTo>
                <a:lnTo>
                  <a:pt x="12674" y="18982"/>
                </a:lnTo>
                <a:cubicBezTo>
                  <a:pt x="13341" y="18982"/>
                  <a:pt x="13894" y="18684"/>
                  <a:pt x="13894" y="18187"/>
                </a:cubicBezTo>
                <a:cubicBezTo>
                  <a:pt x="13894" y="17753"/>
                  <a:pt x="13341" y="17373"/>
                  <a:pt x="12674" y="17373"/>
                </a:cubicBezTo>
                <a:lnTo>
                  <a:pt x="8866" y="1737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2" name="Form"/>
          <p:cNvSpPr/>
          <p:nvPr/>
        </p:nvSpPr>
        <p:spPr>
          <a:xfrm>
            <a:off x="14058900" y="7924800"/>
            <a:ext cx="288170" cy="442119"/>
          </a:xfrm>
          <a:custGeom>
            <a:avLst/>
            <a:gdLst/>
            <a:ahLst/>
            <a:cxnLst>
              <a:cxn ang="0">
                <a:pos x="wd2" y="hd2"/>
              </a:cxn>
              <a:cxn ang="5400000">
                <a:pos x="wd2" y="hd2"/>
              </a:cxn>
              <a:cxn ang="10800000">
                <a:pos x="wd2" y="hd2"/>
              </a:cxn>
              <a:cxn ang="16200000">
                <a:pos x="wd2" y="hd2"/>
              </a:cxn>
            </a:cxnLst>
            <a:rect l="0" t="0" r="r" b="b"/>
            <a:pathLst>
              <a:path w="21508" h="21600" extrusionOk="0">
                <a:moveTo>
                  <a:pt x="5036" y="0"/>
                </a:moveTo>
                <a:cubicBezTo>
                  <a:pt x="2287" y="0"/>
                  <a:pt x="0" y="1497"/>
                  <a:pt x="0" y="3296"/>
                </a:cubicBezTo>
                <a:lnTo>
                  <a:pt x="0" y="18304"/>
                </a:lnTo>
                <a:cubicBezTo>
                  <a:pt x="0" y="20103"/>
                  <a:pt x="2287" y="21600"/>
                  <a:pt x="5036" y="21600"/>
                </a:cubicBezTo>
                <a:lnTo>
                  <a:pt x="16499" y="21600"/>
                </a:lnTo>
                <a:cubicBezTo>
                  <a:pt x="19343" y="21600"/>
                  <a:pt x="21600" y="20103"/>
                  <a:pt x="21505" y="18304"/>
                </a:cubicBezTo>
                <a:lnTo>
                  <a:pt x="21505" y="3296"/>
                </a:lnTo>
                <a:cubicBezTo>
                  <a:pt x="21505" y="1497"/>
                  <a:pt x="19248" y="0"/>
                  <a:pt x="16499" y="0"/>
                </a:cubicBezTo>
                <a:lnTo>
                  <a:pt x="5036" y="0"/>
                </a:lnTo>
                <a:close/>
                <a:moveTo>
                  <a:pt x="5125" y="1609"/>
                </a:moveTo>
                <a:lnTo>
                  <a:pt x="16588" y="1609"/>
                </a:lnTo>
                <a:cubicBezTo>
                  <a:pt x="18010" y="1609"/>
                  <a:pt x="19136" y="2366"/>
                  <a:pt x="19136" y="3296"/>
                </a:cubicBezTo>
                <a:lnTo>
                  <a:pt x="19136" y="18304"/>
                </a:lnTo>
                <a:cubicBezTo>
                  <a:pt x="19136" y="19234"/>
                  <a:pt x="18010" y="19971"/>
                  <a:pt x="16588" y="19971"/>
                </a:cubicBezTo>
                <a:lnTo>
                  <a:pt x="5125" y="19971"/>
                </a:lnTo>
                <a:cubicBezTo>
                  <a:pt x="3703" y="19971"/>
                  <a:pt x="2547" y="19234"/>
                  <a:pt x="2547" y="18304"/>
                </a:cubicBezTo>
                <a:lnTo>
                  <a:pt x="2547" y="3296"/>
                </a:lnTo>
                <a:cubicBezTo>
                  <a:pt x="2548" y="2366"/>
                  <a:pt x="3703" y="1609"/>
                  <a:pt x="5125" y="1609"/>
                </a:cubicBezTo>
                <a:close/>
                <a:moveTo>
                  <a:pt x="8857" y="17373"/>
                </a:moveTo>
                <a:cubicBezTo>
                  <a:pt x="8193" y="17373"/>
                  <a:pt x="7642" y="17753"/>
                  <a:pt x="7642" y="18187"/>
                </a:cubicBezTo>
                <a:cubicBezTo>
                  <a:pt x="7642" y="18622"/>
                  <a:pt x="8193" y="18982"/>
                  <a:pt x="8857" y="18982"/>
                </a:cubicBezTo>
                <a:lnTo>
                  <a:pt x="12648" y="18982"/>
                </a:lnTo>
                <a:cubicBezTo>
                  <a:pt x="13312" y="18982"/>
                  <a:pt x="13892" y="18684"/>
                  <a:pt x="13892" y="18187"/>
                </a:cubicBezTo>
                <a:cubicBezTo>
                  <a:pt x="13892" y="17753"/>
                  <a:pt x="13312" y="17373"/>
                  <a:pt x="12648" y="17373"/>
                </a:cubicBezTo>
                <a:lnTo>
                  <a:pt x="8857" y="1737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3" name="Form"/>
          <p:cNvSpPr/>
          <p:nvPr/>
        </p:nvSpPr>
        <p:spPr>
          <a:xfrm>
            <a:off x="15367000" y="7924800"/>
            <a:ext cx="288132" cy="442119"/>
          </a:xfrm>
          <a:custGeom>
            <a:avLst/>
            <a:gdLst/>
            <a:ahLst/>
            <a:cxnLst>
              <a:cxn ang="0">
                <a:pos x="wd2" y="hd2"/>
              </a:cxn>
              <a:cxn ang="5400000">
                <a:pos x="wd2" y="hd2"/>
              </a:cxn>
              <a:cxn ang="10800000">
                <a:pos x="wd2" y="hd2"/>
              </a:cxn>
              <a:cxn ang="16200000">
                <a:pos x="wd2" y="hd2"/>
              </a:cxn>
            </a:cxnLst>
            <a:rect l="0" t="0" r="r" b="b"/>
            <a:pathLst>
              <a:path w="21600" h="21600" extrusionOk="0">
                <a:moveTo>
                  <a:pt x="5058" y="0"/>
                </a:moveTo>
                <a:cubicBezTo>
                  <a:pt x="2297" y="0"/>
                  <a:pt x="0" y="1497"/>
                  <a:pt x="0" y="3296"/>
                </a:cubicBezTo>
                <a:lnTo>
                  <a:pt x="0" y="18304"/>
                </a:lnTo>
                <a:cubicBezTo>
                  <a:pt x="0" y="20103"/>
                  <a:pt x="2297" y="21600"/>
                  <a:pt x="5058" y="21600"/>
                </a:cubicBezTo>
                <a:lnTo>
                  <a:pt x="16572" y="21600"/>
                </a:lnTo>
                <a:cubicBezTo>
                  <a:pt x="19333" y="21600"/>
                  <a:pt x="21600" y="20103"/>
                  <a:pt x="21600" y="18304"/>
                </a:cubicBezTo>
                <a:lnTo>
                  <a:pt x="21600" y="3296"/>
                </a:lnTo>
                <a:cubicBezTo>
                  <a:pt x="21600" y="1497"/>
                  <a:pt x="19333" y="0"/>
                  <a:pt x="16572" y="0"/>
                </a:cubicBezTo>
                <a:lnTo>
                  <a:pt x="5058" y="0"/>
                </a:lnTo>
                <a:close/>
                <a:moveTo>
                  <a:pt x="5058" y="1609"/>
                </a:moveTo>
                <a:lnTo>
                  <a:pt x="16572" y="1609"/>
                </a:lnTo>
                <a:cubicBezTo>
                  <a:pt x="18000" y="1609"/>
                  <a:pt x="19130" y="2366"/>
                  <a:pt x="19130" y="3296"/>
                </a:cubicBezTo>
                <a:lnTo>
                  <a:pt x="19130" y="18304"/>
                </a:lnTo>
                <a:cubicBezTo>
                  <a:pt x="19130" y="19234"/>
                  <a:pt x="18000" y="19971"/>
                  <a:pt x="16572" y="19971"/>
                </a:cubicBezTo>
                <a:lnTo>
                  <a:pt x="5058" y="19971"/>
                </a:lnTo>
                <a:cubicBezTo>
                  <a:pt x="3630" y="19971"/>
                  <a:pt x="2469" y="19234"/>
                  <a:pt x="2469" y="18304"/>
                </a:cubicBezTo>
                <a:lnTo>
                  <a:pt x="2469" y="3296"/>
                </a:lnTo>
                <a:cubicBezTo>
                  <a:pt x="2470" y="2366"/>
                  <a:pt x="3630" y="1609"/>
                  <a:pt x="5058" y="1609"/>
                </a:cubicBezTo>
                <a:close/>
                <a:moveTo>
                  <a:pt x="10800" y="17373"/>
                </a:moveTo>
                <a:cubicBezTo>
                  <a:pt x="10514" y="17373"/>
                  <a:pt x="10127" y="17501"/>
                  <a:pt x="9937" y="17625"/>
                </a:cubicBezTo>
                <a:cubicBezTo>
                  <a:pt x="9842" y="17687"/>
                  <a:pt x="9759" y="17679"/>
                  <a:pt x="9759" y="17741"/>
                </a:cubicBezTo>
                <a:cubicBezTo>
                  <a:pt x="9759" y="17741"/>
                  <a:pt x="9669" y="17815"/>
                  <a:pt x="9669" y="17877"/>
                </a:cubicBezTo>
                <a:cubicBezTo>
                  <a:pt x="9574" y="17877"/>
                  <a:pt x="9580" y="17931"/>
                  <a:pt x="9580" y="17994"/>
                </a:cubicBezTo>
                <a:cubicBezTo>
                  <a:pt x="9580" y="18056"/>
                  <a:pt x="9580" y="18125"/>
                  <a:pt x="9580" y="18187"/>
                </a:cubicBezTo>
                <a:cubicBezTo>
                  <a:pt x="9580" y="18374"/>
                  <a:pt x="9747" y="18606"/>
                  <a:pt x="9937" y="18730"/>
                </a:cubicBezTo>
                <a:cubicBezTo>
                  <a:pt x="10032" y="18792"/>
                  <a:pt x="10050" y="18866"/>
                  <a:pt x="10145" y="18866"/>
                </a:cubicBezTo>
                <a:cubicBezTo>
                  <a:pt x="10145" y="18866"/>
                  <a:pt x="10229" y="18924"/>
                  <a:pt x="10324" y="18924"/>
                </a:cubicBezTo>
                <a:cubicBezTo>
                  <a:pt x="10324" y="18986"/>
                  <a:pt x="10437" y="18982"/>
                  <a:pt x="10532" y="18982"/>
                </a:cubicBezTo>
                <a:cubicBezTo>
                  <a:pt x="10627" y="18982"/>
                  <a:pt x="10705" y="18982"/>
                  <a:pt x="10800" y="18982"/>
                </a:cubicBezTo>
                <a:cubicBezTo>
                  <a:pt x="10895" y="18982"/>
                  <a:pt x="11002" y="18982"/>
                  <a:pt x="11097" y="18982"/>
                </a:cubicBezTo>
                <a:cubicBezTo>
                  <a:pt x="11098" y="18982"/>
                  <a:pt x="11181" y="18924"/>
                  <a:pt x="11276" y="18924"/>
                </a:cubicBezTo>
                <a:cubicBezTo>
                  <a:pt x="11371" y="18924"/>
                  <a:pt x="11389" y="18866"/>
                  <a:pt x="11484" y="18866"/>
                </a:cubicBezTo>
                <a:cubicBezTo>
                  <a:pt x="11580" y="18804"/>
                  <a:pt x="11568" y="18792"/>
                  <a:pt x="11663" y="18730"/>
                </a:cubicBezTo>
                <a:cubicBezTo>
                  <a:pt x="11758" y="18668"/>
                  <a:pt x="11841" y="18676"/>
                  <a:pt x="11841" y="18614"/>
                </a:cubicBezTo>
                <a:cubicBezTo>
                  <a:pt x="11841" y="18614"/>
                  <a:pt x="11960" y="18560"/>
                  <a:pt x="11960" y="18498"/>
                </a:cubicBezTo>
                <a:cubicBezTo>
                  <a:pt x="12056" y="18498"/>
                  <a:pt x="12050" y="18424"/>
                  <a:pt x="12050" y="18362"/>
                </a:cubicBezTo>
                <a:cubicBezTo>
                  <a:pt x="12050" y="18300"/>
                  <a:pt x="12050" y="18249"/>
                  <a:pt x="12050" y="18187"/>
                </a:cubicBezTo>
                <a:cubicBezTo>
                  <a:pt x="12050" y="18125"/>
                  <a:pt x="12050" y="18056"/>
                  <a:pt x="12050" y="17994"/>
                </a:cubicBezTo>
                <a:cubicBezTo>
                  <a:pt x="12049" y="17993"/>
                  <a:pt x="11960" y="17939"/>
                  <a:pt x="11960" y="17877"/>
                </a:cubicBezTo>
                <a:cubicBezTo>
                  <a:pt x="11960" y="17815"/>
                  <a:pt x="11841" y="17803"/>
                  <a:pt x="11841" y="17741"/>
                </a:cubicBezTo>
                <a:cubicBezTo>
                  <a:pt x="11746" y="17679"/>
                  <a:pt x="11758" y="17687"/>
                  <a:pt x="11663" y="17625"/>
                </a:cubicBezTo>
                <a:cubicBezTo>
                  <a:pt x="11472" y="17439"/>
                  <a:pt x="11086" y="17373"/>
                  <a:pt x="10800" y="1737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4" name="Form"/>
          <p:cNvSpPr/>
          <p:nvPr/>
        </p:nvSpPr>
        <p:spPr>
          <a:xfrm>
            <a:off x="8813800" y="7924800"/>
            <a:ext cx="338932" cy="442119"/>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5" y="21600"/>
                </a:lnTo>
                <a:cubicBezTo>
                  <a:pt x="19673" y="21600"/>
                  <a:pt x="21600" y="20103"/>
                  <a:pt x="21600" y="18304"/>
                </a:cubicBezTo>
                <a:lnTo>
                  <a:pt x="21600" y="3296"/>
                </a:lnTo>
                <a:cubicBezTo>
                  <a:pt x="21600" y="1497"/>
                  <a:pt x="19673" y="0"/>
                  <a:pt x="17325" y="0"/>
                </a:cubicBezTo>
                <a:lnTo>
                  <a:pt x="4300" y="0"/>
                </a:lnTo>
                <a:close/>
                <a:moveTo>
                  <a:pt x="4300" y="1609"/>
                </a:moveTo>
                <a:lnTo>
                  <a:pt x="17325" y="1609"/>
                </a:lnTo>
                <a:cubicBezTo>
                  <a:pt x="18540" y="1609"/>
                  <a:pt x="19501" y="2366"/>
                  <a:pt x="19501" y="3296"/>
                </a:cubicBezTo>
                <a:lnTo>
                  <a:pt x="19501" y="18304"/>
                </a:lnTo>
                <a:cubicBezTo>
                  <a:pt x="19501" y="19234"/>
                  <a:pt x="18540" y="19971"/>
                  <a:pt x="17325" y="19971"/>
                </a:cubicBezTo>
                <a:lnTo>
                  <a:pt x="4300" y="19971"/>
                </a:lnTo>
                <a:cubicBezTo>
                  <a:pt x="3086" y="19971"/>
                  <a:pt x="2099" y="19234"/>
                  <a:pt x="2099" y="18304"/>
                </a:cubicBezTo>
                <a:lnTo>
                  <a:pt x="2099" y="3296"/>
                </a:lnTo>
                <a:cubicBezTo>
                  <a:pt x="2099" y="2366"/>
                  <a:pt x="3086" y="1609"/>
                  <a:pt x="4300" y="1609"/>
                </a:cubicBezTo>
                <a:close/>
                <a:moveTo>
                  <a:pt x="11002" y="17994"/>
                </a:moveTo>
                <a:cubicBezTo>
                  <a:pt x="10598" y="17994"/>
                  <a:pt x="10284" y="18059"/>
                  <a:pt x="10041" y="18246"/>
                </a:cubicBezTo>
                <a:cubicBezTo>
                  <a:pt x="9960" y="18308"/>
                  <a:pt x="9864" y="18300"/>
                  <a:pt x="9864" y="18362"/>
                </a:cubicBezTo>
                <a:cubicBezTo>
                  <a:pt x="9864" y="18362"/>
                  <a:pt x="9788" y="18436"/>
                  <a:pt x="9788" y="18498"/>
                </a:cubicBezTo>
                <a:cubicBezTo>
                  <a:pt x="9707" y="18498"/>
                  <a:pt x="9712" y="18552"/>
                  <a:pt x="9712" y="18614"/>
                </a:cubicBezTo>
                <a:cubicBezTo>
                  <a:pt x="9712" y="18676"/>
                  <a:pt x="9712" y="18746"/>
                  <a:pt x="9712" y="18808"/>
                </a:cubicBezTo>
                <a:cubicBezTo>
                  <a:pt x="9712" y="18870"/>
                  <a:pt x="9712" y="18920"/>
                  <a:pt x="9712" y="18982"/>
                </a:cubicBezTo>
                <a:cubicBezTo>
                  <a:pt x="9712" y="18982"/>
                  <a:pt x="9788" y="19056"/>
                  <a:pt x="9788" y="19118"/>
                </a:cubicBezTo>
                <a:cubicBezTo>
                  <a:pt x="9788" y="19180"/>
                  <a:pt x="9864" y="19172"/>
                  <a:pt x="9864" y="19234"/>
                </a:cubicBezTo>
                <a:cubicBezTo>
                  <a:pt x="9945" y="19297"/>
                  <a:pt x="9960" y="19289"/>
                  <a:pt x="10041" y="19351"/>
                </a:cubicBezTo>
                <a:cubicBezTo>
                  <a:pt x="10203" y="19537"/>
                  <a:pt x="10532" y="19603"/>
                  <a:pt x="10775" y="19603"/>
                </a:cubicBezTo>
                <a:cubicBezTo>
                  <a:pt x="11099" y="19603"/>
                  <a:pt x="11321" y="19475"/>
                  <a:pt x="11483" y="19351"/>
                </a:cubicBezTo>
                <a:cubicBezTo>
                  <a:pt x="11564" y="19289"/>
                  <a:pt x="11660" y="19296"/>
                  <a:pt x="11660" y="19234"/>
                </a:cubicBezTo>
                <a:cubicBezTo>
                  <a:pt x="11660" y="19234"/>
                  <a:pt x="11736" y="19180"/>
                  <a:pt x="11736" y="19118"/>
                </a:cubicBezTo>
                <a:cubicBezTo>
                  <a:pt x="11817" y="19118"/>
                  <a:pt x="11812" y="19044"/>
                  <a:pt x="11812" y="18982"/>
                </a:cubicBezTo>
                <a:cubicBezTo>
                  <a:pt x="11812" y="18920"/>
                  <a:pt x="11812" y="18870"/>
                  <a:pt x="11812" y="18808"/>
                </a:cubicBezTo>
                <a:cubicBezTo>
                  <a:pt x="11812" y="18622"/>
                  <a:pt x="11645" y="18370"/>
                  <a:pt x="11483" y="18246"/>
                </a:cubicBezTo>
                <a:cubicBezTo>
                  <a:pt x="11402" y="18183"/>
                  <a:pt x="11412" y="18110"/>
                  <a:pt x="11331" y="18110"/>
                </a:cubicBezTo>
                <a:cubicBezTo>
                  <a:pt x="11331" y="18110"/>
                  <a:pt x="11260" y="18052"/>
                  <a:pt x="11179" y="18052"/>
                </a:cubicBezTo>
                <a:cubicBezTo>
                  <a:pt x="11179" y="17990"/>
                  <a:pt x="11083" y="17994"/>
                  <a:pt x="11002" y="1799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5" name="Form"/>
          <p:cNvSpPr/>
          <p:nvPr/>
        </p:nvSpPr>
        <p:spPr>
          <a:xfrm>
            <a:off x="10121900" y="7924800"/>
            <a:ext cx="338932" cy="442119"/>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6" y="21600"/>
                </a:lnTo>
                <a:cubicBezTo>
                  <a:pt x="19754" y="21600"/>
                  <a:pt x="21600" y="20103"/>
                  <a:pt x="21600" y="18304"/>
                </a:cubicBezTo>
                <a:lnTo>
                  <a:pt x="21600" y="3296"/>
                </a:lnTo>
                <a:cubicBezTo>
                  <a:pt x="21600" y="1497"/>
                  <a:pt x="19673" y="0"/>
                  <a:pt x="17326" y="0"/>
                </a:cubicBezTo>
                <a:lnTo>
                  <a:pt x="4300" y="0"/>
                </a:lnTo>
                <a:close/>
                <a:moveTo>
                  <a:pt x="4300" y="1609"/>
                </a:moveTo>
                <a:lnTo>
                  <a:pt x="17326" y="1609"/>
                </a:lnTo>
                <a:cubicBezTo>
                  <a:pt x="18539" y="1609"/>
                  <a:pt x="19501" y="2366"/>
                  <a:pt x="19501" y="3296"/>
                </a:cubicBezTo>
                <a:lnTo>
                  <a:pt x="19501" y="18304"/>
                </a:lnTo>
                <a:cubicBezTo>
                  <a:pt x="19501" y="19234"/>
                  <a:pt x="18540" y="19971"/>
                  <a:pt x="17326" y="19971"/>
                </a:cubicBezTo>
                <a:lnTo>
                  <a:pt x="4300" y="19971"/>
                </a:lnTo>
                <a:cubicBezTo>
                  <a:pt x="3086" y="19971"/>
                  <a:pt x="2099" y="19234"/>
                  <a:pt x="2099" y="18304"/>
                </a:cubicBezTo>
                <a:lnTo>
                  <a:pt x="2099" y="3296"/>
                </a:lnTo>
                <a:cubicBezTo>
                  <a:pt x="2099" y="2366"/>
                  <a:pt x="3086" y="1609"/>
                  <a:pt x="4300" y="1609"/>
                </a:cubicBezTo>
                <a:close/>
                <a:moveTo>
                  <a:pt x="9156" y="17373"/>
                </a:moveTo>
                <a:cubicBezTo>
                  <a:pt x="8589" y="17373"/>
                  <a:pt x="8094" y="17753"/>
                  <a:pt x="8094" y="18187"/>
                </a:cubicBezTo>
                <a:cubicBezTo>
                  <a:pt x="8094" y="18622"/>
                  <a:pt x="8589" y="18982"/>
                  <a:pt x="9156" y="18982"/>
                </a:cubicBezTo>
                <a:lnTo>
                  <a:pt x="12393" y="18982"/>
                </a:lnTo>
                <a:cubicBezTo>
                  <a:pt x="12960" y="18982"/>
                  <a:pt x="13430" y="18684"/>
                  <a:pt x="13430" y="18187"/>
                </a:cubicBezTo>
                <a:cubicBezTo>
                  <a:pt x="13431" y="17753"/>
                  <a:pt x="12960" y="17373"/>
                  <a:pt x="12393" y="17373"/>
                </a:cubicBezTo>
                <a:lnTo>
                  <a:pt x="9156" y="1737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6" name="Form"/>
          <p:cNvSpPr/>
          <p:nvPr/>
        </p:nvSpPr>
        <p:spPr>
          <a:xfrm>
            <a:off x="16522699" y="7924799"/>
            <a:ext cx="609604" cy="441960"/>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2"/>
                  <a:pt x="0" y="807"/>
                </a:cubicBezTo>
                <a:lnTo>
                  <a:pt x="0" y="15766"/>
                </a:lnTo>
                <a:cubicBezTo>
                  <a:pt x="0" y="16200"/>
                  <a:pt x="270" y="16572"/>
                  <a:pt x="585" y="16572"/>
                </a:cubicBezTo>
                <a:lnTo>
                  <a:pt x="10215" y="16572"/>
                </a:lnTo>
                <a:lnTo>
                  <a:pt x="10215" y="19986"/>
                </a:lnTo>
                <a:lnTo>
                  <a:pt x="9000" y="19986"/>
                </a:lnTo>
                <a:cubicBezTo>
                  <a:pt x="8685" y="19986"/>
                  <a:pt x="8415" y="20359"/>
                  <a:pt x="8415" y="20793"/>
                </a:cubicBezTo>
                <a:cubicBezTo>
                  <a:pt x="8415" y="21228"/>
                  <a:pt x="8685" y="21600"/>
                  <a:pt x="9000" y="21600"/>
                </a:cubicBezTo>
                <a:lnTo>
                  <a:pt x="12600" y="21600"/>
                </a:lnTo>
                <a:cubicBezTo>
                  <a:pt x="12915" y="21600"/>
                  <a:pt x="13185" y="21228"/>
                  <a:pt x="13185" y="20793"/>
                </a:cubicBezTo>
                <a:cubicBezTo>
                  <a:pt x="13185" y="20359"/>
                  <a:pt x="12915" y="19986"/>
                  <a:pt x="12600" y="19986"/>
                </a:cubicBezTo>
                <a:lnTo>
                  <a:pt x="11385" y="19986"/>
                </a:lnTo>
                <a:lnTo>
                  <a:pt x="11385" y="16572"/>
                </a:lnTo>
                <a:lnTo>
                  <a:pt x="21015" y="16572"/>
                </a:lnTo>
                <a:cubicBezTo>
                  <a:pt x="21330" y="16572"/>
                  <a:pt x="21600" y="16200"/>
                  <a:pt x="21600" y="15766"/>
                </a:cubicBezTo>
                <a:lnTo>
                  <a:pt x="21600" y="807"/>
                </a:lnTo>
                <a:cubicBezTo>
                  <a:pt x="21600" y="310"/>
                  <a:pt x="21330" y="0"/>
                  <a:pt x="21015" y="0"/>
                </a:cubicBezTo>
                <a:close/>
                <a:moveTo>
                  <a:pt x="20430" y="14959"/>
                </a:moveTo>
                <a:lnTo>
                  <a:pt x="1125" y="14959"/>
                </a:lnTo>
                <a:lnTo>
                  <a:pt x="1125" y="1614"/>
                </a:lnTo>
                <a:lnTo>
                  <a:pt x="20430" y="1614"/>
                </a:lnTo>
                <a:lnTo>
                  <a:pt x="20430" y="1495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7" name="Form"/>
          <p:cNvSpPr/>
          <p:nvPr/>
        </p:nvSpPr>
        <p:spPr>
          <a:xfrm>
            <a:off x="17906999" y="7924799"/>
            <a:ext cx="440694" cy="441960"/>
          </a:xfrm>
          <a:custGeom>
            <a:avLst/>
            <a:gdLst/>
            <a:ahLst/>
            <a:cxnLst>
              <a:cxn ang="0">
                <a:pos x="wd2" y="hd2"/>
              </a:cxn>
              <a:cxn ang="5400000">
                <a:pos x="wd2" y="hd2"/>
              </a:cxn>
              <a:cxn ang="10800000">
                <a:pos x="wd2" y="hd2"/>
              </a:cxn>
              <a:cxn ang="16200000">
                <a:pos x="wd2" y="hd2"/>
              </a:cxn>
            </a:cxnLst>
            <a:rect l="0" t="0" r="r" b="b"/>
            <a:pathLst>
              <a:path w="21600" h="21600" extrusionOk="0">
                <a:moveTo>
                  <a:pt x="20791" y="0"/>
                </a:moveTo>
                <a:lnTo>
                  <a:pt x="809" y="0"/>
                </a:lnTo>
                <a:cubicBezTo>
                  <a:pt x="374" y="0"/>
                  <a:pt x="0" y="372"/>
                  <a:pt x="0" y="807"/>
                </a:cubicBezTo>
                <a:lnTo>
                  <a:pt x="0" y="15766"/>
                </a:lnTo>
                <a:cubicBezTo>
                  <a:pt x="0" y="16200"/>
                  <a:pt x="373" y="16572"/>
                  <a:pt x="809" y="16572"/>
                </a:cubicBezTo>
                <a:lnTo>
                  <a:pt x="10022" y="16572"/>
                </a:lnTo>
                <a:lnTo>
                  <a:pt x="10022" y="19986"/>
                </a:lnTo>
                <a:lnTo>
                  <a:pt x="8341" y="19986"/>
                </a:lnTo>
                <a:cubicBezTo>
                  <a:pt x="7906" y="19986"/>
                  <a:pt x="7532" y="20359"/>
                  <a:pt x="7532" y="20793"/>
                </a:cubicBezTo>
                <a:cubicBezTo>
                  <a:pt x="7532" y="21228"/>
                  <a:pt x="7905" y="21600"/>
                  <a:pt x="8341" y="21600"/>
                </a:cubicBezTo>
                <a:lnTo>
                  <a:pt x="13321" y="21600"/>
                </a:lnTo>
                <a:cubicBezTo>
                  <a:pt x="13757" y="21600"/>
                  <a:pt x="14130" y="21228"/>
                  <a:pt x="14130" y="20793"/>
                </a:cubicBezTo>
                <a:cubicBezTo>
                  <a:pt x="14130" y="20359"/>
                  <a:pt x="13757" y="19986"/>
                  <a:pt x="13321" y="19986"/>
                </a:cubicBezTo>
                <a:lnTo>
                  <a:pt x="11640" y="19986"/>
                </a:lnTo>
                <a:lnTo>
                  <a:pt x="11640" y="16572"/>
                </a:lnTo>
                <a:lnTo>
                  <a:pt x="20791" y="16572"/>
                </a:lnTo>
                <a:cubicBezTo>
                  <a:pt x="21226" y="16572"/>
                  <a:pt x="21600" y="16200"/>
                  <a:pt x="21600" y="15766"/>
                </a:cubicBezTo>
                <a:lnTo>
                  <a:pt x="21600" y="807"/>
                </a:lnTo>
                <a:cubicBezTo>
                  <a:pt x="21600" y="310"/>
                  <a:pt x="21226" y="0"/>
                  <a:pt x="20791" y="0"/>
                </a:cubicBezTo>
                <a:close/>
                <a:moveTo>
                  <a:pt x="19981" y="14959"/>
                </a:moveTo>
                <a:lnTo>
                  <a:pt x="1618" y="14959"/>
                </a:lnTo>
                <a:lnTo>
                  <a:pt x="1618" y="1614"/>
                </a:lnTo>
                <a:lnTo>
                  <a:pt x="19981" y="1614"/>
                </a:lnTo>
                <a:lnTo>
                  <a:pt x="19981" y="1495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8" name="Form"/>
          <p:cNvSpPr/>
          <p:nvPr/>
        </p:nvSpPr>
        <p:spPr>
          <a:xfrm>
            <a:off x="19126200" y="7924799"/>
            <a:ext cx="609741" cy="440691"/>
          </a:xfrm>
          <a:custGeom>
            <a:avLst/>
            <a:gdLst/>
            <a:ahLst/>
            <a:cxnLst>
              <a:cxn ang="0">
                <a:pos x="wd2" y="hd2"/>
              </a:cxn>
              <a:cxn ang="5400000">
                <a:pos x="wd2" y="hd2"/>
              </a:cxn>
              <a:cxn ang="10800000">
                <a:pos x="wd2" y="hd2"/>
              </a:cxn>
              <a:cxn ang="16200000">
                <a:pos x="wd2" y="hd2"/>
              </a:cxn>
            </a:cxnLst>
            <a:rect l="0" t="0" r="r" b="b"/>
            <a:pathLst>
              <a:path w="21560" h="21600" extrusionOk="0">
                <a:moveTo>
                  <a:pt x="21016" y="16994"/>
                </a:moveTo>
                <a:lnTo>
                  <a:pt x="20837" y="16994"/>
                </a:lnTo>
                <a:lnTo>
                  <a:pt x="20837" y="809"/>
                </a:lnTo>
                <a:cubicBezTo>
                  <a:pt x="20837" y="373"/>
                  <a:pt x="20567" y="0"/>
                  <a:pt x="20253" y="0"/>
                </a:cubicBezTo>
                <a:lnTo>
                  <a:pt x="1527" y="0"/>
                </a:lnTo>
                <a:cubicBezTo>
                  <a:pt x="1213" y="0"/>
                  <a:pt x="943" y="373"/>
                  <a:pt x="943" y="809"/>
                </a:cubicBezTo>
                <a:lnTo>
                  <a:pt x="943" y="16994"/>
                </a:lnTo>
                <a:lnTo>
                  <a:pt x="584" y="16994"/>
                </a:lnTo>
                <a:cubicBezTo>
                  <a:pt x="269" y="16994"/>
                  <a:pt x="0" y="17367"/>
                  <a:pt x="0" y="17803"/>
                </a:cubicBezTo>
                <a:lnTo>
                  <a:pt x="0" y="20791"/>
                </a:lnTo>
                <a:cubicBezTo>
                  <a:pt x="0" y="21227"/>
                  <a:pt x="269" y="21600"/>
                  <a:pt x="584" y="21600"/>
                </a:cubicBezTo>
                <a:lnTo>
                  <a:pt x="20971" y="21600"/>
                </a:lnTo>
                <a:cubicBezTo>
                  <a:pt x="21286" y="21600"/>
                  <a:pt x="21555" y="21227"/>
                  <a:pt x="21555" y="20791"/>
                </a:cubicBezTo>
                <a:lnTo>
                  <a:pt x="21555" y="17803"/>
                </a:lnTo>
                <a:cubicBezTo>
                  <a:pt x="21600" y="17305"/>
                  <a:pt x="21331" y="16994"/>
                  <a:pt x="21016" y="16994"/>
                </a:cubicBezTo>
                <a:close/>
                <a:moveTo>
                  <a:pt x="2111" y="1556"/>
                </a:moveTo>
                <a:lnTo>
                  <a:pt x="19669" y="1556"/>
                </a:lnTo>
                <a:lnTo>
                  <a:pt x="19669" y="16931"/>
                </a:lnTo>
                <a:lnTo>
                  <a:pt x="12978" y="16931"/>
                </a:lnTo>
                <a:cubicBezTo>
                  <a:pt x="12709" y="16931"/>
                  <a:pt x="12484" y="17180"/>
                  <a:pt x="12394" y="17554"/>
                </a:cubicBezTo>
                <a:lnTo>
                  <a:pt x="12349" y="17927"/>
                </a:lnTo>
                <a:lnTo>
                  <a:pt x="9206" y="17927"/>
                </a:lnTo>
                <a:lnTo>
                  <a:pt x="9071" y="17492"/>
                </a:lnTo>
                <a:cubicBezTo>
                  <a:pt x="8981" y="17180"/>
                  <a:pt x="8757" y="16931"/>
                  <a:pt x="8532" y="16931"/>
                </a:cubicBezTo>
                <a:lnTo>
                  <a:pt x="2111" y="16931"/>
                </a:lnTo>
                <a:lnTo>
                  <a:pt x="2111" y="1556"/>
                </a:lnTo>
                <a:close/>
                <a:moveTo>
                  <a:pt x="20432" y="19982"/>
                </a:moveTo>
                <a:lnTo>
                  <a:pt x="1168" y="19982"/>
                </a:lnTo>
                <a:lnTo>
                  <a:pt x="1168" y="18550"/>
                </a:lnTo>
                <a:lnTo>
                  <a:pt x="8128" y="18550"/>
                </a:lnTo>
                <a:lnTo>
                  <a:pt x="8263" y="18986"/>
                </a:lnTo>
                <a:cubicBezTo>
                  <a:pt x="8353" y="19297"/>
                  <a:pt x="8577" y="19546"/>
                  <a:pt x="8802" y="19546"/>
                </a:cubicBezTo>
                <a:lnTo>
                  <a:pt x="12843" y="19546"/>
                </a:lnTo>
                <a:cubicBezTo>
                  <a:pt x="13113" y="19546"/>
                  <a:pt x="13337" y="19297"/>
                  <a:pt x="13427" y="18923"/>
                </a:cubicBezTo>
                <a:lnTo>
                  <a:pt x="13472" y="18550"/>
                </a:lnTo>
                <a:lnTo>
                  <a:pt x="20477" y="18550"/>
                </a:lnTo>
                <a:lnTo>
                  <a:pt x="20477" y="199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69" name="Form"/>
          <p:cNvSpPr/>
          <p:nvPr/>
        </p:nvSpPr>
        <p:spPr>
          <a:xfrm>
            <a:off x="20434300" y="7924799"/>
            <a:ext cx="610873" cy="441960"/>
          </a:xfrm>
          <a:custGeom>
            <a:avLst/>
            <a:gdLst/>
            <a:ahLst/>
            <a:cxnLst>
              <a:cxn ang="0">
                <a:pos x="wd2" y="hd2"/>
              </a:cxn>
              <a:cxn ang="5400000">
                <a:pos x="wd2" y="hd2"/>
              </a:cxn>
              <a:cxn ang="10800000">
                <a:pos x="wd2" y="hd2"/>
              </a:cxn>
              <a:cxn ang="16200000">
                <a:pos x="wd2" y="hd2"/>
              </a:cxn>
            </a:cxnLst>
            <a:rect l="0" t="0" r="r" b="b"/>
            <a:pathLst>
              <a:path w="21600" h="21600" extrusionOk="0">
                <a:moveTo>
                  <a:pt x="20971" y="0"/>
                </a:moveTo>
                <a:lnTo>
                  <a:pt x="584" y="0"/>
                </a:lnTo>
                <a:cubicBezTo>
                  <a:pt x="269" y="0"/>
                  <a:pt x="0" y="372"/>
                  <a:pt x="0" y="807"/>
                </a:cubicBezTo>
                <a:lnTo>
                  <a:pt x="0" y="17628"/>
                </a:lnTo>
                <a:cubicBezTo>
                  <a:pt x="0" y="18062"/>
                  <a:pt x="269" y="18434"/>
                  <a:pt x="584" y="18434"/>
                </a:cubicBezTo>
                <a:lnTo>
                  <a:pt x="5883" y="18434"/>
                </a:lnTo>
                <a:lnTo>
                  <a:pt x="5883" y="19986"/>
                </a:lnTo>
                <a:lnTo>
                  <a:pt x="3593" y="19986"/>
                </a:lnTo>
                <a:cubicBezTo>
                  <a:pt x="3278" y="19986"/>
                  <a:pt x="3009" y="20359"/>
                  <a:pt x="3009" y="20793"/>
                </a:cubicBezTo>
                <a:cubicBezTo>
                  <a:pt x="3009" y="21228"/>
                  <a:pt x="3278" y="21600"/>
                  <a:pt x="3593" y="21600"/>
                </a:cubicBezTo>
                <a:lnTo>
                  <a:pt x="18007" y="21600"/>
                </a:lnTo>
                <a:cubicBezTo>
                  <a:pt x="18322" y="21600"/>
                  <a:pt x="18591" y="21228"/>
                  <a:pt x="18591" y="20793"/>
                </a:cubicBezTo>
                <a:cubicBezTo>
                  <a:pt x="18591" y="20359"/>
                  <a:pt x="18322" y="19986"/>
                  <a:pt x="18007" y="19986"/>
                </a:cubicBezTo>
                <a:lnTo>
                  <a:pt x="15717" y="19986"/>
                </a:lnTo>
                <a:lnTo>
                  <a:pt x="15717" y="18434"/>
                </a:lnTo>
                <a:lnTo>
                  <a:pt x="21016" y="18434"/>
                </a:lnTo>
                <a:cubicBezTo>
                  <a:pt x="21331" y="18434"/>
                  <a:pt x="21600" y="18062"/>
                  <a:pt x="21600" y="17628"/>
                </a:cubicBezTo>
                <a:lnTo>
                  <a:pt x="21600" y="807"/>
                </a:lnTo>
                <a:cubicBezTo>
                  <a:pt x="21555" y="310"/>
                  <a:pt x="21286" y="0"/>
                  <a:pt x="20971" y="0"/>
                </a:cubicBezTo>
                <a:close/>
                <a:moveTo>
                  <a:pt x="14550" y="19924"/>
                </a:moveTo>
                <a:lnTo>
                  <a:pt x="7050" y="19924"/>
                </a:lnTo>
                <a:lnTo>
                  <a:pt x="7050" y="18372"/>
                </a:lnTo>
                <a:lnTo>
                  <a:pt x="14550" y="18372"/>
                </a:lnTo>
                <a:lnTo>
                  <a:pt x="14550" y="19924"/>
                </a:lnTo>
                <a:close/>
                <a:moveTo>
                  <a:pt x="20387" y="16821"/>
                </a:moveTo>
                <a:lnTo>
                  <a:pt x="1123" y="16821"/>
                </a:lnTo>
                <a:lnTo>
                  <a:pt x="1123" y="1614"/>
                </a:lnTo>
                <a:lnTo>
                  <a:pt x="20387" y="1614"/>
                </a:lnTo>
                <a:lnTo>
                  <a:pt x="20387" y="1682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0" name="Form"/>
          <p:cNvSpPr/>
          <p:nvPr/>
        </p:nvSpPr>
        <p:spPr>
          <a:xfrm>
            <a:off x="21742400" y="7924799"/>
            <a:ext cx="608470" cy="441960"/>
          </a:xfrm>
          <a:custGeom>
            <a:avLst/>
            <a:gdLst/>
            <a:ahLst/>
            <a:cxnLst>
              <a:cxn ang="0">
                <a:pos x="wd2" y="hd2"/>
              </a:cxn>
              <a:cxn ang="5400000">
                <a:pos x="wd2" y="hd2"/>
              </a:cxn>
              <a:cxn ang="10800000">
                <a:pos x="wd2" y="hd2"/>
              </a:cxn>
              <a:cxn ang="16200000">
                <a:pos x="wd2" y="hd2"/>
              </a:cxn>
            </a:cxnLst>
            <a:rect l="0" t="0" r="r" b="b"/>
            <a:pathLst>
              <a:path w="21560" h="21600" extrusionOk="0">
                <a:moveTo>
                  <a:pt x="21015" y="0"/>
                </a:moveTo>
                <a:lnTo>
                  <a:pt x="585" y="0"/>
                </a:lnTo>
                <a:cubicBezTo>
                  <a:pt x="270" y="0"/>
                  <a:pt x="0" y="372"/>
                  <a:pt x="0" y="807"/>
                </a:cubicBezTo>
                <a:lnTo>
                  <a:pt x="0" y="17628"/>
                </a:lnTo>
                <a:cubicBezTo>
                  <a:pt x="0" y="18062"/>
                  <a:pt x="270" y="18434"/>
                  <a:pt x="585" y="18434"/>
                </a:cubicBezTo>
                <a:lnTo>
                  <a:pt x="10215" y="18434"/>
                </a:lnTo>
                <a:lnTo>
                  <a:pt x="10215" y="19986"/>
                </a:lnTo>
                <a:lnTo>
                  <a:pt x="3555" y="19986"/>
                </a:lnTo>
                <a:cubicBezTo>
                  <a:pt x="3240" y="19986"/>
                  <a:pt x="2970" y="20359"/>
                  <a:pt x="2970" y="20793"/>
                </a:cubicBezTo>
                <a:cubicBezTo>
                  <a:pt x="2970" y="21228"/>
                  <a:pt x="3240" y="21600"/>
                  <a:pt x="3555" y="21600"/>
                </a:cubicBezTo>
                <a:lnTo>
                  <a:pt x="18000" y="21600"/>
                </a:lnTo>
                <a:cubicBezTo>
                  <a:pt x="18315" y="21600"/>
                  <a:pt x="18585" y="21228"/>
                  <a:pt x="18585" y="20793"/>
                </a:cubicBezTo>
                <a:cubicBezTo>
                  <a:pt x="18585" y="20359"/>
                  <a:pt x="18315" y="19986"/>
                  <a:pt x="18000" y="19986"/>
                </a:cubicBezTo>
                <a:lnTo>
                  <a:pt x="11340" y="19986"/>
                </a:lnTo>
                <a:lnTo>
                  <a:pt x="11340" y="18434"/>
                </a:lnTo>
                <a:lnTo>
                  <a:pt x="20970" y="18434"/>
                </a:lnTo>
                <a:cubicBezTo>
                  <a:pt x="21285" y="18434"/>
                  <a:pt x="21555" y="18062"/>
                  <a:pt x="21555" y="17628"/>
                </a:cubicBezTo>
                <a:lnTo>
                  <a:pt x="21555" y="807"/>
                </a:lnTo>
                <a:cubicBezTo>
                  <a:pt x="21600" y="310"/>
                  <a:pt x="21330" y="0"/>
                  <a:pt x="21015" y="0"/>
                </a:cubicBezTo>
                <a:close/>
                <a:moveTo>
                  <a:pt x="20430" y="16821"/>
                </a:moveTo>
                <a:lnTo>
                  <a:pt x="1125" y="16821"/>
                </a:lnTo>
                <a:lnTo>
                  <a:pt x="1125" y="1614"/>
                </a:lnTo>
                <a:lnTo>
                  <a:pt x="20430" y="1614"/>
                </a:lnTo>
                <a:lnTo>
                  <a:pt x="20430" y="1682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1" name="Form"/>
          <p:cNvSpPr/>
          <p:nvPr/>
        </p:nvSpPr>
        <p:spPr>
          <a:xfrm>
            <a:off x="6070600" y="9080500"/>
            <a:ext cx="610869" cy="327661"/>
          </a:xfrm>
          <a:custGeom>
            <a:avLst/>
            <a:gdLst/>
            <a:ahLst/>
            <a:cxnLst>
              <a:cxn ang="0">
                <a:pos x="wd2" y="hd2"/>
              </a:cxn>
              <a:cxn ang="5400000">
                <a:pos x="wd2" y="hd2"/>
              </a:cxn>
              <a:cxn ang="10800000">
                <a:pos x="wd2" y="hd2"/>
              </a:cxn>
              <a:cxn ang="16200000">
                <a:pos x="wd2" y="hd2"/>
              </a:cxn>
            </a:cxnLst>
            <a:rect l="0" t="0" r="r" b="b"/>
            <a:pathLst>
              <a:path w="21600" h="21600" extrusionOk="0">
                <a:moveTo>
                  <a:pt x="20971" y="6363"/>
                </a:moveTo>
                <a:lnTo>
                  <a:pt x="18591" y="6363"/>
                </a:lnTo>
                <a:lnTo>
                  <a:pt x="18591" y="1088"/>
                </a:lnTo>
                <a:cubicBezTo>
                  <a:pt x="18591" y="502"/>
                  <a:pt x="18322" y="0"/>
                  <a:pt x="18008" y="0"/>
                </a:cubicBezTo>
                <a:lnTo>
                  <a:pt x="2380" y="0"/>
                </a:lnTo>
                <a:cubicBezTo>
                  <a:pt x="1078" y="0"/>
                  <a:pt x="0" y="2009"/>
                  <a:pt x="0" y="4437"/>
                </a:cubicBezTo>
                <a:lnTo>
                  <a:pt x="0" y="17163"/>
                </a:lnTo>
                <a:cubicBezTo>
                  <a:pt x="0" y="19591"/>
                  <a:pt x="1078" y="21600"/>
                  <a:pt x="2380" y="21600"/>
                </a:cubicBezTo>
                <a:lnTo>
                  <a:pt x="18052" y="21600"/>
                </a:lnTo>
                <a:cubicBezTo>
                  <a:pt x="18367" y="21600"/>
                  <a:pt x="18636" y="21098"/>
                  <a:pt x="18636" y="20512"/>
                </a:cubicBezTo>
                <a:lnTo>
                  <a:pt x="18636" y="15237"/>
                </a:lnTo>
                <a:lnTo>
                  <a:pt x="21016" y="15237"/>
                </a:lnTo>
                <a:cubicBezTo>
                  <a:pt x="21331" y="15237"/>
                  <a:pt x="21600" y="14735"/>
                  <a:pt x="21600" y="14149"/>
                </a:cubicBezTo>
                <a:lnTo>
                  <a:pt x="21600" y="7451"/>
                </a:lnTo>
                <a:cubicBezTo>
                  <a:pt x="21555" y="6865"/>
                  <a:pt x="21286" y="6363"/>
                  <a:pt x="20971" y="6363"/>
                </a:cubicBezTo>
                <a:close/>
                <a:moveTo>
                  <a:pt x="17469" y="19507"/>
                </a:moveTo>
                <a:lnTo>
                  <a:pt x="2425" y="19507"/>
                </a:lnTo>
                <a:cubicBezTo>
                  <a:pt x="1751" y="19507"/>
                  <a:pt x="1212" y="18502"/>
                  <a:pt x="1212" y="17246"/>
                </a:cubicBezTo>
                <a:lnTo>
                  <a:pt x="1212" y="4437"/>
                </a:lnTo>
                <a:cubicBezTo>
                  <a:pt x="1212" y="3181"/>
                  <a:pt x="1751" y="2177"/>
                  <a:pt x="2425" y="2177"/>
                </a:cubicBezTo>
                <a:lnTo>
                  <a:pt x="17469" y="2177"/>
                </a:lnTo>
                <a:lnTo>
                  <a:pt x="17469" y="19507"/>
                </a:lnTo>
                <a:close/>
                <a:moveTo>
                  <a:pt x="20388" y="13060"/>
                </a:moveTo>
                <a:lnTo>
                  <a:pt x="18636" y="13060"/>
                </a:lnTo>
                <a:lnTo>
                  <a:pt x="18636" y="8456"/>
                </a:lnTo>
                <a:lnTo>
                  <a:pt x="20388" y="8456"/>
                </a:lnTo>
                <a:lnTo>
                  <a:pt x="20388" y="130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2" name="Form"/>
          <p:cNvSpPr/>
          <p:nvPr/>
        </p:nvSpPr>
        <p:spPr>
          <a:xfrm>
            <a:off x="8674100" y="9080499"/>
            <a:ext cx="612141" cy="328931"/>
          </a:xfrm>
          <a:custGeom>
            <a:avLst/>
            <a:gdLst/>
            <a:ahLst/>
            <a:cxnLst>
              <a:cxn ang="0">
                <a:pos x="wd2" y="hd2"/>
              </a:cxn>
              <a:cxn ang="5400000">
                <a:pos x="wd2" y="hd2"/>
              </a:cxn>
              <a:cxn ang="10800000">
                <a:pos x="wd2" y="hd2"/>
              </a:cxn>
              <a:cxn ang="16200000">
                <a:pos x="wd2" y="hd2"/>
              </a:cxn>
            </a:cxnLst>
            <a:rect l="0" t="0" r="r" b="b"/>
            <a:pathLst>
              <a:path w="21600" h="21600" extrusionOk="0">
                <a:moveTo>
                  <a:pt x="21017" y="6338"/>
                </a:moveTo>
                <a:lnTo>
                  <a:pt x="18642" y="6338"/>
                </a:lnTo>
                <a:lnTo>
                  <a:pt x="18642" y="4420"/>
                </a:lnTo>
                <a:cubicBezTo>
                  <a:pt x="18642" y="2002"/>
                  <a:pt x="17567" y="0"/>
                  <a:pt x="16267" y="0"/>
                </a:cubicBezTo>
                <a:lnTo>
                  <a:pt x="5378" y="0"/>
                </a:lnTo>
                <a:cubicBezTo>
                  <a:pt x="4078" y="0"/>
                  <a:pt x="3002" y="2002"/>
                  <a:pt x="3002" y="4420"/>
                </a:cubicBezTo>
                <a:lnTo>
                  <a:pt x="3002" y="5171"/>
                </a:lnTo>
                <a:lnTo>
                  <a:pt x="583" y="5171"/>
                </a:lnTo>
                <a:cubicBezTo>
                  <a:pt x="269" y="5171"/>
                  <a:pt x="0" y="5671"/>
                  <a:pt x="0" y="6255"/>
                </a:cubicBezTo>
                <a:lnTo>
                  <a:pt x="0" y="15595"/>
                </a:lnTo>
                <a:cubicBezTo>
                  <a:pt x="0" y="16179"/>
                  <a:pt x="269" y="16680"/>
                  <a:pt x="583" y="16680"/>
                </a:cubicBezTo>
                <a:lnTo>
                  <a:pt x="3002" y="16680"/>
                </a:lnTo>
                <a:lnTo>
                  <a:pt x="3002" y="17180"/>
                </a:lnTo>
                <a:cubicBezTo>
                  <a:pt x="3002" y="19598"/>
                  <a:pt x="4078" y="21600"/>
                  <a:pt x="5378" y="21600"/>
                </a:cubicBezTo>
                <a:lnTo>
                  <a:pt x="16267" y="21600"/>
                </a:lnTo>
                <a:cubicBezTo>
                  <a:pt x="17567" y="21600"/>
                  <a:pt x="18642" y="19598"/>
                  <a:pt x="18642" y="17180"/>
                </a:cubicBezTo>
                <a:lnTo>
                  <a:pt x="18642" y="15262"/>
                </a:lnTo>
                <a:lnTo>
                  <a:pt x="21017" y="15262"/>
                </a:lnTo>
                <a:cubicBezTo>
                  <a:pt x="21331" y="15262"/>
                  <a:pt x="21600" y="14761"/>
                  <a:pt x="21600" y="14178"/>
                </a:cubicBezTo>
                <a:lnTo>
                  <a:pt x="21600" y="7506"/>
                </a:lnTo>
                <a:cubicBezTo>
                  <a:pt x="21600" y="6839"/>
                  <a:pt x="21331" y="6338"/>
                  <a:pt x="21017" y="6338"/>
                </a:cubicBezTo>
                <a:close/>
                <a:moveTo>
                  <a:pt x="1210" y="14511"/>
                </a:moveTo>
                <a:lnTo>
                  <a:pt x="1210" y="7256"/>
                </a:lnTo>
                <a:lnTo>
                  <a:pt x="3047" y="7256"/>
                </a:lnTo>
                <a:lnTo>
                  <a:pt x="3047" y="14511"/>
                </a:lnTo>
                <a:lnTo>
                  <a:pt x="1210" y="14511"/>
                </a:lnTo>
                <a:close/>
                <a:moveTo>
                  <a:pt x="17522" y="17097"/>
                </a:moveTo>
                <a:cubicBezTo>
                  <a:pt x="17522" y="18348"/>
                  <a:pt x="16984" y="19348"/>
                  <a:pt x="16312" y="19348"/>
                </a:cubicBezTo>
                <a:lnTo>
                  <a:pt x="5422" y="19348"/>
                </a:lnTo>
                <a:cubicBezTo>
                  <a:pt x="4750" y="19348"/>
                  <a:pt x="4212" y="18348"/>
                  <a:pt x="4212" y="17097"/>
                </a:cubicBezTo>
                <a:lnTo>
                  <a:pt x="4212" y="15595"/>
                </a:lnTo>
                <a:lnTo>
                  <a:pt x="4212" y="6255"/>
                </a:lnTo>
                <a:lnTo>
                  <a:pt x="4212" y="4420"/>
                </a:lnTo>
                <a:cubicBezTo>
                  <a:pt x="4212" y="3169"/>
                  <a:pt x="4750" y="2168"/>
                  <a:pt x="5422" y="2168"/>
                </a:cubicBezTo>
                <a:lnTo>
                  <a:pt x="16312" y="2168"/>
                </a:lnTo>
                <a:cubicBezTo>
                  <a:pt x="16984" y="2168"/>
                  <a:pt x="17522" y="3169"/>
                  <a:pt x="17522" y="4420"/>
                </a:cubicBezTo>
                <a:lnTo>
                  <a:pt x="17522" y="17097"/>
                </a:lnTo>
                <a:close/>
                <a:moveTo>
                  <a:pt x="20435" y="13010"/>
                </a:moveTo>
                <a:lnTo>
                  <a:pt x="18687" y="13010"/>
                </a:lnTo>
                <a:lnTo>
                  <a:pt x="18687" y="8423"/>
                </a:lnTo>
                <a:lnTo>
                  <a:pt x="20435" y="8423"/>
                </a:lnTo>
                <a:lnTo>
                  <a:pt x="20435" y="1301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3" name="Form"/>
          <p:cNvSpPr/>
          <p:nvPr/>
        </p:nvSpPr>
        <p:spPr>
          <a:xfrm>
            <a:off x="7378700" y="9080500"/>
            <a:ext cx="609600" cy="327819"/>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2019"/>
                  <a:pt x="0" y="4446"/>
                </a:cubicBezTo>
                <a:lnTo>
                  <a:pt x="0" y="17154"/>
                </a:lnTo>
                <a:cubicBezTo>
                  <a:pt x="0" y="19581"/>
                  <a:pt x="1086" y="21600"/>
                  <a:pt x="2391" y="21600"/>
                </a:cubicBezTo>
                <a:lnTo>
                  <a:pt x="18042" y="21600"/>
                </a:lnTo>
                <a:cubicBezTo>
                  <a:pt x="18357" y="21600"/>
                  <a:pt x="18633" y="21087"/>
                  <a:pt x="18633" y="20502"/>
                </a:cubicBezTo>
                <a:lnTo>
                  <a:pt x="18633" y="15219"/>
                </a:lnTo>
                <a:lnTo>
                  <a:pt x="21009" y="15219"/>
                </a:lnTo>
                <a:cubicBezTo>
                  <a:pt x="21324" y="15219"/>
                  <a:pt x="21600" y="14733"/>
                  <a:pt x="21600" y="14147"/>
                </a:cubicBezTo>
                <a:lnTo>
                  <a:pt x="21600" y="7453"/>
                </a:lnTo>
                <a:cubicBezTo>
                  <a:pt x="21555" y="6867"/>
                  <a:pt x="21324" y="6355"/>
                  <a:pt x="21009" y="6355"/>
                </a:cubicBezTo>
                <a:lnTo>
                  <a:pt x="18633" y="6355"/>
                </a:lnTo>
                <a:lnTo>
                  <a:pt x="18633" y="1098"/>
                </a:lnTo>
                <a:cubicBezTo>
                  <a:pt x="18633" y="513"/>
                  <a:pt x="18357" y="0"/>
                  <a:pt x="18042" y="0"/>
                </a:cubicBezTo>
                <a:lnTo>
                  <a:pt x="2391" y="0"/>
                </a:lnTo>
                <a:close/>
                <a:moveTo>
                  <a:pt x="2391" y="2171"/>
                </a:moveTo>
                <a:lnTo>
                  <a:pt x="17466" y="2171"/>
                </a:lnTo>
                <a:lnTo>
                  <a:pt x="17466" y="7453"/>
                </a:lnTo>
                <a:lnTo>
                  <a:pt x="17466" y="14147"/>
                </a:lnTo>
                <a:lnTo>
                  <a:pt x="17466" y="19508"/>
                </a:lnTo>
                <a:lnTo>
                  <a:pt x="2391" y="19508"/>
                </a:lnTo>
                <a:cubicBezTo>
                  <a:pt x="1716" y="19508"/>
                  <a:pt x="1167" y="18488"/>
                  <a:pt x="1167" y="17233"/>
                </a:cubicBezTo>
                <a:lnTo>
                  <a:pt x="1167" y="4446"/>
                </a:lnTo>
                <a:cubicBezTo>
                  <a:pt x="1167" y="3190"/>
                  <a:pt x="1716" y="2171"/>
                  <a:pt x="2391" y="2171"/>
                </a:cubicBezTo>
                <a:close/>
                <a:moveTo>
                  <a:pt x="3291" y="6694"/>
                </a:moveTo>
                <a:cubicBezTo>
                  <a:pt x="2976" y="6694"/>
                  <a:pt x="2700" y="7207"/>
                  <a:pt x="2700" y="7793"/>
                </a:cubicBezTo>
                <a:lnTo>
                  <a:pt x="2700" y="14487"/>
                </a:lnTo>
                <a:cubicBezTo>
                  <a:pt x="2700" y="15073"/>
                  <a:pt x="2976" y="15559"/>
                  <a:pt x="3291" y="15559"/>
                </a:cubicBezTo>
                <a:lnTo>
                  <a:pt x="10533" y="15559"/>
                </a:lnTo>
                <a:cubicBezTo>
                  <a:pt x="10848" y="15559"/>
                  <a:pt x="11109" y="15073"/>
                  <a:pt x="11109" y="14487"/>
                </a:cubicBezTo>
                <a:lnTo>
                  <a:pt x="11109" y="7793"/>
                </a:lnTo>
                <a:cubicBezTo>
                  <a:pt x="11064" y="7207"/>
                  <a:pt x="10848" y="6694"/>
                  <a:pt x="10533" y="6694"/>
                </a:cubicBezTo>
                <a:lnTo>
                  <a:pt x="3291" y="6694"/>
                </a:lnTo>
                <a:close/>
                <a:moveTo>
                  <a:pt x="18633" y="8447"/>
                </a:moveTo>
                <a:lnTo>
                  <a:pt x="20433" y="8447"/>
                </a:lnTo>
                <a:lnTo>
                  <a:pt x="20433" y="13049"/>
                </a:lnTo>
                <a:lnTo>
                  <a:pt x="18633" y="13049"/>
                </a:lnTo>
                <a:lnTo>
                  <a:pt x="18633" y="8447"/>
                </a:lnTo>
                <a:close/>
                <a:moveTo>
                  <a:pt x="3867" y="8865"/>
                </a:moveTo>
                <a:lnTo>
                  <a:pt x="9942" y="8865"/>
                </a:lnTo>
                <a:lnTo>
                  <a:pt x="9942" y="13467"/>
                </a:lnTo>
                <a:lnTo>
                  <a:pt x="3867" y="13467"/>
                </a:lnTo>
                <a:lnTo>
                  <a:pt x="3867" y="886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4" name="Form"/>
          <p:cNvSpPr/>
          <p:nvPr/>
        </p:nvSpPr>
        <p:spPr>
          <a:xfrm>
            <a:off x="3581400" y="8940799"/>
            <a:ext cx="368301" cy="612143"/>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5" name="Form"/>
          <p:cNvSpPr/>
          <p:nvPr/>
        </p:nvSpPr>
        <p:spPr>
          <a:xfrm>
            <a:off x="4864100" y="8940800"/>
            <a:ext cx="408782" cy="609600"/>
          </a:xfrm>
          <a:custGeom>
            <a:avLst/>
            <a:gdLst/>
            <a:ahLst/>
            <a:cxnLst>
              <a:cxn ang="0">
                <a:pos x="wd2" y="hd2"/>
              </a:cxn>
              <a:cxn ang="5400000">
                <a:pos x="wd2" y="hd2"/>
              </a:cxn>
              <a:cxn ang="10800000">
                <a:pos x="wd2" y="hd2"/>
              </a:cxn>
              <a:cxn ang="16200000">
                <a:pos x="wd2" y="hd2"/>
              </a:cxn>
            </a:cxnLst>
            <a:rect l="0" t="0" r="r" b="b"/>
            <a:pathLst>
              <a:path w="21600" h="21600" extrusionOk="0">
                <a:moveTo>
                  <a:pt x="7445" y="0"/>
                </a:moveTo>
                <a:cubicBezTo>
                  <a:pt x="7109" y="0"/>
                  <a:pt x="6782" y="138"/>
                  <a:pt x="6648" y="408"/>
                </a:cubicBezTo>
                <a:lnTo>
                  <a:pt x="4236" y="4908"/>
                </a:lnTo>
                <a:cubicBezTo>
                  <a:pt x="4169" y="4998"/>
                  <a:pt x="4152" y="5043"/>
                  <a:pt x="4152" y="5133"/>
                </a:cubicBezTo>
                <a:cubicBezTo>
                  <a:pt x="1602" y="6438"/>
                  <a:pt x="0" y="8505"/>
                  <a:pt x="0" y="10800"/>
                </a:cubicBezTo>
                <a:cubicBezTo>
                  <a:pt x="0" y="13095"/>
                  <a:pt x="1602" y="15162"/>
                  <a:pt x="4152" y="16467"/>
                </a:cubicBezTo>
                <a:cubicBezTo>
                  <a:pt x="4152" y="16557"/>
                  <a:pt x="4169" y="16602"/>
                  <a:pt x="4236" y="16692"/>
                </a:cubicBezTo>
                <a:lnTo>
                  <a:pt x="6648" y="21192"/>
                </a:lnTo>
                <a:cubicBezTo>
                  <a:pt x="6782" y="21417"/>
                  <a:pt x="7109" y="21600"/>
                  <a:pt x="7445" y="21600"/>
                </a:cubicBezTo>
                <a:lnTo>
                  <a:pt x="14155" y="21600"/>
                </a:lnTo>
                <a:cubicBezTo>
                  <a:pt x="14491" y="21600"/>
                  <a:pt x="14839" y="21462"/>
                  <a:pt x="14973" y="21192"/>
                </a:cubicBezTo>
                <a:lnTo>
                  <a:pt x="17385" y="16692"/>
                </a:lnTo>
                <a:cubicBezTo>
                  <a:pt x="17452" y="16602"/>
                  <a:pt x="17448" y="16557"/>
                  <a:pt x="17448" y="16467"/>
                </a:cubicBezTo>
                <a:cubicBezTo>
                  <a:pt x="19931" y="15162"/>
                  <a:pt x="21600" y="13140"/>
                  <a:pt x="21600" y="10800"/>
                </a:cubicBezTo>
                <a:cubicBezTo>
                  <a:pt x="21600" y="8505"/>
                  <a:pt x="19998" y="6438"/>
                  <a:pt x="17448" y="5133"/>
                </a:cubicBezTo>
                <a:cubicBezTo>
                  <a:pt x="17448" y="5043"/>
                  <a:pt x="17452" y="4998"/>
                  <a:pt x="17385" y="4908"/>
                </a:cubicBezTo>
                <a:lnTo>
                  <a:pt x="14973" y="408"/>
                </a:lnTo>
                <a:cubicBezTo>
                  <a:pt x="14839" y="183"/>
                  <a:pt x="14491" y="0"/>
                  <a:pt x="14155" y="0"/>
                </a:cubicBezTo>
                <a:lnTo>
                  <a:pt x="7445" y="0"/>
                </a:lnTo>
                <a:close/>
                <a:moveTo>
                  <a:pt x="8053" y="1167"/>
                </a:moveTo>
                <a:lnTo>
                  <a:pt x="13484" y="1167"/>
                </a:lnTo>
                <a:lnTo>
                  <a:pt x="15099" y="4233"/>
                </a:lnTo>
                <a:cubicBezTo>
                  <a:pt x="13757" y="3828"/>
                  <a:pt x="12281" y="3600"/>
                  <a:pt x="10737" y="3600"/>
                </a:cubicBezTo>
                <a:cubicBezTo>
                  <a:pt x="9194" y="3600"/>
                  <a:pt x="7717" y="3828"/>
                  <a:pt x="6375" y="4233"/>
                </a:cubicBezTo>
                <a:lnTo>
                  <a:pt x="8053" y="1167"/>
                </a:lnTo>
                <a:close/>
                <a:moveTo>
                  <a:pt x="10863" y="4725"/>
                </a:moveTo>
                <a:cubicBezTo>
                  <a:pt x="15896" y="4725"/>
                  <a:pt x="19922" y="7425"/>
                  <a:pt x="19922" y="10800"/>
                </a:cubicBezTo>
                <a:cubicBezTo>
                  <a:pt x="19922" y="14175"/>
                  <a:pt x="15896" y="16875"/>
                  <a:pt x="10863" y="16875"/>
                </a:cubicBezTo>
                <a:cubicBezTo>
                  <a:pt x="5830" y="16875"/>
                  <a:pt x="1803" y="14130"/>
                  <a:pt x="1803" y="10800"/>
                </a:cubicBezTo>
                <a:cubicBezTo>
                  <a:pt x="1803" y="7470"/>
                  <a:pt x="5830" y="4725"/>
                  <a:pt x="10863" y="4725"/>
                </a:cubicBezTo>
                <a:close/>
                <a:moveTo>
                  <a:pt x="10947" y="6750"/>
                </a:moveTo>
                <a:cubicBezTo>
                  <a:pt x="10477" y="6750"/>
                  <a:pt x="10066" y="7026"/>
                  <a:pt x="10066" y="7341"/>
                </a:cubicBezTo>
                <a:lnTo>
                  <a:pt x="10066" y="10941"/>
                </a:lnTo>
                <a:cubicBezTo>
                  <a:pt x="10066" y="11256"/>
                  <a:pt x="10477" y="11517"/>
                  <a:pt x="10947" y="11517"/>
                </a:cubicBezTo>
                <a:lnTo>
                  <a:pt x="16315" y="11517"/>
                </a:lnTo>
                <a:cubicBezTo>
                  <a:pt x="16785" y="11517"/>
                  <a:pt x="17175" y="11256"/>
                  <a:pt x="17175" y="10941"/>
                </a:cubicBezTo>
                <a:cubicBezTo>
                  <a:pt x="17175" y="10626"/>
                  <a:pt x="16785" y="10350"/>
                  <a:pt x="16315" y="10350"/>
                </a:cubicBezTo>
                <a:lnTo>
                  <a:pt x="11807" y="10350"/>
                </a:lnTo>
                <a:lnTo>
                  <a:pt x="11807" y="7341"/>
                </a:lnTo>
                <a:cubicBezTo>
                  <a:pt x="11807" y="7026"/>
                  <a:pt x="11417" y="6750"/>
                  <a:pt x="10947" y="6750"/>
                </a:cubicBezTo>
                <a:close/>
                <a:moveTo>
                  <a:pt x="6501" y="17367"/>
                </a:moveTo>
                <a:cubicBezTo>
                  <a:pt x="7843" y="17772"/>
                  <a:pt x="9319" y="18000"/>
                  <a:pt x="10863" y="18000"/>
                </a:cubicBezTo>
                <a:cubicBezTo>
                  <a:pt x="12406" y="18000"/>
                  <a:pt x="13883" y="17772"/>
                  <a:pt x="15225" y="17367"/>
                </a:cubicBezTo>
                <a:lnTo>
                  <a:pt x="13547" y="20433"/>
                </a:lnTo>
                <a:lnTo>
                  <a:pt x="8116" y="20433"/>
                </a:lnTo>
                <a:lnTo>
                  <a:pt x="6501" y="1736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6" name="Form"/>
          <p:cNvSpPr/>
          <p:nvPr/>
        </p:nvSpPr>
        <p:spPr>
          <a:xfrm>
            <a:off x="9982200" y="9029700"/>
            <a:ext cx="609600" cy="448469"/>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75"/>
                  <a:pt x="0" y="803"/>
                </a:cubicBezTo>
                <a:lnTo>
                  <a:pt x="0" y="4894"/>
                </a:lnTo>
                <a:cubicBezTo>
                  <a:pt x="0" y="5322"/>
                  <a:pt x="276" y="5696"/>
                  <a:pt x="591" y="5696"/>
                </a:cubicBezTo>
                <a:lnTo>
                  <a:pt x="21009" y="5696"/>
                </a:lnTo>
                <a:cubicBezTo>
                  <a:pt x="21324" y="5696"/>
                  <a:pt x="21600" y="5322"/>
                  <a:pt x="21600" y="4894"/>
                </a:cubicBezTo>
                <a:lnTo>
                  <a:pt x="21600" y="803"/>
                </a:lnTo>
                <a:cubicBezTo>
                  <a:pt x="21600" y="375"/>
                  <a:pt x="21324" y="0"/>
                  <a:pt x="21009" y="0"/>
                </a:cubicBezTo>
                <a:lnTo>
                  <a:pt x="591" y="0"/>
                </a:lnTo>
                <a:close/>
                <a:moveTo>
                  <a:pt x="1167" y="1587"/>
                </a:moveTo>
                <a:lnTo>
                  <a:pt x="20475" y="1587"/>
                </a:lnTo>
                <a:lnTo>
                  <a:pt x="20475" y="4091"/>
                </a:lnTo>
                <a:lnTo>
                  <a:pt x="1167" y="4091"/>
                </a:lnTo>
                <a:lnTo>
                  <a:pt x="1167" y="1587"/>
                </a:lnTo>
                <a:close/>
                <a:moveTo>
                  <a:pt x="18141" y="1835"/>
                </a:moveTo>
                <a:cubicBezTo>
                  <a:pt x="18006" y="1835"/>
                  <a:pt x="17823" y="1961"/>
                  <a:pt x="17733" y="2084"/>
                </a:cubicBezTo>
                <a:cubicBezTo>
                  <a:pt x="17598" y="2206"/>
                  <a:pt x="17550" y="2454"/>
                  <a:pt x="17550" y="2638"/>
                </a:cubicBezTo>
                <a:cubicBezTo>
                  <a:pt x="17550" y="2822"/>
                  <a:pt x="17643" y="3051"/>
                  <a:pt x="17733" y="3173"/>
                </a:cubicBezTo>
                <a:cubicBezTo>
                  <a:pt x="17778" y="3234"/>
                  <a:pt x="17772" y="3307"/>
                  <a:pt x="17817" y="3307"/>
                </a:cubicBezTo>
                <a:cubicBezTo>
                  <a:pt x="17817" y="3307"/>
                  <a:pt x="17871" y="3364"/>
                  <a:pt x="17916" y="3364"/>
                </a:cubicBezTo>
                <a:cubicBezTo>
                  <a:pt x="17916" y="3425"/>
                  <a:pt x="17955" y="3422"/>
                  <a:pt x="18000" y="3422"/>
                </a:cubicBezTo>
                <a:cubicBezTo>
                  <a:pt x="18045" y="3422"/>
                  <a:pt x="18096" y="3422"/>
                  <a:pt x="18141" y="3422"/>
                </a:cubicBezTo>
                <a:cubicBezTo>
                  <a:pt x="18186" y="3422"/>
                  <a:pt x="18222" y="3360"/>
                  <a:pt x="18267" y="3422"/>
                </a:cubicBezTo>
                <a:cubicBezTo>
                  <a:pt x="18267" y="3422"/>
                  <a:pt x="18321" y="3364"/>
                  <a:pt x="18366" y="3364"/>
                </a:cubicBezTo>
                <a:cubicBezTo>
                  <a:pt x="18411" y="3364"/>
                  <a:pt x="18405" y="3307"/>
                  <a:pt x="18450" y="3307"/>
                </a:cubicBezTo>
                <a:cubicBezTo>
                  <a:pt x="18495" y="3246"/>
                  <a:pt x="18489" y="3234"/>
                  <a:pt x="18534" y="3173"/>
                </a:cubicBezTo>
                <a:cubicBezTo>
                  <a:pt x="18669" y="3051"/>
                  <a:pt x="18717" y="2821"/>
                  <a:pt x="18717" y="2638"/>
                </a:cubicBezTo>
                <a:cubicBezTo>
                  <a:pt x="18717" y="2577"/>
                  <a:pt x="18717" y="2508"/>
                  <a:pt x="18717" y="2447"/>
                </a:cubicBezTo>
                <a:cubicBezTo>
                  <a:pt x="18717" y="2447"/>
                  <a:pt x="18675" y="2393"/>
                  <a:pt x="18675" y="2332"/>
                </a:cubicBezTo>
                <a:cubicBezTo>
                  <a:pt x="18675" y="2271"/>
                  <a:pt x="18633" y="2259"/>
                  <a:pt x="18633" y="2198"/>
                </a:cubicBezTo>
                <a:cubicBezTo>
                  <a:pt x="18588" y="2137"/>
                  <a:pt x="18579" y="2145"/>
                  <a:pt x="18534" y="2084"/>
                </a:cubicBezTo>
                <a:cubicBezTo>
                  <a:pt x="18444" y="1900"/>
                  <a:pt x="18276" y="1835"/>
                  <a:pt x="18141" y="1835"/>
                </a:cubicBezTo>
                <a:close/>
                <a:moveTo>
                  <a:pt x="591" y="7952"/>
                </a:moveTo>
                <a:cubicBezTo>
                  <a:pt x="276" y="7952"/>
                  <a:pt x="0" y="8327"/>
                  <a:pt x="0" y="8755"/>
                </a:cubicBezTo>
                <a:lnTo>
                  <a:pt x="0" y="12845"/>
                </a:lnTo>
                <a:cubicBezTo>
                  <a:pt x="0" y="13273"/>
                  <a:pt x="276" y="13648"/>
                  <a:pt x="591" y="13648"/>
                </a:cubicBezTo>
                <a:lnTo>
                  <a:pt x="21009" y="13648"/>
                </a:lnTo>
                <a:cubicBezTo>
                  <a:pt x="21324" y="13648"/>
                  <a:pt x="21600" y="13335"/>
                  <a:pt x="21600" y="12845"/>
                </a:cubicBezTo>
                <a:lnTo>
                  <a:pt x="21600" y="8755"/>
                </a:lnTo>
                <a:cubicBezTo>
                  <a:pt x="21600" y="8327"/>
                  <a:pt x="21324" y="7952"/>
                  <a:pt x="21009" y="7952"/>
                </a:cubicBezTo>
                <a:lnTo>
                  <a:pt x="591" y="7952"/>
                </a:lnTo>
                <a:close/>
                <a:moveTo>
                  <a:pt x="1167" y="9596"/>
                </a:moveTo>
                <a:lnTo>
                  <a:pt x="20475" y="9596"/>
                </a:lnTo>
                <a:lnTo>
                  <a:pt x="20475" y="12119"/>
                </a:lnTo>
                <a:lnTo>
                  <a:pt x="1167" y="12119"/>
                </a:lnTo>
                <a:lnTo>
                  <a:pt x="1167" y="9596"/>
                </a:lnTo>
                <a:close/>
                <a:moveTo>
                  <a:pt x="18000" y="9787"/>
                </a:moveTo>
                <a:cubicBezTo>
                  <a:pt x="18000" y="9787"/>
                  <a:pt x="17961" y="9844"/>
                  <a:pt x="17916" y="9844"/>
                </a:cubicBezTo>
                <a:cubicBezTo>
                  <a:pt x="17871" y="9844"/>
                  <a:pt x="17862" y="9902"/>
                  <a:pt x="17817" y="9902"/>
                </a:cubicBezTo>
                <a:cubicBezTo>
                  <a:pt x="17772" y="9963"/>
                  <a:pt x="17778" y="9974"/>
                  <a:pt x="17733" y="10035"/>
                </a:cubicBezTo>
                <a:cubicBezTo>
                  <a:pt x="17598" y="10158"/>
                  <a:pt x="17550" y="10406"/>
                  <a:pt x="17550" y="10590"/>
                </a:cubicBezTo>
                <a:cubicBezTo>
                  <a:pt x="17550" y="10773"/>
                  <a:pt x="17643" y="11003"/>
                  <a:pt x="17733" y="11125"/>
                </a:cubicBezTo>
                <a:cubicBezTo>
                  <a:pt x="17778" y="11186"/>
                  <a:pt x="17772" y="11259"/>
                  <a:pt x="17817" y="11259"/>
                </a:cubicBezTo>
                <a:cubicBezTo>
                  <a:pt x="17817" y="11259"/>
                  <a:pt x="17871" y="11316"/>
                  <a:pt x="17916" y="11316"/>
                </a:cubicBezTo>
                <a:cubicBezTo>
                  <a:pt x="17916" y="11377"/>
                  <a:pt x="17955" y="11373"/>
                  <a:pt x="18000" y="11373"/>
                </a:cubicBezTo>
                <a:cubicBezTo>
                  <a:pt x="18045" y="11373"/>
                  <a:pt x="18096" y="11373"/>
                  <a:pt x="18141" y="11373"/>
                </a:cubicBezTo>
                <a:cubicBezTo>
                  <a:pt x="18186" y="11373"/>
                  <a:pt x="18225" y="11373"/>
                  <a:pt x="18225" y="11373"/>
                </a:cubicBezTo>
                <a:cubicBezTo>
                  <a:pt x="18225" y="11374"/>
                  <a:pt x="18264" y="11316"/>
                  <a:pt x="18309" y="11316"/>
                </a:cubicBezTo>
                <a:cubicBezTo>
                  <a:pt x="18354" y="11316"/>
                  <a:pt x="18363" y="11259"/>
                  <a:pt x="18408" y="11259"/>
                </a:cubicBezTo>
                <a:cubicBezTo>
                  <a:pt x="18453" y="11198"/>
                  <a:pt x="18447" y="11186"/>
                  <a:pt x="18492" y="11125"/>
                </a:cubicBezTo>
                <a:cubicBezTo>
                  <a:pt x="18627" y="11003"/>
                  <a:pt x="18675" y="10773"/>
                  <a:pt x="18675" y="10590"/>
                </a:cubicBezTo>
                <a:cubicBezTo>
                  <a:pt x="18675" y="10406"/>
                  <a:pt x="18582" y="10158"/>
                  <a:pt x="18492" y="10035"/>
                </a:cubicBezTo>
                <a:cubicBezTo>
                  <a:pt x="18447" y="9974"/>
                  <a:pt x="18453" y="9902"/>
                  <a:pt x="18408" y="9902"/>
                </a:cubicBezTo>
                <a:cubicBezTo>
                  <a:pt x="18408" y="9902"/>
                  <a:pt x="18354" y="9844"/>
                  <a:pt x="18309" y="9844"/>
                </a:cubicBezTo>
                <a:cubicBezTo>
                  <a:pt x="18309" y="9783"/>
                  <a:pt x="18270" y="9787"/>
                  <a:pt x="18225" y="9787"/>
                </a:cubicBezTo>
                <a:cubicBezTo>
                  <a:pt x="18135" y="9787"/>
                  <a:pt x="18090" y="9787"/>
                  <a:pt x="18000" y="9787"/>
                </a:cubicBezTo>
                <a:close/>
                <a:moveTo>
                  <a:pt x="591" y="15904"/>
                </a:moveTo>
                <a:cubicBezTo>
                  <a:pt x="276" y="15904"/>
                  <a:pt x="0" y="16278"/>
                  <a:pt x="0" y="16707"/>
                </a:cubicBezTo>
                <a:lnTo>
                  <a:pt x="0" y="20797"/>
                </a:lnTo>
                <a:cubicBezTo>
                  <a:pt x="0" y="21225"/>
                  <a:pt x="276" y="21600"/>
                  <a:pt x="591" y="21600"/>
                </a:cubicBezTo>
                <a:lnTo>
                  <a:pt x="21009" y="21600"/>
                </a:lnTo>
                <a:cubicBezTo>
                  <a:pt x="21324" y="21600"/>
                  <a:pt x="21600" y="21225"/>
                  <a:pt x="21600" y="20797"/>
                </a:cubicBezTo>
                <a:lnTo>
                  <a:pt x="21600" y="16707"/>
                </a:lnTo>
                <a:cubicBezTo>
                  <a:pt x="21600" y="16278"/>
                  <a:pt x="21324" y="15904"/>
                  <a:pt x="21009" y="15904"/>
                </a:cubicBezTo>
                <a:lnTo>
                  <a:pt x="591" y="15904"/>
                </a:lnTo>
                <a:close/>
                <a:moveTo>
                  <a:pt x="1167" y="17490"/>
                </a:moveTo>
                <a:lnTo>
                  <a:pt x="20475" y="17490"/>
                </a:lnTo>
                <a:lnTo>
                  <a:pt x="20475" y="19994"/>
                </a:lnTo>
                <a:lnTo>
                  <a:pt x="1167" y="19994"/>
                </a:lnTo>
                <a:lnTo>
                  <a:pt x="1167" y="17490"/>
                </a:lnTo>
                <a:close/>
                <a:moveTo>
                  <a:pt x="18000" y="17758"/>
                </a:moveTo>
                <a:cubicBezTo>
                  <a:pt x="18000" y="17758"/>
                  <a:pt x="17961" y="17815"/>
                  <a:pt x="17916" y="17815"/>
                </a:cubicBezTo>
                <a:cubicBezTo>
                  <a:pt x="17871" y="17815"/>
                  <a:pt x="17862" y="17873"/>
                  <a:pt x="17817" y="17873"/>
                </a:cubicBezTo>
                <a:cubicBezTo>
                  <a:pt x="17772" y="17934"/>
                  <a:pt x="17778" y="17945"/>
                  <a:pt x="17733" y="18006"/>
                </a:cubicBezTo>
                <a:cubicBezTo>
                  <a:pt x="17598" y="18129"/>
                  <a:pt x="17550" y="18358"/>
                  <a:pt x="17550" y="18542"/>
                </a:cubicBezTo>
                <a:cubicBezTo>
                  <a:pt x="17550" y="18603"/>
                  <a:pt x="17550" y="18672"/>
                  <a:pt x="17550" y="18733"/>
                </a:cubicBezTo>
                <a:cubicBezTo>
                  <a:pt x="17550" y="18733"/>
                  <a:pt x="17592" y="18786"/>
                  <a:pt x="17592" y="18847"/>
                </a:cubicBezTo>
                <a:cubicBezTo>
                  <a:pt x="17592" y="18909"/>
                  <a:pt x="17634" y="18920"/>
                  <a:pt x="17634" y="18981"/>
                </a:cubicBezTo>
                <a:cubicBezTo>
                  <a:pt x="17679" y="19042"/>
                  <a:pt x="17688" y="19035"/>
                  <a:pt x="17733" y="19096"/>
                </a:cubicBezTo>
                <a:cubicBezTo>
                  <a:pt x="17823" y="19279"/>
                  <a:pt x="18006" y="19344"/>
                  <a:pt x="18141" y="19344"/>
                </a:cubicBezTo>
                <a:cubicBezTo>
                  <a:pt x="18321" y="19344"/>
                  <a:pt x="18444" y="19218"/>
                  <a:pt x="18534" y="19096"/>
                </a:cubicBezTo>
                <a:cubicBezTo>
                  <a:pt x="18669" y="18974"/>
                  <a:pt x="18717" y="18725"/>
                  <a:pt x="18717" y="18542"/>
                </a:cubicBezTo>
                <a:cubicBezTo>
                  <a:pt x="18717" y="18480"/>
                  <a:pt x="18717" y="18431"/>
                  <a:pt x="18717" y="18370"/>
                </a:cubicBezTo>
                <a:cubicBezTo>
                  <a:pt x="18717" y="18370"/>
                  <a:pt x="18675" y="18297"/>
                  <a:pt x="18675" y="18236"/>
                </a:cubicBezTo>
                <a:cubicBezTo>
                  <a:pt x="18675" y="18175"/>
                  <a:pt x="18633" y="18182"/>
                  <a:pt x="18633" y="18121"/>
                </a:cubicBezTo>
                <a:cubicBezTo>
                  <a:pt x="18588" y="18060"/>
                  <a:pt x="18579" y="18068"/>
                  <a:pt x="18534" y="18006"/>
                </a:cubicBezTo>
                <a:cubicBezTo>
                  <a:pt x="18399" y="17823"/>
                  <a:pt x="18180" y="17697"/>
                  <a:pt x="18000" y="1775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7" name="Form"/>
          <p:cNvSpPr/>
          <p:nvPr/>
        </p:nvSpPr>
        <p:spPr>
          <a:xfrm>
            <a:off x="11290300" y="9029700"/>
            <a:ext cx="610791" cy="440532"/>
          </a:xfrm>
          <a:custGeom>
            <a:avLst/>
            <a:gdLst/>
            <a:ahLst/>
            <a:cxnLst>
              <a:cxn ang="0">
                <a:pos x="wd2" y="hd2"/>
              </a:cxn>
              <a:cxn ang="5400000">
                <a:pos x="wd2" y="hd2"/>
              </a:cxn>
              <a:cxn ang="10800000">
                <a:pos x="wd2" y="hd2"/>
              </a:cxn>
              <a:cxn ang="16200000">
                <a:pos x="wd2" y="hd2"/>
              </a:cxn>
            </a:cxnLst>
            <a:rect l="0" t="0" r="r" b="b"/>
            <a:pathLst>
              <a:path w="21600" h="21600" extrusionOk="0">
                <a:moveTo>
                  <a:pt x="590" y="0"/>
                </a:moveTo>
                <a:cubicBezTo>
                  <a:pt x="275" y="0"/>
                  <a:pt x="0" y="381"/>
                  <a:pt x="0" y="817"/>
                </a:cubicBezTo>
                <a:lnTo>
                  <a:pt x="0" y="17864"/>
                </a:lnTo>
                <a:cubicBezTo>
                  <a:pt x="0" y="18300"/>
                  <a:pt x="275" y="18681"/>
                  <a:pt x="590" y="18681"/>
                </a:cubicBezTo>
                <a:lnTo>
                  <a:pt x="3004" y="18681"/>
                </a:lnTo>
                <a:lnTo>
                  <a:pt x="3004" y="20802"/>
                </a:lnTo>
                <a:cubicBezTo>
                  <a:pt x="3004" y="21238"/>
                  <a:pt x="3279" y="21600"/>
                  <a:pt x="3593" y="21600"/>
                </a:cubicBezTo>
                <a:cubicBezTo>
                  <a:pt x="3907" y="21600"/>
                  <a:pt x="4183" y="21238"/>
                  <a:pt x="4182" y="20802"/>
                </a:cubicBezTo>
                <a:lnTo>
                  <a:pt x="4182" y="18681"/>
                </a:lnTo>
                <a:lnTo>
                  <a:pt x="17432" y="18681"/>
                </a:lnTo>
                <a:lnTo>
                  <a:pt x="17432" y="20802"/>
                </a:lnTo>
                <a:cubicBezTo>
                  <a:pt x="17432" y="21238"/>
                  <a:pt x="17693" y="21600"/>
                  <a:pt x="18007" y="21600"/>
                </a:cubicBezTo>
                <a:cubicBezTo>
                  <a:pt x="18321" y="21600"/>
                  <a:pt x="18596" y="21238"/>
                  <a:pt x="18596" y="20802"/>
                </a:cubicBezTo>
                <a:lnTo>
                  <a:pt x="18596" y="18681"/>
                </a:lnTo>
                <a:lnTo>
                  <a:pt x="21025" y="18681"/>
                </a:lnTo>
                <a:cubicBezTo>
                  <a:pt x="21339" y="18681"/>
                  <a:pt x="21600" y="18300"/>
                  <a:pt x="21600" y="17864"/>
                </a:cubicBezTo>
                <a:lnTo>
                  <a:pt x="21600" y="817"/>
                </a:lnTo>
                <a:cubicBezTo>
                  <a:pt x="21555" y="319"/>
                  <a:pt x="21283" y="0"/>
                  <a:pt x="20968" y="0"/>
                </a:cubicBezTo>
                <a:lnTo>
                  <a:pt x="590" y="0"/>
                </a:lnTo>
                <a:close/>
                <a:moveTo>
                  <a:pt x="1165" y="1615"/>
                </a:moveTo>
                <a:lnTo>
                  <a:pt x="20435" y="1615"/>
                </a:lnTo>
                <a:lnTo>
                  <a:pt x="20435" y="17066"/>
                </a:lnTo>
                <a:lnTo>
                  <a:pt x="1165" y="17066"/>
                </a:lnTo>
                <a:lnTo>
                  <a:pt x="1165" y="1615"/>
                </a:lnTo>
                <a:close/>
                <a:moveTo>
                  <a:pt x="3733" y="4982"/>
                </a:moveTo>
                <a:cubicBezTo>
                  <a:pt x="3419" y="4982"/>
                  <a:pt x="3144" y="5363"/>
                  <a:pt x="3144" y="5799"/>
                </a:cubicBezTo>
                <a:cubicBezTo>
                  <a:pt x="3144" y="6235"/>
                  <a:pt x="3419" y="6597"/>
                  <a:pt x="3733" y="6597"/>
                </a:cubicBezTo>
                <a:lnTo>
                  <a:pt x="14554" y="6597"/>
                </a:lnTo>
                <a:cubicBezTo>
                  <a:pt x="14869" y="6597"/>
                  <a:pt x="15130" y="6235"/>
                  <a:pt x="15130" y="5799"/>
                </a:cubicBezTo>
                <a:cubicBezTo>
                  <a:pt x="15130" y="5363"/>
                  <a:pt x="14869" y="4982"/>
                  <a:pt x="14554" y="4982"/>
                </a:cubicBezTo>
                <a:lnTo>
                  <a:pt x="3733" y="4982"/>
                </a:lnTo>
                <a:close/>
                <a:moveTo>
                  <a:pt x="18232" y="5001"/>
                </a:moveTo>
                <a:cubicBezTo>
                  <a:pt x="18052" y="4939"/>
                  <a:pt x="17833" y="5067"/>
                  <a:pt x="17698" y="5254"/>
                </a:cubicBezTo>
                <a:cubicBezTo>
                  <a:pt x="17653" y="5316"/>
                  <a:pt x="17645" y="5308"/>
                  <a:pt x="17600" y="5371"/>
                </a:cubicBezTo>
                <a:cubicBezTo>
                  <a:pt x="17600" y="5433"/>
                  <a:pt x="17558" y="5425"/>
                  <a:pt x="17558" y="5488"/>
                </a:cubicBezTo>
                <a:cubicBezTo>
                  <a:pt x="17558" y="5550"/>
                  <a:pt x="17516" y="5624"/>
                  <a:pt x="17516" y="5624"/>
                </a:cubicBezTo>
                <a:cubicBezTo>
                  <a:pt x="17516" y="5686"/>
                  <a:pt x="17516" y="5737"/>
                  <a:pt x="17516" y="5799"/>
                </a:cubicBezTo>
                <a:cubicBezTo>
                  <a:pt x="17516" y="5986"/>
                  <a:pt x="17563" y="6239"/>
                  <a:pt x="17698" y="6363"/>
                </a:cubicBezTo>
                <a:cubicBezTo>
                  <a:pt x="17698" y="6425"/>
                  <a:pt x="17738" y="6437"/>
                  <a:pt x="17782" y="6499"/>
                </a:cubicBezTo>
                <a:cubicBezTo>
                  <a:pt x="17827" y="6499"/>
                  <a:pt x="17836" y="6558"/>
                  <a:pt x="17881" y="6558"/>
                </a:cubicBezTo>
                <a:cubicBezTo>
                  <a:pt x="17926" y="6558"/>
                  <a:pt x="17965" y="6616"/>
                  <a:pt x="17965" y="6616"/>
                </a:cubicBezTo>
                <a:cubicBezTo>
                  <a:pt x="18010" y="6616"/>
                  <a:pt x="18060" y="6616"/>
                  <a:pt x="18105" y="6616"/>
                </a:cubicBezTo>
                <a:cubicBezTo>
                  <a:pt x="18150" y="6616"/>
                  <a:pt x="18187" y="6616"/>
                  <a:pt x="18232" y="6616"/>
                </a:cubicBezTo>
                <a:cubicBezTo>
                  <a:pt x="18276" y="6616"/>
                  <a:pt x="18330" y="6620"/>
                  <a:pt x="18330" y="6558"/>
                </a:cubicBezTo>
                <a:cubicBezTo>
                  <a:pt x="18375" y="6558"/>
                  <a:pt x="18414" y="6499"/>
                  <a:pt x="18414" y="6499"/>
                </a:cubicBezTo>
                <a:cubicBezTo>
                  <a:pt x="18459" y="6499"/>
                  <a:pt x="18453" y="6426"/>
                  <a:pt x="18498" y="6363"/>
                </a:cubicBezTo>
                <a:cubicBezTo>
                  <a:pt x="18588" y="6239"/>
                  <a:pt x="18681" y="5986"/>
                  <a:pt x="18681" y="5799"/>
                </a:cubicBezTo>
                <a:cubicBezTo>
                  <a:pt x="18681" y="5612"/>
                  <a:pt x="18633" y="5379"/>
                  <a:pt x="18498" y="5254"/>
                </a:cubicBezTo>
                <a:cubicBezTo>
                  <a:pt x="18453" y="5192"/>
                  <a:pt x="18459" y="5180"/>
                  <a:pt x="18414" y="5118"/>
                </a:cubicBezTo>
                <a:cubicBezTo>
                  <a:pt x="18369" y="5118"/>
                  <a:pt x="18375" y="5059"/>
                  <a:pt x="18330" y="5059"/>
                </a:cubicBezTo>
                <a:cubicBezTo>
                  <a:pt x="18285" y="5059"/>
                  <a:pt x="18232" y="5001"/>
                  <a:pt x="18232" y="5001"/>
                </a:cubicBezTo>
                <a:close/>
                <a:moveTo>
                  <a:pt x="3733" y="8718"/>
                </a:moveTo>
                <a:cubicBezTo>
                  <a:pt x="3419" y="8718"/>
                  <a:pt x="3144" y="9099"/>
                  <a:pt x="3144" y="9535"/>
                </a:cubicBezTo>
                <a:cubicBezTo>
                  <a:pt x="3144" y="9971"/>
                  <a:pt x="3419" y="10333"/>
                  <a:pt x="3733" y="10333"/>
                </a:cubicBezTo>
                <a:lnTo>
                  <a:pt x="14554" y="10333"/>
                </a:lnTo>
                <a:cubicBezTo>
                  <a:pt x="14869" y="10333"/>
                  <a:pt x="15130" y="9971"/>
                  <a:pt x="15130" y="9535"/>
                </a:cubicBezTo>
                <a:cubicBezTo>
                  <a:pt x="15130" y="9099"/>
                  <a:pt x="14869" y="8718"/>
                  <a:pt x="14554" y="8718"/>
                </a:cubicBezTo>
                <a:lnTo>
                  <a:pt x="3733" y="8718"/>
                </a:lnTo>
                <a:close/>
                <a:moveTo>
                  <a:pt x="18232" y="8737"/>
                </a:moveTo>
                <a:cubicBezTo>
                  <a:pt x="18052" y="8675"/>
                  <a:pt x="17833" y="8803"/>
                  <a:pt x="17698" y="8990"/>
                </a:cubicBezTo>
                <a:cubicBezTo>
                  <a:pt x="17608" y="9115"/>
                  <a:pt x="17516" y="9348"/>
                  <a:pt x="17516" y="9535"/>
                </a:cubicBezTo>
                <a:cubicBezTo>
                  <a:pt x="17516" y="9597"/>
                  <a:pt x="17516" y="9667"/>
                  <a:pt x="17516" y="9730"/>
                </a:cubicBezTo>
                <a:cubicBezTo>
                  <a:pt x="17516" y="9730"/>
                  <a:pt x="17558" y="9784"/>
                  <a:pt x="17558" y="9846"/>
                </a:cubicBezTo>
                <a:cubicBezTo>
                  <a:pt x="17558" y="9909"/>
                  <a:pt x="17600" y="9983"/>
                  <a:pt x="17600" y="9983"/>
                </a:cubicBezTo>
                <a:cubicBezTo>
                  <a:pt x="17600" y="10045"/>
                  <a:pt x="17653" y="10037"/>
                  <a:pt x="17698" y="10099"/>
                </a:cubicBezTo>
                <a:cubicBezTo>
                  <a:pt x="17788" y="10224"/>
                  <a:pt x="17970" y="10352"/>
                  <a:pt x="18105" y="10352"/>
                </a:cubicBezTo>
                <a:cubicBezTo>
                  <a:pt x="18150" y="10352"/>
                  <a:pt x="18187" y="10352"/>
                  <a:pt x="18232" y="10352"/>
                </a:cubicBezTo>
                <a:cubicBezTo>
                  <a:pt x="18276" y="10352"/>
                  <a:pt x="18330" y="10356"/>
                  <a:pt x="18330" y="10294"/>
                </a:cubicBezTo>
                <a:cubicBezTo>
                  <a:pt x="18375" y="10294"/>
                  <a:pt x="18414" y="10236"/>
                  <a:pt x="18414" y="10236"/>
                </a:cubicBezTo>
                <a:cubicBezTo>
                  <a:pt x="18459" y="10236"/>
                  <a:pt x="18453" y="10162"/>
                  <a:pt x="18498" y="10099"/>
                </a:cubicBezTo>
                <a:cubicBezTo>
                  <a:pt x="18543" y="10037"/>
                  <a:pt x="18552" y="10045"/>
                  <a:pt x="18596" y="9983"/>
                </a:cubicBezTo>
                <a:cubicBezTo>
                  <a:pt x="18596" y="9920"/>
                  <a:pt x="18639" y="9909"/>
                  <a:pt x="18639" y="9846"/>
                </a:cubicBezTo>
                <a:cubicBezTo>
                  <a:pt x="18639" y="9784"/>
                  <a:pt x="18681" y="9730"/>
                  <a:pt x="18681" y="9730"/>
                </a:cubicBezTo>
                <a:cubicBezTo>
                  <a:pt x="18681" y="9667"/>
                  <a:pt x="18681" y="9597"/>
                  <a:pt x="18681" y="9535"/>
                </a:cubicBezTo>
                <a:cubicBezTo>
                  <a:pt x="18681" y="9348"/>
                  <a:pt x="18633" y="9115"/>
                  <a:pt x="18498" y="8990"/>
                </a:cubicBezTo>
                <a:cubicBezTo>
                  <a:pt x="18453" y="8928"/>
                  <a:pt x="18459" y="8916"/>
                  <a:pt x="18414" y="8854"/>
                </a:cubicBezTo>
                <a:cubicBezTo>
                  <a:pt x="18369" y="8854"/>
                  <a:pt x="18375" y="8796"/>
                  <a:pt x="18330" y="8796"/>
                </a:cubicBezTo>
                <a:cubicBezTo>
                  <a:pt x="18285" y="8796"/>
                  <a:pt x="18232" y="8737"/>
                  <a:pt x="18232" y="8737"/>
                </a:cubicBezTo>
                <a:close/>
                <a:moveTo>
                  <a:pt x="3733" y="13077"/>
                </a:moveTo>
                <a:cubicBezTo>
                  <a:pt x="3419" y="13077"/>
                  <a:pt x="3144" y="13458"/>
                  <a:pt x="3144" y="13894"/>
                </a:cubicBezTo>
                <a:cubicBezTo>
                  <a:pt x="3144" y="14330"/>
                  <a:pt x="3419" y="14692"/>
                  <a:pt x="3733" y="14692"/>
                </a:cubicBezTo>
                <a:lnTo>
                  <a:pt x="14554" y="14692"/>
                </a:lnTo>
                <a:cubicBezTo>
                  <a:pt x="14869" y="14692"/>
                  <a:pt x="15130" y="14330"/>
                  <a:pt x="15130" y="13894"/>
                </a:cubicBezTo>
                <a:cubicBezTo>
                  <a:pt x="15130" y="13458"/>
                  <a:pt x="14869" y="13077"/>
                  <a:pt x="14554" y="13077"/>
                </a:cubicBezTo>
                <a:lnTo>
                  <a:pt x="3733" y="13077"/>
                </a:lnTo>
                <a:close/>
                <a:moveTo>
                  <a:pt x="18232" y="13096"/>
                </a:moveTo>
                <a:cubicBezTo>
                  <a:pt x="18052" y="13034"/>
                  <a:pt x="17833" y="13162"/>
                  <a:pt x="17698" y="13349"/>
                </a:cubicBezTo>
                <a:cubicBezTo>
                  <a:pt x="17608" y="13474"/>
                  <a:pt x="17516" y="13707"/>
                  <a:pt x="17516" y="13894"/>
                </a:cubicBezTo>
                <a:cubicBezTo>
                  <a:pt x="17516" y="14081"/>
                  <a:pt x="17563" y="14334"/>
                  <a:pt x="17698" y="14458"/>
                </a:cubicBezTo>
                <a:cubicBezTo>
                  <a:pt x="17698" y="14521"/>
                  <a:pt x="17738" y="14595"/>
                  <a:pt x="17782" y="14595"/>
                </a:cubicBezTo>
                <a:cubicBezTo>
                  <a:pt x="17827" y="14595"/>
                  <a:pt x="17836" y="14653"/>
                  <a:pt x="17881" y="14653"/>
                </a:cubicBezTo>
                <a:cubicBezTo>
                  <a:pt x="17926" y="14653"/>
                  <a:pt x="17965" y="14711"/>
                  <a:pt x="17965" y="14711"/>
                </a:cubicBezTo>
                <a:cubicBezTo>
                  <a:pt x="18010" y="14711"/>
                  <a:pt x="18060" y="14711"/>
                  <a:pt x="18105" y="14711"/>
                </a:cubicBezTo>
                <a:cubicBezTo>
                  <a:pt x="18150" y="14711"/>
                  <a:pt x="18187" y="14711"/>
                  <a:pt x="18232" y="14711"/>
                </a:cubicBezTo>
                <a:cubicBezTo>
                  <a:pt x="18276" y="14711"/>
                  <a:pt x="18330" y="14715"/>
                  <a:pt x="18330" y="14653"/>
                </a:cubicBezTo>
                <a:cubicBezTo>
                  <a:pt x="18375" y="14653"/>
                  <a:pt x="18414" y="14595"/>
                  <a:pt x="18414" y="14595"/>
                </a:cubicBezTo>
                <a:cubicBezTo>
                  <a:pt x="18459" y="14595"/>
                  <a:pt x="18453" y="14521"/>
                  <a:pt x="18498" y="14458"/>
                </a:cubicBezTo>
                <a:cubicBezTo>
                  <a:pt x="18543" y="14396"/>
                  <a:pt x="18552" y="14404"/>
                  <a:pt x="18596" y="14342"/>
                </a:cubicBezTo>
                <a:cubicBezTo>
                  <a:pt x="18596" y="14279"/>
                  <a:pt x="18639" y="14268"/>
                  <a:pt x="18639" y="14205"/>
                </a:cubicBezTo>
                <a:cubicBezTo>
                  <a:pt x="18639" y="14143"/>
                  <a:pt x="18681" y="14089"/>
                  <a:pt x="18681" y="14089"/>
                </a:cubicBezTo>
                <a:cubicBezTo>
                  <a:pt x="18681" y="14026"/>
                  <a:pt x="18681" y="13956"/>
                  <a:pt x="18681" y="13894"/>
                </a:cubicBezTo>
                <a:cubicBezTo>
                  <a:pt x="18681" y="13707"/>
                  <a:pt x="18633" y="13474"/>
                  <a:pt x="18498" y="13349"/>
                </a:cubicBezTo>
                <a:cubicBezTo>
                  <a:pt x="18453" y="13287"/>
                  <a:pt x="18459" y="13275"/>
                  <a:pt x="18414" y="13213"/>
                </a:cubicBezTo>
                <a:cubicBezTo>
                  <a:pt x="18369" y="13213"/>
                  <a:pt x="18375" y="13154"/>
                  <a:pt x="18330" y="13155"/>
                </a:cubicBezTo>
                <a:cubicBezTo>
                  <a:pt x="18285" y="13155"/>
                  <a:pt x="18232" y="13096"/>
                  <a:pt x="18232" y="130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8" name="Form"/>
          <p:cNvSpPr/>
          <p:nvPr/>
        </p:nvSpPr>
        <p:spPr>
          <a:xfrm>
            <a:off x="12712700" y="8940800"/>
            <a:ext cx="389732" cy="608410"/>
          </a:xfrm>
          <a:custGeom>
            <a:avLst/>
            <a:gdLst/>
            <a:ahLst/>
            <a:cxnLst>
              <a:cxn ang="0">
                <a:pos x="wd2" y="hd2"/>
              </a:cxn>
              <a:cxn ang="5400000">
                <a:pos x="wd2" y="hd2"/>
              </a:cxn>
              <a:cxn ang="10800000">
                <a:pos x="wd2" y="hd2"/>
              </a:cxn>
              <a:cxn ang="16200000">
                <a:pos x="wd2" y="hd2"/>
              </a:cxn>
            </a:cxnLst>
            <a:rect l="0" t="0" r="r" b="b"/>
            <a:pathLst>
              <a:path w="21600" h="21600" extrusionOk="0">
                <a:moveTo>
                  <a:pt x="9986" y="0"/>
                </a:moveTo>
                <a:cubicBezTo>
                  <a:pt x="4425" y="0"/>
                  <a:pt x="0" y="2880"/>
                  <a:pt x="0" y="6397"/>
                </a:cubicBezTo>
                <a:lnTo>
                  <a:pt x="0" y="15189"/>
                </a:lnTo>
                <a:cubicBezTo>
                  <a:pt x="0" y="18706"/>
                  <a:pt x="4496" y="21600"/>
                  <a:pt x="9986" y="21600"/>
                </a:cubicBezTo>
                <a:lnTo>
                  <a:pt x="11614" y="21600"/>
                </a:lnTo>
                <a:cubicBezTo>
                  <a:pt x="17104" y="21600"/>
                  <a:pt x="21600" y="18751"/>
                  <a:pt x="21600" y="15189"/>
                </a:cubicBezTo>
                <a:lnTo>
                  <a:pt x="21600" y="6397"/>
                </a:lnTo>
                <a:cubicBezTo>
                  <a:pt x="21600" y="2880"/>
                  <a:pt x="17104" y="0"/>
                  <a:pt x="11614" y="0"/>
                </a:cubicBezTo>
                <a:lnTo>
                  <a:pt x="9986" y="0"/>
                </a:lnTo>
                <a:close/>
                <a:moveTo>
                  <a:pt x="9986" y="1212"/>
                </a:moveTo>
                <a:lnTo>
                  <a:pt x="11614" y="1212"/>
                </a:lnTo>
                <a:cubicBezTo>
                  <a:pt x="16118" y="1212"/>
                  <a:pt x="19774" y="3568"/>
                  <a:pt x="19774" y="6453"/>
                </a:cubicBezTo>
                <a:lnTo>
                  <a:pt x="19774" y="15245"/>
                </a:lnTo>
                <a:cubicBezTo>
                  <a:pt x="19774" y="18131"/>
                  <a:pt x="16119" y="20473"/>
                  <a:pt x="11614" y="20473"/>
                </a:cubicBezTo>
                <a:lnTo>
                  <a:pt x="9986" y="20473"/>
                </a:lnTo>
                <a:cubicBezTo>
                  <a:pt x="5481" y="20473"/>
                  <a:pt x="1826" y="18131"/>
                  <a:pt x="1826" y="15245"/>
                </a:cubicBezTo>
                <a:lnTo>
                  <a:pt x="1826" y="6453"/>
                </a:lnTo>
                <a:cubicBezTo>
                  <a:pt x="1826" y="3568"/>
                  <a:pt x="5481" y="1212"/>
                  <a:pt x="9986" y="1212"/>
                </a:cubicBezTo>
                <a:close/>
                <a:moveTo>
                  <a:pt x="10778" y="4058"/>
                </a:moveTo>
                <a:cubicBezTo>
                  <a:pt x="10285" y="4058"/>
                  <a:pt x="9854" y="4334"/>
                  <a:pt x="9854" y="4650"/>
                </a:cubicBezTo>
                <a:lnTo>
                  <a:pt x="9854" y="8877"/>
                </a:lnTo>
                <a:cubicBezTo>
                  <a:pt x="9854" y="9192"/>
                  <a:pt x="10285" y="9468"/>
                  <a:pt x="10778" y="9468"/>
                </a:cubicBezTo>
                <a:cubicBezTo>
                  <a:pt x="11271" y="9468"/>
                  <a:pt x="11680" y="9237"/>
                  <a:pt x="11680" y="8877"/>
                </a:cubicBezTo>
                <a:lnTo>
                  <a:pt x="11680" y="4650"/>
                </a:lnTo>
                <a:cubicBezTo>
                  <a:pt x="11680" y="4334"/>
                  <a:pt x="11271" y="4058"/>
                  <a:pt x="10778" y="405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79" name="Form"/>
          <p:cNvSpPr/>
          <p:nvPr/>
        </p:nvSpPr>
        <p:spPr>
          <a:xfrm>
            <a:off x="15201899" y="8991600"/>
            <a:ext cx="620704" cy="519510"/>
          </a:xfrm>
          <a:custGeom>
            <a:avLst/>
            <a:gdLst/>
            <a:ahLst/>
            <a:cxnLst>
              <a:cxn ang="0">
                <a:pos x="wd2" y="hd2"/>
              </a:cxn>
              <a:cxn ang="5400000">
                <a:pos x="wd2" y="hd2"/>
              </a:cxn>
              <a:cxn ang="10800000">
                <a:pos x="wd2" y="hd2"/>
              </a:cxn>
              <a:cxn ang="16200000">
                <a:pos x="wd2" y="hd2"/>
              </a:cxn>
            </a:cxnLst>
            <a:rect l="0" t="0" r="r" b="b"/>
            <a:pathLst>
              <a:path w="21539" h="21600" extrusionOk="0">
                <a:moveTo>
                  <a:pt x="2316" y="0"/>
                </a:moveTo>
                <a:cubicBezTo>
                  <a:pt x="2008" y="0"/>
                  <a:pt x="1737" y="323"/>
                  <a:pt x="1738" y="693"/>
                </a:cubicBezTo>
                <a:lnTo>
                  <a:pt x="1738" y="13564"/>
                </a:lnTo>
                <a:cubicBezTo>
                  <a:pt x="1605" y="13670"/>
                  <a:pt x="1479" y="13835"/>
                  <a:pt x="1435" y="13993"/>
                </a:cubicBezTo>
                <a:lnTo>
                  <a:pt x="16" y="20758"/>
                </a:lnTo>
                <a:cubicBezTo>
                  <a:pt x="-28" y="20970"/>
                  <a:pt x="24" y="21177"/>
                  <a:pt x="112" y="21336"/>
                </a:cubicBezTo>
                <a:cubicBezTo>
                  <a:pt x="201" y="21494"/>
                  <a:pt x="377" y="21600"/>
                  <a:pt x="553" y="21600"/>
                </a:cubicBezTo>
                <a:lnTo>
                  <a:pt x="20949" y="21600"/>
                </a:lnTo>
                <a:cubicBezTo>
                  <a:pt x="21126" y="21600"/>
                  <a:pt x="21302" y="21494"/>
                  <a:pt x="21390" y="21336"/>
                </a:cubicBezTo>
                <a:cubicBezTo>
                  <a:pt x="21478" y="21178"/>
                  <a:pt x="21572" y="20970"/>
                  <a:pt x="21528" y="20758"/>
                </a:cubicBezTo>
                <a:lnTo>
                  <a:pt x="20109" y="13993"/>
                </a:lnTo>
                <a:cubicBezTo>
                  <a:pt x="20065" y="13782"/>
                  <a:pt x="19939" y="13617"/>
                  <a:pt x="19806" y="13564"/>
                </a:cubicBezTo>
                <a:lnTo>
                  <a:pt x="19806" y="693"/>
                </a:lnTo>
                <a:cubicBezTo>
                  <a:pt x="19806" y="323"/>
                  <a:pt x="19536" y="0"/>
                  <a:pt x="19228" y="0"/>
                </a:cubicBezTo>
                <a:lnTo>
                  <a:pt x="2316" y="0"/>
                </a:lnTo>
                <a:close/>
                <a:moveTo>
                  <a:pt x="2839" y="1320"/>
                </a:moveTo>
                <a:lnTo>
                  <a:pt x="18663" y="1320"/>
                </a:lnTo>
                <a:lnTo>
                  <a:pt x="18663" y="13465"/>
                </a:lnTo>
                <a:lnTo>
                  <a:pt x="2839" y="13465"/>
                </a:lnTo>
                <a:lnTo>
                  <a:pt x="2839" y="1320"/>
                </a:lnTo>
                <a:close/>
                <a:moveTo>
                  <a:pt x="2399" y="14785"/>
                </a:moveTo>
                <a:lnTo>
                  <a:pt x="19104" y="14785"/>
                </a:lnTo>
                <a:lnTo>
                  <a:pt x="20247" y="20230"/>
                </a:lnTo>
                <a:lnTo>
                  <a:pt x="1256" y="20230"/>
                </a:lnTo>
                <a:lnTo>
                  <a:pt x="2399" y="14785"/>
                </a:lnTo>
                <a:close/>
                <a:moveTo>
                  <a:pt x="3225" y="15313"/>
                </a:moveTo>
                <a:cubicBezTo>
                  <a:pt x="2916" y="15313"/>
                  <a:pt x="2646" y="15637"/>
                  <a:pt x="2647" y="16006"/>
                </a:cubicBezTo>
                <a:cubicBezTo>
                  <a:pt x="2647" y="16376"/>
                  <a:pt x="2916" y="16683"/>
                  <a:pt x="3225" y="16683"/>
                </a:cubicBezTo>
                <a:lnTo>
                  <a:pt x="4051" y="16683"/>
                </a:lnTo>
                <a:cubicBezTo>
                  <a:pt x="4360" y="16683"/>
                  <a:pt x="4630" y="16376"/>
                  <a:pt x="4630" y="16006"/>
                </a:cubicBezTo>
                <a:cubicBezTo>
                  <a:pt x="4630" y="15636"/>
                  <a:pt x="4404" y="15313"/>
                  <a:pt x="4051" y="15313"/>
                </a:cubicBezTo>
                <a:lnTo>
                  <a:pt x="3225" y="15313"/>
                </a:lnTo>
                <a:close/>
                <a:moveTo>
                  <a:pt x="6310" y="15313"/>
                </a:moveTo>
                <a:cubicBezTo>
                  <a:pt x="6001" y="15313"/>
                  <a:pt x="5731" y="15637"/>
                  <a:pt x="5731" y="16006"/>
                </a:cubicBezTo>
                <a:cubicBezTo>
                  <a:pt x="5731" y="16376"/>
                  <a:pt x="6001" y="16683"/>
                  <a:pt x="6310" y="16683"/>
                </a:cubicBezTo>
                <a:lnTo>
                  <a:pt x="7136" y="16683"/>
                </a:lnTo>
                <a:cubicBezTo>
                  <a:pt x="7445" y="16683"/>
                  <a:pt x="7715" y="16376"/>
                  <a:pt x="7715" y="16006"/>
                </a:cubicBezTo>
                <a:cubicBezTo>
                  <a:pt x="7715" y="15636"/>
                  <a:pt x="7445" y="15313"/>
                  <a:pt x="7136" y="15313"/>
                </a:cubicBezTo>
                <a:lnTo>
                  <a:pt x="6310" y="15313"/>
                </a:lnTo>
                <a:close/>
                <a:moveTo>
                  <a:pt x="8954" y="15313"/>
                </a:moveTo>
                <a:cubicBezTo>
                  <a:pt x="8646" y="15313"/>
                  <a:pt x="8376" y="15637"/>
                  <a:pt x="8376" y="16006"/>
                </a:cubicBezTo>
                <a:cubicBezTo>
                  <a:pt x="8376" y="16376"/>
                  <a:pt x="8646" y="16683"/>
                  <a:pt x="8954" y="16683"/>
                </a:cubicBezTo>
                <a:lnTo>
                  <a:pt x="9780" y="16683"/>
                </a:lnTo>
                <a:cubicBezTo>
                  <a:pt x="10089" y="16683"/>
                  <a:pt x="10359" y="16376"/>
                  <a:pt x="10359" y="16006"/>
                </a:cubicBezTo>
                <a:cubicBezTo>
                  <a:pt x="10359" y="15636"/>
                  <a:pt x="10089" y="15313"/>
                  <a:pt x="9780" y="15313"/>
                </a:cubicBezTo>
                <a:lnTo>
                  <a:pt x="8954" y="15313"/>
                </a:lnTo>
                <a:close/>
                <a:moveTo>
                  <a:pt x="12039" y="15313"/>
                </a:moveTo>
                <a:cubicBezTo>
                  <a:pt x="11731" y="15313"/>
                  <a:pt x="11461" y="15637"/>
                  <a:pt x="11461" y="16006"/>
                </a:cubicBezTo>
                <a:cubicBezTo>
                  <a:pt x="11461" y="16376"/>
                  <a:pt x="11730" y="16683"/>
                  <a:pt x="12039" y="16683"/>
                </a:cubicBezTo>
                <a:lnTo>
                  <a:pt x="12865" y="16683"/>
                </a:lnTo>
                <a:cubicBezTo>
                  <a:pt x="13174" y="16683"/>
                  <a:pt x="13444" y="16376"/>
                  <a:pt x="13444" y="16006"/>
                </a:cubicBezTo>
                <a:cubicBezTo>
                  <a:pt x="13444" y="15636"/>
                  <a:pt x="13174" y="15313"/>
                  <a:pt x="12865" y="15313"/>
                </a:cubicBezTo>
                <a:lnTo>
                  <a:pt x="12039" y="15313"/>
                </a:lnTo>
                <a:close/>
                <a:moveTo>
                  <a:pt x="14683" y="15313"/>
                </a:moveTo>
                <a:cubicBezTo>
                  <a:pt x="14375" y="15313"/>
                  <a:pt x="14105" y="15637"/>
                  <a:pt x="14105" y="16006"/>
                </a:cubicBezTo>
                <a:cubicBezTo>
                  <a:pt x="14105" y="16376"/>
                  <a:pt x="14375" y="16683"/>
                  <a:pt x="14683" y="16683"/>
                </a:cubicBezTo>
                <a:lnTo>
                  <a:pt x="15510" y="16683"/>
                </a:lnTo>
                <a:cubicBezTo>
                  <a:pt x="15818" y="16683"/>
                  <a:pt x="16088" y="16376"/>
                  <a:pt x="16088" y="16006"/>
                </a:cubicBezTo>
                <a:cubicBezTo>
                  <a:pt x="16088" y="15636"/>
                  <a:pt x="15862" y="15313"/>
                  <a:pt x="15510" y="15313"/>
                </a:cubicBezTo>
                <a:lnTo>
                  <a:pt x="14683" y="15313"/>
                </a:lnTo>
                <a:close/>
                <a:moveTo>
                  <a:pt x="17768" y="15313"/>
                </a:moveTo>
                <a:cubicBezTo>
                  <a:pt x="17460" y="15313"/>
                  <a:pt x="17190" y="15637"/>
                  <a:pt x="17190" y="16006"/>
                </a:cubicBezTo>
                <a:cubicBezTo>
                  <a:pt x="17190" y="16376"/>
                  <a:pt x="17460" y="16683"/>
                  <a:pt x="17768" y="16683"/>
                </a:cubicBezTo>
                <a:lnTo>
                  <a:pt x="18594" y="16683"/>
                </a:lnTo>
                <a:cubicBezTo>
                  <a:pt x="18903" y="16683"/>
                  <a:pt x="19173" y="16376"/>
                  <a:pt x="19173" y="16006"/>
                </a:cubicBezTo>
                <a:cubicBezTo>
                  <a:pt x="19173" y="15636"/>
                  <a:pt x="18903" y="15313"/>
                  <a:pt x="18594" y="15313"/>
                </a:cubicBezTo>
                <a:lnTo>
                  <a:pt x="17768" y="15313"/>
                </a:lnTo>
                <a:close/>
                <a:moveTo>
                  <a:pt x="3225" y="17953"/>
                </a:moveTo>
                <a:cubicBezTo>
                  <a:pt x="2916" y="17953"/>
                  <a:pt x="2646" y="18277"/>
                  <a:pt x="2647" y="18646"/>
                </a:cubicBezTo>
                <a:cubicBezTo>
                  <a:pt x="2647" y="19016"/>
                  <a:pt x="2916" y="19323"/>
                  <a:pt x="3225" y="19323"/>
                </a:cubicBezTo>
                <a:lnTo>
                  <a:pt x="4051" y="19323"/>
                </a:lnTo>
                <a:cubicBezTo>
                  <a:pt x="4360" y="19323"/>
                  <a:pt x="4630" y="19016"/>
                  <a:pt x="4630" y="18646"/>
                </a:cubicBezTo>
                <a:cubicBezTo>
                  <a:pt x="4630" y="18277"/>
                  <a:pt x="4404" y="17953"/>
                  <a:pt x="4051" y="17953"/>
                </a:cubicBezTo>
                <a:lnTo>
                  <a:pt x="3225" y="17953"/>
                </a:lnTo>
                <a:close/>
                <a:moveTo>
                  <a:pt x="6310" y="17953"/>
                </a:moveTo>
                <a:cubicBezTo>
                  <a:pt x="6001" y="17953"/>
                  <a:pt x="5731" y="18277"/>
                  <a:pt x="5731" y="18646"/>
                </a:cubicBezTo>
                <a:cubicBezTo>
                  <a:pt x="5731" y="19016"/>
                  <a:pt x="6001" y="19323"/>
                  <a:pt x="6310" y="19323"/>
                </a:cubicBezTo>
                <a:lnTo>
                  <a:pt x="7136" y="19323"/>
                </a:lnTo>
                <a:cubicBezTo>
                  <a:pt x="7445" y="19323"/>
                  <a:pt x="7715" y="19016"/>
                  <a:pt x="7715" y="18646"/>
                </a:cubicBezTo>
                <a:cubicBezTo>
                  <a:pt x="7715" y="18277"/>
                  <a:pt x="7445" y="17953"/>
                  <a:pt x="7136" y="17953"/>
                </a:cubicBezTo>
                <a:lnTo>
                  <a:pt x="6310" y="17953"/>
                </a:lnTo>
                <a:close/>
                <a:moveTo>
                  <a:pt x="8954" y="17953"/>
                </a:moveTo>
                <a:cubicBezTo>
                  <a:pt x="8646" y="17953"/>
                  <a:pt x="8376" y="18277"/>
                  <a:pt x="8376" y="18646"/>
                </a:cubicBezTo>
                <a:cubicBezTo>
                  <a:pt x="8376" y="19016"/>
                  <a:pt x="8646" y="19323"/>
                  <a:pt x="8954" y="19323"/>
                </a:cubicBezTo>
                <a:lnTo>
                  <a:pt x="12480" y="19323"/>
                </a:lnTo>
                <a:cubicBezTo>
                  <a:pt x="12788" y="19323"/>
                  <a:pt x="13044" y="19016"/>
                  <a:pt x="13044" y="18646"/>
                </a:cubicBezTo>
                <a:cubicBezTo>
                  <a:pt x="13000" y="18277"/>
                  <a:pt x="12788" y="17953"/>
                  <a:pt x="12480" y="17953"/>
                </a:cubicBezTo>
                <a:lnTo>
                  <a:pt x="8954" y="17953"/>
                </a:lnTo>
                <a:close/>
                <a:moveTo>
                  <a:pt x="14683" y="17953"/>
                </a:moveTo>
                <a:cubicBezTo>
                  <a:pt x="14375" y="17953"/>
                  <a:pt x="14105" y="18277"/>
                  <a:pt x="14105" y="18646"/>
                </a:cubicBezTo>
                <a:cubicBezTo>
                  <a:pt x="14105" y="19016"/>
                  <a:pt x="14375" y="19323"/>
                  <a:pt x="14683" y="19323"/>
                </a:cubicBezTo>
                <a:lnTo>
                  <a:pt x="15510" y="19323"/>
                </a:lnTo>
                <a:cubicBezTo>
                  <a:pt x="15818" y="19323"/>
                  <a:pt x="16088" y="19016"/>
                  <a:pt x="16088" y="18646"/>
                </a:cubicBezTo>
                <a:cubicBezTo>
                  <a:pt x="16088" y="18277"/>
                  <a:pt x="15862" y="17953"/>
                  <a:pt x="15510" y="17953"/>
                </a:cubicBezTo>
                <a:lnTo>
                  <a:pt x="14683" y="17953"/>
                </a:lnTo>
                <a:close/>
                <a:moveTo>
                  <a:pt x="17768" y="17953"/>
                </a:moveTo>
                <a:cubicBezTo>
                  <a:pt x="17460" y="17953"/>
                  <a:pt x="17190" y="18277"/>
                  <a:pt x="17190" y="18646"/>
                </a:cubicBezTo>
                <a:cubicBezTo>
                  <a:pt x="17190" y="19016"/>
                  <a:pt x="17460" y="19323"/>
                  <a:pt x="17768" y="19323"/>
                </a:cubicBezTo>
                <a:lnTo>
                  <a:pt x="18594" y="19323"/>
                </a:lnTo>
                <a:cubicBezTo>
                  <a:pt x="18903" y="19323"/>
                  <a:pt x="19173" y="19016"/>
                  <a:pt x="19173" y="18646"/>
                </a:cubicBezTo>
                <a:cubicBezTo>
                  <a:pt x="19173" y="18277"/>
                  <a:pt x="18903" y="17953"/>
                  <a:pt x="18594" y="17953"/>
                </a:cubicBezTo>
                <a:lnTo>
                  <a:pt x="17768" y="17953"/>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0" name="Form"/>
          <p:cNvSpPr/>
          <p:nvPr/>
        </p:nvSpPr>
        <p:spPr>
          <a:xfrm>
            <a:off x="14046199" y="8940800"/>
            <a:ext cx="339091" cy="609599"/>
          </a:xfrm>
          <a:custGeom>
            <a:avLst/>
            <a:gdLst/>
            <a:ahLst/>
            <a:cxnLst>
              <a:cxn ang="0">
                <a:pos x="wd2" y="hd2"/>
              </a:cxn>
              <a:cxn ang="5400000">
                <a:pos x="wd2" y="hd2"/>
              </a:cxn>
              <a:cxn ang="10800000">
                <a:pos x="wd2" y="hd2"/>
              </a:cxn>
              <a:cxn ang="16200000">
                <a:pos x="wd2" y="hd2"/>
              </a:cxn>
            </a:cxnLst>
            <a:rect l="0" t="0" r="r" b="b"/>
            <a:pathLst>
              <a:path w="21600" h="21600" extrusionOk="0">
                <a:moveTo>
                  <a:pt x="11569" y="0"/>
                </a:moveTo>
                <a:lnTo>
                  <a:pt x="9951" y="0"/>
                </a:lnTo>
                <a:cubicBezTo>
                  <a:pt x="4449" y="0"/>
                  <a:pt x="0" y="2475"/>
                  <a:pt x="0" y="5535"/>
                </a:cubicBezTo>
                <a:lnTo>
                  <a:pt x="0" y="13050"/>
                </a:lnTo>
                <a:cubicBezTo>
                  <a:pt x="0" y="16065"/>
                  <a:pt x="4288" y="18495"/>
                  <a:pt x="9708" y="18585"/>
                </a:cubicBezTo>
                <a:lnTo>
                  <a:pt x="9789" y="19530"/>
                </a:lnTo>
                <a:cubicBezTo>
                  <a:pt x="9789" y="20655"/>
                  <a:pt x="11488" y="21600"/>
                  <a:pt x="13510" y="21600"/>
                </a:cubicBezTo>
                <a:cubicBezTo>
                  <a:pt x="14076" y="21600"/>
                  <a:pt x="14562" y="21330"/>
                  <a:pt x="14562" y="21015"/>
                </a:cubicBezTo>
                <a:cubicBezTo>
                  <a:pt x="14562" y="20700"/>
                  <a:pt x="14076" y="20430"/>
                  <a:pt x="13510" y="20430"/>
                </a:cubicBezTo>
                <a:cubicBezTo>
                  <a:pt x="12620" y="20430"/>
                  <a:pt x="11892" y="20025"/>
                  <a:pt x="11892" y="19530"/>
                </a:cubicBezTo>
                <a:cubicBezTo>
                  <a:pt x="11892" y="19530"/>
                  <a:pt x="11892" y="19530"/>
                  <a:pt x="11892" y="19530"/>
                </a:cubicBezTo>
                <a:lnTo>
                  <a:pt x="11811" y="18630"/>
                </a:lnTo>
                <a:cubicBezTo>
                  <a:pt x="17231" y="18585"/>
                  <a:pt x="21600" y="16110"/>
                  <a:pt x="21600" y="13095"/>
                </a:cubicBezTo>
                <a:lnTo>
                  <a:pt x="21600" y="5580"/>
                </a:lnTo>
                <a:cubicBezTo>
                  <a:pt x="21519" y="2475"/>
                  <a:pt x="17070" y="0"/>
                  <a:pt x="11569" y="0"/>
                </a:cubicBezTo>
                <a:close/>
                <a:moveTo>
                  <a:pt x="19416" y="5175"/>
                </a:moveTo>
                <a:lnTo>
                  <a:pt x="11811" y="5175"/>
                </a:lnTo>
                <a:lnTo>
                  <a:pt x="11811" y="1170"/>
                </a:lnTo>
                <a:cubicBezTo>
                  <a:pt x="15856" y="1215"/>
                  <a:pt x="19092" y="2970"/>
                  <a:pt x="19416" y="5175"/>
                </a:cubicBezTo>
                <a:close/>
                <a:moveTo>
                  <a:pt x="9708" y="1170"/>
                </a:moveTo>
                <a:lnTo>
                  <a:pt x="9708" y="5175"/>
                </a:lnTo>
                <a:lnTo>
                  <a:pt x="2103" y="5175"/>
                </a:lnTo>
                <a:cubicBezTo>
                  <a:pt x="2427" y="2970"/>
                  <a:pt x="5744" y="1215"/>
                  <a:pt x="9708" y="1170"/>
                </a:cubicBezTo>
                <a:close/>
                <a:moveTo>
                  <a:pt x="11569" y="17460"/>
                </a:moveTo>
                <a:lnTo>
                  <a:pt x="9951" y="17460"/>
                </a:lnTo>
                <a:cubicBezTo>
                  <a:pt x="5582" y="17460"/>
                  <a:pt x="2022" y="15480"/>
                  <a:pt x="2022" y="13050"/>
                </a:cubicBezTo>
                <a:lnTo>
                  <a:pt x="2022" y="6300"/>
                </a:lnTo>
                <a:lnTo>
                  <a:pt x="10760" y="6300"/>
                </a:lnTo>
                <a:lnTo>
                  <a:pt x="19497" y="6300"/>
                </a:lnTo>
                <a:lnTo>
                  <a:pt x="19497" y="13050"/>
                </a:lnTo>
                <a:cubicBezTo>
                  <a:pt x="19497" y="15480"/>
                  <a:pt x="15937" y="17460"/>
                  <a:pt x="11569" y="174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1" name="Form"/>
          <p:cNvSpPr/>
          <p:nvPr/>
        </p:nvSpPr>
        <p:spPr>
          <a:xfrm>
            <a:off x="16522700" y="9042400"/>
            <a:ext cx="608450" cy="439341"/>
          </a:xfrm>
          <a:custGeom>
            <a:avLst/>
            <a:gdLst/>
            <a:ahLst/>
            <a:cxnLst>
              <a:cxn ang="0">
                <a:pos x="wd2" y="hd2"/>
              </a:cxn>
              <a:cxn ang="5400000">
                <a:pos x="wd2" y="hd2"/>
              </a:cxn>
              <a:cxn ang="10800000">
                <a:pos x="wd2" y="hd2"/>
              </a:cxn>
              <a:cxn ang="16200000">
                <a:pos x="wd2" y="hd2"/>
              </a:cxn>
            </a:cxnLst>
            <a:rect l="0" t="0" r="r" b="b"/>
            <a:pathLst>
              <a:path w="21556" h="21600" extrusionOk="0">
                <a:moveTo>
                  <a:pt x="2292" y="0"/>
                </a:moveTo>
                <a:cubicBezTo>
                  <a:pt x="1032" y="0"/>
                  <a:pt x="0" y="1432"/>
                  <a:pt x="0" y="3181"/>
                </a:cubicBezTo>
                <a:lnTo>
                  <a:pt x="0" y="18419"/>
                </a:lnTo>
                <a:cubicBezTo>
                  <a:pt x="0" y="20168"/>
                  <a:pt x="1032" y="21600"/>
                  <a:pt x="2292" y="21600"/>
                </a:cubicBezTo>
                <a:lnTo>
                  <a:pt x="19263" y="21600"/>
                </a:lnTo>
                <a:cubicBezTo>
                  <a:pt x="20523" y="21600"/>
                  <a:pt x="21555" y="20168"/>
                  <a:pt x="21555" y="18419"/>
                </a:cubicBezTo>
                <a:lnTo>
                  <a:pt x="21555" y="3181"/>
                </a:lnTo>
                <a:cubicBezTo>
                  <a:pt x="21600" y="1432"/>
                  <a:pt x="20568" y="0"/>
                  <a:pt x="19263" y="0"/>
                </a:cubicBezTo>
                <a:lnTo>
                  <a:pt x="2292" y="0"/>
                </a:lnTo>
                <a:close/>
                <a:moveTo>
                  <a:pt x="2292" y="1561"/>
                </a:moveTo>
                <a:lnTo>
                  <a:pt x="19263" y="1561"/>
                </a:lnTo>
                <a:cubicBezTo>
                  <a:pt x="19893" y="1561"/>
                  <a:pt x="20430" y="2306"/>
                  <a:pt x="20430" y="3181"/>
                </a:cubicBezTo>
                <a:lnTo>
                  <a:pt x="20430" y="18419"/>
                </a:lnTo>
                <a:cubicBezTo>
                  <a:pt x="20430" y="19294"/>
                  <a:pt x="19893" y="20039"/>
                  <a:pt x="19263" y="20039"/>
                </a:cubicBezTo>
                <a:lnTo>
                  <a:pt x="2292" y="20039"/>
                </a:lnTo>
                <a:cubicBezTo>
                  <a:pt x="1662" y="20039"/>
                  <a:pt x="1125" y="19294"/>
                  <a:pt x="1125" y="18419"/>
                </a:cubicBezTo>
                <a:lnTo>
                  <a:pt x="1125" y="3181"/>
                </a:lnTo>
                <a:cubicBezTo>
                  <a:pt x="1125" y="2306"/>
                  <a:pt x="1662" y="1561"/>
                  <a:pt x="2292" y="1561"/>
                </a:cubicBezTo>
                <a:close/>
                <a:moveTo>
                  <a:pt x="4640" y="3746"/>
                </a:moveTo>
                <a:cubicBezTo>
                  <a:pt x="4325" y="3746"/>
                  <a:pt x="4050" y="4129"/>
                  <a:pt x="4050" y="4566"/>
                </a:cubicBezTo>
                <a:lnTo>
                  <a:pt x="4050" y="16605"/>
                </a:lnTo>
                <a:cubicBezTo>
                  <a:pt x="4050" y="17042"/>
                  <a:pt x="4325" y="17424"/>
                  <a:pt x="4640" y="17424"/>
                </a:cubicBezTo>
                <a:lnTo>
                  <a:pt x="16915" y="17424"/>
                </a:lnTo>
                <a:cubicBezTo>
                  <a:pt x="17230" y="17424"/>
                  <a:pt x="17506" y="17042"/>
                  <a:pt x="17506" y="16605"/>
                </a:cubicBezTo>
                <a:lnTo>
                  <a:pt x="17506" y="4566"/>
                </a:lnTo>
                <a:cubicBezTo>
                  <a:pt x="17505" y="4129"/>
                  <a:pt x="17272" y="3746"/>
                  <a:pt x="16957" y="3746"/>
                </a:cubicBezTo>
                <a:lnTo>
                  <a:pt x="4640" y="3746"/>
                </a:lnTo>
                <a:close/>
                <a:moveTo>
                  <a:pt x="5259" y="5366"/>
                </a:moveTo>
                <a:lnTo>
                  <a:pt x="16381" y="5366"/>
                </a:lnTo>
                <a:lnTo>
                  <a:pt x="16381" y="15805"/>
                </a:lnTo>
                <a:lnTo>
                  <a:pt x="5259" y="15805"/>
                </a:lnTo>
                <a:lnTo>
                  <a:pt x="5259" y="5366"/>
                </a:lnTo>
                <a:close/>
                <a:moveTo>
                  <a:pt x="18898" y="5620"/>
                </a:moveTo>
                <a:cubicBezTo>
                  <a:pt x="18853" y="5620"/>
                  <a:pt x="18813" y="5616"/>
                  <a:pt x="18813" y="5678"/>
                </a:cubicBezTo>
                <a:cubicBezTo>
                  <a:pt x="18768" y="5678"/>
                  <a:pt x="18715" y="5737"/>
                  <a:pt x="18715" y="5737"/>
                </a:cubicBezTo>
                <a:cubicBezTo>
                  <a:pt x="18670" y="5737"/>
                  <a:pt x="18675" y="5811"/>
                  <a:pt x="18630" y="5873"/>
                </a:cubicBezTo>
                <a:cubicBezTo>
                  <a:pt x="18585" y="5936"/>
                  <a:pt x="18577" y="5928"/>
                  <a:pt x="18532" y="5990"/>
                </a:cubicBezTo>
                <a:cubicBezTo>
                  <a:pt x="18532" y="6053"/>
                  <a:pt x="18490" y="6064"/>
                  <a:pt x="18490" y="6127"/>
                </a:cubicBezTo>
                <a:cubicBezTo>
                  <a:pt x="18490" y="6189"/>
                  <a:pt x="18448" y="6244"/>
                  <a:pt x="18448" y="6244"/>
                </a:cubicBezTo>
                <a:cubicBezTo>
                  <a:pt x="18448" y="6306"/>
                  <a:pt x="18448" y="6377"/>
                  <a:pt x="18448" y="6439"/>
                </a:cubicBezTo>
                <a:cubicBezTo>
                  <a:pt x="18448" y="6626"/>
                  <a:pt x="18495" y="6860"/>
                  <a:pt x="18630" y="6985"/>
                </a:cubicBezTo>
                <a:cubicBezTo>
                  <a:pt x="18675" y="7048"/>
                  <a:pt x="18670" y="7059"/>
                  <a:pt x="18715" y="7122"/>
                </a:cubicBezTo>
                <a:cubicBezTo>
                  <a:pt x="18760" y="7122"/>
                  <a:pt x="18768" y="7181"/>
                  <a:pt x="18813" y="7180"/>
                </a:cubicBezTo>
                <a:cubicBezTo>
                  <a:pt x="18858" y="7180"/>
                  <a:pt x="18898" y="7239"/>
                  <a:pt x="18898" y="7239"/>
                </a:cubicBezTo>
                <a:cubicBezTo>
                  <a:pt x="18943" y="7239"/>
                  <a:pt x="18993" y="7239"/>
                  <a:pt x="19038" y="7239"/>
                </a:cubicBezTo>
                <a:cubicBezTo>
                  <a:pt x="19173" y="7239"/>
                  <a:pt x="19342" y="7173"/>
                  <a:pt x="19432" y="6985"/>
                </a:cubicBezTo>
                <a:cubicBezTo>
                  <a:pt x="19522" y="6860"/>
                  <a:pt x="19615" y="6626"/>
                  <a:pt x="19615" y="6439"/>
                </a:cubicBezTo>
                <a:cubicBezTo>
                  <a:pt x="19615" y="6377"/>
                  <a:pt x="19615" y="6306"/>
                  <a:pt x="19615" y="6244"/>
                </a:cubicBezTo>
                <a:cubicBezTo>
                  <a:pt x="19569" y="6182"/>
                  <a:pt x="19572" y="6189"/>
                  <a:pt x="19572" y="6127"/>
                </a:cubicBezTo>
                <a:cubicBezTo>
                  <a:pt x="19572" y="6064"/>
                  <a:pt x="19530" y="5990"/>
                  <a:pt x="19530" y="5990"/>
                </a:cubicBezTo>
                <a:cubicBezTo>
                  <a:pt x="19530" y="5928"/>
                  <a:pt x="19477" y="5936"/>
                  <a:pt x="19432" y="5873"/>
                </a:cubicBezTo>
                <a:cubicBezTo>
                  <a:pt x="19297" y="5686"/>
                  <a:pt x="19123" y="5620"/>
                  <a:pt x="18898" y="5620"/>
                </a:cubicBezTo>
                <a:close/>
                <a:moveTo>
                  <a:pt x="2517" y="5639"/>
                </a:moveTo>
                <a:cubicBezTo>
                  <a:pt x="2337" y="5577"/>
                  <a:pt x="2118" y="5705"/>
                  <a:pt x="1983" y="5893"/>
                </a:cubicBezTo>
                <a:cubicBezTo>
                  <a:pt x="1938" y="5955"/>
                  <a:pt x="1929" y="5947"/>
                  <a:pt x="1884" y="6010"/>
                </a:cubicBezTo>
                <a:cubicBezTo>
                  <a:pt x="1884" y="6072"/>
                  <a:pt x="1842" y="6064"/>
                  <a:pt x="1842" y="6127"/>
                </a:cubicBezTo>
                <a:cubicBezTo>
                  <a:pt x="1842" y="6189"/>
                  <a:pt x="1800" y="6263"/>
                  <a:pt x="1800" y="6263"/>
                </a:cubicBezTo>
                <a:cubicBezTo>
                  <a:pt x="1800" y="6326"/>
                  <a:pt x="1800" y="6377"/>
                  <a:pt x="1800" y="6439"/>
                </a:cubicBezTo>
                <a:cubicBezTo>
                  <a:pt x="1800" y="6501"/>
                  <a:pt x="1800" y="6572"/>
                  <a:pt x="1800" y="6634"/>
                </a:cubicBezTo>
                <a:cubicBezTo>
                  <a:pt x="1800" y="6697"/>
                  <a:pt x="1797" y="6751"/>
                  <a:pt x="1842" y="6751"/>
                </a:cubicBezTo>
                <a:cubicBezTo>
                  <a:pt x="1842" y="6814"/>
                  <a:pt x="1884" y="6888"/>
                  <a:pt x="1884" y="6888"/>
                </a:cubicBezTo>
                <a:cubicBezTo>
                  <a:pt x="1884" y="6950"/>
                  <a:pt x="1938" y="6942"/>
                  <a:pt x="1983" y="7005"/>
                </a:cubicBezTo>
                <a:cubicBezTo>
                  <a:pt x="2073" y="7130"/>
                  <a:pt x="2255" y="7259"/>
                  <a:pt x="2390" y="7259"/>
                </a:cubicBezTo>
                <a:cubicBezTo>
                  <a:pt x="2525" y="7259"/>
                  <a:pt x="2694" y="7192"/>
                  <a:pt x="2784" y="7005"/>
                </a:cubicBezTo>
                <a:cubicBezTo>
                  <a:pt x="2874" y="6880"/>
                  <a:pt x="2967" y="6626"/>
                  <a:pt x="2967" y="6439"/>
                </a:cubicBezTo>
                <a:cubicBezTo>
                  <a:pt x="2967" y="6377"/>
                  <a:pt x="2967" y="6326"/>
                  <a:pt x="2967" y="6263"/>
                </a:cubicBezTo>
                <a:cubicBezTo>
                  <a:pt x="2967" y="6201"/>
                  <a:pt x="2970" y="6189"/>
                  <a:pt x="2925" y="6127"/>
                </a:cubicBezTo>
                <a:cubicBezTo>
                  <a:pt x="2925" y="6064"/>
                  <a:pt x="2883" y="6010"/>
                  <a:pt x="2882" y="6010"/>
                </a:cubicBezTo>
                <a:cubicBezTo>
                  <a:pt x="2882" y="5947"/>
                  <a:pt x="2829" y="5955"/>
                  <a:pt x="2784" y="5893"/>
                </a:cubicBezTo>
                <a:cubicBezTo>
                  <a:pt x="2739" y="5830"/>
                  <a:pt x="2745" y="5819"/>
                  <a:pt x="2700" y="5756"/>
                </a:cubicBezTo>
                <a:cubicBezTo>
                  <a:pt x="2655" y="5756"/>
                  <a:pt x="2660" y="5698"/>
                  <a:pt x="2615" y="5698"/>
                </a:cubicBezTo>
                <a:cubicBezTo>
                  <a:pt x="2570" y="5698"/>
                  <a:pt x="2517" y="5639"/>
                  <a:pt x="2517" y="5639"/>
                </a:cubicBezTo>
                <a:close/>
                <a:moveTo>
                  <a:pt x="2250" y="8117"/>
                </a:moveTo>
                <a:cubicBezTo>
                  <a:pt x="2205" y="8117"/>
                  <a:pt x="2165" y="8113"/>
                  <a:pt x="2165" y="8176"/>
                </a:cubicBezTo>
                <a:cubicBezTo>
                  <a:pt x="2120" y="8176"/>
                  <a:pt x="2067" y="8234"/>
                  <a:pt x="2067" y="8234"/>
                </a:cubicBezTo>
                <a:cubicBezTo>
                  <a:pt x="2022" y="8234"/>
                  <a:pt x="2028" y="8308"/>
                  <a:pt x="1983" y="8371"/>
                </a:cubicBezTo>
                <a:cubicBezTo>
                  <a:pt x="1893" y="8496"/>
                  <a:pt x="1800" y="8749"/>
                  <a:pt x="1800" y="8937"/>
                </a:cubicBezTo>
                <a:cubicBezTo>
                  <a:pt x="1800" y="9124"/>
                  <a:pt x="1848" y="9358"/>
                  <a:pt x="1983" y="9483"/>
                </a:cubicBezTo>
                <a:cubicBezTo>
                  <a:pt x="2073" y="9608"/>
                  <a:pt x="2255" y="9737"/>
                  <a:pt x="2390" y="9737"/>
                </a:cubicBezTo>
                <a:cubicBezTo>
                  <a:pt x="2525" y="9737"/>
                  <a:pt x="2694" y="9670"/>
                  <a:pt x="2784" y="9483"/>
                </a:cubicBezTo>
                <a:cubicBezTo>
                  <a:pt x="2829" y="9420"/>
                  <a:pt x="2837" y="9428"/>
                  <a:pt x="2882" y="9366"/>
                </a:cubicBezTo>
                <a:cubicBezTo>
                  <a:pt x="2882" y="9303"/>
                  <a:pt x="2925" y="9311"/>
                  <a:pt x="2925" y="9249"/>
                </a:cubicBezTo>
                <a:cubicBezTo>
                  <a:pt x="2925" y="9186"/>
                  <a:pt x="2967" y="9112"/>
                  <a:pt x="2967" y="9112"/>
                </a:cubicBezTo>
                <a:cubicBezTo>
                  <a:pt x="2967" y="9050"/>
                  <a:pt x="2967" y="8999"/>
                  <a:pt x="2967" y="8937"/>
                </a:cubicBezTo>
                <a:cubicBezTo>
                  <a:pt x="2967" y="8749"/>
                  <a:pt x="2919" y="8496"/>
                  <a:pt x="2784" y="8371"/>
                </a:cubicBezTo>
                <a:cubicBezTo>
                  <a:pt x="2649" y="8183"/>
                  <a:pt x="2430" y="8117"/>
                  <a:pt x="2250" y="8117"/>
                </a:cubicBezTo>
                <a:close/>
                <a:moveTo>
                  <a:pt x="19165" y="8137"/>
                </a:moveTo>
                <a:cubicBezTo>
                  <a:pt x="18985" y="8074"/>
                  <a:pt x="18765" y="8203"/>
                  <a:pt x="18630" y="8390"/>
                </a:cubicBezTo>
                <a:cubicBezTo>
                  <a:pt x="18540" y="8515"/>
                  <a:pt x="18448" y="8749"/>
                  <a:pt x="18448" y="8937"/>
                </a:cubicBezTo>
                <a:cubicBezTo>
                  <a:pt x="18448" y="9124"/>
                  <a:pt x="18495" y="9378"/>
                  <a:pt x="18630" y="9502"/>
                </a:cubicBezTo>
                <a:cubicBezTo>
                  <a:pt x="18675" y="9565"/>
                  <a:pt x="18670" y="9577"/>
                  <a:pt x="18715" y="9639"/>
                </a:cubicBezTo>
                <a:cubicBezTo>
                  <a:pt x="18760" y="9639"/>
                  <a:pt x="18768" y="9698"/>
                  <a:pt x="18813" y="9698"/>
                </a:cubicBezTo>
                <a:cubicBezTo>
                  <a:pt x="18858" y="9698"/>
                  <a:pt x="18898" y="9756"/>
                  <a:pt x="18898" y="9756"/>
                </a:cubicBezTo>
                <a:cubicBezTo>
                  <a:pt x="18943" y="9756"/>
                  <a:pt x="18993" y="9756"/>
                  <a:pt x="19038" y="9756"/>
                </a:cubicBezTo>
                <a:cubicBezTo>
                  <a:pt x="19173" y="9756"/>
                  <a:pt x="19342" y="9690"/>
                  <a:pt x="19432" y="9502"/>
                </a:cubicBezTo>
                <a:cubicBezTo>
                  <a:pt x="19522" y="9378"/>
                  <a:pt x="19615" y="9124"/>
                  <a:pt x="19615" y="8937"/>
                </a:cubicBezTo>
                <a:cubicBezTo>
                  <a:pt x="19615" y="8749"/>
                  <a:pt x="19567" y="8515"/>
                  <a:pt x="19432" y="8390"/>
                </a:cubicBezTo>
                <a:cubicBezTo>
                  <a:pt x="19432" y="8328"/>
                  <a:pt x="19393" y="8316"/>
                  <a:pt x="19347" y="8254"/>
                </a:cubicBezTo>
                <a:cubicBezTo>
                  <a:pt x="19303" y="8254"/>
                  <a:pt x="19308" y="8195"/>
                  <a:pt x="19263" y="8195"/>
                </a:cubicBezTo>
                <a:cubicBezTo>
                  <a:pt x="19218" y="8195"/>
                  <a:pt x="19165" y="8137"/>
                  <a:pt x="19165" y="813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2" name="Form"/>
          <p:cNvSpPr/>
          <p:nvPr/>
        </p:nvSpPr>
        <p:spPr>
          <a:xfrm>
            <a:off x="17907000" y="8940800"/>
            <a:ext cx="442119" cy="609600"/>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276"/>
                  <a:pt x="0" y="591"/>
                </a:cubicBezTo>
                <a:lnTo>
                  <a:pt x="0" y="21009"/>
                </a:lnTo>
                <a:cubicBezTo>
                  <a:pt x="0" y="21324"/>
                  <a:pt x="380" y="21600"/>
                  <a:pt x="814" y="21600"/>
                </a:cubicBezTo>
                <a:lnTo>
                  <a:pt x="20727" y="21600"/>
                </a:lnTo>
                <a:cubicBezTo>
                  <a:pt x="21162" y="21600"/>
                  <a:pt x="21538" y="21327"/>
                  <a:pt x="21600" y="20967"/>
                </a:cubicBezTo>
                <a:lnTo>
                  <a:pt x="21600" y="7158"/>
                </a:lnTo>
                <a:cubicBezTo>
                  <a:pt x="21600" y="7023"/>
                  <a:pt x="21534" y="6840"/>
                  <a:pt x="21348" y="6750"/>
                </a:cubicBezTo>
                <a:lnTo>
                  <a:pt x="11362" y="141"/>
                </a:lnTo>
                <a:cubicBezTo>
                  <a:pt x="11176" y="51"/>
                  <a:pt x="10986" y="0"/>
                  <a:pt x="10800" y="0"/>
                </a:cubicBezTo>
                <a:lnTo>
                  <a:pt x="814" y="0"/>
                </a:lnTo>
                <a:close/>
                <a:moveTo>
                  <a:pt x="1609" y="1167"/>
                </a:moveTo>
                <a:lnTo>
                  <a:pt x="10490" y="1167"/>
                </a:lnTo>
                <a:lnTo>
                  <a:pt x="19971" y="7467"/>
                </a:lnTo>
                <a:lnTo>
                  <a:pt x="19971" y="20433"/>
                </a:lnTo>
                <a:lnTo>
                  <a:pt x="1609" y="20433"/>
                </a:lnTo>
                <a:lnTo>
                  <a:pt x="1609" y="1167"/>
                </a:lnTo>
                <a:close/>
                <a:moveTo>
                  <a:pt x="5778" y="3150"/>
                </a:moveTo>
                <a:cubicBezTo>
                  <a:pt x="5344" y="3150"/>
                  <a:pt x="4964" y="3426"/>
                  <a:pt x="4964" y="3741"/>
                </a:cubicBezTo>
                <a:lnTo>
                  <a:pt x="4964" y="6750"/>
                </a:lnTo>
                <a:cubicBezTo>
                  <a:pt x="4964" y="7065"/>
                  <a:pt x="5344" y="7341"/>
                  <a:pt x="5778" y="7341"/>
                </a:cubicBezTo>
                <a:cubicBezTo>
                  <a:pt x="6212" y="7341"/>
                  <a:pt x="6573" y="7065"/>
                  <a:pt x="6573" y="6750"/>
                </a:cubicBezTo>
                <a:lnTo>
                  <a:pt x="6573" y="3741"/>
                </a:lnTo>
                <a:cubicBezTo>
                  <a:pt x="6573" y="3426"/>
                  <a:pt x="6212" y="3150"/>
                  <a:pt x="5778" y="3150"/>
                </a:cubicBezTo>
                <a:close/>
                <a:moveTo>
                  <a:pt x="8260" y="3150"/>
                </a:moveTo>
                <a:cubicBezTo>
                  <a:pt x="7826" y="3150"/>
                  <a:pt x="7446" y="3426"/>
                  <a:pt x="7446" y="3741"/>
                </a:cubicBezTo>
                <a:lnTo>
                  <a:pt x="7446" y="6750"/>
                </a:lnTo>
                <a:cubicBezTo>
                  <a:pt x="7446" y="7065"/>
                  <a:pt x="7826" y="7341"/>
                  <a:pt x="8260" y="7341"/>
                </a:cubicBezTo>
                <a:cubicBezTo>
                  <a:pt x="8694" y="7341"/>
                  <a:pt x="9055" y="7065"/>
                  <a:pt x="9055" y="6750"/>
                </a:cubicBezTo>
                <a:lnTo>
                  <a:pt x="9055" y="3741"/>
                </a:lnTo>
                <a:cubicBezTo>
                  <a:pt x="9055" y="3426"/>
                  <a:pt x="8694" y="3150"/>
                  <a:pt x="8260" y="3150"/>
                </a:cubicBezTo>
                <a:close/>
                <a:moveTo>
                  <a:pt x="10742" y="3150"/>
                </a:moveTo>
                <a:cubicBezTo>
                  <a:pt x="10307" y="3150"/>
                  <a:pt x="9927" y="3426"/>
                  <a:pt x="9927" y="3741"/>
                </a:cubicBezTo>
                <a:lnTo>
                  <a:pt x="9927" y="6750"/>
                </a:lnTo>
                <a:cubicBezTo>
                  <a:pt x="9928" y="7065"/>
                  <a:pt x="10308" y="7341"/>
                  <a:pt x="10742" y="7341"/>
                </a:cubicBezTo>
                <a:cubicBezTo>
                  <a:pt x="11176" y="7341"/>
                  <a:pt x="11537" y="7065"/>
                  <a:pt x="11537" y="6750"/>
                </a:cubicBezTo>
                <a:lnTo>
                  <a:pt x="11537" y="3741"/>
                </a:lnTo>
                <a:cubicBezTo>
                  <a:pt x="11537" y="3426"/>
                  <a:pt x="11176" y="3150"/>
                  <a:pt x="10742" y="3150"/>
                </a:cubicBezTo>
                <a:close/>
                <a:moveTo>
                  <a:pt x="5778" y="10350"/>
                </a:moveTo>
                <a:cubicBezTo>
                  <a:pt x="5344" y="10350"/>
                  <a:pt x="4964" y="10626"/>
                  <a:pt x="4964" y="10941"/>
                </a:cubicBezTo>
                <a:lnTo>
                  <a:pt x="4964" y="18183"/>
                </a:lnTo>
                <a:cubicBezTo>
                  <a:pt x="4964" y="18498"/>
                  <a:pt x="5344" y="18759"/>
                  <a:pt x="5778" y="18759"/>
                </a:cubicBezTo>
                <a:lnTo>
                  <a:pt x="15764" y="18759"/>
                </a:lnTo>
                <a:cubicBezTo>
                  <a:pt x="16198" y="18759"/>
                  <a:pt x="16497" y="18498"/>
                  <a:pt x="16559" y="18183"/>
                </a:cubicBezTo>
                <a:lnTo>
                  <a:pt x="16559" y="10941"/>
                </a:lnTo>
                <a:cubicBezTo>
                  <a:pt x="16559" y="10626"/>
                  <a:pt x="16198" y="10350"/>
                  <a:pt x="15764" y="10350"/>
                </a:cubicBezTo>
                <a:lnTo>
                  <a:pt x="5778" y="10350"/>
                </a:lnTo>
                <a:close/>
                <a:moveTo>
                  <a:pt x="6573" y="11517"/>
                </a:moveTo>
                <a:lnTo>
                  <a:pt x="14949" y="11517"/>
                </a:lnTo>
                <a:lnTo>
                  <a:pt x="14949" y="17592"/>
                </a:lnTo>
                <a:lnTo>
                  <a:pt x="6573" y="17592"/>
                </a:lnTo>
                <a:lnTo>
                  <a:pt x="6573" y="1151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3" name="Form"/>
          <p:cNvSpPr/>
          <p:nvPr/>
        </p:nvSpPr>
        <p:spPr>
          <a:xfrm>
            <a:off x="19291299" y="8966200"/>
            <a:ext cx="288295" cy="575309"/>
          </a:xfrm>
          <a:custGeom>
            <a:avLst/>
            <a:gdLst/>
            <a:ahLst/>
            <a:cxnLst>
              <a:cxn ang="0">
                <a:pos x="wd2" y="hd2"/>
              </a:cxn>
              <a:cxn ang="5400000">
                <a:pos x="wd2" y="hd2"/>
              </a:cxn>
              <a:cxn ang="10800000">
                <a:pos x="wd2" y="hd2"/>
              </a:cxn>
              <a:cxn ang="16200000">
                <a:pos x="wd2" y="hd2"/>
              </a:cxn>
            </a:cxnLst>
            <a:rect l="0" t="0" r="r" b="b"/>
            <a:pathLst>
              <a:path w="21600" h="21600" extrusionOk="0">
                <a:moveTo>
                  <a:pt x="21600" y="16307"/>
                </a:moveTo>
                <a:cubicBezTo>
                  <a:pt x="21600" y="15163"/>
                  <a:pt x="19792" y="14257"/>
                  <a:pt x="17508" y="14257"/>
                </a:cubicBezTo>
                <a:cubicBezTo>
                  <a:pt x="15225" y="14257"/>
                  <a:pt x="13417" y="15163"/>
                  <a:pt x="13417" y="16307"/>
                </a:cubicBezTo>
                <a:lnTo>
                  <a:pt x="13417" y="19502"/>
                </a:lnTo>
                <a:cubicBezTo>
                  <a:pt x="13417" y="19979"/>
                  <a:pt x="12655" y="20313"/>
                  <a:pt x="11799" y="20313"/>
                </a:cubicBezTo>
                <a:cubicBezTo>
                  <a:pt x="10943" y="20313"/>
                  <a:pt x="10182" y="19931"/>
                  <a:pt x="10182" y="19502"/>
                </a:cubicBezTo>
                <a:lnTo>
                  <a:pt x="10182" y="17785"/>
                </a:lnTo>
                <a:lnTo>
                  <a:pt x="10182" y="14495"/>
                </a:lnTo>
                <a:cubicBezTo>
                  <a:pt x="11799" y="14257"/>
                  <a:pt x="13036" y="13446"/>
                  <a:pt x="13036" y="12540"/>
                </a:cubicBezTo>
                <a:lnTo>
                  <a:pt x="13036" y="11921"/>
                </a:lnTo>
                <a:cubicBezTo>
                  <a:pt x="15891" y="11158"/>
                  <a:pt x="17794" y="9680"/>
                  <a:pt x="17794" y="8011"/>
                </a:cubicBezTo>
                <a:lnTo>
                  <a:pt x="17794" y="4578"/>
                </a:lnTo>
                <a:cubicBezTo>
                  <a:pt x="17794" y="4434"/>
                  <a:pt x="17699" y="4244"/>
                  <a:pt x="17413" y="4148"/>
                </a:cubicBezTo>
                <a:cubicBezTo>
                  <a:pt x="17223" y="4053"/>
                  <a:pt x="16842" y="3958"/>
                  <a:pt x="16557" y="3958"/>
                </a:cubicBezTo>
                <a:lnTo>
                  <a:pt x="14749" y="3958"/>
                </a:lnTo>
                <a:lnTo>
                  <a:pt x="14749" y="620"/>
                </a:lnTo>
                <a:cubicBezTo>
                  <a:pt x="14749" y="286"/>
                  <a:pt x="14178" y="0"/>
                  <a:pt x="13512" y="0"/>
                </a:cubicBezTo>
                <a:cubicBezTo>
                  <a:pt x="12846" y="0"/>
                  <a:pt x="12275" y="286"/>
                  <a:pt x="12275" y="620"/>
                </a:cubicBezTo>
                <a:lnTo>
                  <a:pt x="12275" y="3958"/>
                </a:lnTo>
                <a:lnTo>
                  <a:pt x="5519" y="3958"/>
                </a:lnTo>
                <a:lnTo>
                  <a:pt x="5519" y="620"/>
                </a:lnTo>
                <a:cubicBezTo>
                  <a:pt x="5519" y="286"/>
                  <a:pt x="4948" y="0"/>
                  <a:pt x="4282" y="0"/>
                </a:cubicBezTo>
                <a:cubicBezTo>
                  <a:pt x="3616" y="0"/>
                  <a:pt x="3045" y="286"/>
                  <a:pt x="3045" y="620"/>
                </a:cubicBezTo>
                <a:lnTo>
                  <a:pt x="3045" y="3958"/>
                </a:lnTo>
                <a:lnTo>
                  <a:pt x="1237" y="3958"/>
                </a:lnTo>
                <a:cubicBezTo>
                  <a:pt x="571" y="3958"/>
                  <a:pt x="0" y="4244"/>
                  <a:pt x="0" y="4577"/>
                </a:cubicBezTo>
                <a:lnTo>
                  <a:pt x="0" y="8011"/>
                </a:lnTo>
                <a:cubicBezTo>
                  <a:pt x="0" y="9727"/>
                  <a:pt x="1903" y="11205"/>
                  <a:pt x="4758" y="11968"/>
                </a:cubicBezTo>
                <a:lnTo>
                  <a:pt x="4758" y="12588"/>
                </a:lnTo>
                <a:cubicBezTo>
                  <a:pt x="4758" y="13494"/>
                  <a:pt x="5995" y="14305"/>
                  <a:pt x="7612" y="14543"/>
                </a:cubicBezTo>
                <a:lnTo>
                  <a:pt x="7612" y="17833"/>
                </a:lnTo>
                <a:lnTo>
                  <a:pt x="7612" y="19550"/>
                </a:lnTo>
                <a:cubicBezTo>
                  <a:pt x="7612" y="20694"/>
                  <a:pt x="9420" y="21600"/>
                  <a:pt x="11704" y="21600"/>
                </a:cubicBezTo>
                <a:cubicBezTo>
                  <a:pt x="13988" y="21600"/>
                  <a:pt x="15795" y="20694"/>
                  <a:pt x="15795" y="19550"/>
                </a:cubicBezTo>
                <a:lnTo>
                  <a:pt x="15795" y="16355"/>
                </a:lnTo>
                <a:cubicBezTo>
                  <a:pt x="15795" y="15878"/>
                  <a:pt x="16557" y="15544"/>
                  <a:pt x="17413" y="15544"/>
                </a:cubicBezTo>
                <a:cubicBezTo>
                  <a:pt x="18269" y="15544"/>
                  <a:pt x="19031" y="15926"/>
                  <a:pt x="19031" y="16355"/>
                </a:cubicBezTo>
                <a:lnTo>
                  <a:pt x="19031" y="18072"/>
                </a:lnTo>
                <a:cubicBezTo>
                  <a:pt x="19031" y="18405"/>
                  <a:pt x="19601" y="18691"/>
                  <a:pt x="20268" y="18691"/>
                </a:cubicBezTo>
                <a:cubicBezTo>
                  <a:pt x="20934" y="18691"/>
                  <a:pt x="21505" y="18405"/>
                  <a:pt x="21505" y="18072"/>
                </a:cubicBezTo>
                <a:lnTo>
                  <a:pt x="21600" y="16307"/>
                </a:lnTo>
                <a:close/>
                <a:moveTo>
                  <a:pt x="2474" y="7963"/>
                </a:moveTo>
                <a:lnTo>
                  <a:pt x="2474" y="5150"/>
                </a:lnTo>
                <a:lnTo>
                  <a:pt x="15320" y="5150"/>
                </a:lnTo>
                <a:lnTo>
                  <a:pt x="15320" y="7963"/>
                </a:lnTo>
                <a:cubicBezTo>
                  <a:pt x="15320" y="7963"/>
                  <a:pt x="15320" y="7963"/>
                  <a:pt x="15320" y="7963"/>
                </a:cubicBezTo>
                <a:cubicBezTo>
                  <a:pt x="15320" y="9727"/>
                  <a:pt x="12465" y="11158"/>
                  <a:pt x="8945" y="11158"/>
                </a:cubicBezTo>
                <a:cubicBezTo>
                  <a:pt x="5329" y="11158"/>
                  <a:pt x="2474" y="9727"/>
                  <a:pt x="2474" y="7963"/>
                </a:cubicBezTo>
                <a:close/>
                <a:moveTo>
                  <a:pt x="7232" y="12302"/>
                </a:moveTo>
                <a:cubicBezTo>
                  <a:pt x="7803" y="12350"/>
                  <a:pt x="8279" y="12397"/>
                  <a:pt x="8849" y="12397"/>
                </a:cubicBezTo>
                <a:cubicBezTo>
                  <a:pt x="9420" y="12397"/>
                  <a:pt x="9991" y="12350"/>
                  <a:pt x="10467" y="12302"/>
                </a:cubicBezTo>
                <a:lnTo>
                  <a:pt x="10467" y="12493"/>
                </a:lnTo>
                <a:cubicBezTo>
                  <a:pt x="10467" y="12970"/>
                  <a:pt x="9706" y="13303"/>
                  <a:pt x="8849" y="13303"/>
                </a:cubicBezTo>
                <a:cubicBezTo>
                  <a:pt x="7898" y="13303"/>
                  <a:pt x="7232" y="12922"/>
                  <a:pt x="7232" y="12493"/>
                </a:cubicBezTo>
                <a:lnTo>
                  <a:pt x="7232" y="12302"/>
                </a:lnTo>
                <a:close/>
              </a:path>
            </a:pathLst>
          </a:custGeom>
          <a:solidFill>
            <a:srgbClr val="000000"/>
          </a:solidFill>
          <a:ln w="12700">
            <a:miter lim="400000"/>
          </a:ln>
        </p:spPr>
        <p:txBody>
          <a:bodyPr lIns="38100" tIns="38100" rIns="38100" bIns="38100" anchor="ctr"/>
          <a:lstStyle/>
          <a:p>
            <a:pPr defTabSz="457200">
              <a:defRPr sz="28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4" name="Form"/>
          <p:cNvSpPr/>
          <p:nvPr/>
        </p:nvSpPr>
        <p:spPr>
          <a:xfrm>
            <a:off x="20434300" y="9029700"/>
            <a:ext cx="609600" cy="440532"/>
          </a:xfrm>
          <a:custGeom>
            <a:avLst/>
            <a:gdLst/>
            <a:ahLst/>
            <a:cxnLst>
              <a:cxn ang="0">
                <a:pos x="wd2" y="hd2"/>
              </a:cxn>
              <a:cxn ang="5400000">
                <a:pos x="wd2" y="hd2"/>
              </a:cxn>
              <a:cxn ang="10800000">
                <a:pos x="wd2" y="hd2"/>
              </a:cxn>
              <a:cxn ang="16200000">
                <a:pos x="wd2" y="hd2"/>
              </a:cxn>
            </a:cxnLst>
            <a:rect l="0" t="0" r="r" b="b"/>
            <a:pathLst>
              <a:path w="21600" h="21600" extrusionOk="0">
                <a:moveTo>
                  <a:pt x="3516" y="0"/>
                </a:moveTo>
                <a:cubicBezTo>
                  <a:pt x="3246" y="0"/>
                  <a:pt x="3012" y="249"/>
                  <a:pt x="2967" y="623"/>
                </a:cubicBezTo>
                <a:lnTo>
                  <a:pt x="0" y="16502"/>
                </a:lnTo>
                <a:cubicBezTo>
                  <a:pt x="0" y="16502"/>
                  <a:pt x="0" y="16560"/>
                  <a:pt x="0" y="16560"/>
                </a:cubicBezTo>
                <a:cubicBezTo>
                  <a:pt x="0" y="16560"/>
                  <a:pt x="0" y="16618"/>
                  <a:pt x="0" y="16618"/>
                </a:cubicBezTo>
                <a:lnTo>
                  <a:pt x="0" y="20802"/>
                </a:lnTo>
                <a:cubicBezTo>
                  <a:pt x="0" y="21238"/>
                  <a:pt x="276" y="21600"/>
                  <a:pt x="591" y="21600"/>
                </a:cubicBezTo>
                <a:lnTo>
                  <a:pt x="21009" y="21600"/>
                </a:lnTo>
                <a:cubicBezTo>
                  <a:pt x="21324" y="21600"/>
                  <a:pt x="21600" y="21238"/>
                  <a:pt x="21600" y="20802"/>
                </a:cubicBezTo>
                <a:lnTo>
                  <a:pt x="21516" y="16560"/>
                </a:lnTo>
                <a:cubicBezTo>
                  <a:pt x="21516" y="16560"/>
                  <a:pt x="21516" y="16502"/>
                  <a:pt x="21516" y="16502"/>
                </a:cubicBezTo>
                <a:cubicBezTo>
                  <a:pt x="21516" y="16502"/>
                  <a:pt x="21516" y="16443"/>
                  <a:pt x="21516" y="16443"/>
                </a:cubicBezTo>
                <a:lnTo>
                  <a:pt x="18492" y="623"/>
                </a:lnTo>
                <a:cubicBezTo>
                  <a:pt x="18447" y="249"/>
                  <a:pt x="18183" y="0"/>
                  <a:pt x="17958" y="0"/>
                </a:cubicBezTo>
                <a:lnTo>
                  <a:pt x="3516" y="0"/>
                </a:lnTo>
                <a:close/>
                <a:moveTo>
                  <a:pt x="3909" y="1557"/>
                </a:moveTo>
                <a:lnTo>
                  <a:pt x="17508" y="1557"/>
                </a:lnTo>
                <a:lnTo>
                  <a:pt x="20208" y="15762"/>
                </a:lnTo>
                <a:lnTo>
                  <a:pt x="1266" y="15762"/>
                </a:lnTo>
                <a:lnTo>
                  <a:pt x="3909" y="1557"/>
                </a:lnTo>
                <a:close/>
                <a:moveTo>
                  <a:pt x="1041" y="17377"/>
                </a:moveTo>
                <a:lnTo>
                  <a:pt x="20334" y="17377"/>
                </a:lnTo>
                <a:lnTo>
                  <a:pt x="20334" y="19926"/>
                </a:lnTo>
                <a:lnTo>
                  <a:pt x="1041" y="19926"/>
                </a:lnTo>
                <a:lnTo>
                  <a:pt x="1041" y="17377"/>
                </a:lnTo>
                <a:close/>
                <a:moveTo>
                  <a:pt x="18014" y="18058"/>
                </a:moveTo>
                <a:cubicBezTo>
                  <a:pt x="17969" y="18058"/>
                  <a:pt x="17930" y="18055"/>
                  <a:pt x="17930" y="18117"/>
                </a:cubicBezTo>
                <a:cubicBezTo>
                  <a:pt x="17885" y="18117"/>
                  <a:pt x="17845" y="18175"/>
                  <a:pt x="17845" y="18175"/>
                </a:cubicBezTo>
                <a:cubicBezTo>
                  <a:pt x="17800" y="18175"/>
                  <a:pt x="17792" y="18249"/>
                  <a:pt x="17747" y="18311"/>
                </a:cubicBezTo>
                <a:cubicBezTo>
                  <a:pt x="17702" y="18374"/>
                  <a:pt x="17708" y="18366"/>
                  <a:pt x="17662" y="18428"/>
                </a:cubicBezTo>
                <a:cubicBezTo>
                  <a:pt x="17662" y="18490"/>
                  <a:pt x="17620" y="18502"/>
                  <a:pt x="17620" y="18564"/>
                </a:cubicBezTo>
                <a:cubicBezTo>
                  <a:pt x="17620" y="18627"/>
                  <a:pt x="17564" y="18681"/>
                  <a:pt x="17564" y="18681"/>
                </a:cubicBezTo>
                <a:cubicBezTo>
                  <a:pt x="17564" y="18743"/>
                  <a:pt x="17564" y="18813"/>
                  <a:pt x="17564" y="18876"/>
                </a:cubicBezTo>
                <a:cubicBezTo>
                  <a:pt x="17564" y="18938"/>
                  <a:pt x="17564" y="18989"/>
                  <a:pt x="17564" y="19051"/>
                </a:cubicBezTo>
                <a:cubicBezTo>
                  <a:pt x="17519" y="19113"/>
                  <a:pt x="17564" y="19187"/>
                  <a:pt x="17564" y="19187"/>
                </a:cubicBezTo>
                <a:cubicBezTo>
                  <a:pt x="17564" y="19249"/>
                  <a:pt x="17620" y="19304"/>
                  <a:pt x="17620" y="19304"/>
                </a:cubicBezTo>
                <a:cubicBezTo>
                  <a:pt x="17620" y="19366"/>
                  <a:pt x="17660" y="19358"/>
                  <a:pt x="17705" y="19420"/>
                </a:cubicBezTo>
                <a:cubicBezTo>
                  <a:pt x="17750" y="19483"/>
                  <a:pt x="17744" y="19494"/>
                  <a:pt x="17789" y="19557"/>
                </a:cubicBezTo>
                <a:cubicBezTo>
                  <a:pt x="17834" y="19557"/>
                  <a:pt x="17843" y="19615"/>
                  <a:pt x="17888" y="19615"/>
                </a:cubicBezTo>
                <a:cubicBezTo>
                  <a:pt x="17932" y="19615"/>
                  <a:pt x="17972" y="19673"/>
                  <a:pt x="17972" y="19673"/>
                </a:cubicBezTo>
                <a:cubicBezTo>
                  <a:pt x="18017" y="19673"/>
                  <a:pt x="18067" y="19673"/>
                  <a:pt x="18112" y="19673"/>
                </a:cubicBezTo>
                <a:cubicBezTo>
                  <a:pt x="18157" y="19673"/>
                  <a:pt x="18194" y="19673"/>
                  <a:pt x="18239" y="19673"/>
                </a:cubicBezTo>
                <a:cubicBezTo>
                  <a:pt x="18284" y="19673"/>
                  <a:pt x="18337" y="19677"/>
                  <a:pt x="18338" y="19615"/>
                </a:cubicBezTo>
                <a:cubicBezTo>
                  <a:pt x="18382" y="19615"/>
                  <a:pt x="18422" y="19557"/>
                  <a:pt x="18422" y="19557"/>
                </a:cubicBezTo>
                <a:cubicBezTo>
                  <a:pt x="18422" y="19557"/>
                  <a:pt x="18475" y="19483"/>
                  <a:pt x="18520" y="19420"/>
                </a:cubicBezTo>
                <a:cubicBezTo>
                  <a:pt x="18610" y="19296"/>
                  <a:pt x="18689" y="19062"/>
                  <a:pt x="18689" y="18876"/>
                </a:cubicBezTo>
                <a:cubicBezTo>
                  <a:pt x="18689" y="18813"/>
                  <a:pt x="18689" y="18743"/>
                  <a:pt x="18689" y="18681"/>
                </a:cubicBezTo>
                <a:cubicBezTo>
                  <a:pt x="18689" y="18619"/>
                  <a:pt x="18692" y="18564"/>
                  <a:pt x="18647" y="18564"/>
                </a:cubicBezTo>
                <a:cubicBezTo>
                  <a:pt x="18647" y="18502"/>
                  <a:pt x="18605" y="18428"/>
                  <a:pt x="18605" y="18428"/>
                </a:cubicBezTo>
                <a:cubicBezTo>
                  <a:pt x="18605" y="18366"/>
                  <a:pt x="18565" y="18374"/>
                  <a:pt x="18520" y="18311"/>
                </a:cubicBezTo>
                <a:cubicBezTo>
                  <a:pt x="18475" y="18249"/>
                  <a:pt x="18467" y="18237"/>
                  <a:pt x="18422" y="18175"/>
                </a:cubicBezTo>
                <a:cubicBezTo>
                  <a:pt x="18377" y="18175"/>
                  <a:pt x="18382" y="18117"/>
                  <a:pt x="18338" y="18117"/>
                </a:cubicBezTo>
                <a:cubicBezTo>
                  <a:pt x="18293" y="18117"/>
                  <a:pt x="18239" y="18058"/>
                  <a:pt x="18239" y="18058"/>
                </a:cubicBezTo>
                <a:cubicBezTo>
                  <a:pt x="18149" y="18058"/>
                  <a:pt x="18104" y="18058"/>
                  <a:pt x="18014" y="1805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5" name="Form"/>
          <p:cNvSpPr/>
          <p:nvPr/>
        </p:nvSpPr>
        <p:spPr>
          <a:xfrm>
            <a:off x="21831300" y="9029700"/>
            <a:ext cx="440532" cy="439341"/>
          </a:xfrm>
          <a:custGeom>
            <a:avLst/>
            <a:gdLst/>
            <a:ahLst/>
            <a:cxnLst>
              <a:cxn ang="0">
                <a:pos x="wd2" y="hd2"/>
              </a:cxn>
              <a:cxn ang="5400000">
                <a:pos x="wd2" y="hd2"/>
              </a:cxn>
              <a:cxn ang="10800000">
                <a:pos x="wd2" y="hd2"/>
              </a:cxn>
              <a:cxn ang="16200000">
                <a:pos x="wd2" y="hd2"/>
              </a:cxn>
            </a:cxnLst>
            <a:rect l="0" t="0" r="r" b="b"/>
            <a:pathLst>
              <a:path w="21600" h="21600" extrusionOk="0">
                <a:moveTo>
                  <a:pt x="5176" y="0"/>
                </a:moveTo>
                <a:cubicBezTo>
                  <a:pt x="3869" y="0"/>
                  <a:pt x="2744" y="1065"/>
                  <a:pt x="2744" y="2439"/>
                </a:cubicBezTo>
                <a:lnTo>
                  <a:pt x="2744" y="9990"/>
                </a:lnTo>
                <a:lnTo>
                  <a:pt x="817" y="9990"/>
                </a:lnTo>
                <a:cubicBezTo>
                  <a:pt x="381" y="9990"/>
                  <a:pt x="0" y="10373"/>
                  <a:pt x="0" y="10810"/>
                </a:cubicBezTo>
                <a:lnTo>
                  <a:pt x="0" y="20800"/>
                </a:lnTo>
                <a:cubicBezTo>
                  <a:pt x="0" y="21237"/>
                  <a:pt x="381" y="21600"/>
                  <a:pt x="817" y="21600"/>
                </a:cubicBezTo>
                <a:lnTo>
                  <a:pt x="20802" y="21600"/>
                </a:lnTo>
                <a:cubicBezTo>
                  <a:pt x="21238" y="21600"/>
                  <a:pt x="21600" y="21237"/>
                  <a:pt x="21600" y="20800"/>
                </a:cubicBezTo>
                <a:lnTo>
                  <a:pt x="21600" y="10810"/>
                </a:lnTo>
                <a:cubicBezTo>
                  <a:pt x="21600" y="10373"/>
                  <a:pt x="21238" y="9990"/>
                  <a:pt x="20802" y="9990"/>
                </a:cubicBezTo>
                <a:lnTo>
                  <a:pt x="18876" y="9990"/>
                </a:lnTo>
                <a:lnTo>
                  <a:pt x="18876" y="2439"/>
                </a:lnTo>
                <a:cubicBezTo>
                  <a:pt x="18876" y="1128"/>
                  <a:pt x="17813" y="0"/>
                  <a:pt x="16443" y="0"/>
                </a:cubicBezTo>
                <a:lnTo>
                  <a:pt x="5176" y="0"/>
                </a:lnTo>
                <a:close/>
                <a:moveTo>
                  <a:pt x="5176" y="1620"/>
                </a:moveTo>
                <a:lnTo>
                  <a:pt x="16443" y="1620"/>
                </a:lnTo>
                <a:cubicBezTo>
                  <a:pt x="16879" y="1620"/>
                  <a:pt x="17241" y="2002"/>
                  <a:pt x="17241" y="2439"/>
                </a:cubicBezTo>
                <a:lnTo>
                  <a:pt x="17241" y="9990"/>
                </a:lnTo>
                <a:lnTo>
                  <a:pt x="4359" y="9990"/>
                </a:lnTo>
                <a:lnTo>
                  <a:pt x="4359" y="2439"/>
                </a:lnTo>
                <a:cubicBezTo>
                  <a:pt x="4359" y="2002"/>
                  <a:pt x="4740" y="1620"/>
                  <a:pt x="5176" y="1620"/>
                </a:cubicBezTo>
                <a:close/>
                <a:moveTo>
                  <a:pt x="8290" y="3122"/>
                </a:moveTo>
                <a:cubicBezTo>
                  <a:pt x="7854" y="3122"/>
                  <a:pt x="7473" y="3504"/>
                  <a:pt x="7472" y="3941"/>
                </a:cubicBezTo>
                <a:lnTo>
                  <a:pt x="7472" y="8117"/>
                </a:lnTo>
                <a:cubicBezTo>
                  <a:pt x="7472" y="8554"/>
                  <a:pt x="7854" y="8937"/>
                  <a:pt x="8290" y="8937"/>
                </a:cubicBezTo>
                <a:cubicBezTo>
                  <a:pt x="8726" y="8937"/>
                  <a:pt x="9088" y="8554"/>
                  <a:pt x="9088" y="8117"/>
                </a:cubicBezTo>
                <a:lnTo>
                  <a:pt x="9088" y="3941"/>
                </a:lnTo>
                <a:cubicBezTo>
                  <a:pt x="9087" y="3504"/>
                  <a:pt x="8725" y="3122"/>
                  <a:pt x="8290" y="3122"/>
                </a:cubicBezTo>
                <a:close/>
                <a:moveTo>
                  <a:pt x="10780" y="3122"/>
                </a:moveTo>
                <a:cubicBezTo>
                  <a:pt x="10345" y="3122"/>
                  <a:pt x="9963" y="3504"/>
                  <a:pt x="9963" y="3941"/>
                </a:cubicBezTo>
                <a:lnTo>
                  <a:pt x="9963" y="8117"/>
                </a:lnTo>
                <a:cubicBezTo>
                  <a:pt x="9963" y="8554"/>
                  <a:pt x="10344" y="8937"/>
                  <a:pt x="10780" y="8937"/>
                </a:cubicBezTo>
                <a:cubicBezTo>
                  <a:pt x="11216" y="8937"/>
                  <a:pt x="11579" y="8554"/>
                  <a:pt x="11578" y="8117"/>
                </a:cubicBezTo>
                <a:lnTo>
                  <a:pt x="11578" y="3941"/>
                </a:lnTo>
                <a:cubicBezTo>
                  <a:pt x="11516" y="3504"/>
                  <a:pt x="11216" y="3122"/>
                  <a:pt x="10780" y="3122"/>
                </a:cubicBezTo>
                <a:close/>
                <a:moveTo>
                  <a:pt x="13271" y="3122"/>
                </a:moveTo>
                <a:cubicBezTo>
                  <a:pt x="12835" y="3122"/>
                  <a:pt x="12454" y="3504"/>
                  <a:pt x="12454" y="3941"/>
                </a:cubicBezTo>
                <a:lnTo>
                  <a:pt x="12454" y="8117"/>
                </a:lnTo>
                <a:cubicBezTo>
                  <a:pt x="12454" y="8554"/>
                  <a:pt x="12835" y="8937"/>
                  <a:pt x="13271" y="8937"/>
                </a:cubicBezTo>
                <a:cubicBezTo>
                  <a:pt x="13707" y="8937"/>
                  <a:pt x="14069" y="8554"/>
                  <a:pt x="14069" y="8117"/>
                </a:cubicBezTo>
                <a:lnTo>
                  <a:pt x="14069" y="3941"/>
                </a:lnTo>
                <a:cubicBezTo>
                  <a:pt x="14069" y="3504"/>
                  <a:pt x="13707" y="3122"/>
                  <a:pt x="13271" y="3122"/>
                </a:cubicBezTo>
                <a:close/>
                <a:moveTo>
                  <a:pt x="1557" y="11551"/>
                </a:moveTo>
                <a:lnTo>
                  <a:pt x="3483" y="11551"/>
                </a:lnTo>
                <a:lnTo>
                  <a:pt x="18000" y="11551"/>
                </a:lnTo>
                <a:lnTo>
                  <a:pt x="19926" y="11551"/>
                </a:lnTo>
                <a:lnTo>
                  <a:pt x="19926" y="19980"/>
                </a:lnTo>
                <a:lnTo>
                  <a:pt x="1557" y="19980"/>
                </a:lnTo>
                <a:lnTo>
                  <a:pt x="1557" y="115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6" name="Form"/>
          <p:cNvSpPr/>
          <p:nvPr/>
        </p:nvSpPr>
        <p:spPr>
          <a:xfrm>
            <a:off x="3454400" y="10058400"/>
            <a:ext cx="609600" cy="610791"/>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cubicBezTo>
                  <a:pt x="3285" y="0"/>
                  <a:pt x="3009" y="275"/>
                  <a:pt x="3009" y="590"/>
                </a:cubicBezTo>
                <a:lnTo>
                  <a:pt x="3009" y="7004"/>
                </a:lnTo>
                <a:lnTo>
                  <a:pt x="591" y="7004"/>
                </a:lnTo>
                <a:cubicBezTo>
                  <a:pt x="276" y="7004"/>
                  <a:pt x="0" y="7279"/>
                  <a:pt x="0" y="7593"/>
                </a:cubicBezTo>
                <a:lnTo>
                  <a:pt x="0" y="17965"/>
                </a:lnTo>
                <a:cubicBezTo>
                  <a:pt x="0" y="18279"/>
                  <a:pt x="276" y="18554"/>
                  <a:pt x="591" y="18554"/>
                </a:cubicBezTo>
                <a:lnTo>
                  <a:pt x="3009" y="18554"/>
                </a:lnTo>
                <a:lnTo>
                  <a:pt x="3009" y="21025"/>
                </a:lnTo>
                <a:cubicBezTo>
                  <a:pt x="3009" y="21339"/>
                  <a:pt x="3285" y="21600"/>
                  <a:pt x="3600" y="21600"/>
                </a:cubicBezTo>
                <a:lnTo>
                  <a:pt x="18000" y="21600"/>
                </a:lnTo>
                <a:cubicBezTo>
                  <a:pt x="18315" y="21600"/>
                  <a:pt x="18591" y="21339"/>
                  <a:pt x="18591" y="21025"/>
                </a:cubicBezTo>
                <a:lnTo>
                  <a:pt x="18591" y="18554"/>
                </a:lnTo>
                <a:lnTo>
                  <a:pt x="21009" y="18554"/>
                </a:lnTo>
                <a:cubicBezTo>
                  <a:pt x="21324" y="18554"/>
                  <a:pt x="21600" y="18279"/>
                  <a:pt x="21600" y="17965"/>
                </a:cubicBezTo>
                <a:lnTo>
                  <a:pt x="21600" y="7551"/>
                </a:lnTo>
                <a:cubicBezTo>
                  <a:pt x="21600" y="7281"/>
                  <a:pt x="21369" y="7004"/>
                  <a:pt x="21009" y="7004"/>
                </a:cubicBezTo>
                <a:lnTo>
                  <a:pt x="18591" y="7004"/>
                </a:lnTo>
                <a:lnTo>
                  <a:pt x="18591" y="590"/>
                </a:lnTo>
                <a:cubicBezTo>
                  <a:pt x="18591" y="275"/>
                  <a:pt x="18315" y="0"/>
                  <a:pt x="18000" y="0"/>
                </a:cubicBezTo>
                <a:lnTo>
                  <a:pt x="3600" y="0"/>
                </a:lnTo>
                <a:close/>
                <a:moveTo>
                  <a:pt x="4191" y="1165"/>
                </a:moveTo>
                <a:lnTo>
                  <a:pt x="17466" y="1165"/>
                </a:lnTo>
                <a:lnTo>
                  <a:pt x="17466" y="7004"/>
                </a:lnTo>
                <a:lnTo>
                  <a:pt x="4191" y="7004"/>
                </a:lnTo>
                <a:lnTo>
                  <a:pt x="4191" y="1165"/>
                </a:lnTo>
                <a:close/>
                <a:moveTo>
                  <a:pt x="1209" y="8168"/>
                </a:moveTo>
                <a:lnTo>
                  <a:pt x="3642" y="8168"/>
                </a:lnTo>
                <a:lnTo>
                  <a:pt x="18042" y="8168"/>
                </a:lnTo>
                <a:lnTo>
                  <a:pt x="20475" y="8168"/>
                </a:lnTo>
                <a:lnTo>
                  <a:pt x="20475" y="17432"/>
                </a:lnTo>
                <a:lnTo>
                  <a:pt x="18633" y="17432"/>
                </a:lnTo>
                <a:lnTo>
                  <a:pt x="18633" y="14288"/>
                </a:lnTo>
                <a:cubicBezTo>
                  <a:pt x="18633" y="13973"/>
                  <a:pt x="18357" y="13698"/>
                  <a:pt x="18042" y="13698"/>
                </a:cubicBezTo>
                <a:lnTo>
                  <a:pt x="3642" y="13698"/>
                </a:lnTo>
                <a:cubicBezTo>
                  <a:pt x="3327" y="13698"/>
                  <a:pt x="3066" y="13973"/>
                  <a:pt x="3066" y="14288"/>
                </a:cubicBezTo>
                <a:lnTo>
                  <a:pt x="3066" y="17432"/>
                </a:lnTo>
                <a:lnTo>
                  <a:pt x="1209" y="17432"/>
                </a:lnTo>
                <a:lnTo>
                  <a:pt x="1209" y="8168"/>
                </a:lnTo>
                <a:close/>
                <a:moveTo>
                  <a:pt x="18000" y="10330"/>
                </a:moveTo>
                <a:cubicBezTo>
                  <a:pt x="17955" y="10330"/>
                  <a:pt x="17916" y="10327"/>
                  <a:pt x="17916" y="10372"/>
                </a:cubicBezTo>
                <a:cubicBezTo>
                  <a:pt x="17871" y="10372"/>
                  <a:pt x="17817" y="10414"/>
                  <a:pt x="17817" y="10414"/>
                </a:cubicBezTo>
                <a:cubicBezTo>
                  <a:pt x="17772" y="10414"/>
                  <a:pt x="17778" y="10467"/>
                  <a:pt x="17733" y="10512"/>
                </a:cubicBezTo>
                <a:cubicBezTo>
                  <a:pt x="17643" y="10602"/>
                  <a:pt x="17550" y="10785"/>
                  <a:pt x="17550" y="10919"/>
                </a:cubicBezTo>
                <a:cubicBezTo>
                  <a:pt x="17550" y="10964"/>
                  <a:pt x="17550" y="11003"/>
                  <a:pt x="17550" y="11004"/>
                </a:cubicBezTo>
                <a:cubicBezTo>
                  <a:pt x="17550" y="11048"/>
                  <a:pt x="17547" y="11088"/>
                  <a:pt x="17592" y="11088"/>
                </a:cubicBezTo>
                <a:cubicBezTo>
                  <a:pt x="17592" y="11133"/>
                  <a:pt x="17634" y="11186"/>
                  <a:pt x="17634" y="11186"/>
                </a:cubicBezTo>
                <a:cubicBezTo>
                  <a:pt x="17634" y="11231"/>
                  <a:pt x="17688" y="11225"/>
                  <a:pt x="17733" y="11270"/>
                </a:cubicBezTo>
                <a:cubicBezTo>
                  <a:pt x="17778" y="11315"/>
                  <a:pt x="17772" y="11323"/>
                  <a:pt x="17817" y="11368"/>
                </a:cubicBezTo>
                <a:cubicBezTo>
                  <a:pt x="17862" y="11368"/>
                  <a:pt x="17871" y="11410"/>
                  <a:pt x="17916" y="11411"/>
                </a:cubicBezTo>
                <a:cubicBezTo>
                  <a:pt x="17961" y="11411"/>
                  <a:pt x="18000" y="11453"/>
                  <a:pt x="18000" y="11453"/>
                </a:cubicBezTo>
                <a:cubicBezTo>
                  <a:pt x="18045" y="11453"/>
                  <a:pt x="18096" y="11453"/>
                  <a:pt x="18141" y="11453"/>
                </a:cubicBezTo>
                <a:cubicBezTo>
                  <a:pt x="18276" y="11453"/>
                  <a:pt x="18444" y="11405"/>
                  <a:pt x="18534" y="11270"/>
                </a:cubicBezTo>
                <a:cubicBezTo>
                  <a:pt x="18624" y="11180"/>
                  <a:pt x="18717" y="10998"/>
                  <a:pt x="18717" y="10863"/>
                </a:cubicBezTo>
                <a:cubicBezTo>
                  <a:pt x="18717" y="10728"/>
                  <a:pt x="18669" y="10560"/>
                  <a:pt x="18534" y="10470"/>
                </a:cubicBezTo>
                <a:cubicBezTo>
                  <a:pt x="18399" y="10380"/>
                  <a:pt x="18180" y="10330"/>
                  <a:pt x="18000" y="10330"/>
                </a:cubicBezTo>
                <a:close/>
                <a:moveTo>
                  <a:pt x="4191" y="14821"/>
                </a:moveTo>
                <a:lnTo>
                  <a:pt x="17466" y="14821"/>
                </a:lnTo>
                <a:lnTo>
                  <a:pt x="17466" y="17965"/>
                </a:lnTo>
                <a:lnTo>
                  <a:pt x="17466" y="20435"/>
                </a:lnTo>
                <a:lnTo>
                  <a:pt x="4191" y="20435"/>
                </a:lnTo>
                <a:lnTo>
                  <a:pt x="4191" y="17965"/>
                </a:lnTo>
                <a:lnTo>
                  <a:pt x="4191" y="14821"/>
                </a:lnTo>
                <a:close/>
                <a:moveTo>
                  <a:pt x="7341" y="15719"/>
                </a:moveTo>
                <a:cubicBezTo>
                  <a:pt x="7026" y="15719"/>
                  <a:pt x="6750" y="15994"/>
                  <a:pt x="6750" y="16309"/>
                </a:cubicBezTo>
                <a:cubicBezTo>
                  <a:pt x="6750" y="16623"/>
                  <a:pt x="7026" y="16884"/>
                  <a:pt x="7341" y="16884"/>
                </a:cubicBezTo>
                <a:lnTo>
                  <a:pt x="14541" y="16884"/>
                </a:lnTo>
                <a:cubicBezTo>
                  <a:pt x="14856" y="16884"/>
                  <a:pt x="15117" y="16623"/>
                  <a:pt x="15117" y="16309"/>
                </a:cubicBezTo>
                <a:cubicBezTo>
                  <a:pt x="15117" y="15994"/>
                  <a:pt x="14856" y="15719"/>
                  <a:pt x="14541" y="15719"/>
                </a:cubicBezTo>
                <a:lnTo>
                  <a:pt x="7341" y="15719"/>
                </a:lnTo>
                <a:close/>
                <a:moveTo>
                  <a:pt x="7341" y="18414"/>
                </a:moveTo>
                <a:cubicBezTo>
                  <a:pt x="7026" y="18414"/>
                  <a:pt x="6750" y="18689"/>
                  <a:pt x="6750" y="19003"/>
                </a:cubicBezTo>
                <a:cubicBezTo>
                  <a:pt x="6750" y="19318"/>
                  <a:pt x="7026" y="19579"/>
                  <a:pt x="7341" y="19579"/>
                </a:cubicBezTo>
                <a:lnTo>
                  <a:pt x="14541" y="19579"/>
                </a:lnTo>
                <a:cubicBezTo>
                  <a:pt x="14856" y="19579"/>
                  <a:pt x="15117" y="19318"/>
                  <a:pt x="15117" y="19003"/>
                </a:cubicBezTo>
                <a:cubicBezTo>
                  <a:pt x="15117" y="18644"/>
                  <a:pt x="14856" y="18414"/>
                  <a:pt x="14541" y="18414"/>
                </a:cubicBezTo>
                <a:lnTo>
                  <a:pt x="7341" y="1841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7" name="Form"/>
          <p:cNvSpPr/>
          <p:nvPr/>
        </p:nvSpPr>
        <p:spPr>
          <a:xfrm>
            <a:off x="6070600" y="10198100"/>
            <a:ext cx="605791" cy="327661"/>
          </a:xfrm>
          <a:custGeom>
            <a:avLst/>
            <a:gdLst/>
            <a:ahLst/>
            <a:cxnLst>
              <a:cxn ang="0">
                <a:pos x="wd2" y="hd2"/>
              </a:cxn>
              <a:cxn ang="5400000">
                <a:pos x="wd2" y="hd2"/>
              </a:cxn>
              <a:cxn ang="10800000">
                <a:pos x="wd2" y="hd2"/>
              </a:cxn>
              <a:cxn ang="16200000">
                <a:pos x="wd2" y="hd2"/>
              </a:cxn>
            </a:cxnLst>
            <a:rect l="0" t="0" r="r" b="b"/>
            <a:pathLst>
              <a:path w="21600" h="21600" extrusionOk="0">
                <a:moveTo>
                  <a:pt x="21057" y="6363"/>
                </a:moveTo>
                <a:lnTo>
                  <a:pt x="18702" y="6363"/>
                </a:lnTo>
                <a:lnTo>
                  <a:pt x="18702" y="1088"/>
                </a:lnTo>
                <a:cubicBezTo>
                  <a:pt x="18702" y="502"/>
                  <a:pt x="18430" y="0"/>
                  <a:pt x="18113" y="0"/>
                </a:cubicBezTo>
                <a:lnTo>
                  <a:pt x="589" y="0"/>
                </a:lnTo>
                <a:cubicBezTo>
                  <a:pt x="272" y="0"/>
                  <a:pt x="0" y="502"/>
                  <a:pt x="0" y="1088"/>
                </a:cubicBezTo>
                <a:lnTo>
                  <a:pt x="0" y="20512"/>
                </a:lnTo>
                <a:cubicBezTo>
                  <a:pt x="0" y="21098"/>
                  <a:pt x="272" y="21600"/>
                  <a:pt x="589" y="21600"/>
                </a:cubicBezTo>
                <a:lnTo>
                  <a:pt x="18068" y="21600"/>
                </a:lnTo>
                <a:cubicBezTo>
                  <a:pt x="18385" y="21600"/>
                  <a:pt x="18657" y="21098"/>
                  <a:pt x="18657" y="20512"/>
                </a:cubicBezTo>
                <a:lnTo>
                  <a:pt x="18657" y="15237"/>
                </a:lnTo>
                <a:lnTo>
                  <a:pt x="21011" y="15237"/>
                </a:lnTo>
                <a:cubicBezTo>
                  <a:pt x="21328" y="15237"/>
                  <a:pt x="21600" y="14735"/>
                  <a:pt x="21600" y="14149"/>
                </a:cubicBezTo>
                <a:lnTo>
                  <a:pt x="21600" y="7451"/>
                </a:lnTo>
                <a:cubicBezTo>
                  <a:pt x="21600" y="6781"/>
                  <a:pt x="21374" y="6363"/>
                  <a:pt x="21057" y="6363"/>
                </a:cubicBezTo>
                <a:close/>
                <a:moveTo>
                  <a:pt x="17525" y="19423"/>
                </a:moveTo>
                <a:lnTo>
                  <a:pt x="1177" y="19423"/>
                </a:lnTo>
                <a:lnTo>
                  <a:pt x="1177" y="2093"/>
                </a:lnTo>
                <a:lnTo>
                  <a:pt x="17525" y="2093"/>
                </a:lnTo>
                <a:lnTo>
                  <a:pt x="17525" y="19423"/>
                </a:lnTo>
                <a:close/>
                <a:moveTo>
                  <a:pt x="20468" y="13060"/>
                </a:moveTo>
                <a:lnTo>
                  <a:pt x="18747" y="13060"/>
                </a:lnTo>
                <a:lnTo>
                  <a:pt x="18747" y="8456"/>
                </a:lnTo>
                <a:lnTo>
                  <a:pt x="20468" y="8456"/>
                </a:lnTo>
                <a:lnTo>
                  <a:pt x="20468" y="1306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8" name="Form"/>
          <p:cNvSpPr/>
          <p:nvPr/>
        </p:nvSpPr>
        <p:spPr>
          <a:xfrm>
            <a:off x="73787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68"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84" y="15157"/>
                  <a:pt x="10216" y="15559"/>
                  <a:pt x="10532" y="15559"/>
                </a:cubicBezTo>
                <a:cubicBezTo>
                  <a:pt x="10848" y="15559"/>
                  <a:pt x="11111" y="15073"/>
                  <a:pt x="11111" y="14487"/>
                </a:cubicBezTo>
                <a:lnTo>
                  <a:pt x="11111" y="7793"/>
                </a:lnTo>
                <a:cubicBezTo>
                  <a:pt x="11111" y="7207"/>
                  <a:pt x="10848" y="6694"/>
                  <a:pt x="10532" y="6694"/>
                </a:cubicBezTo>
                <a:close/>
                <a:moveTo>
                  <a:pt x="14598" y="6694"/>
                </a:moveTo>
                <a:cubicBezTo>
                  <a:pt x="14281" y="6694"/>
                  <a:pt x="14005" y="7207"/>
                  <a:pt x="14005" y="7793"/>
                </a:cubicBezTo>
                <a:lnTo>
                  <a:pt x="14005" y="14487"/>
                </a:lnTo>
                <a:cubicBezTo>
                  <a:pt x="14005" y="15157"/>
                  <a:pt x="14236" y="15559"/>
                  <a:pt x="14598" y="15559"/>
                </a:cubicBezTo>
                <a:cubicBezTo>
                  <a:pt x="14914" y="15559"/>
                  <a:pt x="15176" y="15073"/>
                  <a:pt x="15176" y="14487"/>
                </a:cubicBezTo>
                <a:lnTo>
                  <a:pt x="15176" y="7793"/>
                </a:lnTo>
                <a:cubicBezTo>
                  <a:pt x="15176" y="7207"/>
                  <a:pt x="14914" y="6694"/>
                  <a:pt x="14598" y="6694"/>
                </a:cubicBezTo>
                <a:close/>
                <a:moveTo>
                  <a:pt x="18748" y="8447"/>
                </a:moveTo>
                <a:lnTo>
                  <a:pt x="20471" y="8447"/>
                </a:lnTo>
                <a:lnTo>
                  <a:pt x="20471" y="13049"/>
                </a:lnTo>
                <a:lnTo>
                  <a:pt x="18748" y="13049"/>
                </a:lnTo>
                <a:lnTo>
                  <a:pt x="18748"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89" name="Form"/>
          <p:cNvSpPr/>
          <p:nvPr/>
        </p:nvSpPr>
        <p:spPr>
          <a:xfrm>
            <a:off x="86868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39" y="15157"/>
                  <a:pt x="10216" y="15559"/>
                  <a:pt x="10532" y="15559"/>
                </a:cubicBezTo>
                <a:cubicBezTo>
                  <a:pt x="10848" y="15559"/>
                  <a:pt x="11111" y="15073"/>
                  <a:pt x="11111" y="14487"/>
                </a:cubicBezTo>
                <a:lnTo>
                  <a:pt x="11111" y="7793"/>
                </a:lnTo>
                <a:cubicBezTo>
                  <a:pt x="11111" y="7207"/>
                  <a:pt x="10848" y="6694"/>
                  <a:pt x="10532" y="6694"/>
                </a:cubicBezTo>
                <a:close/>
                <a:moveTo>
                  <a:pt x="18748" y="8447"/>
                </a:moveTo>
                <a:lnTo>
                  <a:pt x="20471" y="8447"/>
                </a:lnTo>
                <a:lnTo>
                  <a:pt x="20471" y="13049"/>
                </a:lnTo>
                <a:lnTo>
                  <a:pt x="18748" y="13049"/>
                </a:lnTo>
                <a:lnTo>
                  <a:pt x="18748"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0" name="Form"/>
          <p:cNvSpPr/>
          <p:nvPr/>
        </p:nvSpPr>
        <p:spPr>
          <a:xfrm>
            <a:off x="99949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7045" y="6694"/>
                </a:moveTo>
                <a:cubicBezTo>
                  <a:pt x="6728" y="6694"/>
                  <a:pt x="6466" y="7207"/>
                  <a:pt x="6466" y="7793"/>
                </a:cubicBezTo>
                <a:lnTo>
                  <a:pt x="6466" y="14487"/>
                </a:lnTo>
                <a:cubicBezTo>
                  <a:pt x="6466" y="15157"/>
                  <a:pt x="6729" y="15559"/>
                  <a:pt x="7045" y="15559"/>
                </a:cubicBezTo>
                <a:cubicBezTo>
                  <a:pt x="7361" y="15559"/>
                  <a:pt x="7638" y="15073"/>
                  <a:pt x="7638" y="14487"/>
                </a:cubicBezTo>
                <a:lnTo>
                  <a:pt x="7638" y="7793"/>
                </a:lnTo>
                <a:cubicBezTo>
                  <a:pt x="7638" y="7207"/>
                  <a:pt x="7361" y="6694"/>
                  <a:pt x="7045" y="6694"/>
                </a:cubicBezTo>
                <a:close/>
                <a:moveTo>
                  <a:pt x="18706" y="8447"/>
                </a:moveTo>
                <a:lnTo>
                  <a:pt x="20414" y="8447"/>
                </a:lnTo>
                <a:lnTo>
                  <a:pt x="20414" y="13049"/>
                </a:lnTo>
                <a:lnTo>
                  <a:pt x="18706" y="13049"/>
                </a:lnTo>
                <a:lnTo>
                  <a:pt x="18706"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1" name="Form"/>
          <p:cNvSpPr/>
          <p:nvPr/>
        </p:nvSpPr>
        <p:spPr>
          <a:xfrm>
            <a:off x="113030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18706" y="8447"/>
                </a:moveTo>
                <a:lnTo>
                  <a:pt x="20414" y="8447"/>
                </a:lnTo>
                <a:lnTo>
                  <a:pt x="20414" y="13049"/>
                </a:lnTo>
                <a:lnTo>
                  <a:pt x="18706" y="13049"/>
                </a:lnTo>
                <a:lnTo>
                  <a:pt x="18706"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2" name="Form"/>
          <p:cNvSpPr/>
          <p:nvPr/>
        </p:nvSpPr>
        <p:spPr>
          <a:xfrm>
            <a:off x="125984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29" y="2092"/>
                </a:moveTo>
                <a:lnTo>
                  <a:pt x="17435" y="2092"/>
                </a:lnTo>
                <a:lnTo>
                  <a:pt x="17435" y="19403"/>
                </a:lnTo>
                <a:lnTo>
                  <a:pt x="1129" y="19403"/>
                </a:lnTo>
                <a:lnTo>
                  <a:pt x="1129" y="2092"/>
                </a:lnTo>
                <a:close/>
                <a:moveTo>
                  <a:pt x="18706" y="8447"/>
                </a:moveTo>
                <a:lnTo>
                  <a:pt x="20414" y="8447"/>
                </a:lnTo>
                <a:lnTo>
                  <a:pt x="20414" y="13049"/>
                </a:lnTo>
                <a:lnTo>
                  <a:pt x="18706" y="13049"/>
                </a:lnTo>
                <a:lnTo>
                  <a:pt x="18706" y="8447"/>
                </a:lnTo>
                <a:close/>
                <a:moveTo>
                  <a:pt x="3755" y="10042"/>
                </a:moveTo>
                <a:cubicBezTo>
                  <a:pt x="3439" y="10042"/>
                  <a:pt x="3162" y="10554"/>
                  <a:pt x="3162" y="11140"/>
                </a:cubicBezTo>
                <a:cubicBezTo>
                  <a:pt x="3162" y="11726"/>
                  <a:pt x="3439" y="12212"/>
                  <a:pt x="3755" y="12212"/>
                </a:cubicBezTo>
                <a:lnTo>
                  <a:pt x="14598" y="12212"/>
                </a:lnTo>
                <a:cubicBezTo>
                  <a:pt x="14914" y="12212"/>
                  <a:pt x="15177" y="11726"/>
                  <a:pt x="15176" y="11140"/>
                </a:cubicBezTo>
                <a:cubicBezTo>
                  <a:pt x="15176" y="10554"/>
                  <a:pt x="14914" y="10042"/>
                  <a:pt x="14598" y="10042"/>
                </a:cubicBezTo>
                <a:lnTo>
                  <a:pt x="3755" y="10042"/>
                </a:lnTo>
                <a:close/>
              </a:path>
            </a:pathLst>
          </a:custGeom>
          <a:solidFill>
            <a:srgbClr val="000000"/>
          </a:solidFill>
          <a:ln w="12700">
            <a:miter lim="400000"/>
          </a:ln>
        </p:spPr>
        <p:txBody>
          <a:bodyPr lIns="38100" tIns="38100" rIns="38100" bIns="38100" anchor="ctr"/>
          <a:lstStyle/>
          <a:p>
            <a:pPr defTabSz="457200">
              <a:defRPr sz="28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3" name="Form"/>
          <p:cNvSpPr/>
          <p:nvPr/>
        </p:nvSpPr>
        <p:spPr>
          <a:xfrm>
            <a:off x="139065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6904" y="5021"/>
                </a:moveTo>
                <a:cubicBezTo>
                  <a:pt x="6757" y="5021"/>
                  <a:pt x="6607" y="5125"/>
                  <a:pt x="6494" y="5335"/>
                </a:cubicBezTo>
                <a:cubicBezTo>
                  <a:pt x="6268" y="5753"/>
                  <a:pt x="6268" y="6433"/>
                  <a:pt x="6494" y="6851"/>
                </a:cubicBezTo>
                <a:lnTo>
                  <a:pt x="8668" y="10852"/>
                </a:lnTo>
                <a:lnTo>
                  <a:pt x="6494" y="14879"/>
                </a:lnTo>
                <a:cubicBezTo>
                  <a:pt x="6268" y="15298"/>
                  <a:pt x="6268" y="15952"/>
                  <a:pt x="6494" y="16370"/>
                </a:cubicBezTo>
                <a:cubicBezTo>
                  <a:pt x="6630" y="16621"/>
                  <a:pt x="6768" y="16710"/>
                  <a:pt x="6904" y="16710"/>
                </a:cubicBezTo>
                <a:cubicBezTo>
                  <a:pt x="7039" y="16710"/>
                  <a:pt x="7223" y="16621"/>
                  <a:pt x="7313" y="16370"/>
                </a:cubicBezTo>
                <a:lnTo>
                  <a:pt x="9473" y="12369"/>
                </a:lnTo>
                <a:lnTo>
                  <a:pt x="11647" y="16370"/>
                </a:lnTo>
                <a:cubicBezTo>
                  <a:pt x="11783" y="16621"/>
                  <a:pt x="11921" y="16710"/>
                  <a:pt x="12056" y="16710"/>
                </a:cubicBezTo>
                <a:cubicBezTo>
                  <a:pt x="12192" y="16710"/>
                  <a:pt x="12361" y="16621"/>
                  <a:pt x="12452" y="16370"/>
                </a:cubicBezTo>
                <a:cubicBezTo>
                  <a:pt x="12678" y="15952"/>
                  <a:pt x="12678" y="15298"/>
                  <a:pt x="12452" y="14879"/>
                </a:cubicBezTo>
                <a:lnTo>
                  <a:pt x="10292" y="10852"/>
                </a:lnTo>
                <a:lnTo>
                  <a:pt x="12452" y="6851"/>
                </a:lnTo>
                <a:cubicBezTo>
                  <a:pt x="12678" y="6433"/>
                  <a:pt x="12678" y="5753"/>
                  <a:pt x="12452" y="5335"/>
                </a:cubicBezTo>
                <a:cubicBezTo>
                  <a:pt x="12226" y="4916"/>
                  <a:pt x="11873" y="4916"/>
                  <a:pt x="11647" y="5335"/>
                </a:cubicBezTo>
                <a:lnTo>
                  <a:pt x="9473" y="9362"/>
                </a:lnTo>
                <a:lnTo>
                  <a:pt x="7313" y="5335"/>
                </a:lnTo>
                <a:cubicBezTo>
                  <a:pt x="7200" y="5125"/>
                  <a:pt x="7050" y="5021"/>
                  <a:pt x="6904" y="5021"/>
                </a:cubicBezTo>
                <a:close/>
                <a:moveTo>
                  <a:pt x="18706" y="8447"/>
                </a:moveTo>
                <a:lnTo>
                  <a:pt x="20414" y="8447"/>
                </a:lnTo>
                <a:lnTo>
                  <a:pt x="20414" y="13049"/>
                </a:lnTo>
                <a:lnTo>
                  <a:pt x="18706" y="13049"/>
                </a:lnTo>
                <a:lnTo>
                  <a:pt x="18706"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4" name="Form"/>
          <p:cNvSpPr/>
          <p:nvPr/>
        </p:nvSpPr>
        <p:spPr>
          <a:xfrm>
            <a:off x="15214600" y="10198100"/>
            <a:ext cx="607219" cy="327819"/>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555"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13228" y="5021"/>
                </a:moveTo>
                <a:cubicBezTo>
                  <a:pt x="13081" y="5021"/>
                  <a:pt x="12932" y="5125"/>
                  <a:pt x="12819" y="5335"/>
                </a:cubicBezTo>
                <a:lnTo>
                  <a:pt x="8118" y="14043"/>
                </a:lnTo>
                <a:lnTo>
                  <a:pt x="5958" y="10016"/>
                </a:lnTo>
                <a:cubicBezTo>
                  <a:pt x="5732" y="9597"/>
                  <a:pt x="5365" y="9597"/>
                  <a:pt x="5139" y="10016"/>
                </a:cubicBezTo>
                <a:cubicBezTo>
                  <a:pt x="4913" y="10434"/>
                  <a:pt x="4913" y="11114"/>
                  <a:pt x="5139" y="11532"/>
                </a:cubicBezTo>
                <a:lnTo>
                  <a:pt x="7708" y="16291"/>
                </a:lnTo>
                <a:cubicBezTo>
                  <a:pt x="7844" y="16543"/>
                  <a:pt x="7982" y="16631"/>
                  <a:pt x="8118" y="16631"/>
                </a:cubicBezTo>
                <a:cubicBezTo>
                  <a:pt x="8253" y="16631"/>
                  <a:pt x="8437" y="16543"/>
                  <a:pt x="8527" y="16291"/>
                </a:cubicBezTo>
                <a:lnTo>
                  <a:pt x="13638" y="6851"/>
                </a:lnTo>
                <a:cubicBezTo>
                  <a:pt x="13864" y="6433"/>
                  <a:pt x="13864" y="5753"/>
                  <a:pt x="13638" y="5335"/>
                </a:cubicBezTo>
                <a:cubicBezTo>
                  <a:pt x="13525" y="5125"/>
                  <a:pt x="13375" y="5021"/>
                  <a:pt x="13228" y="5021"/>
                </a:cubicBezTo>
                <a:close/>
                <a:moveTo>
                  <a:pt x="18706" y="8447"/>
                </a:moveTo>
                <a:lnTo>
                  <a:pt x="20414" y="8447"/>
                </a:lnTo>
                <a:lnTo>
                  <a:pt x="20414" y="13049"/>
                </a:lnTo>
                <a:lnTo>
                  <a:pt x="18706" y="13049"/>
                </a:lnTo>
                <a:lnTo>
                  <a:pt x="18706" y="844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5" name="Form"/>
          <p:cNvSpPr/>
          <p:nvPr/>
        </p:nvSpPr>
        <p:spPr>
          <a:xfrm>
            <a:off x="4851400" y="10058400"/>
            <a:ext cx="439341" cy="608410"/>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276"/>
                  <a:pt x="0" y="592"/>
                </a:cubicBezTo>
                <a:lnTo>
                  <a:pt x="0" y="21008"/>
                </a:lnTo>
                <a:cubicBezTo>
                  <a:pt x="0" y="21324"/>
                  <a:pt x="382" y="21600"/>
                  <a:pt x="820" y="21600"/>
                </a:cubicBezTo>
                <a:lnTo>
                  <a:pt x="20800" y="21600"/>
                </a:lnTo>
                <a:cubicBezTo>
                  <a:pt x="21237" y="21600"/>
                  <a:pt x="21600" y="21324"/>
                  <a:pt x="21600" y="21008"/>
                </a:cubicBezTo>
                <a:lnTo>
                  <a:pt x="21600" y="592"/>
                </a:lnTo>
                <a:cubicBezTo>
                  <a:pt x="21538" y="276"/>
                  <a:pt x="21237" y="0"/>
                  <a:pt x="20800" y="0"/>
                </a:cubicBezTo>
                <a:lnTo>
                  <a:pt x="820" y="0"/>
                </a:lnTo>
                <a:close/>
                <a:moveTo>
                  <a:pt x="1620" y="1127"/>
                </a:moveTo>
                <a:lnTo>
                  <a:pt x="19980" y="1127"/>
                </a:lnTo>
                <a:lnTo>
                  <a:pt x="19980" y="20431"/>
                </a:lnTo>
                <a:lnTo>
                  <a:pt x="1620" y="20431"/>
                </a:lnTo>
                <a:lnTo>
                  <a:pt x="1620" y="1127"/>
                </a:lnTo>
                <a:close/>
                <a:moveTo>
                  <a:pt x="3317" y="4960"/>
                </a:moveTo>
                <a:cubicBezTo>
                  <a:pt x="2880" y="4960"/>
                  <a:pt x="2498" y="5236"/>
                  <a:pt x="2498" y="5551"/>
                </a:cubicBezTo>
                <a:cubicBezTo>
                  <a:pt x="2498" y="5867"/>
                  <a:pt x="2880" y="6129"/>
                  <a:pt x="3317" y="6129"/>
                </a:cubicBezTo>
                <a:lnTo>
                  <a:pt x="17483" y="6129"/>
                </a:lnTo>
                <a:cubicBezTo>
                  <a:pt x="17920" y="6129"/>
                  <a:pt x="18302" y="5867"/>
                  <a:pt x="18302" y="5551"/>
                </a:cubicBezTo>
                <a:cubicBezTo>
                  <a:pt x="18302" y="5236"/>
                  <a:pt x="17920" y="4960"/>
                  <a:pt x="17483" y="4960"/>
                </a:cubicBezTo>
                <a:lnTo>
                  <a:pt x="3317" y="4960"/>
                </a:lnTo>
                <a:close/>
                <a:moveTo>
                  <a:pt x="5737" y="9919"/>
                </a:moveTo>
                <a:cubicBezTo>
                  <a:pt x="4987" y="9919"/>
                  <a:pt x="4371" y="10365"/>
                  <a:pt x="4371" y="10906"/>
                </a:cubicBezTo>
                <a:cubicBezTo>
                  <a:pt x="4371" y="11447"/>
                  <a:pt x="4987" y="11906"/>
                  <a:pt x="5737" y="11906"/>
                </a:cubicBezTo>
                <a:cubicBezTo>
                  <a:pt x="6486" y="11906"/>
                  <a:pt x="7122" y="11447"/>
                  <a:pt x="7122" y="10906"/>
                </a:cubicBezTo>
                <a:cubicBezTo>
                  <a:pt x="7184" y="10365"/>
                  <a:pt x="6548" y="9919"/>
                  <a:pt x="5737" y="9919"/>
                </a:cubicBezTo>
                <a:close/>
                <a:moveTo>
                  <a:pt x="10732" y="9919"/>
                </a:moveTo>
                <a:cubicBezTo>
                  <a:pt x="9982" y="9919"/>
                  <a:pt x="9366" y="10365"/>
                  <a:pt x="9366" y="10906"/>
                </a:cubicBezTo>
                <a:cubicBezTo>
                  <a:pt x="9366" y="11447"/>
                  <a:pt x="9982" y="11906"/>
                  <a:pt x="10732" y="11906"/>
                </a:cubicBezTo>
                <a:cubicBezTo>
                  <a:pt x="11481" y="11906"/>
                  <a:pt x="12117" y="11447"/>
                  <a:pt x="12117" y="10906"/>
                </a:cubicBezTo>
                <a:cubicBezTo>
                  <a:pt x="12117" y="10365"/>
                  <a:pt x="11481" y="9919"/>
                  <a:pt x="10732" y="9919"/>
                </a:cubicBezTo>
                <a:close/>
                <a:moveTo>
                  <a:pt x="15727" y="9919"/>
                </a:moveTo>
                <a:cubicBezTo>
                  <a:pt x="14978" y="9919"/>
                  <a:pt x="14361" y="10365"/>
                  <a:pt x="14361" y="10906"/>
                </a:cubicBezTo>
                <a:cubicBezTo>
                  <a:pt x="14361" y="11447"/>
                  <a:pt x="14978" y="11906"/>
                  <a:pt x="15727" y="11906"/>
                </a:cubicBezTo>
                <a:cubicBezTo>
                  <a:pt x="16476" y="11906"/>
                  <a:pt x="17112" y="11447"/>
                  <a:pt x="17112" y="10906"/>
                </a:cubicBezTo>
                <a:cubicBezTo>
                  <a:pt x="17112" y="10365"/>
                  <a:pt x="16476" y="9919"/>
                  <a:pt x="15727" y="9919"/>
                </a:cubicBezTo>
                <a:close/>
                <a:moveTo>
                  <a:pt x="5737" y="10821"/>
                </a:moveTo>
                <a:cubicBezTo>
                  <a:pt x="5861" y="10821"/>
                  <a:pt x="5932" y="10872"/>
                  <a:pt x="5932" y="10962"/>
                </a:cubicBezTo>
                <a:cubicBezTo>
                  <a:pt x="5994" y="11052"/>
                  <a:pt x="5861" y="11089"/>
                  <a:pt x="5737" y="11089"/>
                </a:cubicBezTo>
                <a:cubicBezTo>
                  <a:pt x="5612" y="11089"/>
                  <a:pt x="5561" y="11052"/>
                  <a:pt x="5561" y="10962"/>
                </a:cubicBezTo>
                <a:cubicBezTo>
                  <a:pt x="5561" y="10872"/>
                  <a:pt x="5612" y="10821"/>
                  <a:pt x="5737" y="10821"/>
                </a:cubicBezTo>
                <a:close/>
                <a:moveTo>
                  <a:pt x="10732" y="10821"/>
                </a:moveTo>
                <a:cubicBezTo>
                  <a:pt x="10857" y="10821"/>
                  <a:pt x="10927" y="10872"/>
                  <a:pt x="10927" y="10962"/>
                </a:cubicBezTo>
                <a:cubicBezTo>
                  <a:pt x="10927" y="11052"/>
                  <a:pt x="10794" y="11089"/>
                  <a:pt x="10732" y="11089"/>
                </a:cubicBezTo>
                <a:cubicBezTo>
                  <a:pt x="10607" y="11089"/>
                  <a:pt x="10556" y="11052"/>
                  <a:pt x="10556" y="10962"/>
                </a:cubicBezTo>
                <a:cubicBezTo>
                  <a:pt x="10556" y="10872"/>
                  <a:pt x="10607" y="10821"/>
                  <a:pt x="10732" y="10821"/>
                </a:cubicBezTo>
                <a:close/>
                <a:moveTo>
                  <a:pt x="15727" y="10821"/>
                </a:moveTo>
                <a:cubicBezTo>
                  <a:pt x="15852" y="10821"/>
                  <a:pt x="15922" y="10872"/>
                  <a:pt x="15922" y="10962"/>
                </a:cubicBezTo>
                <a:cubicBezTo>
                  <a:pt x="15922" y="11052"/>
                  <a:pt x="15852" y="11089"/>
                  <a:pt x="15727" y="11089"/>
                </a:cubicBezTo>
                <a:cubicBezTo>
                  <a:pt x="15602" y="11089"/>
                  <a:pt x="15551" y="11052"/>
                  <a:pt x="15551" y="10962"/>
                </a:cubicBezTo>
                <a:cubicBezTo>
                  <a:pt x="15551" y="10872"/>
                  <a:pt x="15602" y="10821"/>
                  <a:pt x="15727" y="10821"/>
                </a:cubicBezTo>
                <a:close/>
                <a:moveTo>
                  <a:pt x="5737" y="13526"/>
                </a:moveTo>
                <a:cubicBezTo>
                  <a:pt x="4987" y="13526"/>
                  <a:pt x="4371" y="13972"/>
                  <a:pt x="4371" y="14513"/>
                </a:cubicBezTo>
                <a:cubicBezTo>
                  <a:pt x="4371" y="15054"/>
                  <a:pt x="4987" y="15513"/>
                  <a:pt x="5737" y="15513"/>
                </a:cubicBezTo>
                <a:cubicBezTo>
                  <a:pt x="6486" y="15513"/>
                  <a:pt x="7122" y="15054"/>
                  <a:pt x="7122" y="14513"/>
                </a:cubicBezTo>
                <a:cubicBezTo>
                  <a:pt x="7184" y="13972"/>
                  <a:pt x="6548" y="13526"/>
                  <a:pt x="5737" y="13526"/>
                </a:cubicBezTo>
                <a:close/>
                <a:moveTo>
                  <a:pt x="10732" y="13526"/>
                </a:moveTo>
                <a:cubicBezTo>
                  <a:pt x="9982" y="13526"/>
                  <a:pt x="9366" y="13972"/>
                  <a:pt x="9366" y="14513"/>
                </a:cubicBezTo>
                <a:cubicBezTo>
                  <a:pt x="9366" y="15054"/>
                  <a:pt x="9982" y="15513"/>
                  <a:pt x="10732" y="15513"/>
                </a:cubicBezTo>
                <a:cubicBezTo>
                  <a:pt x="11481" y="15513"/>
                  <a:pt x="12117" y="15054"/>
                  <a:pt x="12117" y="14513"/>
                </a:cubicBezTo>
                <a:cubicBezTo>
                  <a:pt x="12117" y="13972"/>
                  <a:pt x="11481" y="13526"/>
                  <a:pt x="10732" y="13526"/>
                </a:cubicBezTo>
                <a:close/>
                <a:moveTo>
                  <a:pt x="15727" y="13526"/>
                </a:moveTo>
                <a:cubicBezTo>
                  <a:pt x="14978" y="13526"/>
                  <a:pt x="14361" y="13972"/>
                  <a:pt x="14361" y="14513"/>
                </a:cubicBezTo>
                <a:cubicBezTo>
                  <a:pt x="14361" y="15054"/>
                  <a:pt x="14978" y="15513"/>
                  <a:pt x="15727" y="15513"/>
                </a:cubicBezTo>
                <a:cubicBezTo>
                  <a:pt x="16476" y="15513"/>
                  <a:pt x="17112" y="15054"/>
                  <a:pt x="17112" y="14513"/>
                </a:cubicBezTo>
                <a:cubicBezTo>
                  <a:pt x="17112" y="13972"/>
                  <a:pt x="16476" y="13526"/>
                  <a:pt x="15727" y="13526"/>
                </a:cubicBezTo>
                <a:close/>
                <a:moveTo>
                  <a:pt x="5737" y="14428"/>
                </a:moveTo>
                <a:cubicBezTo>
                  <a:pt x="5861" y="14428"/>
                  <a:pt x="5932" y="14479"/>
                  <a:pt x="5932" y="14569"/>
                </a:cubicBezTo>
                <a:cubicBezTo>
                  <a:pt x="5994" y="14659"/>
                  <a:pt x="5861" y="14696"/>
                  <a:pt x="5737" y="14696"/>
                </a:cubicBezTo>
                <a:cubicBezTo>
                  <a:pt x="5612" y="14696"/>
                  <a:pt x="5561" y="14659"/>
                  <a:pt x="5561" y="14569"/>
                </a:cubicBezTo>
                <a:cubicBezTo>
                  <a:pt x="5561" y="14479"/>
                  <a:pt x="5612" y="14428"/>
                  <a:pt x="5737" y="14428"/>
                </a:cubicBezTo>
                <a:close/>
                <a:moveTo>
                  <a:pt x="10732" y="14428"/>
                </a:moveTo>
                <a:cubicBezTo>
                  <a:pt x="10857" y="14428"/>
                  <a:pt x="10927" y="14479"/>
                  <a:pt x="10927" y="14569"/>
                </a:cubicBezTo>
                <a:cubicBezTo>
                  <a:pt x="10927" y="14659"/>
                  <a:pt x="10794" y="14696"/>
                  <a:pt x="10732" y="14696"/>
                </a:cubicBezTo>
                <a:cubicBezTo>
                  <a:pt x="10607" y="14696"/>
                  <a:pt x="10556" y="14659"/>
                  <a:pt x="10556" y="14569"/>
                </a:cubicBezTo>
                <a:cubicBezTo>
                  <a:pt x="10556" y="14479"/>
                  <a:pt x="10607" y="14428"/>
                  <a:pt x="10732" y="14428"/>
                </a:cubicBezTo>
                <a:close/>
                <a:moveTo>
                  <a:pt x="15727" y="14428"/>
                </a:moveTo>
                <a:cubicBezTo>
                  <a:pt x="15852" y="14428"/>
                  <a:pt x="15922" y="14479"/>
                  <a:pt x="15922" y="14569"/>
                </a:cubicBezTo>
                <a:cubicBezTo>
                  <a:pt x="15922" y="14659"/>
                  <a:pt x="15852" y="14696"/>
                  <a:pt x="15727" y="14696"/>
                </a:cubicBezTo>
                <a:cubicBezTo>
                  <a:pt x="15602" y="14696"/>
                  <a:pt x="15551" y="14659"/>
                  <a:pt x="15551" y="14569"/>
                </a:cubicBezTo>
                <a:cubicBezTo>
                  <a:pt x="15551" y="14479"/>
                  <a:pt x="15602" y="14428"/>
                  <a:pt x="15727" y="14428"/>
                </a:cubicBezTo>
                <a:close/>
                <a:moveTo>
                  <a:pt x="5737" y="17133"/>
                </a:moveTo>
                <a:cubicBezTo>
                  <a:pt x="4987" y="17133"/>
                  <a:pt x="4371" y="17579"/>
                  <a:pt x="4371" y="18120"/>
                </a:cubicBezTo>
                <a:cubicBezTo>
                  <a:pt x="4371" y="18661"/>
                  <a:pt x="4987" y="19120"/>
                  <a:pt x="5737" y="19120"/>
                </a:cubicBezTo>
                <a:cubicBezTo>
                  <a:pt x="6486" y="19120"/>
                  <a:pt x="7122" y="18661"/>
                  <a:pt x="7122" y="18120"/>
                </a:cubicBezTo>
                <a:cubicBezTo>
                  <a:pt x="7184" y="17579"/>
                  <a:pt x="6548" y="17134"/>
                  <a:pt x="5737" y="17133"/>
                </a:cubicBezTo>
                <a:close/>
                <a:moveTo>
                  <a:pt x="10732" y="17133"/>
                </a:moveTo>
                <a:cubicBezTo>
                  <a:pt x="9982" y="17133"/>
                  <a:pt x="9366" y="17579"/>
                  <a:pt x="9366" y="18120"/>
                </a:cubicBezTo>
                <a:cubicBezTo>
                  <a:pt x="9366" y="18661"/>
                  <a:pt x="9982" y="19120"/>
                  <a:pt x="10732" y="19120"/>
                </a:cubicBezTo>
                <a:cubicBezTo>
                  <a:pt x="11481" y="19120"/>
                  <a:pt x="12117" y="18661"/>
                  <a:pt x="12117" y="18120"/>
                </a:cubicBezTo>
                <a:cubicBezTo>
                  <a:pt x="12179" y="17579"/>
                  <a:pt x="11543" y="17134"/>
                  <a:pt x="10732" y="17133"/>
                </a:cubicBezTo>
                <a:close/>
                <a:moveTo>
                  <a:pt x="15727" y="17133"/>
                </a:moveTo>
                <a:cubicBezTo>
                  <a:pt x="14978" y="17133"/>
                  <a:pt x="14361" y="17579"/>
                  <a:pt x="14361" y="18120"/>
                </a:cubicBezTo>
                <a:cubicBezTo>
                  <a:pt x="14361" y="18661"/>
                  <a:pt x="14978" y="19120"/>
                  <a:pt x="15727" y="19120"/>
                </a:cubicBezTo>
                <a:cubicBezTo>
                  <a:pt x="16476" y="19120"/>
                  <a:pt x="17112" y="18661"/>
                  <a:pt x="17112" y="18120"/>
                </a:cubicBezTo>
                <a:cubicBezTo>
                  <a:pt x="17175" y="17579"/>
                  <a:pt x="16539" y="17134"/>
                  <a:pt x="15727" y="17133"/>
                </a:cubicBezTo>
                <a:close/>
                <a:moveTo>
                  <a:pt x="5737" y="18035"/>
                </a:moveTo>
                <a:cubicBezTo>
                  <a:pt x="5861" y="18035"/>
                  <a:pt x="5932" y="18086"/>
                  <a:pt x="5932" y="18176"/>
                </a:cubicBezTo>
                <a:cubicBezTo>
                  <a:pt x="5932" y="18266"/>
                  <a:pt x="5861" y="18303"/>
                  <a:pt x="5737" y="18303"/>
                </a:cubicBezTo>
                <a:cubicBezTo>
                  <a:pt x="5612" y="18303"/>
                  <a:pt x="5561" y="18266"/>
                  <a:pt x="5561" y="18176"/>
                </a:cubicBezTo>
                <a:cubicBezTo>
                  <a:pt x="5561" y="18086"/>
                  <a:pt x="5612" y="18035"/>
                  <a:pt x="5737" y="18035"/>
                </a:cubicBezTo>
                <a:close/>
                <a:moveTo>
                  <a:pt x="10732" y="18035"/>
                </a:moveTo>
                <a:cubicBezTo>
                  <a:pt x="10857" y="18035"/>
                  <a:pt x="10927" y="18086"/>
                  <a:pt x="10927" y="18176"/>
                </a:cubicBezTo>
                <a:cubicBezTo>
                  <a:pt x="10927" y="18266"/>
                  <a:pt x="10857" y="18303"/>
                  <a:pt x="10732" y="18303"/>
                </a:cubicBezTo>
                <a:cubicBezTo>
                  <a:pt x="10607" y="18303"/>
                  <a:pt x="10556" y="18266"/>
                  <a:pt x="10556" y="18176"/>
                </a:cubicBezTo>
                <a:cubicBezTo>
                  <a:pt x="10556" y="18086"/>
                  <a:pt x="10607" y="18035"/>
                  <a:pt x="10732" y="18035"/>
                </a:cubicBezTo>
                <a:close/>
                <a:moveTo>
                  <a:pt x="15727" y="18035"/>
                </a:moveTo>
                <a:cubicBezTo>
                  <a:pt x="15852" y="18035"/>
                  <a:pt x="15922" y="18086"/>
                  <a:pt x="15922" y="18176"/>
                </a:cubicBezTo>
                <a:cubicBezTo>
                  <a:pt x="15922" y="18266"/>
                  <a:pt x="15852" y="18303"/>
                  <a:pt x="15727" y="18303"/>
                </a:cubicBezTo>
                <a:cubicBezTo>
                  <a:pt x="15602" y="18303"/>
                  <a:pt x="15551" y="18266"/>
                  <a:pt x="15551" y="18176"/>
                </a:cubicBezTo>
                <a:cubicBezTo>
                  <a:pt x="15551" y="18086"/>
                  <a:pt x="15602" y="18035"/>
                  <a:pt x="15727" y="180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6" name="Form"/>
          <p:cNvSpPr/>
          <p:nvPr/>
        </p:nvSpPr>
        <p:spPr>
          <a:xfrm>
            <a:off x="6083300" y="55880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0772" y="4809"/>
                </a:moveTo>
                <a:cubicBezTo>
                  <a:pt x="10457" y="4809"/>
                  <a:pt x="10195" y="5085"/>
                  <a:pt x="10195" y="5400"/>
                </a:cubicBezTo>
                <a:lnTo>
                  <a:pt x="10195" y="6708"/>
                </a:lnTo>
                <a:cubicBezTo>
                  <a:pt x="9160" y="6978"/>
                  <a:pt x="8395" y="7920"/>
                  <a:pt x="8395" y="9000"/>
                </a:cubicBezTo>
                <a:cubicBezTo>
                  <a:pt x="8395" y="10080"/>
                  <a:pt x="9160" y="11067"/>
                  <a:pt x="10195" y="11292"/>
                </a:cubicBezTo>
                <a:lnTo>
                  <a:pt x="10195" y="13683"/>
                </a:lnTo>
                <a:cubicBezTo>
                  <a:pt x="10105" y="13638"/>
                  <a:pt x="9973" y="13548"/>
                  <a:pt x="9928" y="13458"/>
                </a:cubicBezTo>
                <a:cubicBezTo>
                  <a:pt x="9703" y="13233"/>
                  <a:pt x="9337" y="13233"/>
                  <a:pt x="9113" y="13458"/>
                </a:cubicBezTo>
                <a:cubicBezTo>
                  <a:pt x="8888" y="13683"/>
                  <a:pt x="8888" y="14034"/>
                  <a:pt x="9113" y="14259"/>
                </a:cubicBezTo>
                <a:cubicBezTo>
                  <a:pt x="9428" y="14574"/>
                  <a:pt x="9787" y="14802"/>
                  <a:pt x="10238" y="14892"/>
                </a:cubicBezTo>
                <a:lnTo>
                  <a:pt x="10238" y="16200"/>
                </a:lnTo>
                <a:cubicBezTo>
                  <a:pt x="10238" y="16515"/>
                  <a:pt x="10513" y="16791"/>
                  <a:pt x="10828" y="16791"/>
                </a:cubicBezTo>
                <a:cubicBezTo>
                  <a:pt x="11143" y="16791"/>
                  <a:pt x="11405" y="16515"/>
                  <a:pt x="11405" y="16200"/>
                </a:cubicBezTo>
                <a:lnTo>
                  <a:pt x="11405" y="14892"/>
                </a:lnTo>
                <a:cubicBezTo>
                  <a:pt x="12440" y="14622"/>
                  <a:pt x="13205" y="13680"/>
                  <a:pt x="13205" y="12600"/>
                </a:cubicBezTo>
                <a:cubicBezTo>
                  <a:pt x="13205" y="11520"/>
                  <a:pt x="12440" y="10578"/>
                  <a:pt x="11405" y="10308"/>
                </a:cubicBezTo>
                <a:lnTo>
                  <a:pt x="11405" y="7917"/>
                </a:lnTo>
                <a:cubicBezTo>
                  <a:pt x="11495" y="7962"/>
                  <a:pt x="11627" y="8052"/>
                  <a:pt x="11672" y="8142"/>
                </a:cubicBezTo>
                <a:cubicBezTo>
                  <a:pt x="11897" y="8367"/>
                  <a:pt x="12263" y="8367"/>
                  <a:pt x="12488" y="8142"/>
                </a:cubicBezTo>
                <a:cubicBezTo>
                  <a:pt x="12713" y="7917"/>
                  <a:pt x="12712" y="7566"/>
                  <a:pt x="12488" y="7341"/>
                </a:cubicBezTo>
                <a:cubicBezTo>
                  <a:pt x="12172" y="7026"/>
                  <a:pt x="11813" y="6798"/>
                  <a:pt x="11363" y="6708"/>
                </a:cubicBezTo>
                <a:lnTo>
                  <a:pt x="11363" y="5400"/>
                </a:lnTo>
                <a:cubicBezTo>
                  <a:pt x="11363" y="5085"/>
                  <a:pt x="11087" y="4809"/>
                  <a:pt x="10772" y="4809"/>
                </a:cubicBezTo>
                <a:close/>
                <a:moveTo>
                  <a:pt x="10238" y="7917"/>
                </a:moveTo>
                <a:lnTo>
                  <a:pt x="10238" y="10083"/>
                </a:lnTo>
                <a:cubicBezTo>
                  <a:pt x="9878" y="9903"/>
                  <a:pt x="9605" y="9495"/>
                  <a:pt x="9605" y="9000"/>
                </a:cubicBezTo>
                <a:cubicBezTo>
                  <a:pt x="9605" y="8550"/>
                  <a:pt x="9878" y="8142"/>
                  <a:pt x="10238" y="7917"/>
                </a:cubicBezTo>
                <a:close/>
                <a:moveTo>
                  <a:pt x="11405" y="11559"/>
                </a:moveTo>
                <a:cubicBezTo>
                  <a:pt x="11810" y="11784"/>
                  <a:pt x="12038" y="12192"/>
                  <a:pt x="12038" y="12642"/>
                </a:cubicBezTo>
                <a:cubicBezTo>
                  <a:pt x="12038" y="13092"/>
                  <a:pt x="11765" y="13500"/>
                  <a:pt x="11405" y="13725"/>
                </a:cubicBezTo>
                <a:lnTo>
                  <a:pt x="11405" y="1155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7" name="Form"/>
          <p:cNvSpPr/>
          <p:nvPr/>
        </p:nvSpPr>
        <p:spPr>
          <a:xfrm>
            <a:off x="7391400" y="55880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798" y="6609"/>
                </a:moveTo>
                <a:cubicBezTo>
                  <a:pt x="9953" y="6609"/>
                  <a:pt x="8376" y="7827"/>
                  <a:pt x="7791" y="9492"/>
                </a:cubicBezTo>
                <a:lnTo>
                  <a:pt x="7256" y="9492"/>
                </a:lnTo>
                <a:cubicBezTo>
                  <a:pt x="6941" y="9492"/>
                  <a:pt x="6666" y="9768"/>
                  <a:pt x="6666" y="10083"/>
                </a:cubicBezTo>
                <a:cubicBezTo>
                  <a:pt x="6666" y="10398"/>
                  <a:pt x="6941" y="10659"/>
                  <a:pt x="7256" y="10659"/>
                </a:cubicBezTo>
                <a:lnTo>
                  <a:pt x="7566" y="10659"/>
                </a:lnTo>
                <a:cubicBezTo>
                  <a:pt x="7566" y="10704"/>
                  <a:pt x="7566" y="10755"/>
                  <a:pt x="7566" y="10800"/>
                </a:cubicBezTo>
                <a:cubicBezTo>
                  <a:pt x="7566" y="10845"/>
                  <a:pt x="7566" y="10896"/>
                  <a:pt x="7566" y="10941"/>
                </a:cubicBezTo>
                <a:lnTo>
                  <a:pt x="7256" y="10941"/>
                </a:lnTo>
                <a:cubicBezTo>
                  <a:pt x="6941" y="10941"/>
                  <a:pt x="6666" y="11202"/>
                  <a:pt x="6666" y="11517"/>
                </a:cubicBezTo>
                <a:cubicBezTo>
                  <a:pt x="6666" y="11832"/>
                  <a:pt x="6941" y="12108"/>
                  <a:pt x="7256" y="12108"/>
                </a:cubicBezTo>
                <a:lnTo>
                  <a:pt x="7791" y="12108"/>
                </a:lnTo>
                <a:cubicBezTo>
                  <a:pt x="8331" y="13773"/>
                  <a:pt x="9908" y="14991"/>
                  <a:pt x="11798" y="14991"/>
                </a:cubicBezTo>
                <a:cubicBezTo>
                  <a:pt x="12923" y="14991"/>
                  <a:pt x="13956" y="14532"/>
                  <a:pt x="14766" y="13767"/>
                </a:cubicBezTo>
                <a:cubicBezTo>
                  <a:pt x="14991" y="13542"/>
                  <a:pt x="14991" y="13191"/>
                  <a:pt x="14766" y="12966"/>
                </a:cubicBezTo>
                <a:cubicBezTo>
                  <a:pt x="14586" y="12741"/>
                  <a:pt x="14175" y="12741"/>
                  <a:pt x="13950" y="12966"/>
                </a:cubicBezTo>
                <a:cubicBezTo>
                  <a:pt x="13365" y="13551"/>
                  <a:pt x="12608" y="13866"/>
                  <a:pt x="11798" y="13866"/>
                </a:cubicBezTo>
                <a:cubicBezTo>
                  <a:pt x="10583" y="13866"/>
                  <a:pt x="9551" y="13143"/>
                  <a:pt x="9056" y="12108"/>
                </a:cubicBezTo>
                <a:lnTo>
                  <a:pt x="12698" y="12108"/>
                </a:lnTo>
                <a:cubicBezTo>
                  <a:pt x="13013" y="12108"/>
                  <a:pt x="13275" y="11832"/>
                  <a:pt x="13275" y="11517"/>
                </a:cubicBezTo>
                <a:cubicBezTo>
                  <a:pt x="13275" y="11202"/>
                  <a:pt x="13013" y="10941"/>
                  <a:pt x="12698" y="10941"/>
                </a:cubicBezTo>
                <a:lnTo>
                  <a:pt x="8775" y="10941"/>
                </a:lnTo>
                <a:cubicBezTo>
                  <a:pt x="8775" y="10896"/>
                  <a:pt x="8775" y="10845"/>
                  <a:pt x="8775" y="10800"/>
                </a:cubicBezTo>
                <a:cubicBezTo>
                  <a:pt x="8775" y="10755"/>
                  <a:pt x="8775" y="10704"/>
                  <a:pt x="8775" y="10659"/>
                </a:cubicBezTo>
                <a:lnTo>
                  <a:pt x="12698" y="10659"/>
                </a:lnTo>
                <a:cubicBezTo>
                  <a:pt x="13013" y="10659"/>
                  <a:pt x="13275" y="10398"/>
                  <a:pt x="13275" y="10083"/>
                </a:cubicBezTo>
                <a:cubicBezTo>
                  <a:pt x="13275" y="9768"/>
                  <a:pt x="13013" y="9492"/>
                  <a:pt x="12698" y="9492"/>
                </a:cubicBezTo>
                <a:lnTo>
                  <a:pt x="9056" y="9492"/>
                </a:lnTo>
                <a:cubicBezTo>
                  <a:pt x="9551" y="8457"/>
                  <a:pt x="10583" y="7734"/>
                  <a:pt x="11798" y="7734"/>
                </a:cubicBezTo>
                <a:cubicBezTo>
                  <a:pt x="12608" y="7734"/>
                  <a:pt x="13365" y="8049"/>
                  <a:pt x="13950" y="8634"/>
                </a:cubicBezTo>
                <a:cubicBezTo>
                  <a:pt x="14175" y="8859"/>
                  <a:pt x="14541" y="8859"/>
                  <a:pt x="14766" y="8634"/>
                </a:cubicBezTo>
                <a:cubicBezTo>
                  <a:pt x="14991" y="8409"/>
                  <a:pt x="14991" y="8058"/>
                  <a:pt x="14766" y="7833"/>
                </a:cubicBezTo>
                <a:cubicBezTo>
                  <a:pt x="13956" y="7023"/>
                  <a:pt x="12923" y="6609"/>
                  <a:pt x="11798" y="660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8" name="Form"/>
          <p:cNvSpPr/>
          <p:nvPr/>
        </p:nvSpPr>
        <p:spPr>
          <a:xfrm>
            <a:off x="4762500" y="55880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209"/>
                </a:moveTo>
                <a:cubicBezTo>
                  <a:pt x="16110" y="1209"/>
                  <a:pt x="20433" y="5532"/>
                  <a:pt x="20433" y="10842"/>
                </a:cubicBezTo>
                <a:cubicBezTo>
                  <a:pt x="20478" y="16152"/>
                  <a:pt x="16155" y="20475"/>
                  <a:pt x="10800" y="20475"/>
                </a:cubicBezTo>
                <a:cubicBezTo>
                  <a:pt x="5490" y="20475"/>
                  <a:pt x="1167" y="16152"/>
                  <a:pt x="1167" y="10842"/>
                </a:cubicBezTo>
                <a:cubicBezTo>
                  <a:pt x="1167" y="5532"/>
                  <a:pt x="5490" y="1209"/>
                  <a:pt x="10800" y="1209"/>
                </a:cubicBezTo>
                <a:close/>
                <a:moveTo>
                  <a:pt x="8241" y="7116"/>
                </a:moveTo>
                <a:cubicBezTo>
                  <a:pt x="8094" y="7116"/>
                  <a:pt x="7945" y="7172"/>
                  <a:pt x="7833" y="7284"/>
                </a:cubicBezTo>
                <a:cubicBezTo>
                  <a:pt x="7608" y="7509"/>
                  <a:pt x="7608" y="7875"/>
                  <a:pt x="7833" y="8100"/>
                </a:cubicBezTo>
                <a:lnTo>
                  <a:pt x="9408" y="9675"/>
                </a:lnTo>
                <a:lnTo>
                  <a:pt x="9000" y="9675"/>
                </a:lnTo>
                <a:cubicBezTo>
                  <a:pt x="8685" y="9675"/>
                  <a:pt x="8409" y="9937"/>
                  <a:pt x="8409" y="10252"/>
                </a:cubicBezTo>
                <a:cubicBezTo>
                  <a:pt x="8409" y="10567"/>
                  <a:pt x="8685" y="10842"/>
                  <a:pt x="9000" y="10842"/>
                </a:cubicBezTo>
                <a:lnTo>
                  <a:pt x="10209" y="10842"/>
                </a:lnTo>
                <a:lnTo>
                  <a:pt x="10209" y="11334"/>
                </a:lnTo>
                <a:lnTo>
                  <a:pt x="9000" y="11334"/>
                </a:lnTo>
                <a:cubicBezTo>
                  <a:pt x="8685" y="11334"/>
                  <a:pt x="8409" y="11610"/>
                  <a:pt x="8409" y="11925"/>
                </a:cubicBezTo>
                <a:cubicBezTo>
                  <a:pt x="8409" y="12240"/>
                  <a:pt x="8685" y="12502"/>
                  <a:pt x="9000" y="12502"/>
                </a:cubicBezTo>
                <a:lnTo>
                  <a:pt x="10209" y="12502"/>
                </a:lnTo>
                <a:lnTo>
                  <a:pt x="10209" y="13894"/>
                </a:lnTo>
                <a:cubicBezTo>
                  <a:pt x="10209" y="14209"/>
                  <a:pt x="10485" y="14484"/>
                  <a:pt x="10800" y="14484"/>
                </a:cubicBezTo>
                <a:cubicBezTo>
                  <a:pt x="11115" y="14484"/>
                  <a:pt x="11391" y="14209"/>
                  <a:pt x="11391" y="13894"/>
                </a:cubicBezTo>
                <a:lnTo>
                  <a:pt x="11391" y="12502"/>
                </a:lnTo>
                <a:lnTo>
                  <a:pt x="12600" y="12502"/>
                </a:lnTo>
                <a:cubicBezTo>
                  <a:pt x="12915" y="12502"/>
                  <a:pt x="13191" y="12240"/>
                  <a:pt x="13191" y="11925"/>
                </a:cubicBezTo>
                <a:cubicBezTo>
                  <a:pt x="13191" y="11610"/>
                  <a:pt x="12915" y="11334"/>
                  <a:pt x="12600" y="11334"/>
                </a:cubicBezTo>
                <a:lnTo>
                  <a:pt x="11391" y="11334"/>
                </a:lnTo>
                <a:lnTo>
                  <a:pt x="11391" y="10842"/>
                </a:lnTo>
                <a:lnTo>
                  <a:pt x="12600" y="10842"/>
                </a:lnTo>
                <a:cubicBezTo>
                  <a:pt x="12915" y="10842"/>
                  <a:pt x="13191" y="10567"/>
                  <a:pt x="13191" y="10252"/>
                </a:cubicBezTo>
                <a:cubicBezTo>
                  <a:pt x="13191" y="9937"/>
                  <a:pt x="12915" y="9675"/>
                  <a:pt x="12600" y="9675"/>
                </a:cubicBezTo>
                <a:lnTo>
                  <a:pt x="12192" y="9675"/>
                </a:lnTo>
                <a:lnTo>
                  <a:pt x="13767" y="8100"/>
                </a:lnTo>
                <a:cubicBezTo>
                  <a:pt x="13992" y="7875"/>
                  <a:pt x="13992" y="7509"/>
                  <a:pt x="13767" y="7284"/>
                </a:cubicBezTo>
                <a:cubicBezTo>
                  <a:pt x="13542" y="7059"/>
                  <a:pt x="13191" y="7059"/>
                  <a:pt x="12966" y="7284"/>
                </a:cubicBezTo>
                <a:lnTo>
                  <a:pt x="10800" y="9450"/>
                </a:lnTo>
                <a:lnTo>
                  <a:pt x="8634" y="7284"/>
                </a:lnTo>
                <a:cubicBezTo>
                  <a:pt x="8522" y="7172"/>
                  <a:pt x="8387" y="7116"/>
                  <a:pt x="8241" y="711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99" name="Form"/>
          <p:cNvSpPr/>
          <p:nvPr/>
        </p:nvSpPr>
        <p:spPr>
          <a:xfrm>
            <a:off x="3454400" y="55880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053" y="6609"/>
                </a:moveTo>
                <a:cubicBezTo>
                  <a:pt x="9748" y="6609"/>
                  <a:pt x="8662" y="7695"/>
                  <a:pt x="8662" y="9000"/>
                </a:cubicBezTo>
                <a:lnTo>
                  <a:pt x="8662" y="10266"/>
                </a:lnTo>
                <a:cubicBezTo>
                  <a:pt x="8392" y="10311"/>
                  <a:pt x="8212" y="10530"/>
                  <a:pt x="8212" y="10800"/>
                </a:cubicBezTo>
                <a:cubicBezTo>
                  <a:pt x="8212" y="11070"/>
                  <a:pt x="8392" y="11289"/>
                  <a:pt x="8662" y="11334"/>
                </a:cubicBezTo>
                <a:lnTo>
                  <a:pt x="8662" y="13866"/>
                </a:lnTo>
                <a:cubicBezTo>
                  <a:pt x="8392" y="13911"/>
                  <a:pt x="8212" y="14130"/>
                  <a:pt x="8212" y="14400"/>
                </a:cubicBezTo>
                <a:cubicBezTo>
                  <a:pt x="8212" y="14715"/>
                  <a:pt x="8488" y="14991"/>
                  <a:pt x="8803" y="14991"/>
                </a:cubicBezTo>
                <a:lnTo>
                  <a:pt x="12403" y="14991"/>
                </a:lnTo>
                <a:cubicBezTo>
                  <a:pt x="12718" y="14991"/>
                  <a:pt x="12980" y="14715"/>
                  <a:pt x="12980" y="14400"/>
                </a:cubicBezTo>
                <a:cubicBezTo>
                  <a:pt x="12980" y="14085"/>
                  <a:pt x="12718" y="13809"/>
                  <a:pt x="12403" y="13809"/>
                </a:cubicBezTo>
                <a:lnTo>
                  <a:pt x="9788" y="13809"/>
                </a:lnTo>
                <a:lnTo>
                  <a:pt x="9788" y="11334"/>
                </a:lnTo>
                <a:lnTo>
                  <a:pt x="12403" y="11334"/>
                </a:lnTo>
                <a:cubicBezTo>
                  <a:pt x="12718" y="11334"/>
                  <a:pt x="12980" y="11073"/>
                  <a:pt x="12980" y="10758"/>
                </a:cubicBezTo>
                <a:cubicBezTo>
                  <a:pt x="12980" y="10443"/>
                  <a:pt x="12718" y="10167"/>
                  <a:pt x="12403" y="10167"/>
                </a:cubicBezTo>
                <a:lnTo>
                  <a:pt x="9788" y="10167"/>
                </a:lnTo>
                <a:lnTo>
                  <a:pt x="9788" y="8958"/>
                </a:lnTo>
                <a:cubicBezTo>
                  <a:pt x="9788" y="8283"/>
                  <a:pt x="10322" y="7734"/>
                  <a:pt x="10997" y="7734"/>
                </a:cubicBezTo>
                <a:cubicBezTo>
                  <a:pt x="11672" y="7734"/>
                  <a:pt x="12220" y="8283"/>
                  <a:pt x="12220" y="8958"/>
                </a:cubicBezTo>
                <a:cubicBezTo>
                  <a:pt x="12220" y="9273"/>
                  <a:pt x="12482" y="9534"/>
                  <a:pt x="12797" y="9534"/>
                </a:cubicBezTo>
                <a:cubicBezTo>
                  <a:pt x="13112" y="9534"/>
                  <a:pt x="13388" y="9273"/>
                  <a:pt x="13388" y="8958"/>
                </a:cubicBezTo>
                <a:cubicBezTo>
                  <a:pt x="13432" y="7698"/>
                  <a:pt x="12403" y="6609"/>
                  <a:pt x="11053" y="660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0" name="Form"/>
          <p:cNvSpPr/>
          <p:nvPr/>
        </p:nvSpPr>
        <p:spPr>
          <a:xfrm>
            <a:off x="8788400" y="5588000"/>
            <a:ext cx="440532" cy="609600"/>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560" y="7200"/>
                </a:lnTo>
                <a:lnTo>
                  <a:pt x="16560" y="4191"/>
                </a:lnTo>
                <a:cubicBezTo>
                  <a:pt x="16560" y="1896"/>
                  <a:pt x="13956" y="0"/>
                  <a:pt x="10781"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528" y="12600"/>
                </a:moveTo>
                <a:cubicBezTo>
                  <a:pt x="9843" y="12600"/>
                  <a:pt x="9341" y="13008"/>
                  <a:pt x="9341" y="13458"/>
                </a:cubicBezTo>
                <a:cubicBezTo>
                  <a:pt x="9341" y="13728"/>
                  <a:pt x="9523" y="13956"/>
                  <a:pt x="9710" y="14091"/>
                </a:cubicBezTo>
                <a:lnTo>
                  <a:pt x="9710" y="15117"/>
                </a:lnTo>
                <a:cubicBezTo>
                  <a:pt x="9710" y="15432"/>
                  <a:pt x="10092" y="15708"/>
                  <a:pt x="10528" y="15708"/>
                </a:cubicBezTo>
                <a:cubicBezTo>
                  <a:pt x="10963" y="15708"/>
                  <a:pt x="11325" y="15432"/>
                  <a:pt x="11325" y="15117"/>
                </a:cubicBezTo>
                <a:lnTo>
                  <a:pt x="11325" y="14091"/>
                </a:lnTo>
                <a:cubicBezTo>
                  <a:pt x="11575" y="13911"/>
                  <a:pt x="11715" y="13683"/>
                  <a:pt x="11715" y="13458"/>
                </a:cubicBezTo>
                <a:cubicBezTo>
                  <a:pt x="11777" y="12963"/>
                  <a:pt x="11213" y="12600"/>
                  <a:pt x="10528" y="126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1" name="Form"/>
          <p:cNvSpPr/>
          <p:nvPr/>
        </p:nvSpPr>
        <p:spPr>
          <a:xfrm>
            <a:off x="10096500" y="5588000"/>
            <a:ext cx="440532" cy="609600"/>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538"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150" y="12600"/>
                </a:moveTo>
                <a:cubicBezTo>
                  <a:pt x="10528" y="12600"/>
                  <a:pt x="9963" y="13008"/>
                  <a:pt x="9963" y="13458"/>
                </a:cubicBezTo>
                <a:cubicBezTo>
                  <a:pt x="9963" y="13728"/>
                  <a:pt x="10084" y="13956"/>
                  <a:pt x="10333" y="14091"/>
                </a:cubicBezTo>
                <a:lnTo>
                  <a:pt x="10333" y="15117"/>
                </a:lnTo>
                <a:cubicBezTo>
                  <a:pt x="10333" y="15432"/>
                  <a:pt x="10714" y="15708"/>
                  <a:pt x="11150" y="15708"/>
                </a:cubicBezTo>
                <a:cubicBezTo>
                  <a:pt x="11586" y="15708"/>
                  <a:pt x="11948" y="15432"/>
                  <a:pt x="11948" y="15117"/>
                </a:cubicBezTo>
                <a:lnTo>
                  <a:pt x="11948" y="14091"/>
                </a:lnTo>
                <a:cubicBezTo>
                  <a:pt x="12197" y="13911"/>
                  <a:pt x="12337" y="13683"/>
                  <a:pt x="12337" y="13458"/>
                </a:cubicBezTo>
                <a:cubicBezTo>
                  <a:pt x="12337" y="12963"/>
                  <a:pt x="11773" y="12600"/>
                  <a:pt x="11150" y="126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2" name="Form"/>
          <p:cNvSpPr/>
          <p:nvPr/>
        </p:nvSpPr>
        <p:spPr>
          <a:xfrm>
            <a:off x="11404600" y="5588000"/>
            <a:ext cx="440532" cy="609600"/>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014" y="11700"/>
                </a:moveTo>
                <a:cubicBezTo>
                  <a:pt x="9769" y="11745"/>
                  <a:pt x="8780" y="12462"/>
                  <a:pt x="8718" y="13317"/>
                </a:cubicBezTo>
                <a:cubicBezTo>
                  <a:pt x="8718" y="13767"/>
                  <a:pt x="8905" y="14226"/>
                  <a:pt x="9341" y="14541"/>
                </a:cubicBezTo>
                <a:lnTo>
                  <a:pt x="9341" y="16383"/>
                </a:lnTo>
                <a:lnTo>
                  <a:pt x="9399" y="16383"/>
                </a:lnTo>
                <a:cubicBezTo>
                  <a:pt x="9399" y="17058"/>
                  <a:pt x="10154" y="17634"/>
                  <a:pt x="11150" y="17634"/>
                </a:cubicBezTo>
                <a:cubicBezTo>
                  <a:pt x="12084" y="17634"/>
                  <a:pt x="12882" y="17103"/>
                  <a:pt x="12882" y="16383"/>
                </a:cubicBezTo>
                <a:lnTo>
                  <a:pt x="12882" y="14583"/>
                </a:lnTo>
                <a:cubicBezTo>
                  <a:pt x="13318" y="14268"/>
                  <a:pt x="13505" y="13866"/>
                  <a:pt x="13505" y="13416"/>
                </a:cubicBezTo>
                <a:cubicBezTo>
                  <a:pt x="13505" y="12966"/>
                  <a:pt x="13264" y="12507"/>
                  <a:pt x="12765" y="12192"/>
                </a:cubicBezTo>
                <a:cubicBezTo>
                  <a:pt x="12329" y="11877"/>
                  <a:pt x="11699" y="11700"/>
                  <a:pt x="11014" y="11700"/>
                </a:cubicBezTo>
                <a:close/>
                <a:moveTo>
                  <a:pt x="11092" y="12642"/>
                </a:moveTo>
                <a:cubicBezTo>
                  <a:pt x="11403" y="12642"/>
                  <a:pt x="11645" y="12732"/>
                  <a:pt x="11831" y="12867"/>
                </a:cubicBezTo>
                <a:cubicBezTo>
                  <a:pt x="12018" y="13002"/>
                  <a:pt x="12143" y="13191"/>
                  <a:pt x="12143" y="13416"/>
                </a:cubicBezTo>
                <a:cubicBezTo>
                  <a:pt x="12143" y="13641"/>
                  <a:pt x="12022" y="13857"/>
                  <a:pt x="11773" y="13992"/>
                </a:cubicBezTo>
                <a:cubicBezTo>
                  <a:pt x="11586" y="14082"/>
                  <a:pt x="11520" y="14223"/>
                  <a:pt x="11520" y="14358"/>
                </a:cubicBezTo>
                <a:lnTo>
                  <a:pt x="11520" y="16383"/>
                </a:lnTo>
                <a:cubicBezTo>
                  <a:pt x="11520" y="16518"/>
                  <a:pt x="11337" y="16650"/>
                  <a:pt x="11150" y="16650"/>
                </a:cubicBezTo>
                <a:cubicBezTo>
                  <a:pt x="10963" y="16650"/>
                  <a:pt x="10781" y="16518"/>
                  <a:pt x="10781" y="16383"/>
                </a:cubicBezTo>
                <a:lnTo>
                  <a:pt x="10781" y="14358"/>
                </a:lnTo>
                <a:cubicBezTo>
                  <a:pt x="10781" y="14223"/>
                  <a:pt x="10714" y="14082"/>
                  <a:pt x="10528" y="13992"/>
                </a:cubicBezTo>
                <a:cubicBezTo>
                  <a:pt x="10278" y="13857"/>
                  <a:pt x="10158" y="13641"/>
                  <a:pt x="10158" y="13416"/>
                </a:cubicBezTo>
                <a:cubicBezTo>
                  <a:pt x="10158" y="12966"/>
                  <a:pt x="10594" y="12642"/>
                  <a:pt x="11092" y="12642"/>
                </a:cubicBezTo>
                <a:close/>
              </a:path>
            </a:pathLst>
          </a:custGeom>
          <a:solidFill>
            <a:srgbClr val="27272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3" name="Form"/>
          <p:cNvSpPr/>
          <p:nvPr/>
        </p:nvSpPr>
        <p:spPr>
          <a:xfrm>
            <a:off x="12725400" y="5588000"/>
            <a:ext cx="440532" cy="609600"/>
          </a:xfrm>
          <a:custGeom>
            <a:avLst/>
            <a:gdLst/>
            <a:ahLst/>
            <a:cxnLst>
              <a:cxn ang="0">
                <a:pos x="wd2" y="hd2"/>
              </a:cxn>
              <a:cxn ang="5400000">
                <a:pos x="wd2" y="hd2"/>
              </a:cxn>
              <a:cxn ang="10800000">
                <a:pos x="wd2" y="hd2"/>
              </a:cxn>
              <a:cxn ang="16200000">
                <a:pos x="wd2" y="hd2"/>
              </a:cxn>
            </a:cxnLst>
            <a:rect l="0" t="0" r="r" b="b"/>
            <a:pathLst>
              <a:path w="21600" h="21600" extrusionOk="0">
                <a:moveTo>
                  <a:pt x="10839" y="0"/>
                </a:moveTo>
                <a:cubicBezTo>
                  <a:pt x="7663" y="0"/>
                  <a:pt x="5040" y="1896"/>
                  <a:pt x="5040" y="4191"/>
                </a:cubicBezTo>
                <a:lnTo>
                  <a:pt x="5040"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618" y="7200"/>
                </a:lnTo>
                <a:lnTo>
                  <a:pt x="16618" y="4191"/>
                </a:lnTo>
                <a:cubicBezTo>
                  <a:pt x="16618" y="1896"/>
                  <a:pt x="14015" y="0"/>
                  <a:pt x="10839"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391" y="11700"/>
                </a:moveTo>
                <a:cubicBezTo>
                  <a:pt x="9146" y="11745"/>
                  <a:pt x="8158" y="12476"/>
                  <a:pt x="8095" y="13331"/>
                </a:cubicBezTo>
                <a:cubicBezTo>
                  <a:pt x="8095" y="13781"/>
                  <a:pt x="8282" y="14226"/>
                  <a:pt x="8718" y="14541"/>
                </a:cubicBezTo>
                <a:lnTo>
                  <a:pt x="8718" y="16341"/>
                </a:lnTo>
                <a:cubicBezTo>
                  <a:pt x="8718" y="17016"/>
                  <a:pt x="9473" y="17606"/>
                  <a:pt x="10469" y="17606"/>
                </a:cubicBezTo>
                <a:cubicBezTo>
                  <a:pt x="11403" y="17606"/>
                  <a:pt x="12201" y="17061"/>
                  <a:pt x="12201" y="16341"/>
                </a:cubicBezTo>
                <a:lnTo>
                  <a:pt x="12201" y="14541"/>
                </a:lnTo>
                <a:cubicBezTo>
                  <a:pt x="12637" y="14226"/>
                  <a:pt x="12824" y="13823"/>
                  <a:pt x="12824" y="13373"/>
                </a:cubicBezTo>
                <a:cubicBezTo>
                  <a:pt x="12824" y="12923"/>
                  <a:pt x="12582" y="12465"/>
                  <a:pt x="12084" y="12150"/>
                </a:cubicBezTo>
                <a:cubicBezTo>
                  <a:pt x="11648" y="11835"/>
                  <a:pt x="11014" y="11655"/>
                  <a:pt x="10391" y="11700"/>
                </a:cubicBezTo>
                <a:close/>
                <a:moveTo>
                  <a:pt x="10469" y="12656"/>
                </a:moveTo>
                <a:cubicBezTo>
                  <a:pt x="10718" y="12656"/>
                  <a:pt x="10963" y="12746"/>
                  <a:pt x="11150" y="12881"/>
                </a:cubicBezTo>
                <a:cubicBezTo>
                  <a:pt x="11337" y="13016"/>
                  <a:pt x="11462" y="13191"/>
                  <a:pt x="11462" y="13416"/>
                </a:cubicBezTo>
                <a:cubicBezTo>
                  <a:pt x="11524" y="13596"/>
                  <a:pt x="11341" y="13815"/>
                  <a:pt x="11092" y="13950"/>
                </a:cubicBezTo>
                <a:cubicBezTo>
                  <a:pt x="10905" y="14040"/>
                  <a:pt x="10839" y="14181"/>
                  <a:pt x="10839" y="14316"/>
                </a:cubicBezTo>
                <a:lnTo>
                  <a:pt x="10839" y="16341"/>
                </a:lnTo>
                <a:cubicBezTo>
                  <a:pt x="10839" y="16476"/>
                  <a:pt x="10656" y="16608"/>
                  <a:pt x="10469" y="16608"/>
                </a:cubicBezTo>
                <a:cubicBezTo>
                  <a:pt x="10282" y="16608"/>
                  <a:pt x="10080" y="16476"/>
                  <a:pt x="10080" y="16341"/>
                </a:cubicBezTo>
                <a:lnTo>
                  <a:pt x="10080" y="14316"/>
                </a:lnTo>
                <a:cubicBezTo>
                  <a:pt x="10080" y="14181"/>
                  <a:pt x="10033" y="14040"/>
                  <a:pt x="9846" y="13950"/>
                </a:cubicBezTo>
                <a:cubicBezTo>
                  <a:pt x="9597" y="13815"/>
                  <a:pt x="9457" y="13598"/>
                  <a:pt x="9457" y="13373"/>
                </a:cubicBezTo>
                <a:cubicBezTo>
                  <a:pt x="9457" y="13013"/>
                  <a:pt x="9909" y="12701"/>
                  <a:pt x="10469" y="1265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4" name="Form"/>
          <p:cNvSpPr/>
          <p:nvPr/>
        </p:nvSpPr>
        <p:spPr>
          <a:xfrm>
            <a:off x="21844000" y="10160000"/>
            <a:ext cx="421646" cy="426641"/>
          </a:xfrm>
          <a:custGeom>
            <a:avLst/>
            <a:gdLst/>
            <a:ahLst/>
            <a:cxnLst>
              <a:cxn ang="0">
                <a:pos x="wd2" y="hd2"/>
              </a:cxn>
              <a:cxn ang="5400000">
                <a:pos x="wd2" y="hd2"/>
              </a:cxn>
              <a:cxn ang="10800000">
                <a:pos x="wd2" y="hd2"/>
              </a:cxn>
              <a:cxn ang="16200000">
                <a:pos x="wd2" y="hd2"/>
              </a:cxn>
            </a:cxnLst>
            <a:rect l="0" t="0" r="r" b="b"/>
            <a:pathLst>
              <a:path w="21544" h="21600" extrusionOk="0">
                <a:moveTo>
                  <a:pt x="6043" y="0"/>
                </a:moveTo>
                <a:cubicBezTo>
                  <a:pt x="5588" y="0"/>
                  <a:pt x="5191" y="394"/>
                  <a:pt x="5191" y="844"/>
                </a:cubicBezTo>
                <a:cubicBezTo>
                  <a:pt x="5191" y="1294"/>
                  <a:pt x="5589" y="1668"/>
                  <a:pt x="6043" y="1668"/>
                </a:cubicBezTo>
                <a:cubicBezTo>
                  <a:pt x="9741" y="1668"/>
                  <a:pt x="13241" y="3155"/>
                  <a:pt x="15837" y="5727"/>
                </a:cubicBezTo>
                <a:cubicBezTo>
                  <a:pt x="18497" y="8363"/>
                  <a:pt x="19913" y="11827"/>
                  <a:pt x="19913" y="15492"/>
                </a:cubicBezTo>
                <a:cubicBezTo>
                  <a:pt x="19913" y="15942"/>
                  <a:pt x="20310" y="16336"/>
                  <a:pt x="20765" y="16336"/>
                </a:cubicBezTo>
                <a:cubicBezTo>
                  <a:pt x="21284" y="16336"/>
                  <a:pt x="21600" y="16010"/>
                  <a:pt x="21535" y="15431"/>
                </a:cubicBezTo>
                <a:cubicBezTo>
                  <a:pt x="21535" y="11316"/>
                  <a:pt x="19913" y="7394"/>
                  <a:pt x="16993" y="4501"/>
                </a:cubicBezTo>
                <a:cubicBezTo>
                  <a:pt x="14073" y="1608"/>
                  <a:pt x="10196" y="0"/>
                  <a:pt x="6043" y="0"/>
                </a:cubicBezTo>
                <a:close/>
                <a:moveTo>
                  <a:pt x="6043" y="4501"/>
                </a:moveTo>
                <a:cubicBezTo>
                  <a:pt x="5588" y="4501"/>
                  <a:pt x="5191" y="4895"/>
                  <a:pt x="5191" y="5345"/>
                </a:cubicBezTo>
                <a:cubicBezTo>
                  <a:pt x="5191" y="5795"/>
                  <a:pt x="5589" y="6169"/>
                  <a:pt x="6043" y="6169"/>
                </a:cubicBezTo>
                <a:cubicBezTo>
                  <a:pt x="8638" y="6169"/>
                  <a:pt x="11039" y="7141"/>
                  <a:pt x="12856" y="8941"/>
                </a:cubicBezTo>
                <a:cubicBezTo>
                  <a:pt x="14673" y="10742"/>
                  <a:pt x="15634" y="13121"/>
                  <a:pt x="15634" y="15693"/>
                </a:cubicBezTo>
                <a:cubicBezTo>
                  <a:pt x="15634" y="16143"/>
                  <a:pt x="16032" y="16516"/>
                  <a:pt x="16486" y="16516"/>
                </a:cubicBezTo>
                <a:cubicBezTo>
                  <a:pt x="16940" y="16517"/>
                  <a:pt x="17317" y="16207"/>
                  <a:pt x="17317" y="15693"/>
                </a:cubicBezTo>
                <a:cubicBezTo>
                  <a:pt x="17317" y="12735"/>
                  <a:pt x="16153" y="9898"/>
                  <a:pt x="14012" y="7776"/>
                </a:cubicBezTo>
                <a:cubicBezTo>
                  <a:pt x="11871" y="5654"/>
                  <a:pt x="9028" y="4501"/>
                  <a:pt x="6043" y="4501"/>
                </a:cubicBezTo>
                <a:close/>
                <a:moveTo>
                  <a:pt x="6043" y="9645"/>
                </a:moveTo>
                <a:cubicBezTo>
                  <a:pt x="2733" y="9645"/>
                  <a:pt x="0" y="12353"/>
                  <a:pt x="0" y="15632"/>
                </a:cubicBezTo>
                <a:cubicBezTo>
                  <a:pt x="0" y="18911"/>
                  <a:pt x="2733" y="21600"/>
                  <a:pt x="6043" y="21600"/>
                </a:cubicBezTo>
                <a:cubicBezTo>
                  <a:pt x="9352" y="21600"/>
                  <a:pt x="12065" y="18912"/>
                  <a:pt x="12065" y="15632"/>
                </a:cubicBezTo>
                <a:cubicBezTo>
                  <a:pt x="12066" y="12353"/>
                  <a:pt x="9352" y="9645"/>
                  <a:pt x="6043" y="9645"/>
                </a:cubicBezTo>
                <a:close/>
                <a:moveTo>
                  <a:pt x="6043" y="11252"/>
                </a:moveTo>
                <a:cubicBezTo>
                  <a:pt x="8444" y="11252"/>
                  <a:pt x="10378" y="13189"/>
                  <a:pt x="10443" y="15632"/>
                </a:cubicBezTo>
                <a:cubicBezTo>
                  <a:pt x="10443" y="18076"/>
                  <a:pt x="8444" y="19993"/>
                  <a:pt x="6043" y="19993"/>
                </a:cubicBezTo>
                <a:cubicBezTo>
                  <a:pt x="3577" y="19993"/>
                  <a:pt x="1622" y="18011"/>
                  <a:pt x="1622" y="15632"/>
                </a:cubicBezTo>
                <a:cubicBezTo>
                  <a:pt x="1622" y="13189"/>
                  <a:pt x="3642" y="11252"/>
                  <a:pt x="6043" y="1125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5" name="Form"/>
          <p:cNvSpPr/>
          <p:nvPr/>
        </p:nvSpPr>
        <p:spPr>
          <a:xfrm>
            <a:off x="20447000" y="10071100"/>
            <a:ext cx="610394" cy="584200"/>
          </a:xfrm>
          <a:custGeom>
            <a:avLst/>
            <a:gdLst/>
            <a:ahLst/>
            <a:cxnLst>
              <a:cxn ang="0">
                <a:pos x="wd2" y="hd2"/>
              </a:cxn>
              <a:cxn ang="5400000">
                <a:pos x="wd2" y="hd2"/>
              </a:cxn>
              <a:cxn ang="10800000">
                <a:pos x="wd2" y="hd2"/>
              </a:cxn>
              <a:cxn ang="16200000">
                <a:pos x="wd2" y="hd2"/>
              </a:cxn>
            </a:cxnLst>
            <a:rect l="0" t="0" r="r" b="b"/>
            <a:pathLst>
              <a:path w="21488" h="21600" extrusionOk="0">
                <a:moveTo>
                  <a:pt x="10716" y="0"/>
                </a:moveTo>
                <a:cubicBezTo>
                  <a:pt x="6737" y="0"/>
                  <a:pt x="2984" y="1591"/>
                  <a:pt x="168" y="4549"/>
                </a:cubicBezTo>
                <a:cubicBezTo>
                  <a:pt x="-56" y="4784"/>
                  <a:pt x="-56" y="5165"/>
                  <a:pt x="168" y="5400"/>
                </a:cubicBezTo>
                <a:cubicBezTo>
                  <a:pt x="391" y="5635"/>
                  <a:pt x="754" y="5635"/>
                  <a:pt x="978" y="5400"/>
                </a:cubicBezTo>
                <a:cubicBezTo>
                  <a:pt x="3616" y="2677"/>
                  <a:pt x="7050" y="1174"/>
                  <a:pt x="10716" y="1174"/>
                </a:cubicBezTo>
                <a:cubicBezTo>
                  <a:pt x="14427" y="1174"/>
                  <a:pt x="17917" y="2721"/>
                  <a:pt x="20510" y="5444"/>
                </a:cubicBezTo>
                <a:cubicBezTo>
                  <a:pt x="20600" y="5585"/>
                  <a:pt x="20781" y="5635"/>
                  <a:pt x="20915" y="5635"/>
                </a:cubicBezTo>
                <a:cubicBezTo>
                  <a:pt x="21050" y="5635"/>
                  <a:pt x="21231" y="5538"/>
                  <a:pt x="21320" y="5444"/>
                </a:cubicBezTo>
                <a:cubicBezTo>
                  <a:pt x="21544" y="5209"/>
                  <a:pt x="21544" y="4842"/>
                  <a:pt x="21320" y="4608"/>
                </a:cubicBezTo>
                <a:cubicBezTo>
                  <a:pt x="18504" y="1649"/>
                  <a:pt x="14695" y="0"/>
                  <a:pt x="10716" y="0"/>
                </a:cubicBezTo>
                <a:close/>
                <a:moveTo>
                  <a:pt x="10744" y="4226"/>
                </a:moveTo>
                <a:cubicBezTo>
                  <a:pt x="7883" y="4226"/>
                  <a:pt x="5155" y="5400"/>
                  <a:pt x="3143" y="7513"/>
                </a:cubicBezTo>
                <a:cubicBezTo>
                  <a:pt x="2920" y="7748"/>
                  <a:pt x="2920" y="8129"/>
                  <a:pt x="3143" y="8364"/>
                </a:cubicBezTo>
                <a:cubicBezTo>
                  <a:pt x="3367" y="8599"/>
                  <a:pt x="3716" y="8599"/>
                  <a:pt x="3940" y="8364"/>
                </a:cubicBezTo>
                <a:cubicBezTo>
                  <a:pt x="5773" y="6439"/>
                  <a:pt x="8196" y="5400"/>
                  <a:pt x="10744" y="5400"/>
                </a:cubicBezTo>
                <a:cubicBezTo>
                  <a:pt x="13292" y="5400"/>
                  <a:pt x="15701" y="6439"/>
                  <a:pt x="17534" y="8364"/>
                </a:cubicBezTo>
                <a:cubicBezTo>
                  <a:pt x="17624" y="8505"/>
                  <a:pt x="17805" y="8540"/>
                  <a:pt x="17939" y="8540"/>
                </a:cubicBezTo>
                <a:cubicBezTo>
                  <a:pt x="18118" y="8540"/>
                  <a:pt x="18255" y="8505"/>
                  <a:pt x="18345" y="8364"/>
                </a:cubicBezTo>
                <a:cubicBezTo>
                  <a:pt x="18568" y="8129"/>
                  <a:pt x="18568" y="7748"/>
                  <a:pt x="18345" y="7513"/>
                </a:cubicBezTo>
                <a:cubicBezTo>
                  <a:pt x="16333" y="5400"/>
                  <a:pt x="13605" y="4226"/>
                  <a:pt x="10744" y="4226"/>
                </a:cubicBezTo>
                <a:close/>
                <a:moveTo>
                  <a:pt x="10758" y="9861"/>
                </a:moveTo>
                <a:cubicBezTo>
                  <a:pt x="9238" y="9814"/>
                  <a:pt x="7807" y="10433"/>
                  <a:pt x="6734" y="11607"/>
                </a:cubicBezTo>
                <a:cubicBezTo>
                  <a:pt x="6511" y="11842"/>
                  <a:pt x="6511" y="12209"/>
                  <a:pt x="6734" y="12443"/>
                </a:cubicBezTo>
                <a:cubicBezTo>
                  <a:pt x="6958" y="12678"/>
                  <a:pt x="7321" y="12678"/>
                  <a:pt x="7545" y="12443"/>
                </a:cubicBezTo>
                <a:cubicBezTo>
                  <a:pt x="8394" y="11551"/>
                  <a:pt x="9554" y="11032"/>
                  <a:pt x="10716" y="11079"/>
                </a:cubicBezTo>
                <a:cubicBezTo>
                  <a:pt x="11968" y="11126"/>
                  <a:pt x="13094" y="11595"/>
                  <a:pt x="13943" y="12487"/>
                </a:cubicBezTo>
                <a:cubicBezTo>
                  <a:pt x="14033" y="12628"/>
                  <a:pt x="14201" y="12678"/>
                  <a:pt x="14335" y="12678"/>
                </a:cubicBezTo>
                <a:cubicBezTo>
                  <a:pt x="14469" y="12678"/>
                  <a:pt x="14606" y="12631"/>
                  <a:pt x="14740" y="12443"/>
                </a:cubicBezTo>
                <a:cubicBezTo>
                  <a:pt x="14963" y="12209"/>
                  <a:pt x="14963" y="11842"/>
                  <a:pt x="14740" y="11607"/>
                </a:cubicBezTo>
                <a:cubicBezTo>
                  <a:pt x="13667" y="10527"/>
                  <a:pt x="12278" y="9908"/>
                  <a:pt x="10758" y="9861"/>
                </a:cubicBezTo>
                <a:close/>
                <a:moveTo>
                  <a:pt x="10744" y="15026"/>
                </a:moveTo>
                <a:cubicBezTo>
                  <a:pt x="9000" y="15026"/>
                  <a:pt x="7614" y="16529"/>
                  <a:pt x="7614" y="18313"/>
                </a:cubicBezTo>
                <a:cubicBezTo>
                  <a:pt x="7614" y="20144"/>
                  <a:pt x="9045" y="21600"/>
                  <a:pt x="10744" y="21600"/>
                </a:cubicBezTo>
                <a:cubicBezTo>
                  <a:pt x="12488" y="21600"/>
                  <a:pt x="13874" y="20097"/>
                  <a:pt x="13874" y="18313"/>
                </a:cubicBezTo>
                <a:cubicBezTo>
                  <a:pt x="13874" y="16482"/>
                  <a:pt x="12443" y="15026"/>
                  <a:pt x="10744" y="15026"/>
                </a:cubicBezTo>
                <a:close/>
                <a:moveTo>
                  <a:pt x="10744" y="16244"/>
                </a:moveTo>
                <a:cubicBezTo>
                  <a:pt x="11862" y="16244"/>
                  <a:pt x="12714" y="17139"/>
                  <a:pt x="12714" y="18313"/>
                </a:cubicBezTo>
                <a:cubicBezTo>
                  <a:pt x="12714" y="19440"/>
                  <a:pt x="11817" y="20382"/>
                  <a:pt x="10744" y="20382"/>
                </a:cubicBezTo>
                <a:cubicBezTo>
                  <a:pt x="9671" y="20382"/>
                  <a:pt x="8774" y="19440"/>
                  <a:pt x="8774" y="18313"/>
                </a:cubicBezTo>
                <a:cubicBezTo>
                  <a:pt x="8774" y="17186"/>
                  <a:pt x="9671" y="16244"/>
                  <a:pt x="10744" y="1624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6" name="Form"/>
          <p:cNvSpPr/>
          <p:nvPr/>
        </p:nvSpPr>
        <p:spPr>
          <a:xfrm>
            <a:off x="16611600" y="10147300"/>
            <a:ext cx="442119" cy="43934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3"/>
                  <a:pt x="0" y="820"/>
                </a:cubicBezTo>
                <a:lnTo>
                  <a:pt x="0" y="17795"/>
                </a:lnTo>
                <a:cubicBezTo>
                  <a:pt x="0" y="18232"/>
                  <a:pt x="380" y="18615"/>
                  <a:pt x="814" y="18615"/>
                </a:cubicBezTo>
                <a:lnTo>
                  <a:pt x="20727" y="18615"/>
                </a:lnTo>
                <a:cubicBezTo>
                  <a:pt x="21162" y="18615"/>
                  <a:pt x="21538" y="18295"/>
                  <a:pt x="21600" y="17795"/>
                </a:cubicBezTo>
                <a:lnTo>
                  <a:pt x="21600" y="820"/>
                </a:lnTo>
                <a:cubicBezTo>
                  <a:pt x="21600" y="383"/>
                  <a:pt x="21220" y="0"/>
                  <a:pt x="20786" y="0"/>
                </a:cubicBezTo>
                <a:lnTo>
                  <a:pt x="814" y="0"/>
                </a:lnTo>
                <a:close/>
                <a:moveTo>
                  <a:pt x="1551" y="1678"/>
                </a:moveTo>
                <a:lnTo>
                  <a:pt x="19913" y="1678"/>
                </a:lnTo>
                <a:lnTo>
                  <a:pt x="19913" y="17054"/>
                </a:lnTo>
                <a:lnTo>
                  <a:pt x="1551" y="17054"/>
                </a:lnTo>
                <a:lnTo>
                  <a:pt x="1551" y="1678"/>
                </a:lnTo>
                <a:close/>
                <a:moveTo>
                  <a:pt x="814" y="19980"/>
                </a:moveTo>
                <a:cubicBezTo>
                  <a:pt x="380" y="19980"/>
                  <a:pt x="0" y="20363"/>
                  <a:pt x="0" y="20800"/>
                </a:cubicBezTo>
                <a:cubicBezTo>
                  <a:pt x="0" y="21237"/>
                  <a:pt x="380" y="21600"/>
                  <a:pt x="814" y="21600"/>
                </a:cubicBezTo>
                <a:lnTo>
                  <a:pt x="20786" y="21600"/>
                </a:lnTo>
                <a:cubicBezTo>
                  <a:pt x="21220" y="21600"/>
                  <a:pt x="21600" y="21299"/>
                  <a:pt x="21600" y="20800"/>
                </a:cubicBezTo>
                <a:cubicBezTo>
                  <a:pt x="21600" y="20363"/>
                  <a:pt x="21220" y="19980"/>
                  <a:pt x="20786" y="19980"/>
                </a:cubicBezTo>
                <a:lnTo>
                  <a:pt x="814" y="199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7" name="Form"/>
          <p:cNvSpPr/>
          <p:nvPr/>
        </p:nvSpPr>
        <p:spPr>
          <a:xfrm>
            <a:off x="17830800" y="10147300"/>
            <a:ext cx="613172" cy="440532"/>
          </a:xfrm>
          <a:custGeom>
            <a:avLst/>
            <a:gdLst/>
            <a:ahLst/>
            <a:cxnLst>
              <a:cxn ang="0">
                <a:pos x="wd2" y="hd2"/>
              </a:cxn>
              <a:cxn ang="5400000">
                <a:pos x="wd2" y="hd2"/>
              </a:cxn>
              <a:cxn ang="10800000">
                <a:pos x="wd2" y="hd2"/>
              </a:cxn>
              <a:cxn ang="16200000">
                <a:pos x="wd2" y="hd2"/>
              </a:cxn>
            </a:cxnLst>
            <a:rect l="0" t="0" r="r" b="b"/>
            <a:pathLst>
              <a:path w="21600" h="21600" extrusionOk="0">
                <a:moveTo>
                  <a:pt x="3537" y="0"/>
                </a:moveTo>
                <a:cubicBezTo>
                  <a:pt x="3392" y="0"/>
                  <a:pt x="3243" y="78"/>
                  <a:pt x="3132" y="234"/>
                </a:cubicBezTo>
                <a:cubicBezTo>
                  <a:pt x="1118" y="3036"/>
                  <a:pt x="0" y="6834"/>
                  <a:pt x="0" y="10819"/>
                </a:cubicBezTo>
                <a:cubicBezTo>
                  <a:pt x="0" y="14742"/>
                  <a:pt x="1118" y="18545"/>
                  <a:pt x="3132" y="21347"/>
                </a:cubicBezTo>
                <a:cubicBezTo>
                  <a:pt x="3221" y="21534"/>
                  <a:pt x="3403" y="21600"/>
                  <a:pt x="3537" y="21600"/>
                </a:cubicBezTo>
                <a:cubicBezTo>
                  <a:pt x="3671" y="21600"/>
                  <a:pt x="3842" y="21534"/>
                  <a:pt x="3887" y="21347"/>
                </a:cubicBezTo>
                <a:cubicBezTo>
                  <a:pt x="4110" y="21036"/>
                  <a:pt x="4110" y="20530"/>
                  <a:pt x="3887" y="20218"/>
                </a:cubicBezTo>
                <a:cubicBezTo>
                  <a:pt x="2097" y="17728"/>
                  <a:pt x="1118" y="14369"/>
                  <a:pt x="1118" y="10819"/>
                </a:cubicBezTo>
                <a:cubicBezTo>
                  <a:pt x="1118" y="7270"/>
                  <a:pt x="2108" y="3915"/>
                  <a:pt x="3943" y="1362"/>
                </a:cubicBezTo>
                <a:cubicBezTo>
                  <a:pt x="4166" y="1051"/>
                  <a:pt x="4166" y="545"/>
                  <a:pt x="3943" y="234"/>
                </a:cubicBezTo>
                <a:cubicBezTo>
                  <a:pt x="3831" y="78"/>
                  <a:pt x="3682" y="0"/>
                  <a:pt x="3537" y="0"/>
                </a:cubicBezTo>
                <a:close/>
                <a:moveTo>
                  <a:pt x="18063" y="0"/>
                </a:moveTo>
                <a:cubicBezTo>
                  <a:pt x="17917" y="0"/>
                  <a:pt x="17769" y="78"/>
                  <a:pt x="17657" y="234"/>
                </a:cubicBezTo>
                <a:cubicBezTo>
                  <a:pt x="17434" y="545"/>
                  <a:pt x="17434" y="1051"/>
                  <a:pt x="17657" y="1362"/>
                </a:cubicBezTo>
                <a:cubicBezTo>
                  <a:pt x="19447" y="3853"/>
                  <a:pt x="20440" y="7212"/>
                  <a:pt x="20440" y="10761"/>
                </a:cubicBezTo>
                <a:cubicBezTo>
                  <a:pt x="20439" y="14310"/>
                  <a:pt x="19450" y="17665"/>
                  <a:pt x="17615" y="20218"/>
                </a:cubicBezTo>
                <a:cubicBezTo>
                  <a:pt x="17392" y="20530"/>
                  <a:pt x="17392" y="21036"/>
                  <a:pt x="17615" y="21347"/>
                </a:cubicBezTo>
                <a:cubicBezTo>
                  <a:pt x="17705" y="21534"/>
                  <a:pt x="17887" y="21600"/>
                  <a:pt x="18021" y="21600"/>
                </a:cubicBezTo>
                <a:cubicBezTo>
                  <a:pt x="18155" y="21600"/>
                  <a:pt x="18289" y="21534"/>
                  <a:pt x="18468" y="21347"/>
                </a:cubicBezTo>
                <a:cubicBezTo>
                  <a:pt x="20482" y="18545"/>
                  <a:pt x="21600" y="14746"/>
                  <a:pt x="21600" y="10761"/>
                </a:cubicBezTo>
                <a:cubicBezTo>
                  <a:pt x="21600" y="6838"/>
                  <a:pt x="20482" y="3036"/>
                  <a:pt x="18468" y="234"/>
                </a:cubicBezTo>
                <a:cubicBezTo>
                  <a:pt x="18357" y="78"/>
                  <a:pt x="18208" y="0"/>
                  <a:pt x="18063" y="0"/>
                </a:cubicBezTo>
                <a:close/>
                <a:moveTo>
                  <a:pt x="5816" y="2491"/>
                </a:moveTo>
                <a:cubicBezTo>
                  <a:pt x="5670" y="2491"/>
                  <a:pt x="5522" y="2569"/>
                  <a:pt x="5410" y="2724"/>
                </a:cubicBezTo>
                <a:cubicBezTo>
                  <a:pt x="3934" y="4779"/>
                  <a:pt x="3132" y="7527"/>
                  <a:pt x="3132" y="10391"/>
                </a:cubicBezTo>
                <a:cubicBezTo>
                  <a:pt x="3132" y="13256"/>
                  <a:pt x="3934" y="15984"/>
                  <a:pt x="5410" y="18039"/>
                </a:cubicBezTo>
                <a:cubicBezTo>
                  <a:pt x="5500" y="18226"/>
                  <a:pt x="5682" y="18292"/>
                  <a:pt x="5816" y="18292"/>
                </a:cubicBezTo>
                <a:cubicBezTo>
                  <a:pt x="5950" y="18292"/>
                  <a:pt x="6132" y="18226"/>
                  <a:pt x="6221" y="18039"/>
                </a:cubicBezTo>
                <a:cubicBezTo>
                  <a:pt x="6445" y="17728"/>
                  <a:pt x="6445" y="17241"/>
                  <a:pt x="6221" y="16930"/>
                </a:cubicBezTo>
                <a:cubicBezTo>
                  <a:pt x="4969" y="15186"/>
                  <a:pt x="4292" y="12882"/>
                  <a:pt x="4292" y="10391"/>
                </a:cubicBezTo>
                <a:cubicBezTo>
                  <a:pt x="4292" y="7900"/>
                  <a:pt x="4969" y="5597"/>
                  <a:pt x="6221" y="3853"/>
                </a:cubicBezTo>
                <a:cubicBezTo>
                  <a:pt x="6445" y="3542"/>
                  <a:pt x="6445" y="3036"/>
                  <a:pt x="6221" y="2724"/>
                </a:cubicBezTo>
                <a:cubicBezTo>
                  <a:pt x="6109" y="2569"/>
                  <a:pt x="5961" y="2491"/>
                  <a:pt x="5816" y="2491"/>
                </a:cubicBezTo>
                <a:close/>
                <a:moveTo>
                  <a:pt x="15784" y="2491"/>
                </a:moveTo>
                <a:cubicBezTo>
                  <a:pt x="15639" y="2491"/>
                  <a:pt x="15490" y="2569"/>
                  <a:pt x="15379" y="2724"/>
                </a:cubicBezTo>
                <a:cubicBezTo>
                  <a:pt x="15155" y="3036"/>
                  <a:pt x="15155" y="3542"/>
                  <a:pt x="15379" y="3853"/>
                </a:cubicBezTo>
                <a:cubicBezTo>
                  <a:pt x="16631" y="5597"/>
                  <a:pt x="17308" y="7901"/>
                  <a:pt x="17308" y="10391"/>
                </a:cubicBezTo>
                <a:cubicBezTo>
                  <a:pt x="17308" y="12882"/>
                  <a:pt x="16631" y="15186"/>
                  <a:pt x="15379" y="16930"/>
                </a:cubicBezTo>
                <a:cubicBezTo>
                  <a:pt x="15155" y="17241"/>
                  <a:pt x="15155" y="17728"/>
                  <a:pt x="15379" y="18039"/>
                </a:cubicBezTo>
                <a:cubicBezTo>
                  <a:pt x="15468" y="18226"/>
                  <a:pt x="15650" y="18292"/>
                  <a:pt x="15784" y="18292"/>
                </a:cubicBezTo>
                <a:cubicBezTo>
                  <a:pt x="15963" y="18292"/>
                  <a:pt x="16100" y="18226"/>
                  <a:pt x="16189" y="18039"/>
                </a:cubicBezTo>
                <a:cubicBezTo>
                  <a:pt x="17666" y="15984"/>
                  <a:pt x="18468" y="13256"/>
                  <a:pt x="18468" y="10391"/>
                </a:cubicBezTo>
                <a:cubicBezTo>
                  <a:pt x="18468" y="7527"/>
                  <a:pt x="17666" y="4779"/>
                  <a:pt x="16189" y="2724"/>
                </a:cubicBezTo>
                <a:cubicBezTo>
                  <a:pt x="16078" y="2569"/>
                  <a:pt x="15929" y="2491"/>
                  <a:pt x="15784" y="2491"/>
                </a:cubicBezTo>
                <a:close/>
                <a:moveTo>
                  <a:pt x="10877" y="4982"/>
                </a:moveTo>
                <a:cubicBezTo>
                  <a:pt x="9803" y="4982"/>
                  <a:pt x="8718" y="5534"/>
                  <a:pt x="7913" y="6655"/>
                </a:cubicBezTo>
                <a:cubicBezTo>
                  <a:pt x="7152" y="7776"/>
                  <a:pt x="6711" y="9224"/>
                  <a:pt x="6711" y="10781"/>
                </a:cubicBezTo>
                <a:cubicBezTo>
                  <a:pt x="6711" y="12337"/>
                  <a:pt x="7108" y="13766"/>
                  <a:pt x="7913" y="14886"/>
                </a:cubicBezTo>
                <a:cubicBezTo>
                  <a:pt x="8718" y="15945"/>
                  <a:pt x="9758" y="16560"/>
                  <a:pt x="10877" y="16560"/>
                </a:cubicBezTo>
                <a:cubicBezTo>
                  <a:pt x="11995" y="16560"/>
                  <a:pt x="13022" y="15945"/>
                  <a:pt x="13827" y="14886"/>
                </a:cubicBezTo>
                <a:cubicBezTo>
                  <a:pt x="14587" y="13766"/>
                  <a:pt x="15029" y="12337"/>
                  <a:pt x="15029" y="10781"/>
                </a:cubicBezTo>
                <a:cubicBezTo>
                  <a:pt x="15029" y="9224"/>
                  <a:pt x="14632" y="7776"/>
                  <a:pt x="13827" y="6655"/>
                </a:cubicBezTo>
                <a:cubicBezTo>
                  <a:pt x="13021" y="5534"/>
                  <a:pt x="11951" y="4982"/>
                  <a:pt x="10877" y="4982"/>
                </a:cubicBezTo>
                <a:close/>
                <a:moveTo>
                  <a:pt x="10877" y="6538"/>
                </a:moveTo>
                <a:cubicBezTo>
                  <a:pt x="11637" y="6538"/>
                  <a:pt x="12390" y="6912"/>
                  <a:pt x="13016" y="7784"/>
                </a:cubicBezTo>
                <a:cubicBezTo>
                  <a:pt x="13597" y="8593"/>
                  <a:pt x="13911" y="9660"/>
                  <a:pt x="13911" y="10781"/>
                </a:cubicBezTo>
                <a:cubicBezTo>
                  <a:pt x="13911" y="11901"/>
                  <a:pt x="13598" y="12948"/>
                  <a:pt x="13016" y="13758"/>
                </a:cubicBezTo>
                <a:cubicBezTo>
                  <a:pt x="12434" y="14567"/>
                  <a:pt x="11682" y="15003"/>
                  <a:pt x="10877" y="15003"/>
                </a:cubicBezTo>
                <a:cubicBezTo>
                  <a:pt x="10072" y="15003"/>
                  <a:pt x="9305" y="14567"/>
                  <a:pt x="8724" y="13758"/>
                </a:cubicBezTo>
                <a:cubicBezTo>
                  <a:pt x="8142" y="12948"/>
                  <a:pt x="7829" y="11901"/>
                  <a:pt x="7829" y="10781"/>
                </a:cubicBezTo>
                <a:cubicBezTo>
                  <a:pt x="7829" y="9660"/>
                  <a:pt x="8142" y="8593"/>
                  <a:pt x="8724" y="7784"/>
                </a:cubicBezTo>
                <a:cubicBezTo>
                  <a:pt x="9305" y="6974"/>
                  <a:pt x="10116" y="6538"/>
                  <a:pt x="10877" y="653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8" name="Form"/>
          <p:cNvSpPr/>
          <p:nvPr/>
        </p:nvSpPr>
        <p:spPr>
          <a:xfrm>
            <a:off x="19221449" y="10058400"/>
            <a:ext cx="440136" cy="611982"/>
          </a:xfrm>
          <a:custGeom>
            <a:avLst/>
            <a:gdLst/>
            <a:ahLst/>
            <a:cxnLst>
              <a:cxn ang="0">
                <a:pos x="wd2" y="hd2"/>
              </a:cxn>
              <a:cxn ang="5400000">
                <a:pos x="wd2" y="hd2"/>
              </a:cxn>
              <a:cxn ang="10800000">
                <a:pos x="wd2" y="hd2"/>
              </a:cxn>
              <a:cxn ang="16200000">
                <a:pos x="wd2" y="hd2"/>
              </a:cxn>
            </a:cxnLst>
            <a:rect l="0" t="0" r="r" b="b"/>
            <a:pathLst>
              <a:path w="21445" h="21600" extrusionOk="0">
                <a:moveTo>
                  <a:pt x="10694" y="0"/>
                </a:moveTo>
                <a:cubicBezTo>
                  <a:pt x="6795" y="0"/>
                  <a:pt x="3017" y="1121"/>
                  <a:pt x="232" y="3138"/>
                </a:cubicBezTo>
                <a:cubicBezTo>
                  <a:pt x="-77" y="3362"/>
                  <a:pt x="-77" y="3726"/>
                  <a:pt x="232" y="3950"/>
                </a:cubicBezTo>
                <a:cubicBezTo>
                  <a:pt x="542" y="4174"/>
                  <a:pt x="1045" y="4174"/>
                  <a:pt x="1354" y="3950"/>
                </a:cubicBezTo>
                <a:cubicBezTo>
                  <a:pt x="3829" y="2157"/>
                  <a:pt x="7167" y="1163"/>
                  <a:pt x="10694" y="1163"/>
                </a:cubicBezTo>
                <a:cubicBezTo>
                  <a:pt x="14221" y="1163"/>
                  <a:pt x="17555" y="2154"/>
                  <a:pt x="20092" y="3992"/>
                </a:cubicBezTo>
                <a:cubicBezTo>
                  <a:pt x="20216" y="4127"/>
                  <a:pt x="20467" y="4174"/>
                  <a:pt x="20653" y="4174"/>
                </a:cubicBezTo>
                <a:cubicBezTo>
                  <a:pt x="20838" y="4174"/>
                  <a:pt x="21028" y="4130"/>
                  <a:pt x="21214" y="3950"/>
                </a:cubicBezTo>
                <a:cubicBezTo>
                  <a:pt x="21523" y="3726"/>
                  <a:pt x="21523" y="3362"/>
                  <a:pt x="21214" y="3138"/>
                </a:cubicBezTo>
                <a:cubicBezTo>
                  <a:pt x="18429" y="1121"/>
                  <a:pt x="14654" y="0"/>
                  <a:pt x="10694" y="0"/>
                </a:cubicBezTo>
                <a:close/>
                <a:moveTo>
                  <a:pt x="10713" y="3138"/>
                </a:moveTo>
                <a:cubicBezTo>
                  <a:pt x="7867" y="3138"/>
                  <a:pt x="5156" y="3942"/>
                  <a:pt x="3114" y="5421"/>
                </a:cubicBezTo>
                <a:cubicBezTo>
                  <a:pt x="2804" y="5645"/>
                  <a:pt x="2804" y="6009"/>
                  <a:pt x="3114" y="6233"/>
                </a:cubicBezTo>
                <a:cubicBezTo>
                  <a:pt x="3423" y="6458"/>
                  <a:pt x="3907" y="6458"/>
                  <a:pt x="4216" y="6233"/>
                </a:cubicBezTo>
                <a:cubicBezTo>
                  <a:pt x="5949" y="4978"/>
                  <a:pt x="8238" y="4300"/>
                  <a:pt x="10713" y="4300"/>
                </a:cubicBezTo>
                <a:cubicBezTo>
                  <a:pt x="13189" y="4300"/>
                  <a:pt x="15478" y="4978"/>
                  <a:pt x="17211" y="6233"/>
                </a:cubicBezTo>
                <a:cubicBezTo>
                  <a:pt x="17335" y="6368"/>
                  <a:pt x="17586" y="6416"/>
                  <a:pt x="17772" y="6416"/>
                </a:cubicBezTo>
                <a:cubicBezTo>
                  <a:pt x="17957" y="6416"/>
                  <a:pt x="18147" y="6368"/>
                  <a:pt x="18332" y="6233"/>
                </a:cubicBezTo>
                <a:cubicBezTo>
                  <a:pt x="18642" y="6009"/>
                  <a:pt x="18642" y="5645"/>
                  <a:pt x="18332" y="5421"/>
                </a:cubicBezTo>
                <a:cubicBezTo>
                  <a:pt x="16290" y="3942"/>
                  <a:pt x="13560" y="3138"/>
                  <a:pt x="10713" y="3138"/>
                </a:cubicBezTo>
                <a:close/>
                <a:moveTo>
                  <a:pt x="10713" y="6724"/>
                </a:moveTo>
                <a:cubicBezTo>
                  <a:pt x="9166" y="6724"/>
                  <a:pt x="7747" y="7122"/>
                  <a:pt x="6633" y="7928"/>
                </a:cubicBezTo>
                <a:cubicBezTo>
                  <a:pt x="5581" y="8735"/>
                  <a:pt x="4970" y="9777"/>
                  <a:pt x="4970" y="10898"/>
                </a:cubicBezTo>
                <a:cubicBezTo>
                  <a:pt x="4970" y="12019"/>
                  <a:pt x="5519" y="13047"/>
                  <a:pt x="6633" y="13854"/>
                </a:cubicBezTo>
                <a:cubicBezTo>
                  <a:pt x="7747" y="14616"/>
                  <a:pt x="9166" y="15058"/>
                  <a:pt x="10713" y="15058"/>
                </a:cubicBezTo>
                <a:cubicBezTo>
                  <a:pt x="12260" y="15058"/>
                  <a:pt x="13761" y="14661"/>
                  <a:pt x="14813" y="13854"/>
                </a:cubicBezTo>
                <a:cubicBezTo>
                  <a:pt x="15865" y="13047"/>
                  <a:pt x="16476" y="12019"/>
                  <a:pt x="16476" y="10898"/>
                </a:cubicBezTo>
                <a:cubicBezTo>
                  <a:pt x="16476" y="9777"/>
                  <a:pt x="15927" y="8735"/>
                  <a:pt x="14813" y="7928"/>
                </a:cubicBezTo>
                <a:cubicBezTo>
                  <a:pt x="13699" y="7166"/>
                  <a:pt x="12260" y="6724"/>
                  <a:pt x="10713" y="6724"/>
                </a:cubicBezTo>
                <a:close/>
                <a:moveTo>
                  <a:pt x="10713" y="7844"/>
                </a:moveTo>
                <a:cubicBezTo>
                  <a:pt x="11827" y="7844"/>
                  <a:pt x="12887" y="8158"/>
                  <a:pt x="13691" y="8741"/>
                </a:cubicBezTo>
                <a:cubicBezTo>
                  <a:pt x="14496" y="9324"/>
                  <a:pt x="14929" y="10091"/>
                  <a:pt x="14929" y="10898"/>
                </a:cubicBezTo>
                <a:cubicBezTo>
                  <a:pt x="14929" y="11705"/>
                  <a:pt x="14496" y="12459"/>
                  <a:pt x="13691" y="13041"/>
                </a:cubicBezTo>
                <a:cubicBezTo>
                  <a:pt x="12887" y="13624"/>
                  <a:pt x="11827" y="13938"/>
                  <a:pt x="10713" y="13938"/>
                </a:cubicBezTo>
                <a:cubicBezTo>
                  <a:pt x="9600" y="13938"/>
                  <a:pt x="8559" y="13624"/>
                  <a:pt x="7755" y="13041"/>
                </a:cubicBezTo>
                <a:cubicBezTo>
                  <a:pt x="6950" y="12459"/>
                  <a:pt x="6517" y="11705"/>
                  <a:pt x="6517" y="10898"/>
                </a:cubicBezTo>
                <a:cubicBezTo>
                  <a:pt x="6517" y="10091"/>
                  <a:pt x="6950" y="9324"/>
                  <a:pt x="7755" y="8741"/>
                </a:cubicBezTo>
                <a:cubicBezTo>
                  <a:pt x="8559" y="8158"/>
                  <a:pt x="9599" y="7844"/>
                  <a:pt x="10713" y="7844"/>
                </a:cubicBezTo>
                <a:close/>
                <a:moveTo>
                  <a:pt x="3674" y="15240"/>
                </a:moveTo>
                <a:cubicBezTo>
                  <a:pt x="3473" y="15240"/>
                  <a:pt x="3268" y="15296"/>
                  <a:pt x="3114" y="15409"/>
                </a:cubicBezTo>
                <a:cubicBezTo>
                  <a:pt x="2804" y="15633"/>
                  <a:pt x="2804" y="15997"/>
                  <a:pt x="3114" y="16221"/>
                </a:cubicBezTo>
                <a:cubicBezTo>
                  <a:pt x="5155" y="17700"/>
                  <a:pt x="7867" y="18504"/>
                  <a:pt x="10713" y="18504"/>
                </a:cubicBezTo>
                <a:cubicBezTo>
                  <a:pt x="13622" y="18504"/>
                  <a:pt x="16290" y="17700"/>
                  <a:pt x="18332" y="16221"/>
                </a:cubicBezTo>
                <a:cubicBezTo>
                  <a:pt x="18642" y="15997"/>
                  <a:pt x="18642" y="15633"/>
                  <a:pt x="18332" y="15409"/>
                </a:cubicBezTo>
                <a:cubicBezTo>
                  <a:pt x="18023" y="15184"/>
                  <a:pt x="17520" y="15184"/>
                  <a:pt x="17211" y="15409"/>
                </a:cubicBezTo>
                <a:cubicBezTo>
                  <a:pt x="15478" y="16664"/>
                  <a:pt x="13189" y="17342"/>
                  <a:pt x="10713" y="17342"/>
                </a:cubicBezTo>
                <a:cubicBezTo>
                  <a:pt x="8238" y="17342"/>
                  <a:pt x="5949" y="16664"/>
                  <a:pt x="4216" y="15409"/>
                </a:cubicBezTo>
                <a:cubicBezTo>
                  <a:pt x="4061" y="15296"/>
                  <a:pt x="3876" y="15240"/>
                  <a:pt x="3674" y="15240"/>
                </a:cubicBezTo>
                <a:close/>
                <a:moveTo>
                  <a:pt x="793" y="17482"/>
                </a:moveTo>
                <a:cubicBezTo>
                  <a:pt x="592" y="17482"/>
                  <a:pt x="387" y="17538"/>
                  <a:pt x="232" y="17650"/>
                </a:cubicBezTo>
                <a:cubicBezTo>
                  <a:pt x="-77" y="17874"/>
                  <a:pt x="-77" y="18238"/>
                  <a:pt x="232" y="18462"/>
                </a:cubicBezTo>
                <a:cubicBezTo>
                  <a:pt x="3017" y="20479"/>
                  <a:pt x="6792" y="21600"/>
                  <a:pt x="10752" y="21600"/>
                </a:cubicBezTo>
                <a:cubicBezTo>
                  <a:pt x="14712" y="21600"/>
                  <a:pt x="18429" y="20521"/>
                  <a:pt x="21214" y="18504"/>
                </a:cubicBezTo>
                <a:cubicBezTo>
                  <a:pt x="21523" y="18280"/>
                  <a:pt x="21523" y="17916"/>
                  <a:pt x="21214" y="17692"/>
                </a:cubicBezTo>
                <a:cubicBezTo>
                  <a:pt x="20904" y="17468"/>
                  <a:pt x="20401" y="17468"/>
                  <a:pt x="20092" y="17692"/>
                </a:cubicBezTo>
                <a:cubicBezTo>
                  <a:pt x="17617" y="19485"/>
                  <a:pt x="14279" y="20479"/>
                  <a:pt x="10752" y="20479"/>
                </a:cubicBezTo>
                <a:cubicBezTo>
                  <a:pt x="7225" y="20479"/>
                  <a:pt x="3891" y="19488"/>
                  <a:pt x="1354" y="17650"/>
                </a:cubicBezTo>
                <a:cubicBezTo>
                  <a:pt x="1199" y="17538"/>
                  <a:pt x="994" y="17482"/>
                  <a:pt x="793" y="1748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09" name="Form"/>
          <p:cNvSpPr/>
          <p:nvPr/>
        </p:nvSpPr>
        <p:spPr>
          <a:xfrm>
            <a:off x="17843500" y="4559300"/>
            <a:ext cx="610791" cy="442119"/>
          </a:xfrm>
          <a:custGeom>
            <a:avLst/>
            <a:gdLst/>
            <a:ahLst/>
            <a:cxnLst>
              <a:cxn ang="0">
                <a:pos x="wd2" y="hd2"/>
              </a:cxn>
              <a:cxn ang="5400000">
                <a:pos x="wd2" y="hd2"/>
              </a:cxn>
              <a:cxn ang="10800000">
                <a:pos x="wd2" y="hd2"/>
              </a:cxn>
              <a:cxn ang="16200000">
                <a:pos x="wd2" y="hd2"/>
              </a:cxn>
            </a:cxnLst>
            <a:rect l="0" t="0" r="r" b="b"/>
            <a:pathLst>
              <a:path w="21600" h="21600" extrusionOk="0">
                <a:moveTo>
                  <a:pt x="589" y="0"/>
                </a:moveTo>
                <a:cubicBezTo>
                  <a:pt x="275" y="0"/>
                  <a:pt x="0" y="380"/>
                  <a:pt x="0" y="814"/>
                </a:cubicBezTo>
                <a:lnTo>
                  <a:pt x="0" y="20727"/>
                </a:lnTo>
                <a:cubicBezTo>
                  <a:pt x="0" y="20914"/>
                  <a:pt x="93" y="21104"/>
                  <a:pt x="182" y="21290"/>
                </a:cubicBezTo>
                <a:cubicBezTo>
                  <a:pt x="272" y="21476"/>
                  <a:pt x="455" y="21522"/>
                  <a:pt x="589" y="21522"/>
                </a:cubicBezTo>
                <a:lnTo>
                  <a:pt x="21024" y="21600"/>
                </a:lnTo>
                <a:cubicBezTo>
                  <a:pt x="21339" y="21600"/>
                  <a:pt x="21600" y="21220"/>
                  <a:pt x="21600" y="20786"/>
                </a:cubicBezTo>
                <a:cubicBezTo>
                  <a:pt x="21600" y="20351"/>
                  <a:pt x="21339" y="19971"/>
                  <a:pt x="21024" y="19971"/>
                </a:cubicBezTo>
                <a:lnTo>
                  <a:pt x="1165" y="19971"/>
                </a:lnTo>
                <a:lnTo>
                  <a:pt x="1165" y="814"/>
                </a:lnTo>
                <a:cubicBezTo>
                  <a:pt x="1165" y="380"/>
                  <a:pt x="904" y="0"/>
                  <a:pt x="589" y="0"/>
                </a:cubicBezTo>
                <a:close/>
                <a:moveTo>
                  <a:pt x="14582" y="4964"/>
                </a:moveTo>
                <a:cubicBezTo>
                  <a:pt x="14436" y="4964"/>
                  <a:pt x="14288" y="5041"/>
                  <a:pt x="14175" y="5196"/>
                </a:cubicBezTo>
                <a:lnTo>
                  <a:pt x="9109" y="12215"/>
                </a:lnTo>
                <a:lnTo>
                  <a:pt x="6316" y="11905"/>
                </a:lnTo>
                <a:cubicBezTo>
                  <a:pt x="6136" y="11905"/>
                  <a:pt x="6001" y="11952"/>
                  <a:pt x="5867" y="12138"/>
                </a:cubicBezTo>
                <a:lnTo>
                  <a:pt x="3312" y="15686"/>
                </a:lnTo>
                <a:cubicBezTo>
                  <a:pt x="3088" y="15996"/>
                  <a:pt x="3088" y="16481"/>
                  <a:pt x="3312" y="16791"/>
                </a:cubicBezTo>
                <a:cubicBezTo>
                  <a:pt x="3402" y="16978"/>
                  <a:pt x="3585" y="17043"/>
                  <a:pt x="3719" y="17043"/>
                </a:cubicBezTo>
                <a:cubicBezTo>
                  <a:pt x="3854" y="17043"/>
                  <a:pt x="3989" y="16981"/>
                  <a:pt x="4168" y="16733"/>
                </a:cubicBezTo>
                <a:lnTo>
                  <a:pt x="6498" y="13515"/>
                </a:lnTo>
                <a:lnTo>
                  <a:pt x="9291" y="13825"/>
                </a:lnTo>
                <a:cubicBezTo>
                  <a:pt x="9471" y="13825"/>
                  <a:pt x="9606" y="13759"/>
                  <a:pt x="9740" y="13573"/>
                </a:cubicBezTo>
                <a:lnTo>
                  <a:pt x="14582" y="6864"/>
                </a:lnTo>
                <a:lnTo>
                  <a:pt x="17768" y="11285"/>
                </a:lnTo>
                <a:cubicBezTo>
                  <a:pt x="17993" y="11595"/>
                  <a:pt x="18358" y="11595"/>
                  <a:pt x="18582" y="11285"/>
                </a:cubicBezTo>
                <a:cubicBezTo>
                  <a:pt x="18807" y="10975"/>
                  <a:pt x="18807" y="10470"/>
                  <a:pt x="18582" y="10160"/>
                </a:cubicBezTo>
                <a:lnTo>
                  <a:pt x="14989" y="5196"/>
                </a:lnTo>
                <a:cubicBezTo>
                  <a:pt x="14877" y="5041"/>
                  <a:pt x="14728" y="4964"/>
                  <a:pt x="14582" y="496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0" name="Form"/>
          <p:cNvSpPr/>
          <p:nvPr/>
        </p:nvSpPr>
        <p:spPr>
          <a:xfrm>
            <a:off x="13906500" y="3429000"/>
            <a:ext cx="609600" cy="440532"/>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12454"/>
                </a:lnTo>
                <a:lnTo>
                  <a:pt x="21600" y="5799"/>
                </a:lnTo>
                <a:lnTo>
                  <a:pt x="21600" y="817"/>
                </a:lnTo>
                <a:cubicBezTo>
                  <a:pt x="21600" y="381"/>
                  <a:pt x="21325" y="0"/>
                  <a:pt x="21009" y="0"/>
                </a:cubicBezTo>
                <a:lnTo>
                  <a:pt x="591" y="0"/>
                </a:lnTo>
                <a:close/>
                <a:moveTo>
                  <a:pt x="1167" y="1615"/>
                </a:moveTo>
                <a:lnTo>
                  <a:pt x="20475" y="1615"/>
                </a:lnTo>
                <a:lnTo>
                  <a:pt x="20475" y="5799"/>
                </a:lnTo>
                <a:lnTo>
                  <a:pt x="18633" y="5799"/>
                </a:lnTo>
                <a:cubicBezTo>
                  <a:pt x="16653" y="5799"/>
                  <a:pt x="15033" y="8041"/>
                  <a:pt x="15033" y="10781"/>
                </a:cubicBezTo>
                <a:cubicBezTo>
                  <a:pt x="15033" y="13520"/>
                  <a:pt x="16653" y="15762"/>
                  <a:pt x="18633" y="15762"/>
                </a:cubicBezTo>
                <a:lnTo>
                  <a:pt x="20475" y="15762"/>
                </a:lnTo>
                <a:lnTo>
                  <a:pt x="20475" y="19926"/>
                </a:lnTo>
                <a:lnTo>
                  <a:pt x="1167" y="19926"/>
                </a:lnTo>
                <a:lnTo>
                  <a:pt x="1167" y="1615"/>
                </a:lnTo>
                <a:close/>
                <a:moveTo>
                  <a:pt x="3741" y="4982"/>
                </a:moveTo>
                <a:cubicBezTo>
                  <a:pt x="3426" y="4982"/>
                  <a:pt x="3150" y="5363"/>
                  <a:pt x="3150" y="5799"/>
                </a:cubicBezTo>
                <a:cubicBezTo>
                  <a:pt x="3150" y="6235"/>
                  <a:pt x="3426" y="6597"/>
                  <a:pt x="3741" y="6597"/>
                </a:cubicBezTo>
                <a:lnTo>
                  <a:pt x="10983" y="6597"/>
                </a:lnTo>
                <a:cubicBezTo>
                  <a:pt x="11298" y="6597"/>
                  <a:pt x="11559" y="6235"/>
                  <a:pt x="11559" y="5799"/>
                </a:cubicBezTo>
                <a:cubicBezTo>
                  <a:pt x="11559" y="5363"/>
                  <a:pt x="11298" y="4982"/>
                  <a:pt x="10983" y="4982"/>
                </a:cubicBezTo>
                <a:lnTo>
                  <a:pt x="3741" y="4982"/>
                </a:lnTo>
                <a:close/>
                <a:moveTo>
                  <a:pt x="18591" y="7278"/>
                </a:moveTo>
                <a:lnTo>
                  <a:pt x="20433" y="7278"/>
                </a:lnTo>
                <a:lnTo>
                  <a:pt x="20433" y="11890"/>
                </a:lnTo>
                <a:lnTo>
                  <a:pt x="20433" y="14128"/>
                </a:lnTo>
                <a:lnTo>
                  <a:pt x="18591" y="14128"/>
                </a:lnTo>
                <a:cubicBezTo>
                  <a:pt x="17241" y="14128"/>
                  <a:pt x="16116" y="12633"/>
                  <a:pt x="16116" y="10703"/>
                </a:cubicBezTo>
                <a:cubicBezTo>
                  <a:pt x="16116" y="8772"/>
                  <a:pt x="17196" y="7278"/>
                  <a:pt x="18591" y="7278"/>
                </a:cubicBezTo>
                <a:close/>
                <a:moveTo>
                  <a:pt x="17859" y="9555"/>
                </a:moveTo>
                <a:cubicBezTo>
                  <a:pt x="17629" y="9555"/>
                  <a:pt x="17402" y="9681"/>
                  <a:pt x="17227" y="9924"/>
                </a:cubicBezTo>
                <a:cubicBezTo>
                  <a:pt x="16875" y="10411"/>
                  <a:pt x="16875" y="11189"/>
                  <a:pt x="17227" y="11676"/>
                </a:cubicBezTo>
                <a:cubicBezTo>
                  <a:pt x="17578" y="12162"/>
                  <a:pt x="18155" y="12162"/>
                  <a:pt x="18506" y="11676"/>
                </a:cubicBezTo>
                <a:cubicBezTo>
                  <a:pt x="18858" y="11189"/>
                  <a:pt x="18858" y="10411"/>
                  <a:pt x="18506" y="9924"/>
                </a:cubicBezTo>
                <a:cubicBezTo>
                  <a:pt x="18331" y="9681"/>
                  <a:pt x="18090" y="9555"/>
                  <a:pt x="17859" y="9555"/>
                </a:cubicBezTo>
                <a:close/>
              </a:path>
            </a:pathLst>
          </a:custGeom>
          <a:solidFill>
            <a:srgbClr val="000000"/>
          </a:solidFill>
          <a:ln w="12700">
            <a:miter lim="400000"/>
          </a:ln>
        </p:spPr>
        <p:txBody>
          <a:bodyPr lIns="38100" tIns="38100" rIns="38100" bIns="38100" anchor="ctr"/>
          <a:lstStyle/>
          <a:p>
            <a:pPr defTabSz="457200">
              <a:defRPr sz="31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1" name="Form"/>
          <p:cNvSpPr/>
          <p:nvPr/>
        </p:nvSpPr>
        <p:spPr>
          <a:xfrm>
            <a:off x="6070600" y="4470400"/>
            <a:ext cx="609600" cy="609600"/>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21009"/>
                </a:lnTo>
                <a:cubicBezTo>
                  <a:pt x="0" y="21324"/>
                  <a:pt x="276" y="21600"/>
                  <a:pt x="591" y="21600"/>
                </a:cubicBezTo>
                <a:lnTo>
                  <a:pt x="21009" y="21600"/>
                </a:lnTo>
                <a:cubicBezTo>
                  <a:pt x="21324" y="21600"/>
                  <a:pt x="21600" y="21324"/>
                  <a:pt x="21600" y="21009"/>
                </a:cubicBezTo>
                <a:lnTo>
                  <a:pt x="21600" y="591"/>
                </a:lnTo>
                <a:cubicBezTo>
                  <a:pt x="21600" y="231"/>
                  <a:pt x="21369" y="0"/>
                  <a:pt x="21009" y="0"/>
                </a:cubicBezTo>
                <a:lnTo>
                  <a:pt x="591" y="0"/>
                </a:lnTo>
                <a:close/>
                <a:moveTo>
                  <a:pt x="1167" y="1125"/>
                </a:moveTo>
                <a:lnTo>
                  <a:pt x="20475" y="1125"/>
                </a:lnTo>
                <a:lnTo>
                  <a:pt x="20475" y="20433"/>
                </a:lnTo>
                <a:lnTo>
                  <a:pt x="1167" y="20433"/>
                </a:lnTo>
                <a:lnTo>
                  <a:pt x="1167" y="1125"/>
                </a:lnTo>
                <a:close/>
                <a:moveTo>
                  <a:pt x="3966" y="2658"/>
                </a:moveTo>
                <a:cubicBezTo>
                  <a:pt x="3735" y="2658"/>
                  <a:pt x="3494" y="2749"/>
                  <a:pt x="3319" y="2925"/>
                </a:cubicBezTo>
                <a:cubicBezTo>
                  <a:pt x="2967" y="3277"/>
                  <a:pt x="2967" y="3839"/>
                  <a:pt x="3319" y="4191"/>
                </a:cubicBezTo>
                <a:cubicBezTo>
                  <a:pt x="3670" y="4542"/>
                  <a:pt x="4247" y="4542"/>
                  <a:pt x="4598" y="4191"/>
                </a:cubicBezTo>
                <a:cubicBezTo>
                  <a:pt x="4950" y="3839"/>
                  <a:pt x="4950" y="3276"/>
                  <a:pt x="4598" y="2925"/>
                </a:cubicBezTo>
                <a:cubicBezTo>
                  <a:pt x="4423" y="2749"/>
                  <a:pt x="4196" y="2658"/>
                  <a:pt x="3966" y="2658"/>
                </a:cubicBezTo>
                <a:close/>
                <a:moveTo>
                  <a:pt x="18267" y="2658"/>
                </a:moveTo>
                <a:cubicBezTo>
                  <a:pt x="18037" y="2658"/>
                  <a:pt x="17810" y="2749"/>
                  <a:pt x="17634" y="2925"/>
                </a:cubicBezTo>
                <a:cubicBezTo>
                  <a:pt x="17283" y="3277"/>
                  <a:pt x="17283" y="3839"/>
                  <a:pt x="17634" y="4191"/>
                </a:cubicBezTo>
                <a:cubicBezTo>
                  <a:pt x="17986" y="4542"/>
                  <a:pt x="18549" y="4542"/>
                  <a:pt x="18900" y="4191"/>
                </a:cubicBezTo>
                <a:cubicBezTo>
                  <a:pt x="19251" y="3839"/>
                  <a:pt x="19251" y="3276"/>
                  <a:pt x="18900" y="2925"/>
                </a:cubicBezTo>
                <a:cubicBezTo>
                  <a:pt x="18724" y="2749"/>
                  <a:pt x="18498" y="2658"/>
                  <a:pt x="18267" y="2658"/>
                </a:cubicBezTo>
                <a:close/>
                <a:moveTo>
                  <a:pt x="6975" y="6145"/>
                </a:moveTo>
                <a:cubicBezTo>
                  <a:pt x="6829" y="6145"/>
                  <a:pt x="6680" y="6202"/>
                  <a:pt x="6567" y="6314"/>
                </a:cubicBezTo>
                <a:cubicBezTo>
                  <a:pt x="6342" y="6539"/>
                  <a:pt x="6342" y="6891"/>
                  <a:pt x="6567" y="7116"/>
                </a:cubicBezTo>
                <a:lnTo>
                  <a:pt x="7467" y="8016"/>
                </a:lnTo>
                <a:cubicBezTo>
                  <a:pt x="6927" y="8736"/>
                  <a:pt x="6609" y="9602"/>
                  <a:pt x="6609" y="10547"/>
                </a:cubicBezTo>
                <a:cubicBezTo>
                  <a:pt x="6609" y="11492"/>
                  <a:pt x="6927" y="12389"/>
                  <a:pt x="7467" y="13064"/>
                </a:cubicBezTo>
                <a:lnTo>
                  <a:pt x="6567" y="13964"/>
                </a:lnTo>
                <a:cubicBezTo>
                  <a:pt x="6342" y="14189"/>
                  <a:pt x="6342" y="14541"/>
                  <a:pt x="6567" y="14766"/>
                </a:cubicBezTo>
                <a:cubicBezTo>
                  <a:pt x="6702" y="14901"/>
                  <a:pt x="6840" y="14948"/>
                  <a:pt x="6975" y="14948"/>
                </a:cubicBezTo>
                <a:cubicBezTo>
                  <a:pt x="7110" y="14948"/>
                  <a:pt x="7293" y="14901"/>
                  <a:pt x="7383" y="14766"/>
                </a:cubicBezTo>
                <a:lnTo>
                  <a:pt x="8283" y="13866"/>
                </a:lnTo>
                <a:cubicBezTo>
                  <a:pt x="9003" y="14406"/>
                  <a:pt x="9855" y="14723"/>
                  <a:pt x="10800" y="14723"/>
                </a:cubicBezTo>
                <a:cubicBezTo>
                  <a:pt x="11745" y="14723"/>
                  <a:pt x="12642" y="14406"/>
                  <a:pt x="13317" y="13866"/>
                </a:cubicBezTo>
                <a:lnTo>
                  <a:pt x="14217" y="14766"/>
                </a:lnTo>
                <a:cubicBezTo>
                  <a:pt x="14352" y="14901"/>
                  <a:pt x="14490" y="14948"/>
                  <a:pt x="14625" y="14948"/>
                </a:cubicBezTo>
                <a:cubicBezTo>
                  <a:pt x="14760" y="14948"/>
                  <a:pt x="14943" y="14901"/>
                  <a:pt x="15033" y="14766"/>
                </a:cubicBezTo>
                <a:cubicBezTo>
                  <a:pt x="15258" y="14541"/>
                  <a:pt x="15258" y="14189"/>
                  <a:pt x="15033" y="13964"/>
                </a:cubicBezTo>
                <a:lnTo>
                  <a:pt x="14133" y="13064"/>
                </a:lnTo>
                <a:cubicBezTo>
                  <a:pt x="14673" y="12344"/>
                  <a:pt x="14991" y="11492"/>
                  <a:pt x="14991" y="10547"/>
                </a:cubicBezTo>
                <a:cubicBezTo>
                  <a:pt x="14991" y="9602"/>
                  <a:pt x="14673" y="8691"/>
                  <a:pt x="14133" y="8016"/>
                </a:cubicBezTo>
                <a:lnTo>
                  <a:pt x="15033" y="7116"/>
                </a:lnTo>
                <a:cubicBezTo>
                  <a:pt x="15258" y="6891"/>
                  <a:pt x="15258" y="6539"/>
                  <a:pt x="15033" y="6314"/>
                </a:cubicBezTo>
                <a:cubicBezTo>
                  <a:pt x="14808" y="6089"/>
                  <a:pt x="14442" y="6089"/>
                  <a:pt x="14217" y="6314"/>
                </a:cubicBezTo>
                <a:lnTo>
                  <a:pt x="13317" y="7214"/>
                </a:lnTo>
                <a:cubicBezTo>
                  <a:pt x="12597" y="6674"/>
                  <a:pt x="11745" y="6356"/>
                  <a:pt x="10800" y="6356"/>
                </a:cubicBezTo>
                <a:cubicBezTo>
                  <a:pt x="9855" y="6356"/>
                  <a:pt x="8958" y="6674"/>
                  <a:pt x="8283" y="7214"/>
                </a:cubicBezTo>
                <a:lnTo>
                  <a:pt x="7383" y="6314"/>
                </a:lnTo>
                <a:cubicBezTo>
                  <a:pt x="7270" y="6202"/>
                  <a:pt x="7121" y="6145"/>
                  <a:pt x="6975" y="6145"/>
                </a:cubicBezTo>
                <a:close/>
                <a:moveTo>
                  <a:pt x="10842" y="7566"/>
                </a:moveTo>
                <a:cubicBezTo>
                  <a:pt x="12507" y="7566"/>
                  <a:pt x="13866" y="8879"/>
                  <a:pt x="13866" y="10589"/>
                </a:cubicBezTo>
                <a:cubicBezTo>
                  <a:pt x="13866" y="12254"/>
                  <a:pt x="12507" y="13598"/>
                  <a:pt x="10842" y="13598"/>
                </a:cubicBezTo>
                <a:cubicBezTo>
                  <a:pt x="9177" y="13598"/>
                  <a:pt x="7833" y="12254"/>
                  <a:pt x="7833" y="10589"/>
                </a:cubicBezTo>
                <a:cubicBezTo>
                  <a:pt x="7833" y="8924"/>
                  <a:pt x="9177" y="7566"/>
                  <a:pt x="10842" y="7566"/>
                </a:cubicBezTo>
                <a:close/>
                <a:moveTo>
                  <a:pt x="4050" y="17142"/>
                </a:moveTo>
                <a:cubicBezTo>
                  <a:pt x="3820" y="17142"/>
                  <a:pt x="3593" y="17234"/>
                  <a:pt x="3417" y="17409"/>
                </a:cubicBezTo>
                <a:cubicBezTo>
                  <a:pt x="3066" y="17761"/>
                  <a:pt x="3066" y="18324"/>
                  <a:pt x="3417" y="18675"/>
                </a:cubicBezTo>
                <a:cubicBezTo>
                  <a:pt x="3769" y="19026"/>
                  <a:pt x="4331" y="19026"/>
                  <a:pt x="4683" y="18675"/>
                </a:cubicBezTo>
                <a:cubicBezTo>
                  <a:pt x="5034" y="18323"/>
                  <a:pt x="5034" y="17761"/>
                  <a:pt x="4683" y="17409"/>
                </a:cubicBezTo>
                <a:cubicBezTo>
                  <a:pt x="4507" y="17234"/>
                  <a:pt x="4280" y="17142"/>
                  <a:pt x="4050" y="17142"/>
                </a:cubicBezTo>
                <a:close/>
                <a:moveTo>
                  <a:pt x="18267" y="17142"/>
                </a:moveTo>
                <a:cubicBezTo>
                  <a:pt x="18037" y="17142"/>
                  <a:pt x="17810" y="17234"/>
                  <a:pt x="17634" y="17409"/>
                </a:cubicBezTo>
                <a:cubicBezTo>
                  <a:pt x="17283" y="17761"/>
                  <a:pt x="17283" y="18324"/>
                  <a:pt x="17634" y="18675"/>
                </a:cubicBezTo>
                <a:cubicBezTo>
                  <a:pt x="17986" y="19026"/>
                  <a:pt x="18549" y="19026"/>
                  <a:pt x="18900" y="18675"/>
                </a:cubicBezTo>
                <a:cubicBezTo>
                  <a:pt x="19251" y="18323"/>
                  <a:pt x="19251" y="17761"/>
                  <a:pt x="18900" y="17409"/>
                </a:cubicBezTo>
                <a:cubicBezTo>
                  <a:pt x="18724" y="17234"/>
                  <a:pt x="18498" y="17142"/>
                  <a:pt x="18267" y="1714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2" name="Shopping /…"/>
          <p:cNvSpPr/>
          <p:nvPr/>
        </p:nvSpPr>
        <p:spPr>
          <a:xfrm>
            <a:off x="260286" y="3326129"/>
            <a:ext cx="2019428"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defTabSz="457200">
              <a:lnSpc>
                <a:spcPts val="5000"/>
              </a:lnSpc>
              <a:tabLst>
                <a:tab pos="1066800" algn="l"/>
              </a:tabLst>
              <a:defRPr sz="3000">
                <a:solidFill>
                  <a:srgbClr val="000000"/>
                </a:solidFill>
              </a:defRPr>
            </a:pPr>
            <a:r>
              <a:t>Shopping /</a:t>
            </a:r>
          </a:p>
          <a:p>
            <a:pPr defTabSz="457200">
              <a:lnSpc>
                <a:spcPts val="5000"/>
              </a:lnSpc>
              <a:tabLst>
                <a:tab pos="1066800" algn="l"/>
              </a:tabLst>
              <a:defRPr sz="3000">
                <a:solidFill>
                  <a:srgbClr val="000000"/>
                </a:solidFill>
              </a:defRPr>
            </a:pPr>
            <a:r>
              <a:t>Finance</a:t>
            </a:r>
          </a:p>
        </p:txBody>
      </p:sp>
      <p:sp>
        <p:nvSpPr>
          <p:cNvPr id="3713" name="Devices"/>
          <p:cNvSpPr/>
          <p:nvPr/>
        </p:nvSpPr>
        <p:spPr>
          <a:xfrm>
            <a:off x="555180" y="7511454"/>
            <a:ext cx="1429640"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defTabSz="457200">
              <a:lnSpc>
                <a:spcPts val="3600"/>
              </a:lnSpc>
              <a:tabLst>
                <a:tab pos="1066800" algn="l"/>
              </a:tabLst>
              <a:defRPr sz="3000">
                <a:solidFill>
                  <a:srgbClr val="000000"/>
                </a:solidFill>
              </a:defRPr>
            </a:lvl1pPr>
          </a:lstStyle>
          <a:p>
            <a:r>
              <a:t>Devices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 name="Form"/>
          <p:cNvSpPr/>
          <p:nvPr/>
        </p:nvSpPr>
        <p:spPr>
          <a:xfrm>
            <a:off x="0" y="9842775"/>
            <a:ext cx="24384000" cy="3873225"/>
          </a:xfrm>
          <a:custGeom>
            <a:avLst/>
            <a:gdLst/>
            <a:ahLst/>
            <a:cxnLst>
              <a:cxn ang="0">
                <a:pos x="wd2" y="hd2"/>
              </a:cxn>
              <a:cxn ang="5400000">
                <a:pos x="wd2" y="hd2"/>
              </a:cxn>
              <a:cxn ang="10800000">
                <a:pos x="wd2" y="hd2"/>
              </a:cxn>
              <a:cxn ang="16200000">
                <a:pos x="wd2" y="hd2"/>
              </a:cxn>
            </a:cxnLst>
            <a:rect l="0" t="0" r="r" b="b"/>
            <a:pathLst>
              <a:path w="21600" h="21433" extrusionOk="0">
                <a:moveTo>
                  <a:pt x="21581" y="21433"/>
                </a:moveTo>
                <a:lnTo>
                  <a:pt x="20" y="21433"/>
                </a:lnTo>
                <a:lnTo>
                  <a:pt x="0" y="0"/>
                </a:lnTo>
                <a:cubicBezTo>
                  <a:pt x="475" y="1199"/>
                  <a:pt x="989" y="2018"/>
                  <a:pt x="1520" y="2422"/>
                </a:cubicBezTo>
                <a:cubicBezTo>
                  <a:pt x="2435" y="3118"/>
                  <a:pt x="3350" y="2581"/>
                  <a:pt x="4269" y="2113"/>
                </a:cubicBezTo>
                <a:cubicBezTo>
                  <a:pt x="5461" y="1506"/>
                  <a:pt x="6675" y="1020"/>
                  <a:pt x="7839" y="2422"/>
                </a:cubicBezTo>
                <a:cubicBezTo>
                  <a:pt x="8551" y="3280"/>
                  <a:pt x="9220" y="4826"/>
                  <a:pt x="9936" y="5572"/>
                </a:cubicBezTo>
                <a:cubicBezTo>
                  <a:pt x="12237" y="7970"/>
                  <a:pt x="14458" y="2083"/>
                  <a:pt x="16771" y="602"/>
                </a:cubicBezTo>
                <a:cubicBezTo>
                  <a:pt x="17972" y="-167"/>
                  <a:pt x="19194" y="274"/>
                  <a:pt x="20354" y="1942"/>
                </a:cubicBezTo>
                <a:cubicBezTo>
                  <a:pt x="20782" y="2557"/>
                  <a:pt x="21199" y="3337"/>
                  <a:pt x="21600" y="4273"/>
                </a:cubicBezTo>
                <a:lnTo>
                  <a:pt x="21581" y="21433"/>
                </a:lnTo>
                <a:close/>
              </a:path>
            </a:pathLst>
          </a:custGeom>
          <a:solidFill>
            <a:srgbClr val="F2F2F2"/>
          </a:solidFill>
          <a:ln w="12700">
            <a:miter lim="400000"/>
          </a:ln>
        </p:spPr>
        <p:txBody>
          <a:bodyPr lIns="50800" tIns="50800" rIns="50800" bIns="50800" anchor="ctr"/>
          <a:lstStyle/>
          <a:p>
            <a:pPr>
              <a:defRPr sz="3100" u="sng">
                <a:solidFill>
                  <a:srgbClr val="000000"/>
                </a:solidFill>
                <a:latin typeface="Helvetica Light"/>
                <a:ea typeface="Helvetica Light"/>
                <a:cs typeface="Helvetica Light"/>
                <a:sym typeface="Helvetica Light"/>
              </a:defRPr>
            </a:pPr>
            <a:endParaRPr/>
          </a:p>
        </p:txBody>
      </p:sp>
      <p:sp>
        <p:nvSpPr>
          <p:cNvPr id="764" name="Rectangle 27"/>
          <p:cNvSpPr txBox="1"/>
          <p:nvPr/>
        </p:nvSpPr>
        <p:spPr>
          <a:xfrm>
            <a:off x="1905000" y="1905000"/>
            <a:ext cx="6650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We start!</a:t>
            </a:r>
          </a:p>
        </p:txBody>
      </p:sp>
      <p:sp>
        <p:nvSpPr>
          <p:cNvPr id="765" name="Form"/>
          <p:cNvSpPr/>
          <p:nvPr/>
        </p:nvSpPr>
        <p:spPr>
          <a:xfrm>
            <a:off x="11015314" y="3149588"/>
            <a:ext cx="2353371" cy="32512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11111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66" name="Rectangle 27"/>
          <p:cNvSpPr txBox="1"/>
          <p:nvPr/>
        </p:nvSpPr>
        <p:spPr>
          <a:xfrm>
            <a:off x="1909036" y="4622800"/>
            <a:ext cx="6398278"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IN rebum.</a:t>
            </a:r>
          </a:p>
        </p:txBody>
      </p:sp>
      <p:sp>
        <p:nvSpPr>
          <p:cNvPr id="767" name="Rectangle 27"/>
          <p:cNvSpPr txBox="1"/>
          <p:nvPr/>
        </p:nvSpPr>
        <p:spPr>
          <a:xfrm>
            <a:off x="10287000" y="7336132"/>
            <a:ext cx="3810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Start in 2018</a:t>
            </a:r>
          </a:p>
        </p:txBody>
      </p:sp>
      <p:sp>
        <p:nvSpPr>
          <p:cNvPr id="768" name="Rectangle 27"/>
          <p:cNvSpPr txBox="1"/>
          <p:nvPr/>
        </p:nvSpPr>
        <p:spPr>
          <a:xfrm>
            <a:off x="10287000" y="8141312"/>
            <a:ext cx="3810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Sanctus est komsa sus ipsusitn theo dro ipsos dolo ramet.</a:t>
            </a:r>
          </a:p>
        </p:txBody>
      </p:sp>
      <p:sp>
        <p:nvSpPr>
          <p:cNvPr id="769" name="Rectangle 27"/>
          <p:cNvSpPr txBox="1"/>
          <p:nvPr/>
        </p:nvSpPr>
        <p:spPr>
          <a:xfrm>
            <a:off x="16611229" y="2171688"/>
            <a:ext cx="5867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770" name="Rectangle 27"/>
          <p:cNvSpPr txBox="1"/>
          <p:nvPr/>
        </p:nvSpPr>
        <p:spPr>
          <a:xfrm>
            <a:off x="16611229" y="2976868"/>
            <a:ext cx="5867772" cy="49377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Sanctus est Lorem sus them ipsusitn druamet. Lorem esomdo ipsos dolor sit amet, deras thema consetet. In dasras idra mirdas nurs moae. </a:t>
            </a:r>
          </a:p>
          <a:p>
            <a:pPr algn="l">
              <a:lnSpc>
                <a:spcPct val="120000"/>
              </a:lnSpc>
              <a:defRPr sz="3000">
                <a:solidFill>
                  <a:srgbClr val="222222"/>
                </a:solidFill>
                <a:latin typeface="+mn-lt"/>
                <a:ea typeface="+mn-ea"/>
                <a:cs typeface="+mn-cs"/>
                <a:sym typeface="Proxima Nova"/>
              </a:defRPr>
            </a:pPr>
            <a:endParaRPr/>
          </a:p>
          <a:p>
            <a:pPr algn="l">
              <a:lnSpc>
                <a:spcPct val="120000"/>
              </a:lnSpc>
              <a:defRPr sz="3000">
                <a:solidFill>
                  <a:srgbClr val="222222"/>
                </a:solidFill>
                <a:latin typeface="+mn-lt"/>
                <a:ea typeface="+mn-ea"/>
                <a:cs typeface="+mn-cs"/>
                <a:sym typeface="Proxima Nova"/>
              </a:defRPr>
            </a:pPr>
            <a:r>
              <a:t>Dronas mer est dasus the oahem ipsusitn druamet esomdo ipsos dolor sit amet, consetet.</a:t>
            </a:r>
          </a:p>
        </p:txBody>
      </p:sp>
      <p:sp>
        <p:nvSpPr>
          <p:cNvPr id="771" name="Abgerundetes Rechteck"/>
          <p:cNvSpPr/>
          <p:nvPr/>
        </p:nvSpPr>
        <p:spPr>
          <a:xfrm>
            <a:off x="1917700" y="7897472"/>
            <a:ext cx="5209857" cy="1270001"/>
          </a:xfrm>
          <a:prstGeom prst="roundRect">
            <a:avLst>
              <a:gd name="adj" fmla="val 50000"/>
            </a:avLst>
          </a:prstGeom>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72" name="WE GROWTH"/>
          <p:cNvSpPr txBox="1"/>
          <p:nvPr/>
        </p:nvSpPr>
        <p:spPr>
          <a:xfrm>
            <a:off x="3810847" y="8253072"/>
            <a:ext cx="2805606"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WE GROWTH</a:t>
            </a:r>
          </a:p>
        </p:txBody>
      </p:sp>
      <p:sp>
        <p:nvSpPr>
          <p:cNvPr id="773" name="Form"/>
          <p:cNvSpPr/>
          <p:nvPr/>
        </p:nvSpPr>
        <p:spPr>
          <a:xfrm>
            <a:off x="2603738" y="8233705"/>
            <a:ext cx="439421" cy="608648"/>
          </a:xfrm>
          <a:custGeom>
            <a:avLst/>
            <a:gdLst/>
            <a:ahLst/>
            <a:cxnLst>
              <a:cxn ang="0">
                <a:pos x="wd2" y="hd2"/>
              </a:cxn>
              <a:cxn ang="5400000">
                <a:pos x="wd2" y="hd2"/>
              </a:cxn>
              <a:cxn ang="10800000">
                <a:pos x="wd2" y="hd2"/>
              </a:cxn>
              <a:cxn ang="16200000">
                <a:pos x="wd2" y="hd2"/>
              </a:cxn>
            </a:cxnLst>
            <a:rect l="0" t="0" r="r" b="b"/>
            <a:pathLst>
              <a:path w="21538" h="21566" extrusionOk="0">
                <a:moveTo>
                  <a:pt x="10738" y="21566"/>
                </a:moveTo>
                <a:cubicBezTo>
                  <a:pt x="10676" y="21566"/>
                  <a:pt x="10613" y="21566"/>
                  <a:pt x="10551" y="21566"/>
                </a:cubicBezTo>
                <a:cubicBezTo>
                  <a:pt x="10178" y="21476"/>
                  <a:pt x="9991" y="21251"/>
                  <a:pt x="9991" y="21026"/>
                </a:cubicBezTo>
                <a:lnTo>
                  <a:pt x="9991" y="13196"/>
                </a:lnTo>
                <a:lnTo>
                  <a:pt x="778" y="13196"/>
                </a:lnTo>
                <a:cubicBezTo>
                  <a:pt x="467" y="13196"/>
                  <a:pt x="218" y="13106"/>
                  <a:pt x="93" y="12881"/>
                </a:cubicBezTo>
                <a:cubicBezTo>
                  <a:pt x="-31" y="12701"/>
                  <a:pt x="-31" y="12476"/>
                  <a:pt x="93" y="12296"/>
                </a:cubicBezTo>
                <a:lnTo>
                  <a:pt x="10115" y="281"/>
                </a:lnTo>
                <a:cubicBezTo>
                  <a:pt x="10302" y="56"/>
                  <a:pt x="10676" y="-34"/>
                  <a:pt x="10987" y="11"/>
                </a:cubicBezTo>
                <a:cubicBezTo>
                  <a:pt x="11360" y="101"/>
                  <a:pt x="11547" y="326"/>
                  <a:pt x="11547" y="551"/>
                </a:cubicBezTo>
                <a:lnTo>
                  <a:pt x="11547" y="8381"/>
                </a:lnTo>
                <a:lnTo>
                  <a:pt x="20760" y="8381"/>
                </a:lnTo>
                <a:cubicBezTo>
                  <a:pt x="21071" y="8381"/>
                  <a:pt x="21320" y="8471"/>
                  <a:pt x="21445" y="8696"/>
                </a:cubicBezTo>
                <a:cubicBezTo>
                  <a:pt x="21569" y="8876"/>
                  <a:pt x="21569" y="9101"/>
                  <a:pt x="21445" y="9281"/>
                </a:cubicBezTo>
                <a:lnTo>
                  <a:pt x="11423" y="21296"/>
                </a:lnTo>
                <a:cubicBezTo>
                  <a:pt x="11298" y="21476"/>
                  <a:pt x="10987" y="21566"/>
                  <a:pt x="10738" y="21566"/>
                </a:cubicBezTo>
                <a:close/>
                <a:moveTo>
                  <a:pt x="2148" y="12026"/>
                </a:moveTo>
                <a:lnTo>
                  <a:pt x="10738" y="12026"/>
                </a:lnTo>
                <a:cubicBezTo>
                  <a:pt x="11174" y="12026"/>
                  <a:pt x="11547" y="12296"/>
                  <a:pt x="11547" y="12611"/>
                </a:cubicBezTo>
                <a:lnTo>
                  <a:pt x="11547" y="18956"/>
                </a:lnTo>
                <a:lnTo>
                  <a:pt x="19328" y="9596"/>
                </a:lnTo>
                <a:lnTo>
                  <a:pt x="10738" y="9596"/>
                </a:lnTo>
                <a:cubicBezTo>
                  <a:pt x="10302" y="9596"/>
                  <a:pt x="9929" y="9326"/>
                  <a:pt x="9929" y="9011"/>
                </a:cubicBezTo>
                <a:lnTo>
                  <a:pt x="9929" y="2666"/>
                </a:lnTo>
                <a:lnTo>
                  <a:pt x="2148" y="12026"/>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5" name="Form"/>
          <p:cNvSpPr/>
          <p:nvPr/>
        </p:nvSpPr>
        <p:spPr>
          <a:xfrm>
            <a:off x="3454400" y="7874000"/>
            <a:ext cx="607060" cy="494989"/>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6" name="Form"/>
          <p:cNvSpPr/>
          <p:nvPr/>
        </p:nvSpPr>
        <p:spPr>
          <a:xfrm>
            <a:off x="4914213" y="7823199"/>
            <a:ext cx="290831" cy="609603"/>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7" name="Form"/>
          <p:cNvSpPr/>
          <p:nvPr/>
        </p:nvSpPr>
        <p:spPr>
          <a:xfrm>
            <a:off x="17775589" y="7924800"/>
            <a:ext cx="602060" cy="388541"/>
          </a:xfrm>
          <a:custGeom>
            <a:avLst/>
            <a:gdLst/>
            <a:ahLst/>
            <a:cxnLst>
              <a:cxn ang="0">
                <a:pos x="wd2" y="hd2"/>
              </a:cxn>
              <a:cxn ang="5400000">
                <a:pos x="wd2" y="hd2"/>
              </a:cxn>
              <a:cxn ang="10800000">
                <a:pos x="wd2" y="hd2"/>
              </a:cxn>
              <a:cxn ang="16200000">
                <a:pos x="wd2" y="hd2"/>
              </a:cxn>
            </a:cxnLst>
            <a:rect l="0" t="0" r="r" b="b"/>
            <a:pathLst>
              <a:path w="21600" h="21600" extrusionOk="0">
                <a:moveTo>
                  <a:pt x="6977" y="0"/>
                </a:moveTo>
                <a:cubicBezTo>
                  <a:pt x="3150" y="0"/>
                  <a:pt x="0" y="4810"/>
                  <a:pt x="0" y="10811"/>
                </a:cubicBezTo>
                <a:cubicBezTo>
                  <a:pt x="0" y="16742"/>
                  <a:pt x="3104" y="21600"/>
                  <a:pt x="6977" y="21600"/>
                </a:cubicBezTo>
                <a:cubicBezTo>
                  <a:pt x="10850" y="21600"/>
                  <a:pt x="13940" y="16812"/>
                  <a:pt x="13940" y="10811"/>
                </a:cubicBezTo>
                <a:lnTo>
                  <a:pt x="13897" y="8693"/>
                </a:lnTo>
                <a:lnTo>
                  <a:pt x="6977" y="8693"/>
                </a:lnTo>
                <a:lnTo>
                  <a:pt x="6977" y="12995"/>
                </a:lnTo>
                <a:lnTo>
                  <a:pt x="10935" y="12995"/>
                </a:lnTo>
                <a:cubicBezTo>
                  <a:pt x="10343" y="15537"/>
                  <a:pt x="8799" y="17298"/>
                  <a:pt x="6977" y="17298"/>
                </a:cubicBezTo>
                <a:cubicBezTo>
                  <a:pt x="4653" y="17298"/>
                  <a:pt x="2777" y="14412"/>
                  <a:pt x="2777" y="10811"/>
                </a:cubicBezTo>
                <a:cubicBezTo>
                  <a:pt x="2777" y="7210"/>
                  <a:pt x="4653" y="4302"/>
                  <a:pt x="6977" y="4302"/>
                </a:cubicBezTo>
                <a:cubicBezTo>
                  <a:pt x="8116" y="4302"/>
                  <a:pt x="9164" y="5022"/>
                  <a:pt x="9939" y="6222"/>
                </a:cubicBezTo>
                <a:lnTo>
                  <a:pt x="11889" y="3177"/>
                </a:lnTo>
                <a:cubicBezTo>
                  <a:pt x="10613" y="1200"/>
                  <a:pt x="8891" y="0"/>
                  <a:pt x="6977" y="0"/>
                </a:cubicBezTo>
                <a:close/>
                <a:moveTo>
                  <a:pt x="17229" y="5648"/>
                </a:moveTo>
                <a:lnTo>
                  <a:pt x="17229" y="9046"/>
                </a:lnTo>
                <a:lnTo>
                  <a:pt x="15036" y="9046"/>
                </a:lnTo>
                <a:lnTo>
                  <a:pt x="15036" y="12422"/>
                </a:lnTo>
                <a:lnTo>
                  <a:pt x="17229" y="12422"/>
                </a:lnTo>
                <a:lnTo>
                  <a:pt x="17229" y="15819"/>
                </a:lnTo>
                <a:lnTo>
                  <a:pt x="19407" y="15819"/>
                </a:lnTo>
                <a:lnTo>
                  <a:pt x="19407" y="12422"/>
                </a:lnTo>
                <a:lnTo>
                  <a:pt x="21600" y="12422"/>
                </a:lnTo>
                <a:lnTo>
                  <a:pt x="21600" y="9046"/>
                </a:lnTo>
                <a:lnTo>
                  <a:pt x="19407" y="9046"/>
                </a:lnTo>
                <a:lnTo>
                  <a:pt x="19407" y="5648"/>
                </a:lnTo>
                <a:lnTo>
                  <a:pt x="17229" y="5648"/>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8" name="Form"/>
          <p:cNvSpPr/>
          <p:nvPr/>
        </p:nvSpPr>
        <p:spPr>
          <a:xfrm>
            <a:off x="3454400" y="10172700"/>
            <a:ext cx="600869" cy="3889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225"/>
                </a:lnTo>
                <a:lnTo>
                  <a:pt x="6206" y="21225"/>
                </a:lnTo>
                <a:cubicBezTo>
                  <a:pt x="6937" y="21225"/>
                  <a:pt x="7581" y="21150"/>
                  <a:pt x="8175" y="20939"/>
                </a:cubicBezTo>
                <a:cubicBezTo>
                  <a:pt x="8768" y="20727"/>
                  <a:pt x="9273" y="20375"/>
                  <a:pt x="9730" y="19881"/>
                </a:cubicBezTo>
                <a:cubicBezTo>
                  <a:pt x="10095" y="19387"/>
                  <a:pt x="10412" y="18841"/>
                  <a:pt x="10686" y="18206"/>
                </a:cubicBezTo>
                <a:cubicBezTo>
                  <a:pt x="11097" y="17218"/>
                  <a:pt x="11271" y="16081"/>
                  <a:pt x="11271" y="14811"/>
                </a:cubicBezTo>
                <a:cubicBezTo>
                  <a:pt x="11271" y="13612"/>
                  <a:pt x="11094" y="12550"/>
                  <a:pt x="10729" y="11704"/>
                </a:cubicBezTo>
                <a:cubicBezTo>
                  <a:pt x="10363" y="10787"/>
                  <a:pt x="9816" y="10231"/>
                  <a:pt x="9131" y="9808"/>
                </a:cubicBezTo>
                <a:cubicBezTo>
                  <a:pt x="9587" y="9455"/>
                  <a:pt x="9958" y="9019"/>
                  <a:pt x="10187" y="8596"/>
                </a:cubicBezTo>
                <a:cubicBezTo>
                  <a:pt x="10597" y="7820"/>
                  <a:pt x="10814" y="6780"/>
                  <a:pt x="10814" y="5510"/>
                </a:cubicBezTo>
                <a:cubicBezTo>
                  <a:pt x="10814" y="4241"/>
                  <a:pt x="10597" y="3165"/>
                  <a:pt x="10187" y="2248"/>
                </a:cubicBezTo>
                <a:cubicBezTo>
                  <a:pt x="9502" y="767"/>
                  <a:pt x="8306" y="71"/>
                  <a:pt x="6663" y="0"/>
                </a:cubicBezTo>
                <a:lnTo>
                  <a:pt x="0" y="0"/>
                </a:lnTo>
                <a:close/>
                <a:moveTo>
                  <a:pt x="13696" y="705"/>
                </a:moveTo>
                <a:lnTo>
                  <a:pt x="13696" y="3042"/>
                </a:lnTo>
                <a:lnTo>
                  <a:pt x="19317" y="3042"/>
                </a:lnTo>
                <a:lnTo>
                  <a:pt x="19317" y="705"/>
                </a:lnTo>
                <a:lnTo>
                  <a:pt x="13696" y="705"/>
                </a:lnTo>
                <a:close/>
                <a:moveTo>
                  <a:pt x="2696" y="3747"/>
                </a:moveTo>
                <a:lnTo>
                  <a:pt x="5664" y="3747"/>
                </a:lnTo>
                <a:cubicBezTo>
                  <a:pt x="6349" y="3747"/>
                  <a:pt x="6894" y="3888"/>
                  <a:pt x="7305" y="4100"/>
                </a:cubicBezTo>
                <a:cubicBezTo>
                  <a:pt x="7807" y="4452"/>
                  <a:pt x="8032" y="5074"/>
                  <a:pt x="8032" y="6061"/>
                </a:cubicBezTo>
                <a:cubicBezTo>
                  <a:pt x="8032" y="6978"/>
                  <a:pt x="7855" y="7626"/>
                  <a:pt x="7490" y="7979"/>
                </a:cubicBezTo>
                <a:cubicBezTo>
                  <a:pt x="7125" y="8331"/>
                  <a:pt x="6614" y="8464"/>
                  <a:pt x="6021" y="8464"/>
                </a:cubicBezTo>
                <a:lnTo>
                  <a:pt x="2696" y="8464"/>
                </a:lnTo>
                <a:lnTo>
                  <a:pt x="2696" y="3747"/>
                </a:lnTo>
                <a:close/>
                <a:moveTo>
                  <a:pt x="16478" y="4937"/>
                </a:moveTo>
                <a:cubicBezTo>
                  <a:pt x="14972" y="4937"/>
                  <a:pt x="13785" y="5660"/>
                  <a:pt x="12826" y="7141"/>
                </a:cubicBezTo>
                <a:cubicBezTo>
                  <a:pt x="11867" y="8622"/>
                  <a:pt x="11413" y="10650"/>
                  <a:pt x="11413" y="13401"/>
                </a:cubicBezTo>
                <a:cubicBezTo>
                  <a:pt x="11413" y="16293"/>
                  <a:pt x="11919" y="18413"/>
                  <a:pt x="12969" y="19682"/>
                </a:cubicBezTo>
                <a:cubicBezTo>
                  <a:pt x="14019" y="20952"/>
                  <a:pt x="15208" y="21600"/>
                  <a:pt x="16578" y="21600"/>
                </a:cubicBezTo>
                <a:cubicBezTo>
                  <a:pt x="18222" y="21600"/>
                  <a:pt x="19489" y="20815"/>
                  <a:pt x="20402" y="19264"/>
                </a:cubicBezTo>
                <a:cubicBezTo>
                  <a:pt x="20995" y="18347"/>
                  <a:pt x="21323" y="17359"/>
                  <a:pt x="21415" y="16442"/>
                </a:cubicBezTo>
                <a:lnTo>
                  <a:pt x="18675" y="16442"/>
                </a:lnTo>
                <a:cubicBezTo>
                  <a:pt x="18538" y="16866"/>
                  <a:pt x="18347" y="17218"/>
                  <a:pt x="18119" y="17500"/>
                </a:cubicBezTo>
                <a:cubicBezTo>
                  <a:pt x="17754" y="17994"/>
                  <a:pt x="17257" y="18206"/>
                  <a:pt x="16664" y="18206"/>
                </a:cubicBezTo>
                <a:cubicBezTo>
                  <a:pt x="16116" y="18206"/>
                  <a:pt x="15619" y="18056"/>
                  <a:pt x="15208" y="17633"/>
                </a:cubicBezTo>
                <a:cubicBezTo>
                  <a:pt x="14569" y="16998"/>
                  <a:pt x="14198" y="15878"/>
                  <a:pt x="14153" y="14327"/>
                </a:cubicBezTo>
                <a:lnTo>
                  <a:pt x="21600" y="14327"/>
                </a:lnTo>
                <a:cubicBezTo>
                  <a:pt x="21600" y="12986"/>
                  <a:pt x="21591" y="11924"/>
                  <a:pt x="21500" y="11219"/>
                </a:cubicBezTo>
                <a:cubicBezTo>
                  <a:pt x="21363" y="10020"/>
                  <a:pt x="21098" y="8896"/>
                  <a:pt x="20687" y="7979"/>
                </a:cubicBezTo>
                <a:cubicBezTo>
                  <a:pt x="20185" y="6921"/>
                  <a:pt x="19634" y="6136"/>
                  <a:pt x="18904" y="5642"/>
                </a:cubicBezTo>
                <a:cubicBezTo>
                  <a:pt x="18173" y="5149"/>
                  <a:pt x="17391" y="4867"/>
                  <a:pt x="16478" y="4937"/>
                </a:cubicBezTo>
                <a:close/>
                <a:moveTo>
                  <a:pt x="16435" y="8331"/>
                </a:moveTo>
                <a:cubicBezTo>
                  <a:pt x="17075" y="8332"/>
                  <a:pt x="17622" y="8605"/>
                  <a:pt x="18033" y="9169"/>
                </a:cubicBezTo>
                <a:cubicBezTo>
                  <a:pt x="18490" y="9733"/>
                  <a:pt x="18715" y="10580"/>
                  <a:pt x="18761" y="11638"/>
                </a:cubicBezTo>
                <a:lnTo>
                  <a:pt x="14153" y="11638"/>
                </a:lnTo>
                <a:cubicBezTo>
                  <a:pt x="14290" y="10580"/>
                  <a:pt x="14515" y="9804"/>
                  <a:pt x="14880" y="9169"/>
                </a:cubicBezTo>
                <a:cubicBezTo>
                  <a:pt x="15291" y="8605"/>
                  <a:pt x="15796" y="8261"/>
                  <a:pt x="16435" y="8331"/>
                </a:cubicBezTo>
                <a:close/>
                <a:moveTo>
                  <a:pt x="2696" y="11990"/>
                </a:moveTo>
                <a:lnTo>
                  <a:pt x="6120" y="11990"/>
                </a:lnTo>
                <a:cubicBezTo>
                  <a:pt x="6714" y="11990"/>
                  <a:pt x="7171" y="12131"/>
                  <a:pt x="7490" y="12343"/>
                </a:cubicBezTo>
                <a:cubicBezTo>
                  <a:pt x="8084" y="12766"/>
                  <a:pt x="8360" y="13463"/>
                  <a:pt x="8360" y="14591"/>
                </a:cubicBezTo>
                <a:cubicBezTo>
                  <a:pt x="8360" y="15931"/>
                  <a:pt x="8041" y="16786"/>
                  <a:pt x="7447" y="17280"/>
                </a:cubicBezTo>
                <a:cubicBezTo>
                  <a:pt x="7082" y="17492"/>
                  <a:pt x="6614" y="17633"/>
                  <a:pt x="6021" y="17633"/>
                </a:cubicBezTo>
                <a:lnTo>
                  <a:pt x="2696" y="17633"/>
                </a:lnTo>
                <a:lnTo>
                  <a:pt x="2696" y="1199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19" name="Form"/>
          <p:cNvSpPr/>
          <p:nvPr/>
        </p:nvSpPr>
        <p:spPr>
          <a:xfrm>
            <a:off x="4756942" y="10060137"/>
            <a:ext cx="609603" cy="609599"/>
          </a:xfrm>
          <a:custGeom>
            <a:avLst/>
            <a:gdLst/>
            <a:ahLst/>
            <a:cxnLst>
              <a:cxn ang="0">
                <a:pos x="wd2" y="hd2"/>
              </a:cxn>
              <a:cxn ang="5400000">
                <a:pos x="wd2" y="hd2"/>
              </a:cxn>
              <a:cxn ang="10800000">
                <a:pos x="wd2" y="hd2"/>
              </a:cxn>
              <a:cxn ang="16200000">
                <a:pos x="wd2" y="hd2"/>
              </a:cxn>
            </a:cxnLst>
            <a:rect l="0" t="0" r="r" b="b"/>
            <a:pathLst>
              <a:path w="21600" h="21600" extrusionOk="0">
                <a:moveTo>
                  <a:pt x="19395" y="4275"/>
                </a:moveTo>
                <a:cubicBezTo>
                  <a:pt x="19080" y="3870"/>
                  <a:pt x="18765" y="3465"/>
                  <a:pt x="18405" y="3150"/>
                </a:cubicBezTo>
                <a:cubicBezTo>
                  <a:pt x="16470" y="1215"/>
                  <a:pt x="13770" y="0"/>
                  <a:pt x="10800" y="0"/>
                </a:cubicBezTo>
                <a:cubicBezTo>
                  <a:pt x="9675" y="0"/>
                  <a:pt x="8595" y="180"/>
                  <a:pt x="7605" y="495"/>
                </a:cubicBezTo>
                <a:cubicBezTo>
                  <a:pt x="7110" y="630"/>
                  <a:pt x="6615" y="855"/>
                  <a:pt x="6120" y="1080"/>
                </a:cubicBezTo>
                <a:cubicBezTo>
                  <a:pt x="3105" y="2520"/>
                  <a:pt x="900" y="5310"/>
                  <a:pt x="225" y="8640"/>
                </a:cubicBezTo>
                <a:cubicBezTo>
                  <a:pt x="135" y="9135"/>
                  <a:pt x="45" y="9630"/>
                  <a:pt x="45" y="10125"/>
                </a:cubicBezTo>
                <a:cubicBezTo>
                  <a:pt x="45" y="10350"/>
                  <a:pt x="0" y="10575"/>
                  <a:pt x="0" y="10800"/>
                </a:cubicBezTo>
                <a:cubicBezTo>
                  <a:pt x="0" y="13815"/>
                  <a:pt x="1215" y="16515"/>
                  <a:pt x="3240" y="18495"/>
                </a:cubicBezTo>
                <a:cubicBezTo>
                  <a:pt x="3600" y="18855"/>
                  <a:pt x="4005" y="19215"/>
                  <a:pt x="4455" y="19530"/>
                </a:cubicBezTo>
                <a:cubicBezTo>
                  <a:pt x="6255" y="20835"/>
                  <a:pt x="8460" y="21600"/>
                  <a:pt x="10845" y="21600"/>
                </a:cubicBezTo>
                <a:cubicBezTo>
                  <a:pt x="12330" y="21600"/>
                  <a:pt x="13725" y="21285"/>
                  <a:pt x="14985" y="20790"/>
                </a:cubicBezTo>
                <a:cubicBezTo>
                  <a:pt x="15480" y="20565"/>
                  <a:pt x="15930" y="20340"/>
                  <a:pt x="16380" y="20070"/>
                </a:cubicBezTo>
                <a:cubicBezTo>
                  <a:pt x="18945" y="18540"/>
                  <a:pt x="20790" y="15975"/>
                  <a:pt x="21420" y="12915"/>
                </a:cubicBezTo>
                <a:cubicBezTo>
                  <a:pt x="21510" y="12420"/>
                  <a:pt x="21600" y="11880"/>
                  <a:pt x="21600" y="11340"/>
                </a:cubicBezTo>
                <a:cubicBezTo>
                  <a:pt x="21600" y="11160"/>
                  <a:pt x="21600" y="10980"/>
                  <a:pt x="21600" y="10800"/>
                </a:cubicBezTo>
                <a:cubicBezTo>
                  <a:pt x="21555" y="8370"/>
                  <a:pt x="20745" y="6075"/>
                  <a:pt x="19395" y="4275"/>
                </a:cubicBezTo>
                <a:close/>
                <a:moveTo>
                  <a:pt x="10755" y="1530"/>
                </a:moveTo>
                <a:cubicBezTo>
                  <a:pt x="13275" y="1530"/>
                  <a:pt x="15570" y="2520"/>
                  <a:pt x="17235" y="4185"/>
                </a:cubicBezTo>
                <a:cubicBezTo>
                  <a:pt x="15705" y="5490"/>
                  <a:pt x="13950" y="6615"/>
                  <a:pt x="12060" y="7425"/>
                </a:cubicBezTo>
                <a:cubicBezTo>
                  <a:pt x="11025" y="5445"/>
                  <a:pt x="9855" y="3600"/>
                  <a:pt x="8550" y="1800"/>
                </a:cubicBezTo>
                <a:cubicBezTo>
                  <a:pt x="9270" y="1620"/>
                  <a:pt x="10035" y="1530"/>
                  <a:pt x="10755" y="1530"/>
                </a:cubicBezTo>
                <a:close/>
                <a:moveTo>
                  <a:pt x="7065" y="2295"/>
                </a:moveTo>
                <a:cubicBezTo>
                  <a:pt x="8415" y="4095"/>
                  <a:pt x="9630" y="5985"/>
                  <a:pt x="10665" y="7965"/>
                </a:cubicBezTo>
                <a:cubicBezTo>
                  <a:pt x="8640" y="8640"/>
                  <a:pt x="6435" y="9045"/>
                  <a:pt x="4185" y="9045"/>
                </a:cubicBezTo>
                <a:cubicBezTo>
                  <a:pt x="3330" y="9045"/>
                  <a:pt x="2520" y="9000"/>
                  <a:pt x="1710" y="8910"/>
                </a:cubicBezTo>
                <a:cubicBezTo>
                  <a:pt x="2340" y="5895"/>
                  <a:pt x="4365" y="3465"/>
                  <a:pt x="7065" y="2295"/>
                </a:cubicBezTo>
                <a:close/>
                <a:moveTo>
                  <a:pt x="1485" y="10800"/>
                </a:moveTo>
                <a:cubicBezTo>
                  <a:pt x="1485" y="10665"/>
                  <a:pt x="1485" y="10530"/>
                  <a:pt x="1485" y="10350"/>
                </a:cubicBezTo>
                <a:cubicBezTo>
                  <a:pt x="2340" y="10440"/>
                  <a:pt x="3240" y="10530"/>
                  <a:pt x="4140" y="10530"/>
                </a:cubicBezTo>
                <a:cubicBezTo>
                  <a:pt x="6660" y="10530"/>
                  <a:pt x="9090" y="10080"/>
                  <a:pt x="11340" y="9315"/>
                </a:cubicBezTo>
                <a:cubicBezTo>
                  <a:pt x="11565" y="9810"/>
                  <a:pt x="11790" y="10305"/>
                  <a:pt x="12015" y="10800"/>
                </a:cubicBezTo>
                <a:cubicBezTo>
                  <a:pt x="8595" y="11835"/>
                  <a:pt x="5715" y="14085"/>
                  <a:pt x="3915" y="17100"/>
                </a:cubicBezTo>
                <a:cubicBezTo>
                  <a:pt x="2430" y="15435"/>
                  <a:pt x="1485" y="13230"/>
                  <a:pt x="1485" y="10800"/>
                </a:cubicBezTo>
                <a:close/>
                <a:moveTo>
                  <a:pt x="10755" y="20070"/>
                </a:moveTo>
                <a:cubicBezTo>
                  <a:pt x="8595" y="20070"/>
                  <a:pt x="6615" y="19350"/>
                  <a:pt x="5040" y="18090"/>
                </a:cubicBezTo>
                <a:cubicBezTo>
                  <a:pt x="6660" y="15210"/>
                  <a:pt x="9360" y="13050"/>
                  <a:pt x="12555" y="12150"/>
                </a:cubicBezTo>
                <a:cubicBezTo>
                  <a:pt x="13455" y="14445"/>
                  <a:pt x="14130" y="16785"/>
                  <a:pt x="14625" y="19215"/>
                </a:cubicBezTo>
                <a:cubicBezTo>
                  <a:pt x="13455" y="19800"/>
                  <a:pt x="12150" y="20070"/>
                  <a:pt x="10755" y="20070"/>
                </a:cubicBezTo>
                <a:close/>
                <a:moveTo>
                  <a:pt x="16020" y="18450"/>
                </a:moveTo>
                <a:cubicBezTo>
                  <a:pt x="15525" y="16200"/>
                  <a:pt x="14895" y="13995"/>
                  <a:pt x="14085" y="11880"/>
                </a:cubicBezTo>
                <a:cubicBezTo>
                  <a:pt x="14715" y="11790"/>
                  <a:pt x="15345" y="11745"/>
                  <a:pt x="16020" y="11745"/>
                </a:cubicBezTo>
                <a:cubicBezTo>
                  <a:pt x="17370" y="11745"/>
                  <a:pt x="18720" y="11970"/>
                  <a:pt x="19935" y="12375"/>
                </a:cubicBezTo>
                <a:cubicBezTo>
                  <a:pt x="19530" y="14850"/>
                  <a:pt x="18045" y="17055"/>
                  <a:pt x="16020" y="18450"/>
                </a:cubicBezTo>
                <a:close/>
                <a:moveTo>
                  <a:pt x="16020" y="10215"/>
                </a:moveTo>
                <a:cubicBezTo>
                  <a:pt x="15165" y="10215"/>
                  <a:pt x="14355" y="10305"/>
                  <a:pt x="13545" y="10440"/>
                </a:cubicBezTo>
                <a:cubicBezTo>
                  <a:pt x="13320" y="9900"/>
                  <a:pt x="13050" y="9315"/>
                  <a:pt x="12780" y="8775"/>
                </a:cubicBezTo>
                <a:cubicBezTo>
                  <a:pt x="14805" y="7920"/>
                  <a:pt x="16650" y="6750"/>
                  <a:pt x="18270" y="5310"/>
                </a:cubicBezTo>
                <a:cubicBezTo>
                  <a:pt x="19395" y="6840"/>
                  <a:pt x="20070" y="8730"/>
                  <a:pt x="20070" y="10800"/>
                </a:cubicBezTo>
                <a:cubicBezTo>
                  <a:pt x="18765" y="10395"/>
                  <a:pt x="17415" y="10215"/>
                  <a:pt x="16020" y="1021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0" name="Form"/>
          <p:cNvSpPr/>
          <p:nvPr/>
        </p:nvSpPr>
        <p:spPr>
          <a:xfrm>
            <a:off x="8659885" y="7912100"/>
            <a:ext cx="609682" cy="427056"/>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1" name="Form"/>
          <p:cNvSpPr/>
          <p:nvPr/>
        </p:nvSpPr>
        <p:spPr>
          <a:xfrm>
            <a:off x="12569422" y="9095862"/>
            <a:ext cx="604442" cy="261542"/>
          </a:xfrm>
          <a:custGeom>
            <a:avLst/>
            <a:gdLst/>
            <a:ahLst/>
            <a:cxnLst>
              <a:cxn ang="0">
                <a:pos x="wd2" y="hd2"/>
              </a:cxn>
              <a:cxn ang="5400000">
                <a:pos x="wd2" y="hd2"/>
              </a:cxn>
              <a:cxn ang="10800000">
                <a:pos x="wd2" y="hd2"/>
              </a:cxn>
              <a:cxn ang="16200000">
                <a:pos x="wd2" y="hd2"/>
              </a:cxn>
            </a:cxnLst>
            <a:rect l="0" t="0" r="r" b="b"/>
            <a:pathLst>
              <a:path w="21600" h="21600" extrusionOk="0">
                <a:moveTo>
                  <a:pt x="4680" y="0"/>
                </a:moveTo>
                <a:cubicBezTo>
                  <a:pt x="2099" y="0"/>
                  <a:pt x="0" y="4850"/>
                  <a:pt x="0" y="10816"/>
                </a:cubicBezTo>
                <a:cubicBezTo>
                  <a:pt x="0" y="16783"/>
                  <a:pt x="2099" y="21600"/>
                  <a:pt x="4680" y="21600"/>
                </a:cubicBezTo>
                <a:cubicBezTo>
                  <a:pt x="7262" y="21600"/>
                  <a:pt x="9346" y="16783"/>
                  <a:pt x="9346" y="10816"/>
                </a:cubicBezTo>
                <a:cubicBezTo>
                  <a:pt x="9346" y="4850"/>
                  <a:pt x="7262" y="0"/>
                  <a:pt x="4680" y="0"/>
                </a:cubicBezTo>
                <a:close/>
                <a:moveTo>
                  <a:pt x="16934" y="0"/>
                </a:moveTo>
                <a:cubicBezTo>
                  <a:pt x="16289" y="0"/>
                  <a:pt x="15664" y="306"/>
                  <a:pt x="15104" y="852"/>
                </a:cubicBezTo>
                <a:cubicBezTo>
                  <a:pt x="13427" y="2492"/>
                  <a:pt x="12254" y="6342"/>
                  <a:pt x="12254" y="10816"/>
                </a:cubicBezTo>
                <a:cubicBezTo>
                  <a:pt x="12254" y="16783"/>
                  <a:pt x="14352" y="21600"/>
                  <a:pt x="16934" y="21600"/>
                </a:cubicBezTo>
                <a:cubicBezTo>
                  <a:pt x="19516" y="21600"/>
                  <a:pt x="21600" y="16783"/>
                  <a:pt x="21600" y="10816"/>
                </a:cubicBezTo>
                <a:cubicBezTo>
                  <a:pt x="21600" y="4850"/>
                  <a:pt x="19516" y="0"/>
                  <a:pt x="16934"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2" name="Form"/>
          <p:cNvSpPr/>
          <p:nvPr/>
        </p:nvSpPr>
        <p:spPr>
          <a:xfrm>
            <a:off x="12561030" y="7886698"/>
            <a:ext cx="617585" cy="486161"/>
          </a:xfrm>
          <a:custGeom>
            <a:avLst/>
            <a:gdLst/>
            <a:ahLst/>
            <a:cxnLst>
              <a:cxn ang="0">
                <a:pos x="wd2" y="hd2"/>
              </a:cxn>
              <a:cxn ang="5400000">
                <a:pos x="wd2" y="hd2"/>
              </a:cxn>
              <a:cxn ang="10800000">
                <a:pos x="wd2" y="hd2"/>
              </a:cxn>
              <a:cxn ang="16200000">
                <a:pos x="wd2" y="hd2"/>
              </a:cxn>
            </a:cxnLst>
            <a:rect l="0" t="0" r="r" b="b"/>
            <a:pathLst>
              <a:path w="20958" h="20860" extrusionOk="0">
                <a:moveTo>
                  <a:pt x="15409" y="0"/>
                </a:moveTo>
                <a:cubicBezTo>
                  <a:pt x="15064" y="0"/>
                  <a:pt x="14717" y="-7"/>
                  <a:pt x="14372" y="102"/>
                </a:cubicBezTo>
                <a:cubicBezTo>
                  <a:pt x="13984" y="211"/>
                  <a:pt x="13720" y="701"/>
                  <a:pt x="13806" y="1192"/>
                </a:cubicBezTo>
                <a:cubicBezTo>
                  <a:pt x="13893" y="1682"/>
                  <a:pt x="14280" y="2016"/>
                  <a:pt x="14668" y="1907"/>
                </a:cubicBezTo>
                <a:cubicBezTo>
                  <a:pt x="14927" y="1853"/>
                  <a:pt x="15191" y="1805"/>
                  <a:pt x="15450" y="1805"/>
                </a:cubicBezTo>
                <a:cubicBezTo>
                  <a:pt x="17734" y="1805"/>
                  <a:pt x="19544" y="4148"/>
                  <a:pt x="19544" y="6982"/>
                </a:cubicBezTo>
                <a:cubicBezTo>
                  <a:pt x="19544" y="7472"/>
                  <a:pt x="19498" y="7956"/>
                  <a:pt x="19369" y="8446"/>
                </a:cubicBezTo>
                <a:cubicBezTo>
                  <a:pt x="19239" y="8937"/>
                  <a:pt x="19452" y="9424"/>
                  <a:pt x="19840" y="9587"/>
                </a:cubicBezTo>
                <a:cubicBezTo>
                  <a:pt x="19926" y="9642"/>
                  <a:pt x="19969" y="9638"/>
                  <a:pt x="20056" y="9638"/>
                </a:cubicBezTo>
                <a:cubicBezTo>
                  <a:pt x="20357" y="9638"/>
                  <a:pt x="20656" y="9369"/>
                  <a:pt x="20742" y="9042"/>
                </a:cubicBezTo>
                <a:cubicBezTo>
                  <a:pt x="20872" y="8388"/>
                  <a:pt x="20958" y="7687"/>
                  <a:pt x="20958" y="7033"/>
                </a:cubicBezTo>
                <a:cubicBezTo>
                  <a:pt x="20958" y="3164"/>
                  <a:pt x="18469" y="0"/>
                  <a:pt x="15409" y="0"/>
                </a:cubicBezTo>
                <a:close/>
                <a:moveTo>
                  <a:pt x="8716" y="2742"/>
                </a:moveTo>
                <a:cubicBezTo>
                  <a:pt x="7067" y="2573"/>
                  <a:pt x="4400" y="4680"/>
                  <a:pt x="2628" y="7254"/>
                </a:cubicBezTo>
                <a:cubicBezTo>
                  <a:pt x="1594" y="8780"/>
                  <a:pt x="-642" y="12104"/>
                  <a:pt x="177" y="15428"/>
                </a:cubicBezTo>
                <a:cubicBezTo>
                  <a:pt x="651" y="17445"/>
                  <a:pt x="2079" y="18596"/>
                  <a:pt x="2682" y="19141"/>
                </a:cubicBezTo>
                <a:cubicBezTo>
                  <a:pt x="3199" y="19577"/>
                  <a:pt x="4406" y="20452"/>
                  <a:pt x="6776" y="20725"/>
                </a:cubicBezTo>
                <a:cubicBezTo>
                  <a:pt x="7897" y="20888"/>
                  <a:pt x="13753" y="21593"/>
                  <a:pt x="16769" y="16961"/>
                </a:cubicBezTo>
                <a:cubicBezTo>
                  <a:pt x="17243" y="16307"/>
                  <a:pt x="18412" y="14499"/>
                  <a:pt x="17982" y="12755"/>
                </a:cubicBezTo>
                <a:cubicBezTo>
                  <a:pt x="17809" y="11992"/>
                  <a:pt x="17157" y="10636"/>
                  <a:pt x="16123" y="10200"/>
                </a:cubicBezTo>
                <a:cubicBezTo>
                  <a:pt x="15692" y="10037"/>
                  <a:pt x="15309" y="10088"/>
                  <a:pt x="15180" y="9707"/>
                </a:cubicBezTo>
                <a:cubicBezTo>
                  <a:pt x="15008" y="9271"/>
                  <a:pt x="15433" y="8790"/>
                  <a:pt x="15476" y="7918"/>
                </a:cubicBezTo>
                <a:cubicBezTo>
                  <a:pt x="15476" y="7428"/>
                  <a:pt x="15347" y="6767"/>
                  <a:pt x="15045" y="6386"/>
                </a:cubicBezTo>
                <a:cubicBezTo>
                  <a:pt x="14270" y="5350"/>
                  <a:pt x="12417" y="5844"/>
                  <a:pt x="11382" y="6335"/>
                </a:cubicBezTo>
                <a:cubicBezTo>
                  <a:pt x="10736" y="6662"/>
                  <a:pt x="10386" y="6924"/>
                  <a:pt x="10170" y="6760"/>
                </a:cubicBezTo>
                <a:cubicBezTo>
                  <a:pt x="9825" y="6379"/>
                  <a:pt x="10604" y="5030"/>
                  <a:pt x="10130" y="3831"/>
                </a:cubicBezTo>
                <a:cubicBezTo>
                  <a:pt x="9914" y="3286"/>
                  <a:pt x="9534" y="3055"/>
                  <a:pt x="9362" y="2946"/>
                </a:cubicBezTo>
                <a:cubicBezTo>
                  <a:pt x="9173" y="2823"/>
                  <a:pt x="8951" y="2766"/>
                  <a:pt x="8716" y="2742"/>
                </a:cubicBezTo>
                <a:close/>
                <a:moveTo>
                  <a:pt x="15315" y="3269"/>
                </a:moveTo>
                <a:cubicBezTo>
                  <a:pt x="15143" y="3269"/>
                  <a:pt x="14975" y="3266"/>
                  <a:pt x="14803" y="3321"/>
                </a:cubicBezTo>
                <a:cubicBezTo>
                  <a:pt x="14415" y="3430"/>
                  <a:pt x="14151" y="3920"/>
                  <a:pt x="14237" y="4410"/>
                </a:cubicBezTo>
                <a:cubicBezTo>
                  <a:pt x="14324" y="4901"/>
                  <a:pt x="14711" y="5235"/>
                  <a:pt x="15099" y="5126"/>
                </a:cubicBezTo>
                <a:cubicBezTo>
                  <a:pt x="15185" y="5071"/>
                  <a:pt x="15269" y="5075"/>
                  <a:pt x="15355" y="5075"/>
                </a:cubicBezTo>
                <a:cubicBezTo>
                  <a:pt x="16045" y="5075"/>
                  <a:pt x="16608" y="5769"/>
                  <a:pt x="16608" y="6641"/>
                </a:cubicBezTo>
                <a:cubicBezTo>
                  <a:pt x="16608" y="6805"/>
                  <a:pt x="16610" y="6921"/>
                  <a:pt x="16567" y="7084"/>
                </a:cubicBezTo>
                <a:cubicBezTo>
                  <a:pt x="16438" y="7574"/>
                  <a:pt x="16651" y="8062"/>
                  <a:pt x="17039" y="8225"/>
                </a:cubicBezTo>
                <a:cubicBezTo>
                  <a:pt x="17125" y="8280"/>
                  <a:pt x="17168" y="8276"/>
                  <a:pt x="17254" y="8276"/>
                </a:cubicBezTo>
                <a:cubicBezTo>
                  <a:pt x="17599" y="8276"/>
                  <a:pt x="17858" y="8007"/>
                  <a:pt x="17901" y="7680"/>
                </a:cubicBezTo>
                <a:cubicBezTo>
                  <a:pt x="17987" y="7353"/>
                  <a:pt x="18035" y="7036"/>
                  <a:pt x="18035" y="6709"/>
                </a:cubicBezTo>
                <a:cubicBezTo>
                  <a:pt x="18035" y="4802"/>
                  <a:pt x="16823" y="3269"/>
                  <a:pt x="15315" y="3269"/>
                </a:cubicBezTo>
                <a:close/>
                <a:moveTo>
                  <a:pt x="7800" y="9162"/>
                </a:moveTo>
                <a:cubicBezTo>
                  <a:pt x="11247" y="8671"/>
                  <a:pt x="14264" y="10589"/>
                  <a:pt x="14480" y="13368"/>
                </a:cubicBezTo>
                <a:cubicBezTo>
                  <a:pt x="14695" y="16147"/>
                  <a:pt x="12163" y="18872"/>
                  <a:pt x="8716" y="19362"/>
                </a:cubicBezTo>
                <a:cubicBezTo>
                  <a:pt x="5268" y="19853"/>
                  <a:pt x="2251" y="17935"/>
                  <a:pt x="2035" y="15156"/>
                </a:cubicBezTo>
                <a:cubicBezTo>
                  <a:pt x="1777" y="12322"/>
                  <a:pt x="4352" y="9652"/>
                  <a:pt x="7800" y="9162"/>
                </a:cubicBezTo>
                <a:close/>
                <a:moveTo>
                  <a:pt x="8473" y="10899"/>
                </a:moveTo>
                <a:cubicBezTo>
                  <a:pt x="8054" y="10877"/>
                  <a:pt x="7611" y="10960"/>
                  <a:pt x="7180" y="11137"/>
                </a:cubicBezTo>
                <a:cubicBezTo>
                  <a:pt x="5413" y="11845"/>
                  <a:pt x="4390" y="13913"/>
                  <a:pt x="4864" y="15820"/>
                </a:cubicBezTo>
                <a:cubicBezTo>
                  <a:pt x="5338" y="17673"/>
                  <a:pt x="7140" y="18657"/>
                  <a:pt x="8864" y="17949"/>
                </a:cubicBezTo>
                <a:cubicBezTo>
                  <a:pt x="10631" y="17240"/>
                  <a:pt x="11668" y="15101"/>
                  <a:pt x="11194" y="13249"/>
                </a:cubicBezTo>
                <a:cubicBezTo>
                  <a:pt x="10838" y="11859"/>
                  <a:pt x="9732" y="10962"/>
                  <a:pt x="8473" y="10899"/>
                </a:cubicBezTo>
                <a:close/>
                <a:moveTo>
                  <a:pt x="8837" y="13385"/>
                </a:moveTo>
                <a:cubicBezTo>
                  <a:pt x="8934" y="13405"/>
                  <a:pt x="9015" y="13480"/>
                  <a:pt x="9079" y="13589"/>
                </a:cubicBezTo>
                <a:cubicBezTo>
                  <a:pt x="9165" y="13753"/>
                  <a:pt x="9076" y="14073"/>
                  <a:pt x="8904" y="14236"/>
                </a:cubicBezTo>
                <a:cubicBezTo>
                  <a:pt x="8689" y="14400"/>
                  <a:pt x="8481" y="14352"/>
                  <a:pt x="8352" y="14134"/>
                </a:cubicBezTo>
                <a:cubicBezTo>
                  <a:pt x="8266" y="13916"/>
                  <a:pt x="8355" y="13579"/>
                  <a:pt x="8527" y="13470"/>
                </a:cubicBezTo>
                <a:cubicBezTo>
                  <a:pt x="8635" y="13388"/>
                  <a:pt x="8740" y="13364"/>
                  <a:pt x="8837" y="13385"/>
                </a:cubicBezTo>
                <a:close/>
                <a:moveTo>
                  <a:pt x="7328" y="13964"/>
                </a:moveTo>
                <a:cubicBezTo>
                  <a:pt x="7603" y="13998"/>
                  <a:pt x="7851" y="14158"/>
                  <a:pt x="8002" y="14458"/>
                </a:cubicBezTo>
                <a:cubicBezTo>
                  <a:pt x="8303" y="15057"/>
                  <a:pt x="8088" y="15878"/>
                  <a:pt x="7571" y="16314"/>
                </a:cubicBezTo>
                <a:cubicBezTo>
                  <a:pt x="7054" y="16750"/>
                  <a:pt x="6364" y="16692"/>
                  <a:pt x="6062" y="16093"/>
                </a:cubicBezTo>
                <a:cubicBezTo>
                  <a:pt x="5761" y="15493"/>
                  <a:pt x="5933" y="14672"/>
                  <a:pt x="6493" y="14236"/>
                </a:cubicBezTo>
                <a:cubicBezTo>
                  <a:pt x="6752" y="14018"/>
                  <a:pt x="7054" y="13930"/>
                  <a:pt x="7328" y="1396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3" name="Form"/>
          <p:cNvSpPr/>
          <p:nvPr/>
        </p:nvSpPr>
        <p:spPr>
          <a:xfrm>
            <a:off x="13867775" y="7950200"/>
            <a:ext cx="607494" cy="359975"/>
          </a:xfrm>
          <a:custGeom>
            <a:avLst/>
            <a:gdLst/>
            <a:ahLst/>
            <a:cxnLst>
              <a:cxn ang="0">
                <a:pos x="wd2" y="hd2"/>
              </a:cxn>
              <a:cxn ang="5400000">
                <a:pos x="wd2" y="hd2"/>
              </a:cxn>
              <a:cxn ang="10800000">
                <a:pos x="wd2" y="hd2"/>
              </a:cxn>
              <a:cxn ang="16200000">
                <a:pos x="wd2" y="hd2"/>
              </a:cxn>
            </a:cxnLst>
            <a:rect l="0" t="0" r="r" b="b"/>
            <a:pathLst>
              <a:path w="21436" h="21558" extrusionOk="0">
                <a:moveTo>
                  <a:pt x="17650" y="21482"/>
                </a:moveTo>
                <a:cubicBezTo>
                  <a:pt x="17426" y="21482"/>
                  <a:pt x="17202" y="20950"/>
                  <a:pt x="17068" y="20721"/>
                </a:cubicBezTo>
                <a:cubicBezTo>
                  <a:pt x="16844" y="20417"/>
                  <a:pt x="16664" y="20037"/>
                  <a:pt x="16440" y="19733"/>
                </a:cubicBezTo>
                <a:cubicBezTo>
                  <a:pt x="16037" y="19048"/>
                  <a:pt x="15589" y="18364"/>
                  <a:pt x="15185" y="17679"/>
                </a:cubicBezTo>
                <a:cubicBezTo>
                  <a:pt x="14782" y="16995"/>
                  <a:pt x="14379" y="16310"/>
                  <a:pt x="13931" y="15626"/>
                </a:cubicBezTo>
                <a:cubicBezTo>
                  <a:pt x="13662" y="15245"/>
                  <a:pt x="13348" y="14941"/>
                  <a:pt x="13034" y="15245"/>
                </a:cubicBezTo>
                <a:cubicBezTo>
                  <a:pt x="12676" y="15550"/>
                  <a:pt x="12586" y="16234"/>
                  <a:pt x="12586" y="16842"/>
                </a:cubicBezTo>
                <a:cubicBezTo>
                  <a:pt x="12586" y="17831"/>
                  <a:pt x="12586" y="18896"/>
                  <a:pt x="12586" y="19885"/>
                </a:cubicBezTo>
                <a:cubicBezTo>
                  <a:pt x="12586" y="20265"/>
                  <a:pt x="12631" y="20797"/>
                  <a:pt x="12541" y="21102"/>
                </a:cubicBezTo>
                <a:cubicBezTo>
                  <a:pt x="12407" y="21482"/>
                  <a:pt x="12183" y="21482"/>
                  <a:pt x="12004" y="21482"/>
                </a:cubicBezTo>
                <a:cubicBezTo>
                  <a:pt x="11466" y="21482"/>
                  <a:pt x="10928" y="21406"/>
                  <a:pt x="10435" y="21330"/>
                </a:cubicBezTo>
                <a:cubicBezTo>
                  <a:pt x="9539" y="21178"/>
                  <a:pt x="8643" y="20797"/>
                  <a:pt x="7791" y="20189"/>
                </a:cubicBezTo>
                <a:cubicBezTo>
                  <a:pt x="7029" y="19581"/>
                  <a:pt x="6402" y="18744"/>
                  <a:pt x="5775" y="17831"/>
                </a:cubicBezTo>
                <a:cubicBezTo>
                  <a:pt x="4385" y="15778"/>
                  <a:pt x="3265" y="13344"/>
                  <a:pt x="2324" y="10682"/>
                </a:cubicBezTo>
                <a:cubicBezTo>
                  <a:pt x="1338" y="7792"/>
                  <a:pt x="576" y="4597"/>
                  <a:pt x="83" y="1327"/>
                </a:cubicBezTo>
                <a:cubicBezTo>
                  <a:pt x="39" y="1023"/>
                  <a:pt x="-51" y="719"/>
                  <a:pt x="39" y="490"/>
                </a:cubicBezTo>
                <a:cubicBezTo>
                  <a:pt x="128" y="34"/>
                  <a:pt x="352" y="34"/>
                  <a:pt x="621" y="34"/>
                </a:cubicBezTo>
                <a:cubicBezTo>
                  <a:pt x="1204" y="34"/>
                  <a:pt x="1786" y="34"/>
                  <a:pt x="2369" y="34"/>
                </a:cubicBezTo>
                <a:cubicBezTo>
                  <a:pt x="2638" y="34"/>
                  <a:pt x="2952" y="34"/>
                  <a:pt x="3220" y="34"/>
                </a:cubicBezTo>
                <a:cubicBezTo>
                  <a:pt x="3444" y="34"/>
                  <a:pt x="3758" y="-42"/>
                  <a:pt x="3937" y="186"/>
                </a:cubicBezTo>
                <a:cubicBezTo>
                  <a:pt x="4117" y="414"/>
                  <a:pt x="4117" y="947"/>
                  <a:pt x="4206" y="1251"/>
                </a:cubicBezTo>
                <a:cubicBezTo>
                  <a:pt x="4296" y="1631"/>
                  <a:pt x="4386" y="2012"/>
                  <a:pt x="4475" y="2392"/>
                </a:cubicBezTo>
                <a:cubicBezTo>
                  <a:pt x="4834" y="3837"/>
                  <a:pt x="5282" y="5282"/>
                  <a:pt x="5685" y="6727"/>
                </a:cubicBezTo>
                <a:cubicBezTo>
                  <a:pt x="6088" y="8172"/>
                  <a:pt x="6492" y="9541"/>
                  <a:pt x="7164" y="10758"/>
                </a:cubicBezTo>
                <a:cubicBezTo>
                  <a:pt x="7343" y="11138"/>
                  <a:pt x="7836" y="12203"/>
                  <a:pt x="8195" y="12051"/>
                </a:cubicBezTo>
                <a:cubicBezTo>
                  <a:pt x="8553" y="11899"/>
                  <a:pt x="8419" y="10682"/>
                  <a:pt x="8419" y="10226"/>
                </a:cubicBezTo>
                <a:cubicBezTo>
                  <a:pt x="8419" y="9769"/>
                  <a:pt x="8419" y="9237"/>
                  <a:pt x="8419" y="8781"/>
                </a:cubicBezTo>
                <a:cubicBezTo>
                  <a:pt x="8419" y="7107"/>
                  <a:pt x="8419" y="5510"/>
                  <a:pt x="8419" y="3837"/>
                </a:cubicBezTo>
                <a:cubicBezTo>
                  <a:pt x="8419" y="3228"/>
                  <a:pt x="8060" y="2620"/>
                  <a:pt x="7881" y="2164"/>
                </a:cubicBezTo>
                <a:cubicBezTo>
                  <a:pt x="7791" y="1935"/>
                  <a:pt x="7657" y="1631"/>
                  <a:pt x="7567" y="1327"/>
                </a:cubicBezTo>
                <a:cubicBezTo>
                  <a:pt x="7433" y="795"/>
                  <a:pt x="7702" y="110"/>
                  <a:pt x="8015" y="34"/>
                </a:cubicBezTo>
                <a:cubicBezTo>
                  <a:pt x="8284" y="-42"/>
                  <a:pt x="8553" y="34"/>
                  <a:pt x="8822" y="34"/>
                </a:cubicBezTo>
                <a:cubicBezTo>
                  <a:pt x="9360" y="34"/>
                  <a:pt x="9942" y="34"/>
                  <a:pt x="10480" y="34"/>
                </a:cubicBezTo>
                <a:cubicBezTo>
                  <a:pt x="10973" y="34"/>
                  <a:pt x="11421" y="34"/>
                  <a:pt x="11914" y="34"/>
                </a:cubicBezTo>
                <a:cubicBezTo>
                  <a:pt x="12004" y="34"/>
                  <a:pt x="12093" y="34"/>
                  <a:pt x="12183" y="34"/>
                </a:cubicBezTo>
                <a:cubicBezTo>
                  <a:pt x="12721" y="110"/>
                  <a:pt x="12586" y="1175"/>
                  <a:pt x="12586" y="1783"/>
                </a:cubicBezTo>
                <a:cubicBezTo>
                  <a:pt x="12586" y="3761"/>
                  <a:pt x="12586" y="5662"/>
                  <a:pt x="12586" y="7640"/>
                </a:cubicBezTo>
                <a:cubicBezTo>
                  <a:pt x="12586" y="8172"/>
                  <a:pt x="12586" y="8628"/>
                  <a:pt x="12586" y="9161"/>
                </a:cubicBezTo>
                <a:cubicBezTo>
                  <a:pt x="12586" y="9541"/>
                  <a:pt x="12542" y="9997"/>
                  <a:pt x="12721" y="10302"/>
                </a:cubicBezTo>
                <a:cubicBezTo>
                  <a:pt x="13034" y="10758"/>
                  <a:pt x="13527" y="10073"/>
                  <a:pt x="13752" y="9693"/>
                </a:cubicBezTo>
                <a:cubicBezTo>
                  <a:pt x="14020" y="9237"/>
                  <a:pt x="14200" y="8704"/>
                  <a:pt x="14379" y="8172"/>
                </a:cubicBezTo>
                <a:cubicBezTo>
                  <a:pt x="14558" y="7640"/>
                  <a:pt x="14782" y="7107"/>
                  <a:pt x="14962" y="6651"/>
                </a:cubicBezTo>
                <a:cubicBezTo>
                  <a:pt x="15230" y="5966"/>
                  <a:pt x="15544" y="5358"/>
                  <a:pt x="15768" y="4674"/>
                </a:cubicBezTo>
                <a:cubicBezTo>
                  <a:pt x="15992" y="4065"/>
                  <a:pt x="16171" y="3381"/>
                  <a:pt x="16351" y="2772"/>
                </a:cubicBezTo>
                <a:cubicBezTo>
                  <a:pt x="16575" y="2012"/>
                  <a:pt x="16754" y="1175"/>
                  <a:pt x="16978" y="414"/>
                </a:cubicBezTo>
                <a:cubicBezTo>
                  <a:pt x="17113" y="34"/>
                  <a:pt x="17292" y="34"/>
                  <a:pt x="17516" y="34"/>
                </a:cubicBezTo>
                <a:cubicBezTo>
                  <a:pt x="17785" y="34"/>
                  <a:pt x="18098" y="34"/>
                  <a:pt x="18367" y="34"/>
                </a:cubicBezTo>
                <a:cubicBezTo>
                  <a:pt x="18950" y="34"/>
                  <a:pt x="19532" y="34"/>
                  <a:pt x="20115" y="110"/>
                </a:cubicBezTo>
                <a:cubicBezTo>
                  <a:pt x="20518" y="110"/>
                  <a:pt x="20967" y="262"/>
                  <a:pt x="21011" y="1099"/>
                </a:cubicBezTo>
                <a:cubicBezTo>
                  <a:pt x="21056" y="1403"/>
                  <a:pt x="20967" y="1707"/>
                  <a:pt x="20877" y="2012"/>
                </a:cubicBezTo>
                <a:cubicBezTo>
                  <a:pt x="20742" y="2468"/>
                  <a:pt x="20608" y="2848"/>
                  <a:pt x="20474" y="3305"/>
                </a:cubicBezTo>
                <a:cubicBezTo>
                  <a:pt x="19936" y="4978"/>
                  <a:pt x="19353" y="6651"/>
                  <a:pt x="18771" y="8248"/>
                </a:cubicBezTo>
                <a:cubicBezTo>
                  <a:pt x="18457" y="9009"/>
                  <a:pt x="18143" y="9769"/>
                  <a:pt x="17830" y="10606"/>
                </a:cubicBezTo>
                <a:cubicBezTo>
                  <a:pt x="17650" y="11062"/>
                  <a:pt x="17337" y="11595"/>
                  <a:pt x="17605" y="12127"/>
                </a:cubicBezTo>
                <a:cubicBezTo>
                  <a:pt x="17785" y="12507"/>
                  <a:pt x="17964" y="12812"/>
                  <a:pt x="18143" y="13116"/>
                </a:cubicBezTo>
                <a:cubicBezTo>
                  <a:pt x="18860" y="14485"/>
                  <a:pt x="19622" y="15930"/>
                  <a:pt x="20339" y="17299"/>
                </a:cubicBezTo>
                <a:cubicBezTo>
                  <a:pt x="20608" y="17755"/>
                  <a:pt x="20832" y="18288"/>
                  <a:pt x="21101" y="18744"/>
                </a:cubicBezTo>
                <a:cubicBezTo>
                  <a:pt x="21415" y="19276"/>
                  <a:pt x="21549" y="20037"/>
                  <a:pt x="21325" y="20721"/>
                </a:cubicBezTo>
                <a:cubicBezTo>
                  <a:pt x="21101" y="21482"/>
                  <a:pt x="20653" y="21558"/>
                  <a:pt x="20205" y="21558"/>
                </a:cubicBezTo>
                <a:cubicBezTo>
                  <a:pt x="19667" y="21558"/>
                  <a:pt x="19129" y="21558"/>
                  <a:pt x="18591" y="21558"/>
                </a:cubicBezTo>
                <a:cubicBezTo>
                  <a:pt x="18322" y="21482"/>
                  <a:pt x="18009" y="21482"/>
                  <a:pt x="17650" y="2148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4" name="Form"/>
          <p:cNvSpPr/>
          <p:nvPr/>
        </p:nvSpPr>
        <p:spPr>
          <a:xfrm>
            <a:off x="8728436" y="10054021"/>
            <a:ext cx="508072" cy="608436"/>
          </a:xfrm>
          <a:custGeom>
            <a:avLst/>
            <a:gdLst/>
            <a:ahLst/>
            <a:cxnLst>
              <a:cxn ang="0">
                <a:pos x="wd2" y="hd2"/>
              </a:cxn>
              <a:cxn ang="5400000">
                <a:pos x="wd2" y="hd2"/>
              </a:cxn>
              <a:cxn ang="10800000">
                <a:pos x="wd2" y="hd2"/>
              </a:cxn>
              <a:cxn ang="16200000">
                <a:pos x="wd2" y="hd2"/>
              </a:cxn>
            </a:cxnLst>
            <a:rect l="0" t="0" r="r" b="b"/>
            <a:pathLst>
              <a:path w="20876" h="21556" extrusionOk="0">
                <a:moveTo>
                  <a:pt x="4343" y="1"/>
                </a:moveTo>
                <a:cubicBezTo>
                  <a:pt x="3769" y="1"/>
                  <a:pt x="3355" y="367"/>
                  <a:pt x="3250" y="817"/>
                </a:cubicBezTo>
                <a:lnTo>
                  <a:pt x="5" y="18533"/>
                </a:lnTo>
                <a:cubicBezTo>
                  <a:pt x="-47" y="18893"/>
                  <a:pt x="273" y="19208"/>
                  <a:pt x="690" y="19208"/>
                </a:cubicBezTo>
                <a:cubicBezTo>
                  <a:pt x="2308" y="19208"/>
                  <a:pt x="3867" y="19208"/>
                  <a:pt x="5484" y="19208"/>
                </a:cubicBezTo>
                <a:lnTo>
                  <a:pt x="6642" y="12824"/>
                </a:lnTo>
                <a:cubicBezTo>
                  <a:pt x="6642" y="12779"/>
                  <a:pt x="6691" y="12459"/>
                  <a:pt x="6952" y="12234"/>
                </a:cubicBezTo>
                <a:cubicBezTo>
                  <a:pt x="7265" y="12009"/>
                  <a:pt x="7630" y="12009"/>
                  <a:pt x="7735" y="12009"/>
                </a:cubicBezTo>
                <a:lnTo>
                  <a:pt x="10034" y="12009"/>
                </a:lnTo>
                <a:cubicBezTo>
                  <a:pt x="10712" y="12009"/>
                  <a:pt x="13837" y="12290"/>
                  <a:pt x="16394" y="10265"/>
                </a:cubicBezTo>
                <a:cubicBezTo>
                  <a:pt x="16759" y="9995"/>
                  <a:pt x="20105" y="7296"/>
                  <a:pt x="18905" y="3966"/>
                </a:cubicBezTo>
                <a:cubicBezTo>
                  <a:pt x="18070" y="1626"/>
                  <a:pt x="15304" y="-44"/>
                  <a:pt x="12121" y="1"/>
                </a:cubicBezTo>
                <a:lnTo>
                  <a:pt x="4343" y="1"/>
                </a:lnTo>
                <a:close/>
                <a:moveTo>
                  <a:pt x="20144" y="6300"/>
                </a:moveTo>
                <a:cubicBezTo>
                  <a:pt x="19048" y="10755"/>
                  <a:pt x="15458" y="13134"/>
                  <a:pt x="9822" y="13134"/>
                </a:cubicBezTo>
                <a:lnTo>
                  <a:pt x="8044" y="13134"/>
                </a:lnTo>
                <a:cubicBezTo>
                  <a:pt x="7888" y="13134"/>
                  <a:pt x="7735" y="13224"/>
                  <a:pt x="7735" y="13359"/>
                </a:cubicBezTo>
                <a:lnTo>
                  <a:pt x="6267" y="21556"/>
                </a:lnTo>
                <a:lnTo>
                  <a:pt x="9610" y="21556"/>
                </a:lnTo>
                <a:cubicBezTo>
                  <a:pt x="10080" y="21556"/>
                  <a:pt x="10487" y="21244"/>
                  <a:pt x="10539" y="20839"/>
                </a:cubicBezTo>
                <a:cubicBezTo>
                  <a:pt x="10800" y="19309"/>
                  <a:pt x="11126" y="17771"/>
                  <a:pt x="11387" y="16241"/>
                </a:cubicBezTo>
                <a:cubicBezTo>
                  <a:pt x="11439" y="15836"/>
                  <a:pt x="11847" y="15524"/>
                  <a:pt x="12317" y="15524"/>
                </a:cubicBezTo>
                <a:cubicBezTo>
                  <a:pt x="12786" y="15569"/>
                  <a:pt x="16025" y="15926"/>
                  <a:pt x="18530" y="13991"/>
                </a:cubicBezTo>
                <a:cubicBezTo>
                  <a:pt x="20878" y="12192"/>
                  <a:pt x="21553" y="9090"/>
                  <a:pt x="20144" y="63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5" name="Form"/>
          <p:cNvSpPr/>
          <p:nvPr/>
        </p:nvSpPr>
        <p:spPr>
          <a:xfrm>
            <a:off x="16473913" y="8919075"/>
            <a:ext cx="605794" cy="609601"/>
          </a:xfrm>
          <a:custGeom>
            <a:avLst/>
            <a:gdLst/>
            <a:ahLst/>
            <a:cxnLst>
              <a:cxn ang="0">
                <a:pos x="wd2" y="hd2"/>
              </a:cxn>
              <a:cxn ang="5400000">
                <a:pos x="wd2" y="hd2"/>
              </a:cxn>
              <a:cxn ang="10800000">
                <a:pos x="wd2" y="hd2"/>
              </a:cxn>
              <a:cxn ang="16200000">
                <a:pos x="wd2" y="hd2"/>
              </a:cxn>
            </a:cxnLst>
            <a:rect l="0" t="0" r="r" b="b"/>
            <a:pathLst>
              <a:path w="21600" h="21600" extrusionOk="0">
                <a:moveTo>
                  <a:pt x="19291" y="8280"/>
                </a:moveTo>
                <a:cubicBezTo>
                  <a:pt x="18385" y="8280"/>
                  <a:pt x="17615" y="7830"/>
                  <a:pt x="17615" y="6930"/>
                </a:cubicBezTo>
                <a:lnTo>
                  <a:pt x="17615" y="6885"/>
                </a:lnTo>
                <a:cubicBezTo>
                  <a:pt x="17615" y="3915"/>
                  <a:pt x="14491" y="0"/>
                  <a:pt x="10687" y="0"/>
                </a:cubicBezTo>
                <a:lnTo>
                  <a:pt x="6928" y="0"/>
                </a:lnTo>
                <a:cubicBezTo>
                  <a:pt x="3125" y="0"/>
                  <a:pt x="0" y="3105"/>
                  <a:pt x="0" y="6885"/>
                </a:cubicBezTo>
                <a:lnTo>
                  <a:pt x="0" y="14715"/>
                </a:lnTo>
                <a:cubicBezTo>
                  <a:pt x="0" y="18495"/>
                  <a:pt x="3125" y="21600"/>
                  <a:pt x="6928" y="21600"/>
                </a:cubicBezTo>
                <a:lnTo>
                  <a:pt x="10687" y="21600"/>
                </a:lnTo>
                <a:lnTo>
                  <a:pt x="14672" y="21600"/>
                </a:lnTo>
                <a:cubicBezTo>
                  <a:pt x="18475" y="21600"/>
                  <a:pt x="21600" y="18495"/>
                  <a:pt x="21600" y="14715"/>
                </a:cubicBezTo>
                <a:lnTo>
                  <a:pt x="21600" y="9270"/>
                </a:lnTo>
                <a:cubicBezTo>
                  <a:pt x="21600" y="8685"/>
                  <a:pt x="21147" y="8235"/>
                  <a:pt x="20558" y="8235"/>
                </a:cubicBezTo>
                <a:lnTo>
                  <a:pt x="19291" y="8280"/>
                </a:lnTo>
                <a:close/>
                <a:moveTo>
                  <a:pt x="6974" y="5670"/>
                </a:moveTo>
                <a:lnTo>
                  <a:pt x="10777" y="5670"/>
                </a:lnTo>
                <a:cubicBezTo>
                  <a:pt x="11457" y="5670"/>
                  <a:pt x="12045" y="6255"/>
                  <a:pt x="12045" y="6930"/>
                </a:cubicBezTo>
                <a:cubicBezTo>
                  <a:pt x="12045" y="7605"/>
                  <a:pt x="11457" y="8190"/>
                  <a:pt x="10777" y="8190"/>
                </a:cubicBezTo>
                <a:lnTo>
                  <a:pt x="6974" y="8190"/>
                </a:lnTo>
                <a:cubicBezTo>
                  <a:pt x="6294" y="8190"/>
                  <a:pt x="5706" y="7605"/>
                  <a:pt x="5706" y="6930"/>
                </a:cubicBezTo>
                <a:cubicBezTo>
                  <a:pt x="5706" y="6255"/>
                  <a:pt x="6249" y="5670"/>
                  <a:pt x="6974" y="5670"/>
                </a:cubicBezTo>
                <a:close/>
                <a:moveTo>
                  <a:pt x="6974" y="15930"/>
                </a:moveTo>
                <a:cubicBezTo>
                  <a:pt x="6294" y="15930"/>
                  <a:pt x="5706" y="15345"/>
                  <a:pt x="5706" y="14670"/>
                </a:cubicBezTo>
                <a:cubicBezTo>
                  <a:pt x="5706" y="13995"/>
                  <a:pt x="6294" y="13410"/>
                  <a:pt x="6974" y="13410"/>
                </a:cubicBezTo>
                <a:lnTo>
                  <a:pt x="14581" y="13410"/>
                </a:lnTo>
                <a:cubicBezTo>
                  <a:pt x="15260" y="13410"/>
                  <a:pt x="15849" y="13995"/>
                  <a:pt x="15849" y="14670"/>
                </a:cubicBezTo>
                <a:cubicBezTo>
                  <a:pt x="15849" y="15345"/>
                  <a:pt x="15260" y="15930"/>
                  <a:pt x="14581" y="15930"/>
                </a:cubicBezTo>
                <a:lnTo>
                  <a:pt x="6974" y="1593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6" name="Form"/>
          <p:cNvSpPr/>
          <p:nvPr/>
        </p:nvSpPr>
        <p:spPr>
          <a:xfrm>
            <a:off x="21691600" y="7823200"/>
            <a:ext cx="580232" cy="609600"/>
          </a:xfrm>
          <a:custGeom>
            <a:avLst/>
            <a:gdLst/>
            <a:ahLst/>
            <a:cxnLst>
              <a:cxn ang="0">
                <a:pos x="wd2" y="hd2"/>
              </a:cxn>
              <a:cxn ang="5400000">
                <a:pos x="wd2" y="hd2"/>
              </a:cxn>
              <a:cxn ang="10800000">
                <a:pos x="wd2" y="hd2"/>
              </a:cxn>
              <a:cxn ang="16200000">
                <a:pos x="wd2" y="hd2"/>
              </a:cxn>
            </a:cxnLst>
            <a:rect l="0" t="0" r="r" b="b"/>
            <a:pathLst>
              <a:path w="21600" h="21600" extrusionOk="0">
                <a:moveTo>
                  <a:pt x="1566" y="0"/>
                </a:moveTo>
                <a:lnTo>
                  <a:pt x="0" y="3642"/>
                </a:lnTo>
                <a:lnTo>
                  <a:pt x="0" y="18633"/>
                </a:lnTo>
                <a:lnTo>
                  <a:pt x="5481" y="18633"/>
                </a:lnTo>
                <a:lnTo>
                  <a:pt x="5481" y="21600"/>
                </a:lnTo>
                <a:lnTo>
                  <a:pt x="8362" y="21600"/>
                </a:lnTo>
                <a:lnTo>
                  <a:pt x="11494" y="18633"/>
                </a:lnTo>
                <a:lnTo>
                  <a:pt x="16030" y="18633"/>
                </a:lnTo>
                <a:lnTo>
                  <a:pt x="21600" y="13317"/>
                </a:lnTo>
                <a:lnTo>
                  <a:pt x="21600" y="42"/>
                </a:lnTo>
                <a:lnTo>
                  <a:pt x="1566" y="42"/>
                </a:lnTo>
                <a:lnTo>
                  <a:pt x="1566" y="0"/>
                </a:lnTo>
                <a:close/>
                <a:moveTo>
                  <a:pt x="3502" y="1716"/>
                </a:moveTo>
                <a:lnTo>
                  <a:pt x="19857" y="1716"/>
                </a:lnTo>
                <a:lnTo>
                  <a:pt x="19857" y="12066"/>
                </a:lnTo>
                <a:lnTo>
                  <a:pt x="16399" y="15384"/>
                </a:lnTo>
                <a:lnTo>
                  <a:pt x="10918" y="15384"/>
                </a:lnTo>
                <a:lnTo>
                  <a:pt x="7949" y="18183"/>
                </a:lnTo>
                <a:lnTo>
                  <a:pt x="7949" y="15384"/>
                </a:lnTo>
                <a:lnTo>
                  <a:pt x="3502" y="15384"/>
                </a:lnTo>
                <a:lnTo>
                  <a:pt x="3502" y="1716"/>
                </a:lnTo>
                <a:close/>
                <a:moveTo>
                  <a:pt x="8983" y="5400"/>
                </a:moveTo>
                <a:lnTo>
                  <a:pt x="8983" y="10983"/>
                </a:lnTo>
                <a:lnTo>
                  <a:pt x="10918" y="10983"/>
                </a:lnTo>
                <a:lnTo>
                  <a:pt x="10918" y="5400"/>
                </a:lnTo>
                <a:lnTo>
                  <a:pt x="8983" y="5400"/>
                </a:lnTo>
                <a:close/>
                <a:moveTo>
                  <a:pt x="14183" y="5400"/>
                </a:moveTo>
                <a:lnTo>
                  <a:pt x="14183" y="10983"/>
                </a:lnTo>
                <a:lnTo>
                  <a:pt x="16119" y="10983"/>
                </a:lnTo>
                <a:lnTo>
                  <a:pt x="16119" y="5400"/>
                </a:lnTo>
                <a:lnTo>
                  <a:pt x="14183" y="540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7" name="Form"/>
          <p:cNvSpPr/>
          <p:nvPr/>
        </p:nvSpPr>
        <p:spPr>
          <a:xfrm>
            <a:off x="9990932" y="10050496"/>
            <a:ext cx="596899" cy="611022"/>
          </a:xfrm>
          <a:custGeom>
            <a:avLst/>
            <a:gdLst/>
            <a:ahLst/>
            <a:cxnLst>
              <a:cxn ang="0">
                <a:pos x="wd2" y="hd2"/>
              </a:cxn>
              <a:cxn ang="5400000">
                <a:pos x="wd2" y="hd2"/>
              </a:cxn>
              <a:cxn ang="10800000">
                <a:pos x="wd2" y="hd2"/>
              </a:cxn>
              <a:cxn ang="16200000">
                <a:pos x="wd2" y="hd2"/>
              </a:cxn>
            </a:cxnLst>
            <a:rect l="0" t="0" r="r" b="b"/>
            <a:pathLst>
              <a:path w="21600" h="21516" extrusionOk="0">
                <a:moveTo>
                  <a:pt x="13006" y="21337"/>
                </a:moveTo>
                <a:cubicBezTo>
                  <a:pt x="17188" y="21248"/>
                  <a:pt x="20543" y="18251"/>
                  <a:pt x="21416" y="14450"/>
                </a:cubicBezTo>
                <a:cubicBezTo>
                  <a:pt x="21508" y="14137"/>
                  <a:pt x="21600" y="12840"/>
                  <a:pt x="21600" y="12617"/>
                </a:cubicBezTo>
                <a:cubicBezTo>
                  <a:pt x="21600" y="12527"/>
                  <a:pt x="21600" y="12482"/>
                  <a:pt x="21600" y="12482"/>
                </a:cubicBezTo>
                <a:cubicBezTo>
                  <a:pt x="21600" y="12482"/>
                  <a:pt x="21600" y="12304"/>
                  <a:pt x="21600" y="12169"/>
                </a:cubicBezTo>
                <a:cubicBezTo>
                  <a:pt x="21508" y="10291"/>
                  <a:pt x="20865" y="8905"/>
                  <a:pt x="20865" y="8905"/>
                </a:cubicBezTo>
                <a:cubicBezTo>
                  <a:pt x="19762" y="6490"/>
                  <a:pt x="17556" y="5372"/>
                  <a:pt x="16958" y="5059"/>
                </a:cubicBezTo>
                <a:cubicBezTo>
                  <a:pt x="16545" y="4835"/>
                  <a:pt x="16177" y="4701"/>
                  <a:pt x="15947" y="4612"/>
                </a:cubicBezTo>
                <a:cubicBezTo>
                  <a:pt x="16085" y="4388"/>
                  <a:pt x="16177" y="4164"/>
                  <a:pt x="16361" y="3941"/>
                </a:cubicBezTo>
                <a:cubicBezTo>
                  <a:pt x="17004" y="3002"/>
                  <a:pt x="17969" y="2286"/>
                  <a:pt x="19072" y="1928"/>
                </a:cubicBezTo>
                <a:cubicBezTo>
                  <a:pt x="18153" y="1571"/>
                  <a:pt x="17234" y="1258"/>
                  <a:pt x="16269" y="989"/>
                </a:cubicBezTo>
                <a:cubicBezTo>
                  <a:pt x="16269" y="989"/>
                  <a:pt x="12546" y="-84"/>
                  <a:pt x="9100" y="5"/>
                </a:cubicBezTo>
                <a:cubicBezTo>
                  <a:pt x="8686" y="5"/>
                  <a:pt x="8272" y="50"/>
                  <a:pt x="8272" y="50"/>
                </a:cubicBezTo>
                <a:cubicBezTo>
                  <a:pt x="8272" y="50"/>
                  <a:pt x="7675" y="95"/>
                  <a:pt x="7077" y="274"/>
                </a:cubicBezTo>
                <a:cubicBezTo>
                  <a:pt x="4596" y="900"/>
                  <a:pt x="2712" y="2689"/>
                  <a:pt x="2712" y="2689"/>
                </a:cubicBezTo>
                <a:cubicBezTo>
                  <a:pt x="460" y="4925"/>
                  <a:pt x="46" y="7563"/>
                  <a:pt x="0" y="8323"/>
                </a:cubicBezTo>
                <a:cubicBezTo>
                  <a:pt x="0" y="8458"/>
                  <a:pt x="0" y="8636"/>
                  <a:pt x="0" y="8636"/>
                </a:cubicBezTo>
                <a:cubicBezTo>
                  <a:pt x="0" y="10425"/>
                  <a:pt x="551" y="12080"/>
                  <a:pt x="1517" y="13422"/>
                </a:cubicBezTo>
                <a:cubicBezTo>
                  <a:pt x="2344" y="14584"/>
                  <a:pt x="3401" y="15568"/>
                  <a:pt x="4688" y="16239"/>
                </a:cubicBezTo>
                <a:cubicBezTo>
                  <a:pt x="4688" y="16284"/>
                  <a:pt x="4688" y="16284"/>
                  <a:pt x="4688" y="16328"/>
                </a:cubicBezTo>
                <a:cubicBezTo>
                  <a:pt x="4458" y="16686"/>
                  <a:pt x="4182" y="17044"/>
                  <a:pt x="3906" y="17357"/>
                </a:cubicBezTo>
                <a:cubicBezTo>
                  <a:pt x="3355" y="17938"/>
                  <a:pt x="2666" y="18341"/>
                  <a:pt x="1884" y="18654"/>
                </a:cubicBezTo>
                <a:cubicBezTo>
                  <a:pt x="1700" y="18743"/>
                  <a:pt x="1471" y="18788"/>
                  <a:pt x="1287" y="18833"/>
                </a:cubicBezTo>
                <a:cubicBezTo>
                  <a:pt x="2711" y="19504"/>
                  <a:pt x="3952" y="19995"/>
                  <a:pt x="4917" y="20309"/>
                </a:cubicBezTo>
                <a:cubicBezTo>
                  <a:pt x="5929" y="20666"/>
                  <a:pt x="7445" y="21158"/>
                  <a:pt x="9192" y="21382"/>
                </a:cubicBezTo>
                <a:cubicBezTo>
                  <a:pt x="9743" y="21427"/>
                  <a:pt x="10340" y="21516"/>
                  <a:pt x="10938" y="21516"/>
                </a:cubicBezTo>
                <a:cubicBezTo>
                  <a:pt x="11673" y="21382"/>
                  <a:pt x="12408" y="21337"/>
                  <a:pt x="13006" y="21337"/>
                </a:cubicBezTo>
                <a:close/>
                <a:moveTo>
                  <a:pt x="14752" y="18788"/>
                </a:moveTo>
                <a:cubicBezTo>
                  <a:pt x="14660" y="18833"/>
                  <a:pt x="14568" y="18833"/>
                  <a:pt x="14477" y="18877"/>
                </a:cubicBezTo>
                <a:cubicBezTo>
                  <a:pt x="13282" y="19191"/>
                  <a:pt x="12179" y="19325"/>
                  <a:pt x="11076" y="19325"/>
                </a:cubicBezTo>
                <a:cubicBezTo>
                  <a:pt x="9375" y="19325"/>
                  <a:pt x="7767" y="19012"/>
                  <a:pt x="6296" y="18430"/>
                </a:cubicBezTo>
                <a:cubicBezTo>
                  <a:pt x="6250" y="18430"/>
                  <a:pt x="6204" y="18386"/>
                  <a:pt x="6158" y="18341"/>
                </a:cubicBezTo>
                <a:cubicBezTo>
                  <a:pt x="6158" y="18341"/>
                  <a:pt x="6158" y="18341"/>
                  <a:pt x="6158" y="18341"/>
                </a:cubicBezTo>
                <a:cubicBezTo>
                  <a:pt x="6112" y="18296"/>
                  <a:pt x="6066" y="18117"/>
                  <a:pt x="6158" y="17938"/>
                </a:cubicBezTo>
                <a:cubicBezTo>
                  <a:pt x="6296" y="17625"/>
                  <a:pt x="6618" y="17357"/>
                  <a:pt x="6894" y="16954"/>
                </a:cubicBezTo>
                <a:cubicBezTo>
                  <a:pt x="7031" y="16776"/>
                  <a:pt x="7215" y="16418"/>
                  <a:pt x="7215" y="15971"/>
                </a:cubicBezTo>
                <a:cubicBezTo>
                  <a:pt x="7215" y="15702"/>
                  <a:pt x="7077" y="15434"/>
                  <a:pt x="7031" y="15300"/>
                </a:cubicBezTo>
                <a:cubicBezTo>
                  <a:pt x="6985" y="15166"/>
                  <a:pt x="6894" y="14987"/>
                  <a:pt x="6756" y="14629"/>
                </a:cubicBezTo>
                <a:cubicBezTo>
                  <a:pt x="6756" y="14629"/>
                  <a:pt x="6756" y="14584"/>
                  <a:pt x="6710" y="14540"/>
                </a:cubicBezTo>
                <a:cubicBezTo>
                  <a:pt x="6480" y="13869"/>
                  <a:pt x="6388" y="13108"/>
                  <a:pt x="6434" y="12348"/>
                </a:cubicBezTo>
                <a:cubicBezTo>
                  <a:pt x="6572" y="9218"/>
                  <a:pt x="9054" y="6624"/>
                  <a:pt x="12271" y="6266"/>
                </a:cubicBezTo>
                <a:cubicBezTo>
                  <a:pt x="13420" y="6132"/>
                  <a:pt x="14477" y="6311"/>
                  <a:pt x="15442" y="6669"/>
                </a:cubicBezTo>
                <a:cubicBezTo>
                  <a:pt x="16361" y="7027"/>
                  <a:pt x="17142" y="7563"/>
                  <a:pt x="17786" y="8234"/>
                </a:cubicBezTo>
                <a:cubicBezTo>
                  <a:pt x="18797" y="9263"/>
                  <a:pt x="19440" y="10604"/>
                  <a:pt x="19578" y="12080"/>
                </a:cubicBezTo>
                <a:cubicBezTo>
                  <a:pt x="19578" y="12259"/>
                  <a:pt x="19624" y="12438"/>
                  <a:pt x="19624" y="12661"/>
                </a:cubicBezTo>
                <a:cubicBezTo>
                  <a:pt x="19624" y="15523"/>
                  <a:pt x="17740" y="17938"/>
                  <a:pt x="15074" y="18788"/>
                </a:cubicBezTo>
                <a:lnTo>
                  <a:pt x="14752" y="18788"/>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8" name="Form"/>
          <p:cNvSpPr/>
          <p:nvPr/>
        </p:nvSpPr>
        <p:spPr>
          <a:xfrm>
            <a:off x="16517032" y="7823200"/>
            <a:ext cx="515776" cy="613658"/>
          </a:xfrm>
          <a:custGeom>
            <a:avLst/>
            <a:gdLst/>
            <a:ahLst/>
            <a:cxnLst>
              <a:cxn ang="0">
                <a:pos x="wd2" y="hd2"/>
              </a:cxn>
              <a:cxn ang="5400000">
                <a:pos x="wd2" y="hd2"/>
              </a:cxn>
              <a:cxn ang="10800000">
                <a:pos x="wd2" y="hd2"/>
              </a:cxn>
              <a:cxn ang="16200000">
                <a:pos x="wd2" y="hd2"/>
              </a:cxn>
            </a:cxnLst>
            <a:rect l="0" t="0" r="r" b="b"/>
            <a:pathLst>
              <a:path w="21451" h="21561" extrusionOk="0">
                <a:moveTo>
                  <a:pt x="4227" y="0"/>
                </a:moveTo>
                <a:lnTo>
                  <a:pt x="6027" y="4825"/>
                </a:lnTo>
                <a:lnTo>
                  <a:pt x="6027" y="8074"/>
                </a:lnTo>
                <a:lnTo>
                  <a:pt x="7397" y="8074"/>
                </a:lnTo>
                <a:lnTo>
                  <a:pt x="7397" y="4825"/>
                </a:lnTo>
                <a:lnTo>
                  <a:pt x="9146" y="0"/>
                </a:lnTo>
                <a:lnTo>
                  <a:pt x="7710" y="0"/>
                </a:lnTo>
                <a:lnTo>
                  <a:pt x="6703" y="3165"/>
                </a:lnTo>
                <a:lnTo>
                  <a:pt x="5713" y="0"/>
                </a:lnTo>
                <a:lnTo>
                  <a:pt x="4227" y="0"/>
                </a:lnTo>
                <a:close/>
                <a:moveTo>
                  <a:pt x="10929" y="1785"/>
                </a:moveTo>
                <a:cubicBezTo>
                  <a:pt x="10295" y="1785"/>
                  <a:pt x="9727" y="2055"/>
                  <a:pt x="9410" y="2412"/>
                </a:cubicBezTo>
                <a:cubicBezTo>
                  <a:pt x="9093" y="2769"/>
                  <a:pt x="8981" y="3121"/>
                  <a:pt x="8981" y="3835"/>
                </a:cubicBezTo>
                <a:lnTo>
                  <a:pt x="8981" y="5940"/>
                </a:lnTo>
                <a:cubicBezTo>
                  <a:pt x="8981" y="6654"/>
                  <a:pt x="9146" y="7006"/>
                  <a:pt x="9410" y="7363"/>
                </a:cubicBezTo>
                <a:cubicBezTo>
                  <a:pt x="9780" y="7764"/>
                  <a:pt x="10295" y="7990"/>
                  <a:pt x="10929" y="7990"/>
                </a:cubicBezTo>
                <a:cubicBezTo>
                  <a:pt x="11563" y="7990"/>
                  <a:pt x="12147" y="7720"/>
                  <a:pt x="12464" y="7363"/>
                </a:cubicBezTo>
                <a:cubicBezTo>
                  <a:pt x="12781" y="7006"/>
                  <a:pt x="12893" y="6654"/>
                  <a:pt x="12893" y="5940"/>
                </a:cubicBezTo>
                <a:lnTo>
                  <a:pt x="12893" y="3835"/>
                </a:lnTo>
                <a:cubicBezTo>
                  <a:pt x="12893" y="3121"/>
                  <a:pt x="12728" y="2769"/>
                  <a:pt x="12464" y="2412"/>
                </a:cubicBezTo>
                <a:cubicBezTo>
                  <a:pt x="12094" y="2011"/>
                  <a:pt x="11563" y="1785"/>
                  <a:pt x="10929" y="1785"/>
                </a:cubicBezTo>
                <a:close/>
                <a:moveTo>
                  <a:pt x="13735" y="1785"/>
                </a:moveTo>
                <a:lnTo>
                  <a:pt x="13735" y="6470"/>
                </a:lnTo>
                <a:cubicBezTo>
                  <a:pt x="13735" y="7184"/>
                  <a:pt x="13738" y="7405"/>
                  <a:pt x="13950" y="7628"/>
                </a:cubicBezTo>
                <a:cubicBezTo>
                  <a:pt x="14108" y="7806"/>
                  <a:pt x="14375" y="7893"/>
                  <a:pt x="14692" y="7893"/>
                </a:cubicBezTo>
                <a:cubicBezTo>
                  <a:pt x="15221" y="7893"/>
                  <a:pt x="15580" y="7675"/>
                  <a:pt x="16161" y="7140"/>
                </a:cubicBezTo>
                <a:lnTo>
                  <a:pt x="16161" y="7809"/>
                </a:lnTo>
                <a:lnTo>
                  <a:pt x="17383" y="7809"/>
                </a:lnTo>
                <a:lnTo>
                  <a:pt x="17383" y="1785"/>
                </a:lnTo>
                <a:lnTo>
                  <a:pt x="16112" y="1785"/>
                </a:lnTo>
                <a:lnTo>
                  <a:pt x="16112" y="6387"/>
                </a:lnTo>
                <a:cubicBezTo>
                  <a:pt x="15848" y="6699"/>
                  <a:pt x="15584" y="6875"/>
                  <a:pt x="15320" y="6875"/>
                </a:cubicBezTo>
                <a:cubicBezTo>
                  <a:pt x="15214" y="6875"/>
                  <a:pt x="15108" y="6783"/>
                  <a:pt x="15055" y="6693"/>
                </a:cubicBezTo>
                <a:cubicBezTo>
                  <a:pt x="15003" y="6604"/>
                  <a:pt x="15006" y="6562"/>
                  <a:pt x="15006" y="6205"/>
                </a:cubicBezTo>
                <a:lnTo>
                  <a:pt x="15006" y="1785"/>
                </a:lnTo>
                <a:lnTo>
                  <a:pt x="13735" y="1785"/>
                </a:lnTo>
                <a:close/>
                <a:moveTo>
                  <a:pt x="10995" y="2761"/>
                </a:moveTo>
                <a:cubicBezTo>
                  <a:pt x="11417" y="2761"/>
                  <a:pt x="11622" y="3032"/>
                  <a:pt x="11622" y="3612"/>
                </a:cubicBezTo>
                <a:lnTo>
                  <a:pt x="11622" y="6163"/>
                </a:lnTo>
                <a:cubicBezTo>
                  <a:pt x="11622" y="6744"/>
                  <a:pt x="11418" y="7000"/>
                  <a:pt x="10995" y="7000"/>
                </a:cubicBezTo>
                <a:cubicBezTo>
                  <a:pt x="10572" y="7000"/>
                  <a:pt x="10351" y="6744"/>
                  <a:pt x="10351" y="6163"/>
                </a:cubicBezTo>
                <a:lnTo>
                  <a:pt x="10351" y="3612"/>
                </a:lnTo>
                <a:cubicBezTo>
                  <a:pt x="10351" y="3032"/>
                  <a:pt x="10572" y="2761"/>
                  <a:pt x="10995" y="2761"/>
                </a:cubicBezTo>
                <a:close/>
                <a:moveTo>
                  <a:pt x="10731" y="8924"/>
                </a:moveTo>
                <a:cubicBezTo>
                  <a:pt x="7773" y="8924"/>
                  <a:pt x="4911" y="8972"/>
                  <a:pt x="3220" y="9106"/>
                </a:cubicBezTo>
                <a:cubicBezTo>
                  <a:pt x="2111" y="9195"/>
                  <a:pt x="1847" y="9410"/>
                  <a:pt x="1372" y="9677"/>
                </a:cubicBezTo>
                <a:cubicBezTo>
                  <a:pt x="949" y="9945"/>
                  <a:pt x="-51" y="10930"/>
                  <a:pt x="2" y="15213"/>
                </a:cubicBezTo>
                <a:cubicBezTo>
                  <a:pt x="55" y="19720"/>
                  <a:pt x="949" y="20523"/>
                  <a:pt x="1372" y="20791"/>
                </a:cubicBezTo>
                <a:cubicBezTo>
                  <a:pt x="1794" y="21059"/>
                  <a:pt x="2375" y="21288"/>
                  <a:pt x="3220" y="21377"/>
                </a:cubicBezTo>
                <a:cubicBezTo>
                  <a:pt x="5756" y="21600"/>
                  <a:pt x="9041" y="21558"/>
                  <a:pt x="10731" y="21558"/>
                </a:cubicBezTo>
                <a:cubicBezTo>
                  <a:pt x="12421" y="21558"/>
                  <a:pt x="15637" y="21600"/>
                  <a:pt x="18225" y="21377"/>
                </a:cubicBezTo>
                <a:cubicBezTo>
                  <a:pt x="19070" y="21288"/>
                  <a:pt x="19598" y="21104"/>
                  <a:pt x="20073" y="20791"/>
                </a:cubicBezTo>
                <a:cubicBezTo>
                  <a:pt x="20496" y="20523"/>
                  <a:pt x="21391" y="19720"/>
                  <a:pt x="21443" y="15213"/>
                </a:cubicBezTo>
                <a:cubicBezTo>
                  <a:pt x="21549" y="10930"/>
                  <a:pt x="20549" y="9945"/>
                  <a:pt x="20073" y="9677"/>
                </a:cubicBezTo>
                <a:cubicBezTo>
                  <a:pt x="19651" y="9410"/>
                  <a:pt x="19387" y="9195"/>
                  <a:pt x="18225" y="9106"/>
                </a:cubicBezTo>
                <a:cubicBezTo>
                  <a:pt x="16587" y="8972"/>
                  <a:pt x="13689" y="8924"/>
                  <a:pt x="10731" y="8924"/>
                </a:cubicBezTo>
                <a:close/>
                <a:moveTo>
                  <a:pt x="1966" y="11239"/>
                </a:moveTo>
                <a:lnTo>
                  <a:pt x="6340" y="11239"/>
                </a:lnTo>
                <a:lnTo>
                  <a:pt x="6340" y="12355"/>
                </a:lnTo>
                <a:lnTo>
                  <a:pt x="4805" y="12355"/>
                </a:lnTo>
                <a:lnTo>
                  <a:pt x="4805" y="19146"/>
                </a:lnTo>
                <a:lnTo>
                  <a:pt x="3435" y="19146"/>
                </a:lnTo>
                <a:lnTo>
                  <a:pt x="3435" y="12355"/>
                </a:lnTo>
                <a:lnTo>
                  <a:pt x="1966" y="12355"/>
                </a:lnTo>
                <a:lnTo>
                  <a:pt x="1966" y="11239"/>
                </a:lnTo>
                <a:close/>
                <a:moveTo>
                  <a:pt x="11210" y="11295"/>
                </a:moveTo>
                <a:lnTo>
                  <a:pt x="12464" y="11295"/>
                </a:lnTo>
                <a:lnTo>
                  <a:pt x="12464" y="13875"/>
                </a:lnTo>
                <a:cubicBezTo>
                  <a:pt x="12939" y="13384"/>
                  <a:pt x="13309" y="13205"/>
                  <a:pt x="13784" y="13205"/>
                </a:cubicBezTo>
                <a:cubicBezTo>
                  <a:pt x="14207" y="13205"/>
                  <a:pt x="14534" y="13381"/>
                  <a:pt x="14692" y="13693"/>
                </a:cubicBezTo>
                <a:cubicBezTo>
                  <a:pt x="14851" y="14006"/>
                  <a:pt x="14907" y="14285"/>
                  <a:pt x="14907" y="15088"/>
                </a:cubicBezTo>
                <a:lnTo>
                  <a:pt x="14907" y="17361"/>
                </a:lnTo>
                <a:cubicBezTo>
                  <a:pt x="14907" y="18164"/>
                  <a:pt x="14851" y="18429"/>
                  <a:pt x="14692" y="18741"/>
                </a:cubicBezTo>
                <a:cubicBezTo>
                  <a:pt x="14534" y="19054"/>
                  <a:pt x="14154" y="19229"/>
                  <a:pt x="13784" y="19229"/>
                </a:cubicBezTo>
                <a:cubicBezTo>
                  <a:pt x="13309" y="19229"/>
                  <a:pt x="12939" y="19051"/>
                  <a:pt x="12464" y="18560"/>
                </a:cubicBezTo>
                <a:lnTo>
                  <a:pt x="12464" y="19146"/>
                </a:lnTo>
                <a:lnTo>
                  <a:pt x="11210" y="19146"/>
                </a:lnTo>
                <a:lnTo>
                  <a:pt x="11210" y="11295"/>
                </a:lnTo>
                <a:close/>
                <a:moveTo>
                  <a:pt x="17696" y="13164"/>
                </a:moveTo>
                <a:cubicBezTo>
                  <a:pt x="18277" y="13164"/>
                  <a:pt x="18865" y="13392"/>
                  <a:pt x="19182" y="13749"/>
                </a:cubicBezTo>
                <a:cubicBezTo>
                  <a:pt x="19446" y="14062"/>
                  <a:pt x="19545" y="14460"/>
                  <a:pt x="19545" y="15130"/>
                </a:cubicBezTo>
                <a:lnTo>
                  <a:pt x="19545" y="16371"/>
                </a:lnTo>
                <a:lnTo>
                  <a:pt x="17168" y="16371"/>
                </a:lnTo>
                <a:lnTo>
                  <a:pt x="17168" y="17403"/>
                </a:lnTo>
                <a:cubicBezTo>
                  <a:pt x="17168" y="17938"/>
                  <a:pt x="17389" y="18211"/>
                  <a:pt x="17812" y="18211"/>
                </a:cubicBezTo>
                <a:cubicBezTo>
                  <a:pt x="18023" y="18211"/>
                  <a:pt x="18235" y="18111"/>
                  <a:pt x="18340" y="17933"/>
                </a:cubicBezTo>
                <a:cubicBezTo>
                  <a:pt x="18393" y="17799"/>
                  <a:pt x="18390" y="17754"/>
                  <a:pt x="18390" y="17263"/>
                </a:cubicBezTo>
                <a:cubicBezTo>
                  <a:pt x="18390" y="17219"/>
                  <a:pt x="18390" y="17174"/>
                  <a:pt x="18390" y="17040"/>
                </a:cubicBezTo>
                <a:lnTo>
                  <a:pt x="19661" y="17040"/>
                </a:lnTo>
                <a:lnTo>
                  <a:pt x="19661" y="17319"/>
                </a:lnTo>
                <a:cubicBezTo>
                  <a:pt x="19661" y="17988"/>
                  <a:pt x="19595" y="18206"/>
                  <a:pt x="19331" y="18518"/>
                </a:cubicBezTo>
                <a:cubicBezTo>
                  <a:pt x="19014" y="18920"/>
                  <a:pt x="18446" y="19146"/>
                  <a:pt x="17812" y="19146"/>
                </a:cubicBezTo>
                <a:cubicBezTo>
                  <a:pt x="17231" y="19146"/>
                  <a:pt x="16647" y="18917"/>
                  <a:pt x="16277" y="18560"/>
                </a:cubicBezTo>
                <a:cubicBezTo>
                  <a:pt x="15960" y="18248"/>
                  <a:pt x="15848" y="17849"/>
                  <a:pt x="15848" y="17180"/>
                </a:cubicBezTo>
                <a:lnTo>
                  <a:pt x="15848" y="15130"/>
                </a:lnTo>
                <a:cubicBezTo>
                  <a:pt x="15848" y="14460"/>
                  <a:pt x="15963" y="14062"/>
                  <a:pt x="16227" y="13749"/>
                </a:cubicBezTo>
                <a:cubicBezTo>
                  <a:pt x="16544" y="13392"/>
                  <a:pt x="17115" y="13164"/>
                  <a:pt x="17696" y="13164"/>
                </a:cubicBezTo>
                <a:close/>
                <a:moveTo>
                  <a:pt x="6555" y="13247"/>
                </a:moveTo>
                <a:lnTo>
                  <a:pt x="7826" y="13247"/>
                </a:lnTo>
                <a:lnTo>
                  <a:pt x="7826" y="17584"/>
                </a:lnTo>
                <a:cubicBezTo>
                  <a:pt x="7826" y="17941"/>
                  <a:pt x="7822" y="17983"/>
                  <a:pt x="7875" y="18072"/>
                </a:cubicBezTo>
                <a:cubicBezTo>
                  <a:pt x="7928" y="18161"/>
                  <a:pt x="8034" y="18253"/>
                  <a:pt x="8139" y="18253"/>
                </a:cubicBezTo>
                <a:cubicBezTo>
                  <a:pt x="8403" y="18253"/>
                  <a:pt x="8668" y="18122"/>
                  <a:pt x="8932" y="17765"/>
                </a:cubicBezTo>
                <a:lnTo>
                  <a:pt x="8932" y="13303"/>
                </a:lnTo>
                <a:lnTo>
                  <a:pt x="10203" y="13303"/>
                </a:lnTo>
                <a:lnTo>
                  <a:pt x="10203" y="19104"/>
                </a:lnTo>
                <a:lnTo>
                  <a:pt x="10153" y="19104"/>
                </a:lnTo>
                <a:lnTo>
                  <a:pt x="8882" y="19104"/>
                </a:lnTo>
                <a:lnTo>
                  <a:pt x="8882" y="18476"/>
                </a:lnTo>
                <a:cubicBezTo>
                  <a:pt x="8301" y="19012"/>
                  <a:pt x="7921" y="19188"/>
                  <a:pt x="7446" y="19188"/>
                </a:cubicBezTo>
                <a:cubicBezTo>
                  <a:pt x="7129" y="19188"/>
                  <a:pt x="6928" y="19101"/>
                  <a:pt x="6769" y="18923"/>
                </a:cubicBezTo>
                <a:cubicBezTo>
                  <a:pt x="6611" y="18700"/>
                  <a:pt x="6555" y="18521"/>
                  <a:pt x="6555" y="17807"/>
                </a:cubicBezTo>
                <a:lnTo>
                  <a:pt x="6555" y="13247"/>
                </a:lnTo>
                <a:close/>
                <a:moveTo>
                  <a:pt x="12778" y="13833"/>
                </a:moveTo>
                <a:cubicBezTo>
                  <a:pt x="12566" y="13833"/>
                  <a:pt x="12362" y="13919"/>
                  <a:pt x="12150" y="14098"/>
                </a:cubicBezTo>
                <a:lnTo>
                  <a:pt x="12150" y="17668"/>
                </a:lnTo>
                <a:cubicBezTo>
                  <a:pt x="12362" y="17846"/>
                  <a:pt x="12566" y="17933"/>
                  <a:pt x="12778" y="17933"/>
                </a:cubicBezTo>
                <a:cubicBezTo>
                  <a:pt x="12989" y="17933"/>
                  <a:pt x="13154" y="17843"/>
                  <a:pt x="13207" y="17709"/>
                </a:cubicBezTo>
                <a:cubicBezTo>
                  <a:pt x="13312" y="17576"/>
                  <a:pt x="13306" y="17486"/>
                  <a:pt x="13306" y="17040"/>
                </a:cubicBezTo>
                <a:lnTo>
                  <a:pt x="13306" y="14684"/>
                </a:lnTo>
                <a:cubicBezTo>
                  <a:pt x="13306" y="14282"/>
                  <a:pt x="13312" y="14148"/>
                  <a:pt x="13207" y="14014"/>
                </a:cubicBezTo>
                <a:cubicBezTo>
                  <a:pt x="13154" y="13925"/>
                  <a:pt x="12989" y="13833"/>
                  <a:pt x="12778" y="13833"/>
                </a:cubicBezTo>
                <a:close/>
                <a:moveTo>
                  <a:pt x="17531" y="13833"/>
                </a:moveTo>
                <a:cubicBezTo>
                  <a:pt x="17109" y="13833"/>
                  <a:pt x="16904" y="14106"/>
                  <a:pt x="16904" y="14642"/>
                </a:cubicBezTo>
                <a:lnTo>
                  <a:pt x="16904" y="15172"/>
                </a:lnTo>
                <a:lnTo>
                  <a:pt x="18126" y="15172"/>
                </a:lnTo>
                <a:lnTo>
                  <a:pt x="18126" y="14642"/>
                </a:lnTo>
                <a:cubicBezTo>
                  <a:pt x="18178" y="14062"/>
                  <a:pt x="17954" y="13833"/>
                  <a:pt x="17531" y="1383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29" name="Form"/>
          <p:cNvSpPr/>
          <p:nvPr/>
        </p:nvSpPr>
        <p:spPr>
          <a:xfrm>
            <a:off x="17773732" y="8918157"/>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675"/>
                </a:moveTo>
                <a:cubicBezTo>
                  <a:pt x="16380" y="675"/>
                  <a:pt x="20925" y="5220"/>
                  <a:pt x="20925" y="10800"/>
                </a:cubicBezTo>
                <a:cubicBezTo>
                  <a:pt x="20925" y="16380"/>
                  <a:pt x="16380" y="20925"/>
                  <a:pt x="10800" y="20925"/>
                </a:cubicBezTo>
                <a:cubicBezTo>
                  <a:pt x="5220" y="20925"/>
                  <a:pt x="675" y="16380"/>
                  <a:pt x="675" y="10800"/>
                </a:cubicBezTo>
                <a:cubicBezTo>
                  <a:pt x="675" y="5220"/>
                  <a:pt x="5220" y="675"/>
                  <a:pt x="10800" y="675"/>
                </a:cubicBezTo>
                <a:close/>
                <a:moveTo>
                  <a:pt x="10716" y="1800"/>
                </a:moveTo>
                <a:cubicBezTo>
                  <a:pt x="7566" y="1800"/>
                  <a:pt x="4770" y="3417"/>
                  <a:pt x="3150" y="5892"/>
                </a:cubicBezTo>
                <a:lnTo>
                  <a:pt x="6159" y="5892"/>
                </a:lnTo>
                <a:cubicBezTo>
                  <a:pt x="6384" y="5892"/>
                  <a:pt x="6567" y="6075"/>
                  <a:pt x="6567" y="6300"/>
                </a:cubicBezTo>
                <a:cubicBezTo>
                  <a:pt x="6567" y="6525"/>
                  <a:pt x="6384" y="6708"/>
                  <a:pt x="6159" y="6708"/>
                </a:cubicBezTo>
                <a:lnTo>
                  <a:pt x="5217" y="6708"/>
                </a:lnTo>
                <a:lnTo>
                  <a:pt x="8466" y="16200"/>
                </a:lnTo>
                <a:lnTo>
                  <a:pt x="10434" y="10434"/>
                </a:lnTo>
                <a:cubicBezTo>
                  <a:pt x="9714" y="8499"/>
                  <a:pt x="9132" y="6978"/>
                  <a:pt x="9042" y="6708"/>
                </a:cubicBezTo>
                <a:lnTo>
                  <a:pt x="8184" y="6708"/>
                </a:lnTo>
                <a:cubicBezTo>
                  <a:pt x="7959" y="6708"/>
                  <a:pt x="7791" y="6525"/>
                  <a:pt x="7791" y="6300"/>
                </a:cubicBezTo>
                <a:cubicBezTo>
                  <a:pt x="7791" y="6075"/>
                  <a:pt x="7959" y="5892"/>
                  <a:pt x="8184" y="5892"/>
                </a:cubicBezTo>
                <a:lnTo>
                  <a:pt x="12867" y="5892"/>
                </a:lnTo>
                <a:cubicBezTo>
                  <a:pt x="13092" y="5892"/>
                  <a:pt x="13275" y="6075"/>
                  <a:pt x="13275" y="6300"/>
                </a:cubicBezTo>
                <a:cubicBezTo>
                  <a:pt x="13275" y="6525"/>
                  <a:pt x="13092" y="6708"/>
                  <a:pt x="12867" y="6708"/>
                </a:cubicBezTo>
                <a:lnTo>
                  <a:pt x="11925" y="6708"/>
                </a:lnTo>
                <a:lnTo>
                  <a:pt x="15117" y="16158"/>
                </a:lnTo>
                <a:lnTo>
                  <a:pt x="16383" y="11967"/>
                </a:lnTo>
                <a:cubicBezTo>
                  <a:pt x="16383" y="11967"/>
                  <a:pt x="17232" y="9672"/>
                  <a:pt x="15792" y="7692"/>
                </a:cubicBezTo>
                <a:cubicBezTo>
                  <a:pt x="15432" y="7197"/>
                  <a:pt x="15075" y="6576"/>
                  <a:pt x="15075" y="5766"/>
                </a:cubicBezTo>
                <a:cubicBezTo>
                  <a:pt x="15075" y="5316"/>
                  <a:pt x="15210" y="5043"/>
                  <a:pt x="15300" y="4908"/>
                </a:cubicBezTo>
                <a:cubicBezTo>
                  <a:pt x="15525" y="4548"/>
                  <a:pt x="15840" y="4407"/>
                  <a:pt x="15975" y="4317"/>
                </a:cubicBezTo>
                <a:cubicBezTo>
                  <a:pt x="16200" y="4272"/>
                  <a:pt x="16611" y="4224"/>
                  <a:pt x="17016" y="4359"/>
                </a:cubicBezTo>
                <a:cubicBezTo>
                  <a:pt x="15396" y="2784"/>
                  <a:pt x="13146" y="1800"/>
                  <a:pt x="10716" y="1800"/>
                </a:cubicBezTo>
                <a:close/>
                <a:moveTo>
                  <a:pt x="18267" y="6300"/>
                </a:moveTo>
                <a:cubicBezTo>
                  <a:pt x="18447" y="6930"/>
                  <a:pt x="18492" y="7473"/>
                  <a:pt x="18492" y="7608"/>
                </a:cubicBezTo>
                <a:cubicBezTo>
                  <a:pt x="18537" y="8598"/>
                  <a:pt x="18275" y="9228"/>
                  <a:pt x="17916" y="10308"/>
                </a:cubicBezTo>
                <a:cubicBezTo>
                  <a:pt x="17511" y="11523"/>
                  <a:pt x="15525" y="17466"/>
                  <a:pt x="14850" y="19041"/>
                </a:cubicBezTo>
                <a:cubicBezTo>
                  <a:pt x="17685" y="17511"/>
                  <a:pt x="19617" y="14487"/>
                  <a:pt x="19617" y="11067"/>
                </a:cubicBezTo>
                <a:cubicBezTo>
                  <a:pt x="19617" y="9267"/>
                  <a:pt x="19122" y="7650"/>
                  <a:pt x="18267" y="6300"/>
                </a:cubicBezTo>
                <a:close/>
                <a:moveTo>
                  <a:pt x="2616" y="7200"/>
                </a:moveTo>
                <a:cubicBezTo>
                  <a:pt x="2121" y="8325"/>
                  <a:pt x="1800" y="9579"/>
                  <a:pt x="1800" y="10884"/>
                </a:cubicBezTo>
                <a:cubicBezTo>
                  <a:pt x="1800" y="14529"/>
                  <a:pt x="3957" y="17643"/>
                  <a:pt x="7017" y="19083"/>
                </a:cubicBezTo>
                <a:cubicBezTo>
                  <a:pt x="7017" y="19038"/>
                  <a:pt x="6975" y="18984"/>
                  <a:pt x="6975" y="18984"/>
                </a:cubicBezTo>
                <a:cubicBezTo>
                  <a:pt x="6660" y="18489"/>
                  <a:pt x="4911" y="13725"/>
                  <a:pt x="2616" y="7200"/>
                </a:cubicBezTo>
                <a:close/>
                <a:moveTo>
                  <a:pt x="10659" y="11700"/>
                </a:moveTo>
                <a:cubicBezTo>
                  <a:pt x="9849" y="13995"/>
                  <a:pt x="8325" y="18411"/>
                  <a:pt x="8100" y="19041"/>
                </a:cubicBezTo>
                <a:cubicBezTo>
                  <a:pt x="8055" y="19176"/>
                  <a:pt x="7962" y="19398"/>
                  <a:pt x="7692" y="19533"/>
                </a:cubicBezTo>
                <a:cubicBezTo>
                  <a:pt x="7692" y="19533"/>
                  <a:pt x="7650" y="19533"/>
                  <a:pt x="7650" y="19533"/>
                </a:cubicBezTo>
                <a:cubicBezTo>
                  <a:pt x="8550" y="19848"/>
                  <a:pt x="9543" y="20025"/>
                  <a:pt x="10533" y="20025"/>
                </a:cubicBezTo>
                <a:cubicBezTo>
                  <a:pt x="11613" y="20025"/>
                  <a:pt x="12651" y="19851"/>
                  <a:pt x="13641" y="19491"/>
                </a:cubicBezTo>
                <a:cubicBezTo>
                  <a:pt x="13461" y="19311"/>
                  <a:pt x="13405" y="19131"/>
                  <a:pt x="13359" y="19041"/>
                </a:cubicBezTo>
                <a:cubicBezTo>
                  <a:pt x="13134" y="18501"/>
                  <a:pt x="12054" y="15615"/>
                  <a:pt x="10659" y="117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0" name="Form"/>
          <p:cNvSpPr/>
          <p:nvPr/>
        </p:nvSpPr>
        <p:spPr>
          <a:xfrm>
            <a:off x="11386545" y="7823200"/>
            <a:ext cx="363157" cy="608410"/>
          </a:xfrm>
          <a:custGeom>
            <a:avLst/>
            <a:gdLst/>
            <a:ahLst/>
            <a:cxnLst>
              <a:cxn ang="0">
                <a:pos x="wd2" y="hd2"/>
              </a:cxn>
              <a:cxn ang="5400000">
                <a:pos x="wd2" y="hd2"/>
              </a:cxn>
              <a:cxn ang="10800000">
                <a:pos x="wd2" y="hd2"/>
              </a:cxn>
              <a:cxn ang="16200000">
                <a:pos x="wd2" y="hd2"/>
              </a:cxn>
            </a:cxnLst>
            <a:rect l="0" t="0" r="r" b="b"/>
            <a:pathLst>
              <a:path w="20866" h="21600" extrusionOk="0">
                <a:moveTo>
                  <a:pt x="10434" y="0"/>
                </a:moveTo>
                <a:cubicBezTo>
                  <a:pt x="5472" y="0"/>
                  <a:pt x="1449" y="2486"/>
                  <a:pt x="1450" y="5551"/>
                </a:cubicBezTo>
                <a:cubicBezTo>
                  <a:pt x="1450" y="8617"/>
                  <a:pt x="5472" y="11089"/>
                  <a:pt x="10434" y="11089"/>
                </a:cubicBezTo>
                <a:cubicBezTo>
                  <a:pt x="15396" y="11089"/>
                  <a:pt x="19396" y="8617"/>
                  <a:pt x="19396" y="5551"/>
                </a:cubicBezTo>
                <a:cubicBezTo>
                  <a:pt x="19396" y="2485"/>
                  <a:pt x="15396" y="0"/>
                  <a:pt x="10434" y="0"/>
                </a:cubicBezTo>
                <a:close/>
                <a:moveTo>
                  <a:pt x="10434" y="3156"/>
                </a:moveTo>
                <a:cubicBezTo>
                  <a:pt x="12550" y="3156"/>
                  <a:pt x="14288" y="4244"/>
                  <a:pt x="14288" y="5551"/>
                </a:cubicBezTo>
                <a:cubicBezTo>
                  <a:pt x="14288" y="6859"/>
                  <a:pt x="12550" y="7933"/>
                  <a:pt x="10434" y="7933"/>
                </a:cubicBezTo>
                <a:cubicBezTo>
                  <a:pt x="8318" y="7933"/>
                  <a:pt x="6557" y="6859"/>
                  <a:pt x="6558" y="5551"/>
                </a:cubicBezTo>
                <a:cubicBezTo>
                  <a:pt x="6558" y="4244"/>
                  <a:pt x="8318" y="3156"/>
                  <a:pt x="10434" y="3156"/>
                </a:cubicBezTo>
                <a:close/>
                <a:moveTo>
                  <a:pt x="3000" y="11286"/>
                </a:moveTo>
                <a:cubicBezTo>
                  <a:pt x="2018" y="11193"/>
                  <a:pt x="980" y="11464"/>
                  <a:pt x="378" y="12005"/>
                </a:cubicBezTo>
                <a:cubicBezTo>
                  <a:pt x="-352" y="12726"/>
                  <a:pt x="8" y="13721"/>
                  <a:pt x="1176" y="14217"/>
                </a:cubicBezTo>
                <a:cubicBezTo>
                  <a:pt x="2927" y="14893"/>
                  <a:pt x="4811" y="15386"/>
                  <a:pt x="6854" y="15612"/>
                </a:cubicBezTo>
                <a:lnTo>
                  <a:pt x="1906" y="18669"/>
                </a:lnTo>
                <a:cubicBezTo>
                  <a:pt x="884" y="19301"/>
                  <a:pt x="884" y="20292"/>
                  <a:pt x="1906" y="20924"/>
                </a:cubicBezTo>
                <a:cubicBezTo>
                  <a:pt x="2927" y="21555"/>
                  <a:pt x="4533" y="21555"/>
                  <a:pt x="5554" y="20924"/>
                </a:cubicBezTo>
                <a:lnTo>
                  <a:pt x="10434" y="17908"/>
                </a:lnTo>
                <a:lnTo>
                  <a:pt x="15702" y="21149"/>
                </a:lnTo>
                <a:cubicBezTo>
                  <a:pt x="16213" y="21465"/>
                  <a:pt x="16870" y="21600"/>
                  <a:pt x="17526" y="21600"/>
                </a:cubicBezTo>
                <a:cubicBezTo>
                  <a:pt x="18183" y="21600"/>
                  <a:pt x="18840" y="21465"/>
                  <a:pt x="19351" y="21149"/>
                </a:cubicBezTo>
                <a:cubicBezTo>
                  <a:pt x="20372" y="20518"/>
                  <a:pt x="20372" y="19526"/>
                  <a:pt x="19351" y="18895"/>
                </a:cubicBezTo>
                <a:lnTo>
                  <a:pt x="13946" y="15569"/>
                </a:lnTo>
                <a:cubicBezTo>
                  <a:pt x="15989" y="15299"/>
                  <a:pt x="17873" y="14795"/>
                  <a:pt x="19624" y="14118"/>
                </a:cubicBezTo>
                <a:cubicBezTo>
                  <a:pt x="20865" y="13758"/>
                  <a:pt x="21248" y="12771"/>
                  <a:pt x="20445" y="12005"/>
                </a:cubicBezTo>
                <a:cubicBezTo>
                  <a:pt x="19715" y="11283"/>
                  <a:pt x="18105" y="11061"/>
                  <a:pt x="16865" y="11512"/>
                </a:cubicBezTo>
                <a:cubicBezTo>
                  <a:pt x="14895" y="12278"/>
                  <a:pt x="12701" y="12681"/>
                  <a:pt x="10366" y="12681"/>
                </a:cubicBezTo>
                <a:cubicBezTo>
                  <a:pt x="8104" y="12681"/>
                  <a:pt x="5832" y="12278"/>
                  <a:pt x="3935" y="11512"/>
                </a:cubicBezTo>
                <a:cubicBezTo>
                  <a:pt x="3643" y="11399"/>
                  <a:pt x="3327" y="11317"/>
                  <a:pt x="3000" y="1128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1" name="Form"/>
          <p:cNvSpPr/>
          <p:nvPr/>
        </p:nvSpPr>
        <p:spPr>
          <a:xfrm>
            <a:off x="4755176" y="8969224"/>
            <a:ext cx="612264" cy="525846"/>
          </a:xfrm>
          <a:custGeom>
            <a:avLst/>
            <a:gdLst/>
            <a:ahLst/>
            <a:cxnLst>
              <a:cxn ang="0">
                <a:pos x="wd2" y="hd2"/>
              </a:cxn>
              <a:cxn ang="5400000">
                <a:pos x="wd2" y="hd2"/>
              </a:cxn>
              <a:cxn ang="10800000">
                <a:pos x="wd2" y="hd2"/>
              </a:cxn>
              <a:cxn ang="16200000">
                <a:pos x="wd2" y="hd2"/>
              </a:cxn>
            </a:cxnLst>
            <a:rect l="0" t="0" r="r" b="b"/>
            <a:pathLst>
              <a:path w="21037" h="21093" extrusionOk="0">
                <a:moveTo>
                  <a:pt x="17455" y="3"/>
                </a:moveTo>
                <a:cubicBezTo>
                  <a:pt x="16102" y="-48"/>
                  <a:pt x="15098" y="614"/>
                  <a:pt x="14705" y="869"/>
                </a:cubicBezTo>
                <a:cubicBezTo>
                  <a:pt x="12524" y="2397"/>
                  <a:pt x="12000" y="5250"/>
                  <a:pt x="11913" y="5861"/>
                </a:cubicBezTo>
                <a:cubicBezTo>
                  <a:pt x="12087" y="5709"/>
                  <a:pt x="12698" y="5250"/>
                  <a:pt x="13440" y="5352"/>
                </a:cubicBezTo>
                <a:cubicBezTo>
                  <a:pt x="13658" y="5403"/>
                  <a:pt x="14095" y="5454"/>
                  <a:pt x="14444" y="5861"/>
                </a:cubicBezTo>
                <a:cubicBezTo>
                  <a:pt x="14531" y="6014"/>
                  <a:pt x="14836" y="6422"/>
                  <a:pt x="14793" y="7492"/>
                </a:cubicBezTo>
                <a:cubicBezTo>
                  <a:pt x="14749" y="8307"/>
                  <a:pt x="14269" y="9478"/>
                  <a:pt x="13440" y="11058"/>
                </a:cubicBezTo>
                <a:cubicBezTo>
                  <a:pt x="12611" y="12637"/>
                  <a:pt x="11956" y="13401"/>
                  <a:pt x="11520" y="13401"/>
                </a:cubicBezTo>
                <a:cubicBezTo>
                  <a:pt x="10953" y="13401"/>
                  <a:pt x="10473" y="12178"/>
                  <a:pt x="10036" y="9784"/>
                </a:cubicBezTo>
                <a:cubicBezTo>
                  <a:pt x="9862" y="9071"/>
                  <a:pt x="9600" y="7288"/>
                  <a:pt x="9207" y="4384"/>
                </a:cubicBezTo>
                <a:cubicBezTo>
                  <a:pt x="8815" y="1633"/>
                  <a:pt x="7985" y="1124"/>
                  <a:pt x="7549" y="869"/>
                </a:cubicBezTo>
                <a:cubicBezTo>
                  <a:pt x="6807" y="410"/>
                  <a:pt x="6022" y="512"/>
                  <a:pt x="5716" y="563"/>
                </a:cubicBezTo>
                <a:cubicBezTo>
                  <a:pt x="4800" y="716"/>
                  <a:pt x="4058" y="1327"/>
                  <a:pt x="3098" y="2346"/>
                </a:cubicBezTo>
                <a:cubicBezTo>
                  <a:pt x="2269" y="3212"/>
                  <a:pt x="1178" y="4333"/>
                  <a:pt x="0" y="5810"/>
                </a:cubicBezTo>
                <a:cubicBezTo>
                  <a:pt x="305" y="6269"/>
                  <a:pt x="611" y="6727"/>
                  <a:pt x="960" y="7186"/>
                </a:cubicBezTo>
                <a:cubicBezTo>
                  <a:pt x="1440" y="6626"/>
                  <a:pt x="2095" y="5963"/>
                  <a:pt x="2793" y="6116"/>
                </a:cubicBezTo>
                <a:cubicBezTo>
                  <a:pt x="3535" y="6269"/>
                  <a:pt x="3971" y="7441"/>
                  <a:pt x="4669" y="10192"/>
                </a:cubicBezTo>
                <a:cubicBezTo>
                  <a:pt x="6109" y="16101"/>
                  <a:pt x="5978" y="18292"/>
                  <a:pt x="7724" y="19973"/>
                </a:cubicBezTo>
                <a:cubicBezTo>
                  <a:pt x="8073" y="20278"/>
                  <a:pt x="8684" y="20890"/>
                  <a:pt x="9600" y="21043"/>
                </a:cubicBezTo>
                <a:cubicBezTo>
                  <a:pt x="12175" y="21552"/>
                  <a:pt x="14444" y="18139"/>
                  <a:pt x="16800" y="14726"/>
                </a:cubicBezTo>
                <a:cubicBezTo>
                  <a:pt x="18589" y="12077"/>
                  <a:pt x="21600" y="7543"/>
                  <a:pt x="20945" y="3722"/>
                </a:cubicBezTo>
                <a:cubicBezTo>
                  <a:pt x="20858" y="3110"/>
                  <a:pt x="20596" y="1684"/>
                  <a:pt x="19593" y="767"/>
                </a:cubicBezTo>
                <a:cubicBezTo>
                  <a:pt x="18676" y="54"/>
                  <a:pt x="17847" y="3"/>
                  <a:pt x="17455" y="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2" name="Form"/>
          <p:cNvSpPr/>
          <p:nvPr/>
        </p:nvSpPr>
        <p:spPr>
          <a:xfrm>
            <a:off x="9961555" y="7835899"/>
            <a:ext cx="609739" cy="584363"/>
          </a:xfrm>
          <a:custGeom>
            <a:avLst/>
            <a:gdLst/>
            <a:ahLst/>
            <a:cxnLst>
              <a:cxn ang="0">
                <a:pos x="wd2" y="hd2"/>
              </a:cxn>
              <a:cxn ang="5400000">
                <a:pos x="wd2" y="hd2"/>
              </a:cxn>
              <a:cxn ang="10800000">
                <a:pos x="wd2" y="hd2"/>
              </a:cxn>
              <a:cxn ang="16200000">
                <a:pos x="wd2" y="hd2"/>
              </a:cxn>
            </a:cxnLst>
            <a:rect l="0" t="0" r="r" b="b"/>
            <a:pathLst>
              <a:path w="21560" h="21237" extrusionOk="0">
                <a:moveTo>
                  <a:pt x="21201" y="16160"/>
                </a:moveTo>
                <a:cubicBezTo>
                  <a:pt x="19943" y="15883"/>
                  <a:pt x="18866" y="15099"/>
                  <a:pt x="17967" y="14083"/>
                </a:cubicBezTo>
                <a:cubicBezTo>
                  <a:pt x="17608" y="13714"/>
                  <a:pt x="17294" y="13299"/>
                  <a:pt x="17069" y="12837"/>
                </a:cubicBezTo>
                <a:cubicBezTo>
                  <a:pt x="16845" y="12422"/>
                  <a:pt x="16575" y="11914"/>
                  <a:pt x="16665" y="11406"/>
                </a:cubicBezTo>
                <a:cubicBezTo>
                  <a:pt x="16755" y="10760"/>
                  <a:pt x="17429" y="10622"/>
                  <a:pt x="17923" y="10391"/>
                </a:cubicBezTo>
                <a:cubicBezTo>
                  <a:pt x="18417" y="10206"/>
                  <a:pt x="19225" y="9929"/>
                  <a:pt x="19360" y="9329"/>
                </a:cubicBezTo>
                <a:cubicBezTo>
                  <a:pt x="19404" y="9006"/>
                  <a:pt x="19270" y="8776"/>
                  <a:pt x="19000" y="8637"/>
                </a:cubicBezTo>
                <a:cubicBezTo>
                  <a:pt x="18731" y="8499"/>
                  <a:pt x="18461" y="8545"/>
                  <a:pt x="18192" y="8683"/>
                </a:cubicBezTo>
                <a:cubicBezTo>
                  <a:pt x="17923" y="8822"/>
                  <a:pt x="17608" y="8960"/>
                  <a:pt x="17294" y="8960"/>
                </a:cubicBezTo>
                <a:cubicBezTo>
                  <a:pt x="17024" y="8960"/>
                  <a:pt x="16710" y="8914"/>
                  <a:pt x="16575" y="8637"/>
                </a:cubicBezTo>
                <a:cubicBezTo>
                  <a:pt x="16486" y="8360"/>
                  <a:pt x="16575" y="7991"/>
                  <a:pt x="16575" y="7760"/>
                </a:cubicBezTo>
                <a:cubicBezTo>
                  <a:pt x="16575" y="7345"/>
                  <a:pt x="16620" y="6929"/>
                  <a:pt x="16620" y="6514"/>
                </a:cubicBezTo>
                <a:cubicBezTo>
                  <a:pt x="16620" y="5775"/>
                  <a:pt x="16620" y="4991"/>
                  <a:pt x="16441" y="4252"/>
                </a:cubicBezTo>
                <a:cubicBezTo>
                  <a:pt x="16171" y="2914"/>
                  <a:pt x="15318" y="1852"/>
                  <a:pt x="14240" y="1068"/>
                </a:cubicBezTo>
                <a:cubicBezTo>
                  <a:pt x="12175" y="-363"/>
                  <a:pt x="9345" y="-363"/>
                  <a:pt x="7280" y="1114"/>
                </a:cubicBezTo>
                <a:cubicBezTo>
                  <a:pt x="6741" y="1483"/>
                  <a:pt x="6247" y="1991"/>
                  <a:pt x="5888" y="2499"/>
                </a:cubicBezTo>
                <a:cubicBezTo>
                  <a:pt x="5439" y="3099"/>
                  <a:pt x="5214" y="3699"/>
                  <a:pt x="5079" y="4437"/>
                </a:cubicBezTo>
                <a:cubicBezTo>
                  <a:pt x="4945" y="5222"/>
                  <a:pt x="4945" y="5960"/>
                  <a:pt x="4945" y="6745"/>
                </a:cubicBezTo>
                <a:cubicBezTo>
                  <a:pt x="4945" y="7114"/>
                  <a:pt x="4945" y="7529"/>
                  <a:pt x="4990" y="7899"/>
                </a:cubicBezTo>
                <a:cubicBezTo>
                  <a:pt x="4990" y="8129"/>
                  <a:pt x="5079" y="8452"/>
                  <a:pt x="4945" y="8683"/>
                </a:cubicBezTo>
                <a:cubicBezTo>
                  <a:pt x="4810" y="8914"/>
                  <a:pt x="4451" y="8960"/>
                  <a:pt x="4226" y="8960"/>
                </a:cubicBezTo>
                <a:cubicBezTo>
                  <a:pt x="3912" y="8960"/>
                  <a:pt x="3687" y="8822"/>
                  <a:pt x="3418" y="8683"/>
                </a:cubicBezTo>
                <a:cubicBezTo>
                  <a:pt x="3148" y="8545"/>
                  <a:pt x="2879" y="8499"/>
                  <a:pt x="2609" y="8637"/>
                </a:cubicBezTo>
                <a:cubicBezTo>
                  <a:pt x="2340" y="8775"/>
                  <a:pt x="2160" y="9052"/>
                  <a:pt x="2205" y="9375"/>
                </a:cubicBezTo>
                <a:cubicBezTo>
                  <a:pt x="2250" y="9699"/>
                  <a:pt x="2520" y="9883"/>
                  <a:pt x="2789" y="10022"/>
                </a:cubicBezTo>
                <a:cubicBezTo>
                  <a:pt x="3103" y="10206"/>
                  <a:pt x="3463" y="10345"/>
                  <a:pt x="3777" y="10483"/>
                </a:cubicBezTo>
                <a:cubicBezTo>
                  <a:pt x="4091" y="10622"/>
                  <a:pt x="4451" y="10714"/>
                  <a:pt x="4675" y="10945"/>
                </a:cubicBezTo>
                <a:cubicBezTo>
                  <a:pt x="4855" y="11175"/>
                  <a:pt x="4900" y="11452"/>
                  <a:pt x="4900" y="11729"/>
                </a:cubicBezTo>
                <a:cubicBezTo>
                  <a:pt x="4855" y="12468"/>
                  <a:pt x="4406" y="13114"/>
                  <a:pt x="3957" y="13668"/>
                </a:cubicBezTo>
                <a:cubicBezTo>
                  <a:pt x="3508" y="14222"/>
                  <a:pt x="3014" y="14775"/>
                  <a:pt x="2430" y="15191"/>
                </a:cubicBezTo>
                <a:cubicBezTo>
                  <a:pt x="1846" y="15606"/>
                  <a:pt x="1217" y="15929"/>
                  <a:pt x="499" y="16114"/>
                </a:cubicBezTo>
                <a:cubicBezTo>
                  <a:pt x="229" y="16206"/>
                  <a:pt x="-40" y="16345"/>
                  <a:pt x="5" y="16668"/>
                </a:cubicBezTo>
                <a:cubicBezTo>
                  <a:pt x="50" y="16991"/>
                  <a:pt x="409" y="17129"/>
                  <a:pt x="634" y="17268"/>
                </a:cubicBezTo>
                <a:cubicBezTo>
                  <a:pt x="948" y="17406"/>
                  <a:pt x="1262" y="17452"/>
                  <a:pt x="1532" y="17545"/>
                </a:cubicBezTo>
                <a:cubicBezTo>
                  <a:pt x="1846" y="17637"/>
                  <a:pt x="2205" y="17637"/>
                  <a:pt x="2520" y="17729"/>
                </a:cubicBezTo>
                <a:cubicBezTo>
                  <a:pt x="3103" y="17914"/>
                  <a:pt x="2879" y="18652"/>
                  <a:pt x="3193" y="19022"/>
                </a:cubicBezTo>
                <a:cubicBezTo>
                  <a:pt x="3373" y="19252"/>
                  <a:pt x="3642" y="19160"/>
                  <a:pt x="3912" y="19114"/>
                </a:cubicBezTo>
                <a:cubicBezTo>
                  <a:pt x="4271" y="19068"/>
                  <a:pt x="4630" y="19022"/>
                  <a:pt x="5034" y="18975"/>
                </a:cubicBezTo>
                <a:cubicBezTo>
                  <a:pt x="5394" y="18975"/>
                  <a:pt x="5798" y="18929"/>
                  <a:pt x="6157" y="19022"/>
                </a:cubicBezTo>
                <a:cubicBezTo>
                  <a:pt x="6471" y="19114"/>
                  <a:pt x="6786" y="19299"/>
                  <a:pt x="7100" y="19483"/>
                </a:cubicBezTo>
                <a:cubicBezTo>
                  <a:pt x="7414" y="19668"/>
                  <a:pt x="7729" y="19899"/>
                  <a:pt x="8043" y="20129"/>
                </a:cubicBezTo>
                <a:cubicBezTo>
                  <a:pt x="8313" y="20360"/>
                  <a:pt x="8582" y="20591"/>
                  <a:pt x="8851" y="20775"/>
                </a:cubicBezTo>
                <a:cubicBezTo>
                  <a:pt x="9480" y="21099"/>
                  <a:pt x="10199" y="21237"/>
                  <a:pt x="10872" y="21237"/>
                </a:cubicBezTo>
                <a:cubicBezTo>
                  <a:pt x="11546" y="21237"/>
                  <a:pt x="12309" y="21052"/>
                  <a:pt x="12893" y="20637"/>
                </a:cubicBezTo>
                <a:cubicBezTo>
                  <a:pt x="13162" y="20452"/>
                  <a:pt x="13432" y="20175"/>
                  <a:pt x="13701" y="19991"/>
                </a:cubicBezTo>
                <a:cubicBezTo>
                  <a:pt x="14016" y="19760"/>
                  <a:pt x="14330" y="19575"/>
                  <a:pt x="14644" y="19391"/>
                </a:cubicBezTo>
                <a:cubicBezTo>
                  <a:pt x="14914" y="19206"/>
                  <a:pt x="15228" y="19068"/>
                  <a:pt x="15587" y="19022"/>
                </a:cubicBezTo>
                <a:cubicBezTo>
                  <a:pt x="15947" y="18975"/>
                  <a:pt x="16351" y="19022"/>
                  <a:pt x="16755" y="19022"/>
                </a:cubicBezTo>
                <a:cubicBezTo>
                  <a:pt x="17114" y="19068"/>
                  <a:pt x="17473" y="19114"/>
                  <a:pt x="17833" y="19160"/>
                </a:cubicBezTo>
                <a:cubicBezTo>
                  <a:pt x="18057" y="19206"/>
                  <a:pt x="18282" y="19160"/>
                  <a:pt x="18372" y="18929"/>
                </a:cubicBezTo>
                <a:cubicBezTo>
                  <a:pt x="18506" y="18699"/>
                  <a:pt x="18506" y="18422"/>
                  <a:pt x="18596" y="18191"/>
                </a:cubicBezTo>
                <a:cubicBezTo>
                  <a:pt x="18731" y="17868"/>
                  <a:pt x="18911" y="17775"/>
                  <a:pt x="19225" y="17729"/>
                </a:cubicBezTo>
                <a:cubicBezTo>
                  <a:pt x="19854" y="17637"/>
                  <a:pt x="20572" y="17499"/>
                  <a:pt x="21111" y="17222"/>
                </a:cubicBezTo>
                <a:cubicBezTo>
                  <a:pt x="21335" y="17129"/>
                  <a:pt x="21515" y="16945"/>
                  <a:pt x="21560" y="16714"/>
                </a:cubicBezTo>
                <a:cubicBezTo>
                  <a:pt x="21560" y="16391"/>
                  <a:pt x="21425" y="16206"/>
                  <a:pt x="21201" y="161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3" name="Form"/>
          <p:cNvSpPr/>
          <p:nvPr/>
        </p:nvSpPr>
        <p:spPr>
          <a:xfrm>
            <a:off x="15173721" y="7823200"/>
            <a:ext cx="598937" cy="604838"/>
          </a:xfrm>
          <a:custGeom>
            <a:avLst/>
            <a:gdLst/>
            <a:ahLst/>
            <a:cxnLst>
              <a:cxn ang="0">
                <a:pos x="wd2" y="hd2"/>
              </a:cxn>
              <a:cxn ang="5400000">
                <a:pos x="wd2" y="hd2"/>
              </a:cxn>
              <a:cxn ang="10800000">
                <a:pos x="wd2" y="hd2"/>
              </a:cxn>
              <a:cxn ang="16200000">
                <a:pos x="wd2" y="hd2"/>
              </a:cxn>
            </a:cxnLst>
            <a:rect l="0" t="0" r="r" b="b"/>
            <a:pathLst>
              <a:path w="21593" h="21600" extrusionOk="0">
                <a:moveTo>
                  <a:pt x="2561" y="0"/>
                </a:moveTo>
                <a:cubicBezTo>
                  <a:pt x="1145" y="0"/>
                  <a:pt x="0" y="1134"/>
                  <a:pt x="0" y="2537"/>
                </a:cubicBezTo>
                <a:cubicBezTo>
                  <a:pt x="0" y="3940"/>
                  <a:pt x="1145" y="5074"/>
                  <a:pt x="2561" y="5074"/>
                </a:cubicBezTo>
                <a:cubicBezTo>
                  <a:pt x="3977" y="5074"/>
                  <a:pt x="5122" y="3940"/>
                  <a:pt x="5122" y="2537"/>
                </a:cubicBezTo>
                <a:cubicBezTo>
                  <a:pt x="5122" y="1134"/>
                  <a:pt x="3977" y="0"/>
                  <a:pt x="2561" y="0"/>
                </a:cubicBezTo>
                <a:close/>
                <a:moveTo>
                  <a:pt x="15939" y="6817"/>
                </a:moveTo>
                <a:cubicBezTo>
                  <a:pt x="15069" y="6817"/>
                  <a:pt x="14288" y="7050"/>
                  <a:pt x="13464" y="7413"/>
                </a:cubicBezTo>
                <a:cubicBezTo>
                  <a:pt x="13189" y="7549"/>
                  <a:pt x="12774" y="7809"/>
                  <a:pt x="12362" y="8263"/>
                </a:cubicBezTo>
                <a:cubicBezTo>
                  <a:pt x="12042" y="8626"/>
                  <a:pt x="11810" y="8997"/>
                  <a:pt x="11718" y="9269"/>
                </a:cubicBezTo>
                <a:lnTo>
                  <a:pt x="11718" y="7271"/>
                </a:lnTo>
                <a:lnTo>
                  <a:pt x="7326" y="7271"/>
                </a:lnTo>
                <a:lnTo>
                  <a:pt x="7326" y="21600"/>
                </a:lnTo>
                <a:lnTo>
                  <a:pt x="11904" y="21600"/>
                </a:lnTo>
                <a:lnTo>
                  <a:pt x="11904" y="14074"/>
                </a:lnTo>
                <a:cubicBezTo>
                  <a:pt x="11904" y="12577"/>
                  <a:pt x="12414" y="11222"/>
                  <a:pt x="13421" y="10814"/>
                </a:cubicBezTo>
                <a:cubicBezTo>
                  <a:pt x="14062" y="10587"/>
                  <a:pt x="14792" y="10672"/>
                  <a:pt x="14838" y="10672"/>
                </a:cubicBezTo>
                <a:cubicBezTo>
                  <a:pt x="15066" y="10718"/>
                  <a:pt x="15662" y="10811"/>
                  <a:pt x="16211" y="11310"/>
                </a:cubicBezTo>
                <a:cubicBezTo>
                  <a:pt x="17127" y="12127"/>
                  <a:pt x="16984" y="13082"/>
                  <a:pt x="16984" y="13535"/>
                </a:cubicBezTo>
                <a:lnTo>
                  <a:pt x="16984" y="21600"/>
                </a:lnTo>
                <a:lnTo>
                  <a:pt x="21562" y="21600"/>
                </a:lnTo>
                <a:lnTo>
                  <a:pt x="21562" y="12798"/>
                </a:lnTo>
                <a:cubicBezTo>
                  <a:pt x="21574" y="12742"/>
                  <a:pt x="21600" y="12511"/>
                  <a:pt x="21591" y="12175"/>
                </a:cubicBezTo>
                <a:cubicBezTo>
                  <a:pt x="21564" y="11165"/>
                  <a:pt x="21245" y="9170"/>
                  <a:pt x="19459" y="7809"/>
                </a:cubicBezTo>
                <a:cubicBezTo>
                  <a:pt x="18040" y="6766"/>
                  <a:pt x="16443" y="6772"/>
                  <a:pt x="15939" y="6817"/>
                </a:cubicBezTo>
                <a:close/>
                <a:moveTo>
                  <a:pt x="272" y="7257"/>
                </a:moveTo>
                <a:lnTo>
                  <a:pt x="272" y="21586"/>
                </a:lnTo>
                <a:lnTo>
                  <a:pt x="4850" y="21586"/>
                </a:lnTo>
                <a:lnTo>
                  <a:pt x="4850" y="7257"/>
                </a:lnTo>
                <a:lnTo>
                  <a:pt x="272" y="725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4" name="Form"/>
          <p:cNvSpPr/>
          <p:nvPr/>
        </p:nvSpPr>
        <p:spPr>
          <a:xfrm>
            <a:off x="3454400" y="8928100"/>
            <a:ext cx="610372" cy="609932"/>
          </a:xfrm>
          <a:custGeom>
            <a:avLst/>
            <a:gdLst/>
            <a:ahLst/>
            <a:cxnLst>
              <a:cxn ang="0">
                <a:pos x="wd2" y="hd2"/>
              </a:cxn>
              <a:cxn ang="5400000">
                <a:pos x="wd2" y="hd2"/>
              </a:cxn>
              <a:cxn ang="10800000">
                <a:pos x="wd2" y="hd2"/>
              </a:cxn>
              <a:cxn ang="16200000">
                <a:pos x="wd2" y="hd2"/>
              </a:cxn>
            </a:cxnLst>
            <a:rect l="0" t="0" r="r" b="b"/>
            <a:pathLst>
              <a:path w="21449" h="21478" extrusionOk="0">
                <a:moveTo>
                  <a:pt x="11312" y="12"/>
                </a:moveTo>
                <a:cubicBezTo>
                  <a:pt x="8367" y="-122"/>
                  <a:pt x="5603" y="904"/>
                  <a:pt x="3460" y="2961"/>
                </a:cubicBezTo>
                <a:cubicBezTo>
                  <a:pt x="1318" y="5018"/>
                  <a:pt x="155" y="7752"/>
                  <a:pt x="155" y="10703"/>
                </a:cubicBezTo>
                <a:cubicBezTo>
                  <a:pt x="155" y="12492"/>
                  <a:pt x="604" y="14225"/>
                  <a:pt x="1452" y="15790"/>
                </a:cubicBezTo>
                <a:cubicBezTo>
                  <a:pt x="1452" y="15835"/>
                  <a:pt x="1494" y="15885"/>
                  <a:pt x="1494" y="15930"/>
                </a:cubicBezTo>
                <a:lnTo>
                  <a:pt x="16" y="20891"/>
                </a:lnTo>
                <a:cubicBezTo>
                  <a:pt x="-29" y="21070"/>
                  <a:pt x="21" y="21249"/>
                  <a:pt x="155" y="21338"/>
                </a:cubicBezTo>
                <a:cubicBezTo>
                  <a:pt x="244" y="21428"/>
                  <a:pt x="370" y="21478"/>
                  <a:pt x="504" y="21478"/>
                </a:cubicBezTo>
                <a:cubicBezTo>
                  <a:pt x="548" y="21478"/>
                  <a:pt x="599" y="21478"/>
                  <a:pt x="643" y="21478"/>
                </a:cubicBezTo>
                <a:lnTo>
                  <a:pt x="5636" y="19997"/>
                </a:lnTo>
                <a:cubicBezTo>
                  <a:pt x="6350" y="20399"/>
                  <a:pt x="7120" y="20709"/>
                  <a:pt x="7923" y="20933"/>
                </a:cubicBezTo>
                <a:cubicBezTo>
                  <a:pt x="8860" y="21201"/>
                  <a:pt x="9842" y="21338"/>
                  <a:pt x="10824" y="21338"/>
                </a:cubicBezTo>
                <a:cubicBezTo>
                  <a:pt x="13769" y="21338"/>
                  <a:pt x="16483" y="20173"/>
                  <a:pt x="18536" y="18026"/>
                </a:cubicBezTo>
                <a:cubicBezTo>
                  <a:pt x="20500" y="15880"/>
                  <a:pt x="21571" y="13065"/>
                  <a:pt x="21437" y="10158"/>
                </a:cubicBezTo>
                <a:cubicBezTo>
                  <a:pt x="21169" y="4702"/>
                  <a:pt x="16757" y="280"/>
                  <a:pt x="11312" y="12"/>
                </a:cubicBezTo>
                <a:close/>
                <a:moveTo>
                  <a:pt x="11214" y="1577"/>
                </a:moveTo>
                <a:cubicBezTo>
                  <a:pt x="15811" y="1801"/>
                  <a:pt x="19610" y="5594"/>
                  <a:pt x="19833" y="10200"/>
                </a:cubicBezTo>
                <a:cubicBezTo>
                  <a:pt x="19967" y="12704"/>
                  <a:pt x="19077" y="15075"/>
                  <a:pt x="17337" y="16908"/>
                </a:cubicBezTo>
                <a:cubicBezTo>
                  <a:pt x="15596" y="18742"/>
                  <a:pt x="13267" y="19731"/>
                  <a:pt x="10768" y="19731"/>
                </a:cubicBezTo>
                <a:cubicBezTo>
                  <a:pt x="9920" y="19731"/>
                  <a:pt x="9075" y="19591"/>
                  <a:pt x="8272" y="19368"/>
                </a:cubicBezTo>
                <a:cubicBezTo>
                  <a:pt x="7513" y="19144"/>
                  <a:pt x="6752" y="18834"/>
                  <a:pt x="6082" y="18431"/>
                </a:cubicBezTo>
                <a:lnTo>
                  <a:pt x="5775" y="18250"/>
                </a:lnTo>
                <a:lnTo>
                  <a:pt x="2122" y="19326"/>
                </a:lnTo>
                <a:lnTo>
                  <a:pt x="3140" y="15930"/>
                </a:lnTo>
                <a:lnTo>
                  <a:pt x="3140" y="15525"/>
                </a:lnTo>
                <a:lnTo>
                  <a:pt x="3014" y="15343"/>
                </a:lnTo>
                <a:cubicBezTo>
                  <a:pt x="2925" y="15209"/>
                  <a:pt x="2880" y="15128"/>
                  <a:pt x="2791" y="14994"/>
                </a:cubicBezTo>
                <a:cubicBezTo>
                  <a:pt x="2077" y="13697"/>
                  <a:pt x="1717" y="12168"/>
                  <a:pt x="1717" y="10647"/>
                </a:cubicBezTo>
                <a:cubicBezTo>
                  <a:pt x="1717" y="8143"/>
                  <a:pt x="2691" y="5823"/>
                  <a:pt x="4520" y="4079"/>
                </a:cubicBezTo>
                <a:cubicBezTo>
                  <a:pt x="6350" y="2335"/>
                  <a:pt x="8715" y="1488"/>
                  <a:pt x="11214" y="1577"/>
                </a:cubicBezTo>
                <a:close/>
                <a:moveTo>
                  <a:pt x="7407" y="5365"/>
                </a:moveTo>
                <a:cubicBezTo>
                  <a:pt x="6291" y="5365"/>
                  <a:pt x="5357" y="6301"/>
                  <a:pt x="5357" y="7419"/>
                </a:cubicBezTo>
                <a:cubicBezTo>
                  <a:pt x="5357" y="8850"/>
                  <a:pt x="5709" y="10155"/>
                  <a:pt x="6333" y="11318"/>
                </a:cubicBezTo>
                <a:cubicBezTo>
                  <a:pt x="7360" y="13196"/>
                  <a:pt x="9100" y="14619"/>
                  <a:pt x="11242" y="15245"/>
                </a:cubicBezTo>
                <a:cubicBezTo>
                  <a:pt x="11956" y="15469"/>
                  <a:pt x="12715" y="15567"/>
                  <a:pt x="13474" y="15567"/>
                </a:cubicBezTo>
                <a:cubicBezTo>
                  <a:pt x="14634" y="15567"/>
                  <a:pt x="15538" y="14616"/>
                  <a:pt x="15538" y="13498"/>
                </a:cubicBezTo>
                <a:cubicBezTo>
                  <a:pt x="15538" y="13409"/>
                  <a:pt x="15482" y="13280"/>
                  <a:pt x="15482" y="13191"/>
                </a:cubicBezTo>
                <a:cubicBezTo>
                  <a:pt x="15482" y="13057"/>
                  <a:pt x="15443" y="12962"/>
                  <a:pt x="15398" y="12827"/>
                </a:cubicBezTo>
                <a:lnTo>
                  <a:pt x="12191" y="12073"/>
                </a:lnTo>
                <a:cubicBezTo>
                  <a:pt x="12101" y="12073"/>
                  <a:pt x="12054" y="12112"/>
                  <a:pt x="12009" y="12157"/>
                </a:cubicBezTo>
                <a:lnTo>
                  <a:pt x="11563" y="13051"/>
                </a:lnTo>
                <a:cubicBezTo>
                  <a:pt x="11519" y="13140"/>
                  <a:pt x="11429" y="13194"/>
                  <a:pt x="11340" y="13149"/>
                </a:cubicBezTo>
                <a:cubicBezTo>
                  <a:pt x="9689" y="12478"/>
                  <a:pt x="8395" y="11184"/>
                  <a:pt x="7770" y="9529"/>
                </a:cubicBezTo>
                <a:cubicBezTo>
                  <a:pt x="7770" y="9485"/>
                  <a:pt x="7764" y="9392"/>
                  <a:pt x="7853" y="9348"/>
                </a:cubicBezTo>
                <a:lnTo>
                  <a:pt x="8704" y="8900"/>
                </a:lnTo>
                <a:cubicBezTo>
                  <a:pt x="8793" y="8856"/>
                  <a:pt x="8788" y="8808"/>
                  <a:pt x="8788" y="8719"/>
                </a:cubicBezTo>
                <a:lnTo>
                  <a:pt x="8077" y="5504"/>
                </a:lnTo>
                <a:cubicBezTo>
                  <a:pt x="7987" y="5460"/>
                  <a:pt x="7859" y="5407"/>
                  <a:pt x="7770" y="5407"/>
                </a:cubicBezTo>
                <a:cubicBezTo>
                  <a:pt x="7636" y="5362"/>
                  <a:pt x="7541" y="5365"/>
                  <a:pt x="7407" y="536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5" name="Form"/>
          <p:cNvSpPr/>
          <p:nvPr/>
        </p:nvSpPr>
        <p:spPr>
          <a:xfrm>
            <a:off x="13870179" y="8919643"/>
            <a:ext cx="606372" cy="612142"/>
          </a:xfrm>
          <a:custGeom>
            <a:avLst/>
            <a:gdLst/>
            <a:ahLst/>
            <a:cxnLst>
              <a:cxn ang="0">
                <a:pos x="wd2" y="hd2"/>
              </a:cxn>
              <a:cxn ang="5400000">
                <a:pos x="wd2" y="hd2"/>
              </a:cxn>
              <a:cxn ang="10800000">
                <a:pos x="wd2" y="hd2"/>
              </a:cxn>
              <a:cxn ang="16200000">
                <a:pos x="wd2" y="hd2"/>
              </a:cxn>
            </a:cxnLst>
            <a:rect l="0" t="0" r="r" b="b"/>
            <a:pathLst>
              <a:path w="21220" h="21600" extrusionOk="0">
                <a:moveTo>
                  <a:pt x="9232" y="21600"/>
                </a:moveTo>
                <a:cubicBezTo>
                  <a:pt x="8521" y="21600"/>
                  <a:pt x="7899" y="21152"/>
                  <a:pt x="7677" y="20435"/>
                </a:cubicBezTo>
                <a:lnTo>
                  <a:pt x="6921" y="18105"/>
                </a:lnTo>
                <a:lnTo>
                  <a:pt x="4610" y="18866"/>
                </a:lnTo>
                <a:cubicBezTo>
                  <a:pt x="4432" y="18911"/>
                  <a:pt x="4254" y="18956"/>
                  <a:pt x="4121" y="18956"/>
                </a:cubicBezTo>
                <a:cubicBezTo>
                  <a:pt x="3410" y="18956"/>
                  <a:pt x="2788" y="18508"/>
                  <a:pt x="2566" y="17791"/>
                </a:cubicBezTo>
                <a:cubicBezTo>
                  <a:pt x="2299" y="16939"/>
                  <a:pt x="2743" y="15998"/>
                  <a:pt x="3632" y="15685"/>
                </a:cubicBezTo>
                <a:lnTo>
                  <a:pt x="5943" y="14923"/>
                </a:lnTo>
                <a:lnTo>
                  <a:pt x="4432" y="10262"/>
                </a:lnTo>
                <a:lnTo>
                  <a:pt x="2121" y="11024"/>
                </a:lnTo>
                <a:cubicBezTo>
                  <a:pt x="1943" y="11069"/>
                  <a:pt x="1766" y="11114"/>
                  <a:pt x="1632" y="11114"/>
                </a:cubicBezTo>
                <a:cubicBezTo>
                  <a:pt x="921" y="11114"/>
                  <a:pt x="299" y="10666"/>
                  <a:pt x="77" y="9949"/>
                </a:cubicBezTo>
                <a:cubicBezTo>
                  <a:pt x="-190" y="9097"/>
                  <a:pt x="254" y="8156"/>
                  <a:pt x="1143" y="7842"/>
                </a:cubicBezTo>
                <a:lnTo>
                  <a:pt x="3454" y="7081"/>
                </a:lnTo>
                <a:lnTo>
                  <a:pt x="2699" y="4750"/>
                </a:lnTo>
                <a:cubicBezTo>
                  <a:pt x="2432" y="3899"/>
                  <a:pt x="2877" y="2958"/>
                  <a:pt x="3766" y="2644"/>
                </a:cubicBezTo>
                <a:cubicBezTo>
                  <a:pt x="3943" y="2599"/>
                  <a:pt x="4121" y="2554"/>
                  <a:pt x="4254" y="2554"/>
                </a:cubicBezTo>
                <a:cubicBezTo>
                  <a:pt x="4966" y="2554"/>
                  <a:pt x="5588" y="3003"/>
                  <a:pt x="5810" y="3720"/>
                </a:cubicBezTo>
                <a:lnTo>
                  <a:pt x="6566" y="6050"/>
                </a:lnTo>
                <a:lnTo>
                  <a:pt x="11188" y="4526"/>
                </a:lnTo>
                <a:lnTo>
                  <a:pt x="10432" y="2196"/>
                </a:lnTo>
                <a:cubicBezTo>
                  <a:pt x="10166" y="1344"/>
                  <a:pt x="10610" y="403"/>
                  <a:pt x="11499" y="90"/>
                </a:cubicBezTo>
                <a:cubicBezTo>
                  <a:pt x="11677" y="45"/>
                  <a:pt x="11855" y="0"/>
                  <a:pt x="11988" y="0"/>
                </a:cubicBezTo>
                <a:cubicBezTo>
                  <a:pt x="12699" y="0"/>
                  <a:pt x="13321" y="448"/>
                  <a:pt x="13543" y="1165"/>
                </a:cubicBezTo>
                <a:lnTo>
                  <a:pt x="14299" y="3495"/>
                </a:lnTo>
                <a:lnTo>
                  <a:pt x="16610" y="2734"/>
                </a:lnTo>
                <a:cubicBezTo>
                  <a:pt x="16788" y="2689"/>
                  <a:pt x="16966" y="2644"/>
                  <a:pt x="17099" y="2644"/>
                </a:cubicBezTo>
                <a:cubicBezTo>
                  <a:pt x="17810" y="2644"/>
                  <a:pt x="18432" y="3092"/>
                  <a:pt x="18654" y="3809"/>
                </a:cubicBezTo>
                <a:cubicBezTo>
                  <a:pt x="18921" y="4661"/>
                  <a:pt x="18477" y="5602"/>
                  <a:pt x="17588" y="5915"/>
                </a:cubicBezTo>
                <a:lnTo>
                  <a:pt x="15277" y="6677"/>
                </a:lnTo>
                <a:lnTo>
                  <a:pt x="16788" y="11338"/>
                </a:lnTo>
                <a:lnTo>
                  <a:pt x="19099" y="10576"/>
                </a:lnTo>
                <a:cubicBezTo>
                  <a:pt x="19277" y="10531"/>
                  <a:pt x="19454" y="10486"/>
                  <a:pt x="19588" y="10486"/>
                </a:cubicBezTo>
                <a:cubicBezTo>
                  <a:pt x="20299" y="10486"/>
                  <a:pt x="20921" y="10934"/>
                  <a:pt x="21143" y="11651"/>
                </a:cubicBezTo>
                <a:cubicBezTo>
                  <a:pt x="21410" y="12503"/>
                  <a:pt x="20966" y="13444"/>
                  <a:pt x="20077" y="13758"/>
                </a:cubicBezTo>
                <a:lnTo>
                  <a:pt x="17766" y="14519"/>
                </a:lnTo>
                <a:lnTo>
                  <a:pt x="18521" y="16850"/>
                </a:lnTo>
                <a:cubicBezTo>
                  <a:pt x="18788" y="17701"/>
                  <a:pt x="18343" y="18642"/>
                  <a:pt x="17454" y="18956"/>
                </a:cubicBezTo>
                <a:cubicBezTo>
                  <a:pt x="17277" y="19001"/>
                  <a:pt x="17099" y="19046"/>
                  <a:pt x="16966" y="19046"/>
                </a:cubicBezTo>
                <a:cubicBezTo>
                  <a:pt x="16254" y="19046"/>
                  <a:pt x="15632" y="18597"/>
                  <a:pt x="15410" y="17880"/>
                </a:cubicBezTo>
                <a:lnTo>
                  <a:pt x="14654" y="15550"/>
                </a:lnTo>
                <a:lnTo>
                  <a:pt x="10032" y="17074"/>
                </a:lnTo>
                <a:lnTo>
                  <a:pt x="10788" y="19404"/>
                </a:lnTo>
                <a:cubicBezTo>
                  <a:pt x="11054" y="20256"/>
                  <a:pt x="10610" y="21197"/>
                  <a:pt x="9721" y="21510"/>
                </a:cubicBezTo>
                <a:cubicBezTo>
                  <a:pt x="9588" y="21555"/>
                  <a:pt x="9410" y="21600"/>
                  <a:pt x="9232" y="21600"/>
                </a:cubicBezTo>
                <a:close/>
                <a:moveTo>
                  <a:pt x="7543" y="9232"/>
                </a:moveTo>
                <a:lnTo>
                  <a:pt x="9054" y="13892"/>
                </a:lnTo>
                <a:lnTo>
                  <a:pt x="13677" y="12368"/>
                </a:lnTo>
                <a:lnTo>
                  <a:pt x="12166" y="7708"/>
                </a:lnTo>
                <a:lnTo>
                  <a:pt x="7543" y="923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6" name="Form"/>
          <p:cNvSpPr/>
          <p:nvPr/>
        </p:nvSpPr>
        <p:spPr>
          <a:xfrm>
            <a:off x="19197978" y="7823199"/>
            <a:ext cx="360680" cy="609012"/>
          </a:xfrm>
          <a:custGeom>
            <a:avLst/>
            <a:gdLst/>
            <a:ahLst/>
            <a:cxnLst>
              <a:cxn ang="0">
                <a:pos x="wd2" y="hd2"/>
              </a:cxn>
              <a:cxn ang="5400000">
                <a:pos x="wd2" y="hd2"/>
              </a:cxn>
              <a:cxn ang="10800000">
                <a:pos x="wd2" y="hd2"/>
              </a:cxn>
              <a:cxn ang="16200000">
                <a:pos x="wd2" y="hd2"/>
              </a:cxn>
            </a:cxnLst>
            <a:rect l="0" t="0" r="r" b="b"/>
            <a:pathLst>
              <a:path w="21600" h="21139" extrusionOk="0">
                <a:moveTo>
                  <a:pt x="15135" y="16531"/>
                </a:moveTo>
                <a:cubicBezTo>
                  <a:pt x="14070" y="16266"/>
                  <a:pt x="13462" y="15605"/>
                  <a:pt x="13462" y="14944"/>
                </a:cubicBezTo>
                <a:lnTo>
                  <a:pt x="13462" y="13357"/>
                </a:lnTo>
                <a:lnTo>
                  <a:pt x="13462" y="9125"/>
                </a:lnTo>
                <a:lnTo>
                  <a:pt x="20611" y="9125"/>
                </a:lnTo>
                <a:lnTo>
                  <a:pt x="20611" y="5290"/>
                </a:lnTo>
                <a:lnTo>
                  <a:pt x="13462" y="5290"/>
                </a:lnTo>
                <a:lnTo>
                  <a:pt x="13462" y="0"/>
                </a:lnTo>
                <a:lnTo>
                  <a:pt x="7377" y="0"/>
                </a:lnTo>
                <a:cubicBezTo>
                  <a:pt x="7149" y="1058"/>
                  <a:pt x="6693" y="1984"/>
                  <a:pt x="6085" y="2645"/>
                </a:cubicBezTo>
                <a:cubicBezTo>
                  <a:pt x="5476" y="3350"/>
                  <a:pt x="4639" y="3923"/>
                  <a:pt x="3651" y="4452"/>
                </a:cubicBezTo>
                <a:cubicBezTo>
                  <a:pt x="2662" y="4937"/>
                  <a:pt x="1445" y="5334"/>
                  <a:pt x="0" y="5598"/>
                </a:cubicBezTo>
                <a:lnTo>
                  <a:pt x="0" y="9125"/>
                </a:lnTo>
                <a:lnTo>
                  <a:pt x="3955" y="9125"/>
                </a:lnTo>
                <a:lnTo>
                  <a:pt x="3955" y="15913"/>
                </a:lnTo>
                <a:cubicBezTo>
                  <a:pt x="3955" y="16795"/>
                  <a:pt x="4259" y="18250"/>
                  <a:pt x="6008" y="19440"/>
                </a:cubicBezTo>
                <a:cubicBezTo>
                  <a:pt x="9279" y="21600"/>
                  <a:pt x="15211" y="21335"/>
                  <a:pt x="18634" y="20630"/>
                </a:cubicBezTo>
                <a:cubicBezTo>
                  <a:pt x="19927" y="20366"/>
                  <a:pt x="20915" y="20013"/>
                  <a:pt x="21600" y="19749"/>
                </a:cubicBezTo>
                <a:cubicBezTo>
                  <a:pt x="20915" y="18602"/>
                  <a:pt x="20231" y="17412"/>
                  <a:pt x="19547" y="16266"/>
                </a:cubicBezTo>
                <a:cubicBezTo>
                  <a:pt x="19166" y="16398"/>
                  <a:pt x="18482" y="16575"/>
                  <a:pt x="17721" y="16663"/>
                </a:cubicBezTo>
                <a:cubicBezTo>
                  <a:pt x="17037" y="16707"/>
                  <a:pt x="16124" y="16795"/>
                  <a:pt x="15135" y="16531"/>
                </a:cubicBezTo>
                <a:cubicBezTo>
                  <a:pt x="15135" y="16531"/>
                  <a:pt x="15135" y="16531"/>
                  <a:pt x="15135" y="1653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7" name="Form"/>
          <p:cNvSpPr/>
          <p:nvPr/>
        </p:nvSpPr>
        <p:spPr>
          <a:xfrm>
            <a:off x="6063853" y="10106719"/>
            <a:ext cx="609601" cy="511970"/>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4119"/>
                </a:lnTo>
                <a:lnTo>
                  <a:pt x="5288" y="8121"/>
                </a:lnTo>
                <a:lnTo>
                  <a:pt x="0" y="12156"/>
                </a:lnTo>
                <a:lnTo>
                  <a:pt x="5400" y="16292"/>
                </a:lnTo>
                <a:lnTo>
                  <a:pt x="10800" y="12156"/>
                </a:lnTo>
                <a:lnTo>
                  <a:pt x="5512" y="8121"/>
                </a:lnTo>
                <a:lnTo>
                  <a:pt x="10800" y="4119"/>
                </a:lnTo>
                <a:lnTo>
                  <a:pt x="5400" y="0"/>
                </a:lnTo>
                <a:close/>
                <a:moveTo>
                  <a:pt x="10800" y="4119"/>
                </a:moveTo>
                <a:lnTo>
                  <a:pt x="16088" y="8121"/>
                </a:lnTo>
                <a:lnTo>
                  <a:pt x="10800" y="12156"/>
                </a:lnTo>
                <a:lnTo>
                  <a:pt x="16200" y="16292"/>
                </a:lnTo>
                <a:lnTo>
                  <a:pt x="21600" y="12156"/>
                </a:lnTo>
                <a:lnTo>
                  <a:pt x="16312" y="8121"/>
                </a:lnTo>
                <a:lnTo>
                  <a:pt x="21600" y="4119"/>
                </a:lnTo>
                <a:lnTo>
                  <a:pt x="16200" y="0"/>
                </a:lnTo>
                <a:lnTo>
                  <a:pt x="10800" y="4119"/>
                </a:lnTo>
                <a:close/>
                <a:moveTo>
                  <a:pt x="10800" y="13395"/>
                </a:moveTo>
                <a:lnTo>
                  <a:pt x="5400" y="17514"/>
                </a:lnTo>
                <a:lnTo>
                  <a:pt x="10800" y="21600"/>
                </a:lnTo>
                <a:lnTo>
                  <a:pt x="16200" y="17514"/>
                </a:lnTo>
                <a:lnTo>
                  <a:pt x="10800" y="1339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8" name="Form"/>
          <p:cNvSpPr/>
          <p:nvPr/>
        </p:nvSpPr>
        <p:spPr>
          <a:xfrm>
            <a:off x="9963993" y="8964945"/>
            <a:ext cx="608410" cy="527051"/>
          </a:xfrm>
          <a:custGeom>
            <a:avLst/>
            <a:gdLst/>
            <a:ahLst/>
            <a:cxnLst>
              <a:cxn ang="0">
                <a:pos x="wd2" y="hd2"/>
              </a:cxn>
              <a:cxn ang="5400000">
                <a:pos x="wd2" y="hd2"/>
              </a:cxn>
              <a:cxn ang="10800000">
                <a:pos x="wd2" y="hd2"/>
              </a:cxn>
              <a:cxn ang="16200000">
                <a:pos x="wd2" y="hd2"/>
              </a:cxn>
            </a:cxnLst>
            <a:rect l="0" t="0" r="r" b="b"/>
            <a:pathLst>
              <a:path w="21600" h="21600" extrusionOk="0">
                <a:moveTo>
                  <a:pt x="17810" y="0"/>
                </a:moveTo>
                <a:cubicBezTo>
                  <a:pt x="17088" y="0"/>
                  <a:pt x="16463" y="462"/>
                  <a:pt x="16147" y="1139"/>
                </a:cubicBezTo>
                <a:lnTo>
                  <a:pt x="12484" y="260"/>
                </a:lnTo>
                <a:lnTo>
                  <a:pt x="12399" y="683"/>
                </a:lnTo>
                <a:cubicBezTo>
                  <a:pt x="11993" y="2088"/>
                  <a:pt x="11413" y="4213"/>
                  <a:pt x="11187" y="4993"/>
                </a:cubicBezTo>
                <a:cubicBezTo>
                  <a:pt x="11052" y="4993"/>
                  <a:pt x="10872" y="4993"/>
                  <a:pt x="10737" y="4993"/>
                </a:cubicBezTo>
                <a:cubicBezTo>
                  <a:pt x="8392" y="4993"/>
                  <a:pt x="6126" y="5719"/>
                  <a:pt x="4368" y="7124"/>
                </a:cubicBezTo>
                <a:cubicBezTo>
                  <a:pt x="3872" y="6708"/>
                  <a:pt x="3337" y="6457"/>
                  <a:pt x="2705" y="6457"/>
                </a:cubicBezTo>
                <a:cubicBezTo>
                  <a:pt x="1217" y="6457"/>
                  <a:pt x="0" y="7862"/>
                  <a:pt x="0" y="9580"/>
                </a:cubicBezTo>
                <a:cubicBezTo>
                  <a:pt x="0" y="10673"/>
                  <a:pt x="499" y="11708"/>
                  <a:pt x="1310" y="12280"/>
                </a:cubicBezTo>
                <a:cubicBezTo>
                  <a:pt x="1265" y="12592"/>
                  <a:pt x="1212" y="12960"/>
                  <a:pt x="1212" y="13272"/>
                </a:cubicBezTo>
                <a:cubicBezTo>
                  <a:pt x="1212" y="17853"/>
                  <a:pt x="5450" y="21600"/>
                  <a:pt x="10680" y="21600"/>
                </a:cubicBezTo>
                <a:cubicBezTo>
                  <a:pt x="15910" y="21600"/>
                  <a:pt x="20149" y="17853"/>
                  <a:pt x="20149" y="13272"/>
                </a:cubicBezTo>
                <a:cubicBezTo>
                  <a:pt x="20149" y="12960"/>
                  <a:pt x="20152" y="12654"/>
                  <a:pt x="20106" y="12394"/>
                </a:cubicBezTo>
                <a:cubicBezTo>
                  <a:pt x="21008" y="11821"/>
                  <a:pt x="21600" y="10728"/>
                  <a:pt x="21600" y="9531"/>
                </a:cubicBezTo>
                <a:cubicBezTo>
                  <a:pt x="21600" y="7814"/>
                  <a:pt x="20383" y="6408"/>
                  <a:pt x="18895" y="6408"/>
                </a:cubicBezTo>
                <a:cubicBezTo>
                  <a:pt x="18263" y="6408"/>
                  <a:pt x="17629" y="6656"/>
                  <a:pt x="17133" y="7124"/>
                </a:cubicBezTo>
                <a:cubicBezTo>
                  <a:pt x="15691" y="5927"/>
                  <a:pt x="13887" y="5202"/>
                  <a:pt x="11948" y="4993"/>
                </a:cubicBezTo>
                <a:cubicBezTo>
                  <a:pt x="12084" y="4629"/>
                  <a:pt x="12216" y="4053"/>
                  <a:pt x="12441" y="3220"/>
                </a:cubicBezTo>
                <a:cubicBezTo>
                  <a:pt x="12667" y="2492"/>
                  <a:pt x="12856" y="1718"/>
                  <a:pt x="12991" y="1301"/>
                </a:cubicBezTo>
                <a:lnTo>
                  <a:pt x="15922" y="2033"/>
                </a:lnTo>
                <a:cubicBezTo>
                  <a:pt x="15922" y="2085"/>
                  <a:pt x="15922" y="2127"/>
                  <a:pt x="15922" y="2180"/>
                </a:cubicBezTo>
                <a:cubicBezTo>
                  <a:pt x="15922" y="3377"/>
                  <a:pt x="16773" y="4375"/>
                  <a:pt x="17810" y="4375"/>
                </a:cubicBezTo>
                <a:cubicBezTo>
                  <a:pt x="18847" y="4375"/>
                  <a:pt x="19698" y="3377"/>
                  <a:pt x="19698" y="2180"/>
                </a:cubicBezTo>
                <a:cubicBezTo>
                  <a:pt x="19698" y="982"/>
                  <a:pt x="18847" y="0"/>
                  <a:pt x="17810" y="0"/>
                </a:cubicBezTo>
                <a:close/>
                <a:moveTo>
                  <a:pt x="17768" y="878"/>
                </a:moveTo>
                <a:cubicBezTo>
                  <a:pt x="18354" y="878"/>
                  <a:pt x="18853" y="1454"/>
                  <a:pt x="18852" y="2131"/>
                </a:cubicBezTo>
                <a:cubicBezTo>
                  <a:pt x="18852" y="2807"/>
                  <a:pt x="18354" y="3383"/>
                  <a:pt x="17768" y="3383"/>
                </a:cubicBezTo>
                <a:cubicBezTo>
                  <a:pt x="17181" y="3383"/>
                  <a:pt x="16683" y="2807"/>
                  <a:pt x="16683" y="2131"/>
                </a:cubicBezTo>
                <a:cubicBezTo>
                  <a:pt x="16683" y="1454"/>
                  <a:pt x="17181" y="878"/>
                  <a:pt x="17768" y="878"/>
                </a:cubicBezTo>
                <a:close/>
                <a:moveTo>
                  <a:pt x="10638" y="5774"/>
                </a:moveTo>
                <a:cubicBezTo>
                  <a:pt x="13028" y="5774"/>
                  <a:pt x="15242" y="6561"/>
                  <a:pt x="16866" y="8019"/>
                </a:cubicBezTo>
                <a:lnTo>
                  <a:pt x="17133" y="8279"/>
                </a:lnTo>
                <a:lnTo>
                  <a:pt x="17359" y="7970"/>
                </a:lnTo>
                <a:cubicBezTo>
                  <a:pt x="17720" y="7501"/>
                  <a:pt x="18255" y="7238"/>
                  <a:pt x="18796" y="7238"/>
                </a:cubicBezTo>
                <a:cubicBezTo>
                  <a:pt x="19878" y="7238"/>
                  <a:pt x="20741" y="8217"/>
                  <a:pt x="20741" y="9466"/>
                </a:cubicBezTo>
                <a:cubicBezTo>
                  <a:pt x="20831" y="10455"/>
                  <a:pt x="20295" y="11301"/>
                  <a:pt x="19529" y="11613"/>
                </a:cubicBezTo>
                <a:lnTo>
                  <a:pt x="19205" y="11760"/>
                </a:lnTo>
                <a:lnTo>
                  <a:pt x="19303" y="12134"/>
                </a:lnTo>
                <a:cubicBezTo>
                  <a:pt x="19348" y="12498"/>
                  <a:pt x="19388" y="12859"/>
                  <a:pt x="19388" y="13223"/>
                </a:cubicBezTo>
                <a:cubicBezTo>
                  <a:pt x="19388" y="17283"/>
                  <a:pt x="15505" y="20608"/>
                  <a:pt x="10680" y="20608"/>
                </a:cubicBezTo>
                <a:cubicBezTo>
                  <a:pt x="5901" y="20608"/>
                  <a:pt x="1987" y="17283"/>
                  <a:pt x="1987" y="13223"/>
                </a:cubicBezTo>
                <a:cubicBezTo>
                  <a:pt x="1987" y="12859"/>
                  <a:pt x="2026" y="12433"/>
                  <a:pt x="2071" y="12069"/>
                </a:cubicBezTo>
                <a:lnTo>
                  <a:pt x="2114" y="11711"/>
                </a:lnTo>
                <a:lnTo>
                  <a:pt x="1846" y="11548"/>
                </a:lnTo>
                <a:cubicBezTo>
                  <a:pt x="1169" y="11184"/>
                  <a:pt x="719" y="10416"/>
                  <a:pt x="719" y="9531"/>
                </a:cubicBezTo>
                <a:cubicBezTo>
                  <a:pt x="719" y="8282"/>
                  <a:pt x="1581" y="7287"/>
                  <a:pt x="2663" y="7287"/>
                </a:cubicBezTo>
                <a:cubicBezTo>
                  <a:pt x="3159" y="7287"/>
                  <a:pt x="3655" y="7488"/>
                  <a:pt x="4016" y="7905"/>
                </a:cubicBezTo>
                <a:lnTo>
                  <a:pt x="4241" y="8165"/>
                </a:lnTo>
                <a:lnTo>
                  <a:pt x="4509" y="7970"/>
                </a:lnTo>
                <a:cubicBezTo>
                  <a:pt x="6132" y="6565"/>
                  <a:pt x="8338" y="5774"/>
                  <a:pt x="10638" y="5774"/>
                </a:cubicBezTo>
                <a:close/>
                <a:moveTo>
                  <a:pt x="7256" y="10410"/>
                </a:moveTo>
                <a:cubicBezTo>
                  <a:pt x="6490" y="10410"/>
                  <a:pt x="5861" y="11135"/>
                  <a:pt x="5861" y="12020"/>
                </a:cubicBezTo>
                <a:cubicBezTo>
                  <a:pt x="5861" y="12905"/>
                  <a:pt x="6490" y="13630"/>
                  <a:pt x="7256" y="13630"/>
                </a:cubicBezTo>
                <a:cubicBezTo>
                  <a:pt x="8023" y="13630"/>
                  <a:pt x="8651" y="12905"/>
                  <a:pt x="8651" y="12020"/>
                </a:cubicBezTo>
                <a:cubicBezTo>
                  <a:pt x="8651" y="11135"/>
                  <a:pt x="8023" y="10410"/>
                  <a:pt x="7256" y="10410"/>
                </a:cubicBezTo>
                <a:close/>
                <a:moveTo>
                  <a:pt x="14020" y="10410"/>
                </a:moveTo>
                <a:cubicBezTo>
                  <a:pt x="13253" y="10410"/>
                  <a:pt x="12625" y="11135"/>
                  <a:pt x="12625" y="12020"/>
                </a:cubicBezTo>
                <a:cubicBezTo>
                  <a:pt x="12625" y="12905"/>
                  <a:pt x="13253" y="13630"/>
                  <a:pt x="14020" y="13630"/>
                </a:cubicBezTo>
                <a:cubicBezTo>
                  <a:pt x="14786" y="13630"/>
                  <a:pt x="15414" y="12905"/>
                  <a:pt x="15414" y="12020"/>
                </a:cubicBezTo>
                <a:cubicBezTo>
                  <a:pt x="15414" y="11135"/>
                  <a:pt x="14786" y="10410"/>
                  <a:pt x="14020" y="10410"/>
                </a:cubicBezTo>
                <a:close/>
                <a:moveTo>
                  <a:pt x="7566" y="16135"/>
                </a:moveTo>
                <a:cubicBezTo>
                  <a:pt x="7471" y="16141"/>
                  <a:pt x="7380" y="16193"/>
                  <a:pt x="7313" y="16298"/>
                </a:cubicBezTo>
                <a:cubicBezTo>
                  <a:pt x="7177" y="16506"/>
                  <a:pt x="7175" y="16759"/>
                  <a:pt x="7355" y="16916"/>
                </a:cubicBezTo>
                <a:cubicBezTo>
                  <a:pt x="8302" y="17800"/>
                  <a:pt x="9480" y="18331"/>
                  <a:pt x="10652" y="18331"/>
                </a:cubicBezTo>
                <a:cubicBezTo>
                  <a:pt x="11869" y="18331"/>
                  <a:pt x="13030" y="17800"/>
                  <a:pt x="13977" y="16916"/>
                </a:cubicBezTo>
                <a:cubicBezTo>
                  <a:pt x="14158" y="16760"/>
                  <a:pt x="14169" y="16454"/>
                  <a:pt x="14034" y="16298"/>
                </a:cubicBezTo>
                <a:cubicBezTo>
                  <a:pt x="13898" y="16089"/>
                  <a:pt x="13664" y="16093"/>
                  <a:pt x="13484" y="16249"/>
                </a:cubicBezTo>
                <a:cubicBezTo>
                  <a:pt x="12718" y="17030"/>
                  <a:pt x="11689" y="17436"/>
                  <a:pt x="10652" y="17436"/>
                </a:cubicBezTo>
                <a:cubicBezTo>
                  <a:pt x="9615" y="17436"/>
                  <a:pt x="8615" y="17029"/>
                  <a:pt x="7848" y="16249"/>
                </a:cubicBezTo>
                <a:cubicBezTo>
                  <a:pt x="7758" y="16171"/>
                  <a:pt x="7662" y="16128"/>
                  <a:pt x="7566" y="161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39" name="Form"/>
          <p:cNvSpPr/>
          <p:nvPr/>
        </p:nvSpPr>
        <p:spPr>
          <a:xfrm>
            <a:off x="11265060" y="8930517"/>
            <a:ext cx="609721" cy="594069"/>
          </a:xfrm>
          <a:custGeom>
            <a:avLst/>
            <a:gdLst/>
            <a:ahLst/>
            <a:cxnLst>
              <a:cxn ang="0">
                <a:pos x="wd2" y="hd2"/>
              </a:cxn>
              <a:cxn ang="5400000">
                <a:pos x="wd2" y="hd2"/>
              </a:cxn>
              <a:cxn ang="10800000">
                <a:pos x="wd2" y="hd2"/>
              </a:cxn>
              <a:cxn ang="16200000">
                <a:pos x="wd2" y="hd2"/>
              </a:cxn>
            </a:cxnLst>
            <a:rect l="0" t="0" r="r" b="b"/>
            <a:pathLst>
              <a:path w="21470" h="21361" extrusionOk="0">
                <a:moveTo>
                  <a:pt x="7249" y="21329"/>
                </a:moveTo>
                <a:cubicBezTo>
                  <a:pt x="2956" y="19822"/>
                  <a:pt x="-130" y="15575"/>
                  <a:pt x="4" y="10643"/>
                </a:cubicBezTo>
                <a:cubicBezTo>
                  <a:pt x="183" y="4844"/>
                  <a:pt x="4789" y="186"/>
                  <a:pt x="10469" y="3"/>
                </a:cubicBezTo>
                <a:cubicBezTo>
                  <a:pt x="16506" y="-134"/>
                  <a:pt x="21470" y="4798"/>
                  <a:pt x="21470" y="10963"/>
                </a:cubicBezTo>
                <a:cubicBezTo>
                  <a:pt x="21470" y="15758"/>
                  <a:pt x="18474" y="19822"/>
                  <a:pt x="14270" y="21329"/>
                </a:cubicBezTo>
                <a:cubicBezTo>
                  <a:pt x="13868" y="21466"/>
                  <a:pt x="13465" y="21146"/>
                  <a:pt x="13465" y="20735"/>
                </a:cubicBezTo>
                <a:cubicBezTo>
                  <a:pt x="13465" y="20050"/>
                  <a:pt x="13465" y="19320"/>
                  <a:pt x="13465" y="18680"/>
                </a:cubicBezTo>
                <a:lnTo>
                  <a:pt x="13376" y="17173"/>
                </a:lnTo>
                <a:cubicBezTo>
                  <a:pt x="13376" y="16991"/>
                  <a:pt x="13376" y="16717"/>
                  <a:pt x="13241" y="16351"/>
                </a:cubicBezTo>
                <a:cubicBezTo>
                  <a:pt x="13107" y="15986"/>
                  <a:pt x="12884" y="15758"/>
                  <a:pt x="12750" y="15621"/>
                </a:cubicBezTo>
                <a:cubicBezTo>
                  <a:pt x="13376" y="15621"/>
                  <a:pt x="14583" y="15575"/>
                  <a:pt x="15701" y="14753"/>
                </a:cubicBezTo>
                <a:cubicBezTo>
                  <a:pt x="17490" y="13429"/>
                  <a:pt x="18027" y="10872"/>
                  <a:pt x="17400" y="8999"/>
                </a:cubicBezTo>
                <a:cubicBezTo>
                  <a:pt x="17177" y="8223"/>
                  <a:pt x="16774" y="7675"/>
                  <a:pt x="16506" y="7355"/>
                </a:cubicBezTo>
                <a:cubicBezTo>
                  <a:pt x="16595" y="7036"/>
                  <a:pt x="16730" y="6579"/>
                  <a:pt x="16730" y="5940"/>
                </a:cubicBezTo>
                <a:cubicBezTo>
                  <a:pt x="16730" y="5255"/>
                  <a:pt x="16506" y="4707"/>
                  <a:pt x="16372" y="4387"/>
                </a:cubicBezTo>
                <a:cubicBezTo>
                  <a:pt x="16059" y="4433"/>
                  <a:pt x="15746" y="4478"/>
                  <a:pt x="15388" y="4570"/>
                </a:cubicBezTo>
                <a:cubicBezTo>
                  <a:pt x="14538" y="4798"/>
                  <a:pt x="13868" y="5209"/>
                  <a:pt x="13420" y="5529"/>
                </a:cubicBezTo>
                <a:cubicBezTo>
                  <a:pt x="13063" y="5437"/>
                  <a:pt x="12615" y="5300"/>
                  <a:pt x="12123" y="5255"/>
                </a:cubicBezTo>
                <a:cubicBezTo>
                  <a:pt x="11587" y="5209"/>
                  <a:pt x="11140" y="5163"/>
                  <a:pt x="10737" y="5209"/>
                </a:cubicBezTo>
                <a:cubicBezTo>
                  <a:pt x="10335" y="5209"/>
                  <a:pt x="9887" y="5209"/>
                  <a:pt x="9351" y="5255"/>
                </a:cubicBezTo>
                <a:cubicBezTo>
                  <a:pt x="8859" y="5300"/>
                  <a:pt x="8412" y="5437"/>
                  <a:pt x="8054" y="5529"/>
                </a:cubicBezTo>
                <a:cubicBezTo>
                  <a:pt x="7607" y="5209"/>
                  <a:pt x="6981" y="4798"/>
                  <a:pt x="6086" y="4570"/>
                </a:cubicBezTo>
                <a:cubicBezTo>
                  <a:pt x="5728" y="4478"/>
                  <a:pt x="5371" y="4433"/>
                  <a:pt x="5102" y="4387"/>
                </a:cubicBezTo>
                <a:cubicBezTo>
                  <a:pt x="4968" y="4707"/>
                  <a:pt x="4789" y="5209"/>
                  <a:pt x="4745" y="5940"/>
                </a:cubicBezTo>
                <a:cubicBezTo>
                  <a:pt x="4745" y="6533"/>
                  <a:pt x="4879" y="7036"/>
                  <a:pt x="4968" y="7355"/>
                </a:cubicBezTo>
                <a:cubicBezTo>
                  <a:pt x="4700" y="7721"/>
                  <a:pt x="4297" y="8269"/>
                  <a:pt x="4074" y="8999"/>
                </a:cubicBezTo>
                <a:cubicBezTo>
                  <a:pt x="3492" y="10872"/>
                  <a:pt x="3984" y="13429"/>
                  <a:pt x="5773" y="14753"/>
                </a:cubicBezTo>
                <a:cubicBezTo>
                  <a:pt x="6891" y="15575"/>
                  <a:pt x="8099" y="15666"/>
                  <a:pt x="8725" y="15621"/>
                </a:cubicBezTo>
                <a:cubicBezTo>
                  <a:pt x="8590" y="15758"/>
                  <a:pt x="8367" y="15986"/>
                  <a:pt x="8233" y="16351"/>
                </a:cubicBezTo>
                <a:cubicBezTo>
                  <a:pt x="8099" y="16671"/>
                  <a:pt x="8099" y="16991"/>
                  <a:pt x="8099" y="17173"/>
                </a:cubicBezTo>
                <a:cubicBezTo>
                  <a:pt x="7920" y="17265"/>
                  <a:pt x="7651" y="17310"/>
                  <a:pt x="7383" y="17356"/>
                </a:cubicBezTo>
                <a:cubicBezTo>
                  <a:pt x="6936" y="17447"/>
                  <a:pt x="6578" y="17402"/>
                  <a:pt x="6310" y="17402"/>
                </a:cubicBezTo>
                <a:cubicBezTo>
                  <a:pt x="6131" y="17356"/>
                  <a:pt x="5773" y="17219"/>
                  <a:pt x="5460" y="16945"/>
                </a:cubicBezTo>
                <a:cubicBezTo>
                  <a:pt x="5102" y="16625"/>
                  <a:pt x="4968" y="16260"/>
                  <a:pt x="4923" y="16077"/>
                </a:cubicBezTo>
                <a:cubicBezTo>
                  <a:pt x="4834" y="15940"/>
                  <a:pt x="4387" y="15210"/>
                  <a:pt x="3582" y="15118"/>
                </a:cubicBezTo>
                <a:cubicBezTo>
                  <a:pt x="3269" y="15073"/>
                  <a:pt x="3000" y="15118"/>
                  <a:pt x="2822" y="15210"/>
                </a:cubicBezTo>
                <a:cubicBezTo>
                  <a:pt x="2866" y="15301"/>
                  <a:pt x="2866" y="15392"/>
                  <a:pt x="2956" y="15484"/>
                </a:cubicBezTo>
                <a:cubicBezTo>
                  <a:pt x="3135" y="15803"/>
                  <a:pt x="3448" y="15940"/>
                  <a:pt x="3582" y="15986"/>
                </a:cubicBezTo>
                <a:cubicBezTo>
                  <a:pt x="3671" y="16123"/>
                  <a:pt x="3850" y="16260"/>
                  <a:pt x="3984" y="16488"/>
                </a:cubicBezTo>
                <a:cubicBezTo>
                  <a:pt x="4074" y="16625"/>
                  <a:pt x="4163" y="16762"/>
                  <a:pt x="4297" y="17036"/>
                </a:cubicBezTo>
                <a:cubicBezTo>
                  <a:pt x="4566" y="17584"/>
                  <a:pt x="4610" y="17676"/>
                  <a:pt x="4700" y="17858"/>
                </a:cubicBezTo>
                <a:cubicBezTo>
                  <a:pt x="4834" y="18132"/>
                  <a:pt x="5102" y="18452"/>
                  <a:pt x="5728" y="18680"/>
                </a:cubicBezTo>
                <a:cubicBezTo>
                  <a:pt x="6041" y="18772"/>
                  <a:pt x="6444" y="18863"/>
                  <a:pt x="6981" y="18863"/>
                </a:cubicBezTo>
                <a:cubicBezTo>
                  <a:pt x="7428" y="18863"/>
                  <a:pt x="7830" y="18772"/>
                  <a:pt x="8099" y="18726"/>
                </a:cubicBezTo>
                <a:cubicBezTo>
                  <a:pt x="8099" y="19365"/>
                  <a:pt x="8099" y="20096"/>
                  <a:pt x="8099" y="20781"/>
                </a:cubicBezTo>
                <a:cubicBezTo>
                  <a:pt x="8054" y="21146"/>
                  <a:pt x="7651" y="21466"/>
                  <a:pt x="7249" y="2132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0" name="Form"/>
          <p:cNvSpPr/>
          <p:nvPr/>
        </p:nvSpPr>
        <p:spPr>
          <a:xfrm>
            <a:off x="6058234" y="8976023"/>
            <a:ext cx="609593" cy="510410"/>
          </a:xfrm>
          <a:custGeom>
            <a:avLst/>
            <a:gdLst/>
            <a:ahLst/>
            <a:cxnLst>
              <a:cxn ang="0">
                <a:pos x="wd2" y="hd2"/>
              </a:cxn>
              <a:cxn ang="5400000">
                <a:pos x="wd2" y="hd2"/>
              </a:cxn>
              <a:cxn ang="10800000">
                <a:pos x="wd2" y="hd2"/>
              </a:cxn>
              <a:cxn ang="16200000">
                <a:pos x="wd2" y="hd2"/>
              </a:cxn>
            </a:cxnLst>
            <a:rect l="0" t="0" r="r" b="b"/>
            <a:pathLst>
              <a:path w="21333" h="21070" extrusionOk="0">
                <a:moveTo>
                  <a:pt x="8383" y="13866"/>
                </a:moveTo>
                <a:cubicBezTo>
                  <a:pt x="8294" y="13971"/>
                  <a:pt x="8161" y="17169"/>
                  <a:pt x="8072" y="19371"/>
                </a:cubicBezTo>
                <a:lnTo>
                  <a:pt x="8072" y="19790"/>
                </a:lnTo>
                <a:cubicBezTo>
                  <a:pt x="8250" y="19790"/>
                  <a:pt x="8472" y="19685"/>
                  <a:pt x="8606" y="19580"/>
                </a:cubicBezTo>
                <a:cubicBezTo>
                  <a:pt x="8650" y="19528"/>
                  <a:pt x="8694" y="19476"/>
                  <a:pt x="8739" y="19476"/>
                </a:cubicBezTo>
                <a:lnTo>
                  <a:pt x="11361" y="16487"/>
                </a:lnTo>
                <a:cubicBezTo>
                  <a:pt x="13317" y="18165"/>
                  <a:pt x="15672" y="20210"/>
                  <a:pt x="16383" y="20839"/>
                </a:cubicBezTo>
                <a:cubicBezTo>
                  <a:pt x="16961" y="21363"/>
                  <a:pt x="17850" y="20944"/>
                  <a:pt x="17983" y="20105"/>
                </a:cubicBezTo>
                <a:lnTo>
                  <a:pt x="21317" y="1336"/>
                </a:lnTo>
                <a:cubicBezTo>
                  <a:pt x="21450" y="445"/>
                  <a:pt x="20739" y="-237"/>
                  <a:pt x="20028" y="78"/>
                </a:cubicBezTo>
                <a:lnTo>
                  <a:pt x="428" y="8990"/>
                </a:lnTo>
                <a:cubicBezTo>
                  <a:pt x="-150" y="9252"/>
                  <a:pt x="-150" y="10248"/>
                  <a:pt x="472" y="10458"/>
                </a:cubicBezTo>
                <a:lnTo>
                  <a:pt x="5628" y="12345"/>
                </a:lnTo>
                <a:lnTo>
                  <a:pt x="16917" y="3957"/>
                </a:lnTo>
                <a:cubicBezTo>
                  <a:pt x="17272" y="3695"/>
                  <a:pt x="17806" y="3852"/>
                  <a:pt x="17494" y="4219"/>
                </a:cubicBezTo>
                <a:lnTo>
                  <a:pt x="8383" y="13866"/>
                </a:lnTo>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1" name="Form"/>
          <p:cNvSpPr/>
          <p:nvPr/>
        </p:nvSpPr>
        <p:spPr>
          <a:xfrm>
            <a:off x="7366992" y="10094366"/>
            <a:ext cx="617141" cy="532211"/>
          </a:xfrm>
          <a:custGeom>
            <a:avLst/>
            <a:gdLst/>
            <a:ahLst/>
            <a:cxnLst>
              <a:cxn ang="0">
                <a:pos x="wd2" y="hd2"/>
              </a:cxn>
              <a:cxn ang="5400000">
                <a:pos x="wd2" y="hd2"/>
              </a:cxn>
              <a:cxn ang="10800000">
                <a:pos x="wd2" y="hd2"/>
              </a:cxn>
              <a:cxn ang="16200000">
                <a:pos x="wd2" y="hd2"/>
              </a:cxn>
            </a:cxnLst>
            <a:rect l="0" t="0" r="r" b="b"/>
            <a:pathLst>
              <a:path w="21600" h="21600" extrusionOk="0">
                <a:moveTo>
                  <a:pt x="7112" y="0"/>
                </a:moveTo>
                <a:lnTo>
                  <a:pt x="10932" y="7313"/>
                </a:lnTo>
                <a:lnTo>
                  <a:pt x="14002" y="13240"/>
                </a:lnTo>
                <a:lnTo>
                  <a:pt x="21336" y="13240"/>
                </a:lnTo>
                <a:lnTo>
                  <a:pt x="14752" y="0"/>
                </a:lnTo>
                <a:lnTo>
                  <a:pt x="7112" y="0"/>
                </a:lnTo>
                <a:close/>
                <a:moveTo>
                  <a:pt x="6626" y="1031"/>
                </a:moveTo>
                <a:lnTo>
                  <a:pt x="0" y="14174"/>
                </a:lnTo>
                <a:lnTo>
                  <a:pt x="3820" y="21600"/>
                </a:lnTo>
                <a:lnTo>
                  <a:pt x="10404" y="8344"/>
                </a:lnTo>
                <a:lnTo>
                  <a:pt x="6626" y="1031"/>
                </a:lnTo>
                <a:close/>
                <a:moveTo>
                  <a:pt x="8584" y="13917"/>
                </a:moveTo>
                <a:lnTo>
                  <a:pt x="4890" y="21342"/>
                </a:lnTo>
                <a:lnTo>
                  <a:pt x="17919" y="21342"/>
                </a:lnTo>
                <a:lnTo>
                  <a:pt x="21600" y="13917"/>
                </a:lnTo>
                <a:lnTo>
                  <a:pt x="8584" y="1391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2" name="Form"/>
          <p:cNvSpPr/>
          <p:nvPr/>
        </p:nvSpPr>
        <p:spPr>
          <a:xfrm>
            <a:off x="14020800" y="10045700"/>
            <a:ext cx="378619" cy="60721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42"/>
                </a:lnTo>
                <a:lnTo>
                  <a:pt x="0" y="11379"/>
                </a:lnTo>
                <a:lnTo>
                  <a:pt x="10800" y="15219"/>
                </a:lnTo>
                <a:lnTo>
                  <a:pt x="10800" y="15176"/>
                </a:lnTo>
                <a:lnTo>
                  <a:pt x="21600" y="11336"/>
                </a:lnTo>
                <a:lnTo>
                  <a:pt x="10800" y="0"/>
                </a:lnTo>
                <a:close/>
                <a:moveTo>
                  <a:pt x="21600" y="12198"/>
                </a:moveTo>
                <a:lnTo>
                  <a:pt x="10800" y="16122"/>
                </a:lnTo>
                <a:lnTo>
                  <a:pt x="0" y="12240"/>
                </a:lnTo>
                <a:cubicBezTo>
                  <a:pt x="0" y="12240"/>
                  <a:pt x="10800" y="21510"/>
                  <a:pt x="10800" y="21600"/>
                </a:cubicBezTo>
                <a:cubicBezTo>
                  <a:pt x="10800" y="21600"/>
                  <a:pt x="10800" y="21589"/>
                  <a:pt x="10800" y="21544"/>
                </a:cubicBezTo>
                <a:cubicBezTo>
                  <a:pt x="10800" y="21498"/>
                  <a:pt x="21600" y="12198"/>
                  <a:pt x="21600" y="1219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3" name="Form"/>
          <p:cNvSpPr/>
          <p:nvPr/>
        </p:nvSpPr>
        <p:spPr>
          <a:xfrm>
            <a:off x="11376369" y="10048974"/>
            <a:ext cx="439844" cy="609600"/>
          </a:xfrm>
          <a:custGeom>
            <a:avLst/>
            <a:gdLst/>
            <a:ahLst/>
            <a:cxnLst>
              <a:cxn ang="0">
                <a:pos x="wd2" y="hd2"/>
              </a:cxn>
              <a:cxn ang="5400000">
                <a:pos x="wd2" y="hd2"/>
              </a:cxn>
              <a:cxn ang="10800000">
                <a:pos x="wd2" y="hd2"/>
              </a:cxn>
              <a:cxn ang="16200000">
                <a:pos x="wd2" y="hd2"/>
              </a:cxn>
            </a:cxnLst>
            <a:rect l="0" t="0" r="r" b="b"/>
            <a:pathLst>
              <a:path w="21435" h="21600" extrusionOk="0">
                <a:moveTo>
                  <a:pt x="21291" y="12645"/>
                </a:moveTo>
                <a:cubicBezTo>
                  <a:pt x="20610" y="10575"/>
                  <a:pt x="17453" y="9945"/>
                  <a:pt x="17268" y="9900"/>
                </a:cubicBezTo>
                <a:cubicBezTo>
                  <a:pt x="17577" y="9810"/>
                  <a:pt x="18567" y="9495"/>
                  <a:pt x="19310" y="8730"/>
                </a:cubicBezTo>
                <a:cubicBezTo>
                  <a:pt x="20053" y="7875"/>
                  <a:pt x="19991" y="6975"/>
                  <a:pt x="19929" y="6750"/>
                </a:cubicBezTo>
                <a:cubicBezTo>
                  <a:pt x="19805" y="6300"/>
                  <a:pt x="19558" y="5715"/>
                  <a:pt x="19001" y="5130"/>
                </a:cubicBezTo>
                <a:cubicBezTo>
                  <a:pt x="17144" y="3195"/>
                  <a:pt x="13492" y="3240"/>
                  <a:pt x="13059" y="3285"/>
                </a:cubicBezTo>
                <a:lnTo>
                  <a:pt x="13059" y="0"/>
                </a:lnTo>
                <a:lnTo>
                  <a:pt x="10522" y="0"/>
                </a:lnTo>
                <a:lnTo>
                  <a:pt x="10522" y="3285"/>
                </a:lnTo>
                <a:lnTo>
                  <a:pt x="8046" y="3285"/>
                </a:lnTo>
                <a:lnTo>
                  <a:pt x="8046" y="0"/>
                </a:lnTo>
                <a:lnTo>
                  <a:pt x="5261" y="0"/>
                </a:lnTo>
                <a:lnTo>
                  <a:pt x="5261" y="3285"/>
                </a:lnTo>
                <a:lnTo>
                  <a:pt x="0" y="3285"/>
                </a:lnTo>
                <a:lnTo>
                  <a:pt x="0" y="5355"/>
                </a:lnTo>
                <a:lnTo>
                  <a:pt x="2847" y="5355"/>
                </a:lnTo>
                <a:cubicBezTo>
                  <a:pt x="3218" y="5355"/>
                  <a:pt x="3528" y="5580"/>
                  <a:pt x="3528" y="5850"/>
                </a:cubicBezTo>
                <a:lnTo>
                  <a:pt x="3528" y="15480"/>
                </a:lnTo>
                <a:cubicBezTo>
                  <a:pt x="3528" y="15750"/>
                  <a:pt x="3218" y="15975"/>
                  <a:pt x="2847" y="15975"/>
                </a:cubicBezTo>
                <a:lnTo>
                  <a:pt x="0" y="15975"/>
                </a:lnTo>
                <a:lnTo>
                  <a:pt x="0" y="18315"/>
                </a:lnTo>
                <a:lnTo>
                  <a:pt x="5261" y="18315"/>
                </a:lnTo>
                <a:lnTo>
                  <a:pt x="5261" y="21600"/>
                </a:lnTo>
                <a:lnTo>
                  <a:pt x="8046" y="21600"/>
                </a:lnTo>
                <a:lnTo>
                  <a:pt x="8046" y="18315"/>
                </a:lnTo>
                <a:lnTo>
                  <a:pt x="10274" y="18315"/>
                </a:lnTo>
                <a:lnTo>
                  <a:pt x="10274" y="21600"/>
                </a:lnTo>
                <a:lnTo>
                  <a:pt x="12997" y="21600"/>
                </a:lnTo>
                <a:lnTo>
                  <a:pt x="12997" y="18315"/>
                </a:lnTo>
                <a:cubicBezTo>
                  <a:pt x="13554" y="18315"/>
                  <a:pt x="18382" y="18315"/>
                  <a:pt x="20424" y="15930"/>
                </a:cubicBezTo>
                <a:cubicBezTo>
                  <a:pt x="20672" y="15615"/>
                  <a:pt x="20981" y="15165"/>
                  <a:pt x="21105" y="14625"/>
                </a:cubicBezTo>
                <a:cubicBezTo>
                  <a:pt x="21352" y="14175"/>
                  <a:pt x="21600" y="13455"/>
                  <a:pt x="21291" y="12645"/>
                </a:cubicBezTo>
                <a:close/>
                <a:moveTo>
                  <a:pt x="8170" y="5490"/>
                </a:moveTo>
                <a:cubicBezTo>
                  <a:pt x="11450" y="5265"/>
                  <a:pt x="13987" y="5850"/>
                  <a:pt x="14606" y="6975"/>
                </a:cubicBezTo>
                <a:cubicBezTo>
                  <a:pt x="14730" y="7155"/>
                  <a:pt x="14730" y="7380"/>
                  <a:pt x="14730" y="7695"/>
                </a:cubicBezTo>
                <a:cubicBezTo>
                  <a:pt x="14730" y="7875"/>
                  <a:pt x="14668" y="8055"/>
                  <a:pt x="14544" y="8190"/>
                </a:cubicBezTo>
                <a:cubicBezTo>
                  <a:pt x="13554" y="9900"/>
                  <a:pt x="8603" y="9675"/>
                  <a:pt x="8170" y="9675"/>
                </a:cubicBezTo>
                <a:cubicBezTo>
                  <a:pt x="8170" y="9630"/>
                  <a:pt x="8108" y="5580"/>
                  <a:pt x="8170" y="5490"/>
                </a:cubicBezTo>
                <a:close/>
                <a:moveTo>
                  <a:pt x="15720" y="14535"/>
                </a:moveTo>
                <a:cubicBezTo>
                  <a:pt x="15040" y="15525"/>
                  <a:pt x="13121" y="15795"/>
                  <a:pt x="11388" y="15975"/>
                </a:cubicBezTo>
                <a:cubicBezTo>
                  <a:pt x="10645" y="16065"/>
                  <a:pt x="9531" y="16155"/>
                  <a:pt x="8170" y="16065"/>
                </a:cubicBezTo>
                <a:cubicBezTo>
                  <a:pt x="8170" y="16065"/>
                  <a:pt x="8108" y="11610"/>
                  <a:pt x="8170" y="11520"/>
                </a:cubicBezTo>
                <a:cubicBezTo>
                  <a:pt x="9222" y="11520"/>
                  <a:pt x="10150" y="11565"/>
                  <a:pt x="10831" y="11565"/>
                </a:cubicBezTo>
                <a:cubicBezTo>
                  <a:pt x="13183" y="11655"/>
                  <a:pt x="13864" y="11880"/>
                  <a:pt x="14421" y="12105"/>
                </a:cubicBezTo>
                <a:cubicBezTo>
                  <a:pt x="14916" y="12330"/>
                  <a:pt x="15225" y="12555"/>
                  <a:pt x="15473" y="12735"/>
                </a:cubicBezTo>
                <a:cubicBezTo>
                  <a:pt x="15658" y="12960"/>
                  <a:pt x="15782" y="13140"/>
                  <a:pt x="15844" y="13275"/>
                </a:cubicBezTo>
                <a:cubicBezTo>
                  <a:pt x="15906" y="13590"/>
                  <a:pt x="15968" y="14085"/>
                  <a:pt x="15720" y="145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4" name="Form"/>
          <p:cNvSpPr/>
          <p:nvPr/>
        </p:nvSpPr>
        <p:spPr>
          <a:xfrm>
            <a:off x="3454400" y="3352800"/>
            <a:ext cx="609601" cy="60927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5" name="Form"/>
          <p:cNvSpPr/>
          <p:nvPr/>
        </p:nvSpPr>
        <p:spPr>
          <a:xfrm>
            <a:off x="4757952" y="3352800"/>
            <a:ext cx="609602" cy="609278"/>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6" name="Form"/>
          <p:cNvSpPr/>
          <p:nvPr/>
        </p:nvSpPr>
        <p:spPr>
          <a:xfrm>
            <a:off x="7365058" y="3352800"/>
            <a:ext cx="609601" cy="60927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49"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0857" y="5557"/>
                </a:moveTo>
                <a:cubicBezTo>
                  <a:pt x="8407" y="5557"/>
                  <a:pt x="6839" y="7460"/>
                  <a:pt x="6766" y="9216"/>
                </a:cubicBezTo>
                <a:cubicBezTo>
                  <a:pt x="6693" y="10277"/>
                  <a:pt x="7095" y="11233"/>
                  <a:pt x="7863" y="11526"/>
                </a:cubicBezTo>
                <a:cubicBezTo>
                  <a:pt x="7899" y="11563"/>
                  <a:pt x="8002" y="11599"/>
                  <a:pt x="8149" y="11526"/>
                </a:cubicBezTo>
                <a:cubicBezTo>
                  <a:pt x="8222" y="11453"/>
                  <a:pt x="8295" y="11041"/>
                  <a:pt x="8331" y="10931"/>
                </a:cubicBezTo>
                <a:cubicBezTo>
                  <a:pt x="8368" y="10785"/>
                  <a:pt x="8338" y="10675"/>
                  <a:pt x="8229" y="10566"/>
                </a:cubicBezTo>
                <a:cubicBezTo>
                  <a:pt x="7973" y="10273"/>
                  <a:pt x="7863" y="9948"/>
                  <a:pt x="7863" y="9399"/>
                </a:cubicBezTo>
                <a:cubicBezTo>
                  <a:pt x="7863" y="7862"/>
                  <a:pt x="9179" y="6440"/>
                  <a:pt x="10971" y="6586"/>
                </a:cubicBezTo>
                <a:cubicBezTo>
                  <a:pt x="12581" y="6696"/>
                  <a:pt x="13314" y="7602"/>
                  <a:pt x="13314" y="8919"/>
                </a:cubicBezTo>
                <a:cubicBezTo>
                  <a:pt x="13278" y="10529"/>
                  <a:pt x="12619" y="12029"/>
                  <a:pt x="11486" y="12029"/>
                </a:cubicBezTo>
                <a:cubicBezTo>
                  <a:pt x="11010" y="12029"/>
                  <a:pt x="10718" y="11887"/>
                  <a:pt x="10571" y="11595"/>
                </a:cubicBezTo>
                <a:cubicBezTo>
                  <a:pt x="10462" y="11375"/>
                  <a:pt x="10421" y="11119"/>
                  <a:pt x="10457" y="10863"/>
                </a:cubicBezTo>
                <a:cubicBezTo>
                  <a:pt x="10567" y="10168"/>
                  <a:pt x="11045" y="9395"/>
                  <a:pt x="10971" y="8736"/>
                </a:cubicBezTo>
                <a:cubicBezTo>
                  <a:pt x="10935" y="8260"/>
                  <a:pt x="10754" y="7901"/>
                  <a:pt x="10206" y="7901"/>
                </a:cubicBezTo>
                <a:cubicBezTo>
                  <a:pt x="9547" y="7901"/>
                  <a:pt x="8955" y="8446"/>
                  <a:pt x="9029" y="9434"/>
                </a:cubicBezTo>
                <a:cubicBezTo>
                  <a:pt x="9029" y="9690"/>
                  <a:pt x="9102" y="10092"/>
                  <a:pt x="9211" y="10348"/>
                </a:cubicBezTo>
                <a:cubicBezTo>
                  <a:pt x="9248" y="10568"/>
                  <a:pt x="9182" y="10607"/>
                  <a:pt x="9109" y="10863"/>
                </a:cubicBezTo>
                <a:cubicBezTo>
                  <a:pt x="8926" y="11668"/>
                  <a:pt x="8519" y="13310"/>
                  <a:pt x="8446" y="13676"/>
                </a:cubicBezTo>
                <a:cubicBezTo>
                  <a:pt x="8226" y="14664"/>
                  <a:pt x="8409" y="15876"/>
                  <a:pt x="8446" y="15986"/>
                </a:cubicBezTo>
                <a:cubicBezTo>
                  <a:pt x="8446" y="16059"/>
                  <a:pt x="8558" y="16056"/>
                  <a:pt x="8594" y="16020"/>
                </a:cubicBezTo>
                <a:cubicBezTo>
                  <a:pt x="8667" y="15947"/>
                  <a:pt x="9435" y="14993"/>
                  <a:pt x="9691" y="14042"/>
                </a:cubicBezTo>
                <a:cubicBezTo>
                  <a:pt x="9765" y="13786"/>
                  <a:pt x="10126" y="12361"/>
                  <a:pt x="10126" y="12361"/>
                </a:cubicBezTo>
                <a:cubicBezTo>
                  <a:pt x="10455" y="12800"/>
                  <a:pt x="11045" y="13093"/>
                  <a:pt x="11703" y="13093"/>
                </a:cubicBezTo>
                <a:cubicBezTo>
                  <a:pt x="13714" y="13056"/>
                  <a:pt x="14846" y="11297"/>
                  <a:pt x="14846" y="8919"/>
                </a:cubicBezTo>
                <a:cubicBezTo>
                  <a:pt x="14846" y="7126"/>
                  <a:pt x="13307" y="5557"/>
                  <a:pt x="10857" y="555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7" name="Form"/>
          <p:cNvSpPr/>
          <p:nvPr/>
        </p:nvSpPr>
        <p:spPr>
          <a:xfrm>
            <a:off x="19097035" y="3352800"/>
            <a:ext cx="609601" cy="610045"/>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13"/>
                  <a:pt x="16790" y="18421"/>
                </a:cubicBezTo>
                <a:cubicBezTo>
                  <a:pt x="20638" y="14236"/>
                  <a:pt x="20638" y="7389"/>
                  <a:pt x="16790" y="3168"/>
                </a:cubicBezTo>
                <a:cubicBezTo>
                  <a:pt x="14883" y="1057"/>
                  <a:pt x="12373" y="0"/>
                  <a:pt x="9853" y="0"/>
                </a:cubicBezTo>
                <a:close/>
                <a:moveTo>
                  <a:pt x="9853" y="1003"/>
                </a:moveTo>
                <a:cubicBezTo>
                  <a:pt x="12122" y="1003"/>
                  <a:pt x="14431" y="1980"/>
                  <a:pt x="16174" y="3856"/>
                </a:cubicBezTo>
                <a:cubicBezTo>
                  <a:pt x="19660" y="7679"/>
                  <a:pt x="19660" y="13875"/>
                  <a:pt x="16174" y="17699"/>
                </a:cubicBezTo>
                <a:cubicBezTo>
                  <a:pt x="12688" y="21523"/>
                  <a:pt x="7029" y="21523"/>
                  <a:pt x="3543" y="17699"/>
                </a:cubicBezTo>
                <a:cubicBezTo>
                  <a:pt x="58" y="13875"/>
                  <a:pt x="58" y="7680"/>
                  <a:pt x="3543" y="3856"/>
                </a:cubicBezTo>
                <a:cubicBezTo>
                  <a:pt x="5286" y="1944"/>
                  <a:pt x="7584" y="1003"/>
                  <a:pt x="9853" y="1003"/>
                </a:cubicBezTo>
                <a:close/>
                <a:moveTo>
                  <a:pt x="8815" y="5411"/>
                </a:moveTo>
                <a:cubicBezTo>
                  <a:pt x="8750" y="5952"/>
                  <a:pt x="8651" y="6381"/>
                  <a:pt x="8487" y="6742"/>
                </a:cubicBezTo>
                <a:cubicBezTo>
                  <a:pt x="8322" y="7102"/>
                  <a:pt x="8123" y="7391"/>
                  <a:pt x="7860" y="7643"/>
                </a:cubicBezTo>
                <a:cubicBezTo>
                  <a:pt x="7597" y="7896"/>
                  <a:pt x="7266" y="8085"/>
                  <a:pt x="6904" y="8230"/>
                </a:cubicBezTo>
                <a:lnTo>
                  <a:pt x="6904" y="9988"/>
                </a:lnTo>
                <a:lnTo>
                  <a:pt x="7921" y="9988"/>
                </a:lnTo>
                <a:lnTo>
                  <a:pt x="7921" y="13348"/>
                </a:lnTo>
                <a:cubicBezTo>
                  <a:pt x="7921" y="13781"/>
                  <a:pt x="7993" y="14507"/>
                  <a:pt x="8487" y="15084"/>
                </a:cubicBezTo>
                <a:cubicBezTo>
                  <a:pt x="9342" y="16166"/>
                  <a:pt x="10887" y="16020"/>
                  <a:pt x="11775" y="15659"/>
                </a:cubicBezTo>
                <a:cubicBezTo>
                  <a:pt x="12104" y="15515"/>
                  <a:pt x="12359" y="15364"/>
                  <a:pt x="12556" y="15219"/>
                </a:cubicBezTo>
                <a:cubicBezTo>
                  <a:pt x="12359" y="14642"/>
                  <a:pt x="12199" y="14072"/>
                  <a:pt x="12001" y="13494"/>
                </a:cubicBezTo>
                <a:cubicBezTo>
                  <a:pt x="11903" y="13567"/>
                  <a:pt x="11738" y="13639"/>
                  <a:pt x="11508" y="13675"/>
                </a:cubicBezTo>
                <a:cubicBezTo>
                  <a:pt x="11311" y="13675"/>
                  <a:pt x="11083" y="13704"/>
                  <a:pt x="10819" y="13596"/>
                </a:cubicBezTo>
                <a:cubicBezTo>
                  <a:pt x="10556" y="13452"/>
                  <a:pt x="10388" y="13167"/>
                  <a:pt x="10388" y="12807"/>
                </a:cubicBezTo>
                <a:lnTo>
                  <a:pt x="10388" y="12018"/>
                </a:lnTo>
                <a:lnTo>
                  <a:pt x="10388" y="9921"/>
                </a:lnTo>
                <a:lnTo>
                  <a:pt x="12268" y="9921"/>
                </a:lnTo>
                <a:lnTo>
                  <a:pt x="12268" y="8004"/>
                </a:lnTo>
                <a:lnTo>
                  <a:pt x="10388" y="8004"/>
                </a:lnTo>
                <a:lnTo>
                  <a:pt x="10388" y="5411"/>
                </a:lnTo>
                <a:lnTo>
                  <a:pt x="8815" y="541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8" name="Form"/>
          <p:cNvSpPr/>
          <p:nvPr/>
        </p:nvSpPr>
        <p:spPr>
          <a:xfrm>
            <a:off x="17793482" y="3352800"/>
            <a:ext cx="609601" cy="609919"/>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37" y="20513"/>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03"/>
                </a:moveTo>
                <a:cubicBezTo>
                  <a:pt x="13307" y="1003"/>
                  <a:pt x="15841" y="1980"/>
                  <a:pt x="17754" y="3856"/>
                </a:cubicBezTo>
                <a:cubicBezTo>
                  <a:pt x="21580" y="7679"/>
                  <a:pt x="21580" y="13875"/>
                  <a:pt x="17754" y="17699"/>
                </a:cubicBezTo>
                <a:cubicBezTo>
                  <a:pt x="13928" y="21523"/>
                  <a:pt x="7717" y="21523"/>
                  <a:pt x="3891" y="17699"/>
                </a:cubicBezTo>
                <a:cubicBezTo>
                  <a:pt x="65" y="13875"/>
                  <a:pt x="65" y="7679"/>
                  <a:pt x="3891" y="3856"/>
                </a:cubicBezTo>
                <a:cubicBezTo>
                  <a:pt x="5804" y="1944"/>
                  <a:pt x="8326" y="1003"/>
                  <a:pt x="10817" y="1003"/>
                </a:cubicBezTo>
                <a:close/>
                <a:moveTo>
                  <a:pt x="8990" y="7576"/>
                </a:moveTo>
                <a:cubicBezTo>
                  <a:pt x="7149" y="7576"/>
                  <a:pt x="5628" y="9059"/>
                  <a:pt x="5628" y="10935"/>
                </a:cubicBezTo>
                <a:cubicBezTo>
                  <a:pt x="5628" y="12775"/>
                  <a:pt x="7113" y="14283"/>
                  <a:pt x="8990" y="14284"/>
                </a:cubicBezTo>
                <a:cubicBezTo>
                  <a:pt x="10867" y="14284"/>
                  <a:pt x="12340" y="12811"/>
                  <a:pt x="12340" y="10935"/>
                </a:cubicBezTo>
                <a:lnTo>
                  <a:pt x="12306" y="10281"/>
                </a:lnTo>
                <a:lnTo>
                  <a:pt x="8990" y="10281"/>
                </a:lnTo>
                <a:lnTo>
                  <a:pt x="8990" y="11612"/>
                </a:lnTo>
                <a:lnTo>
                  <a:pt x="10862" y="11612"/>
                </a:lnTo>
                <a:cubicBezTo>
                  <a:pt x="10573" y="12405"/>
                  <a:pt x="9856" y="12953"/>
                  <a:pt x="8990" y="12953"/>
                </a:cubicBezTo>
                <a:cubicBezTo>
                  <a:pt x="7871" y="12953"/>
                  <a:pt x="6959" y="12054"/>
                  <a:pt x="6959" y="10935"/>
                </a:cubicBezTo>
                <a:cubicBezTo>
                  <a:pt x="6959" y="9817"/>
                  <a:pt x="7871" y="8906"/>
                  <a:pt x="8990" y="8906"/>
                </a:cubicBezTo>
                <a:cubicBezTo>
                  <a:pt x="9531" y="8906"/>
                  <a:pt x="10027" y="9132"/>
                  <a:pt x="10388" y="9492"/>
                </a:cubicBezTo>
                <a:lnTo>
                  <a:pt x="11336" y="8545"/>
                </a:lnTo>
                <a:cubicBezTo>
                  <a:pt x="10722" y="7932"/>
                  <a:pt x="9892" y="7576"/>
                  <a:pt x="8990" y="7576"/>
                </a:cubicBezTo>
                <a:close/>
                <a:moveTo>
                  <a:pt x="13896" y="9019"/>
                </a:moveTo>
                <a:lnTo>
                  <a:pt x="13896" y="10067"/>
                </a:lnTo>
                <a:lnTo>
                  <a:pt x="12847" y="10067"/>
                </a:lnTo>
                <a:lnTo>
                  <a:pt x="12847" y="11116"/>
                </a:lnTo>
                <a:lnTo>
                  <a:pt x="13896" y="11116"/>
                </a:lnTo>
                <a:lnTo>
                  <a:pt x="13896" y="12153"/>
                </a:lnTo>
                <a:lnTo>
                  <a:pt x="14945" y="12153"/>
                </a:lnTo>
                <a:lnTo>
                  <a:pt x="14945" y="11116"/>
                </a:lnTo>
                <a:lnTo>
                  <a:pt x="15983" y="11116"/>
                </a:lnTo>
                <a:lnTo>
                  <a:pt x="15983" y="10067"/>
                </a:lnTo>
                <a:lnTo>
                  <a:pt x="14945" y="10067"/>
                </a:lnTo>
                <a:lnTo>
                  <a:pt x="14945" y="9019"/>
                </a:lnTo>
                <a:lnTo>
                  <a:pt x="13896" y="9019"/>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49" name="Form"/>
          <p:cNvSpPr/>
          <p:nvPr/>
        </p:nvSpPr>
        <p:spPr>
          <a:xfrm>
            <a:off x="15186376" y="3352800"/>
            <a:ext cx="609601" cy="609345"/>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6586" y="5808"/>
                </a:moveTo>
                <a:cubicBezTo>
                  <a:pt x="6057" y="5808"/>
                  <a:pt x="5625" y="6282"/>
                  <a:pt x="5625" y="6863"/>
                </a:cubicBezTo>
                <a:cubicBezTo>
                  <a:pt x="5625" y="7445"/>
                  <a:pt x="6057" y="7918"/>
                  <a:pt x="6586" y="7918"/>
                </a:cubicBezTo>
                <a:cubicBezTo>
                  <a:pt x="7116" y="7918"/>
                  <a:pt x="7547" y="7445"/>
                  <a:pt x="7547" y="6863"/>
                </a:cubicBezTo>
                <a:cubicBezTo>
                  <a:pt x="7547" y="6282"/>
                  <a:pt x="7116" y="5808"/>
                  <a:pt x="6586" y="5808"/>
                </a:cubicBezTo>
                <a:close/>
                <a:moveTo>
                  <a:pt x="5956" y="8713"/>
                </a:moveTo>
                <a:lnTo>
                  <a:pt x="5956" y="14668"/>
                </a:lnTo>
                <a:lnTo>
                  <a:pt x="7671" y="14668"/>
                </a:lnTo>
                <a:lnTo>
                  <a:pt x="7671" y="8713"/>
                </a:lnTo>
                <a:lnTo>
                  <a:pt x="5956" y="8713"/>
                </a:lnTo>
                <a:close/>
                <a:moveTo>
                  <a:pt x="11846" y="8713"/>
                </a:moveTo>
                <a:cubicBezTo>
                  <a:pt x="11515" y="8713"/>
                  <a:pt x="11213" y="8783"/>
                  <a:pt x="10916" y="8928"/>
                </a:cubicBezTo>
                <a:cubicBezTo>
                  <a:pt x="10783" y="9001"/>
                  <a:pt x="10647" y="9110"/>
                  <a:pt x="10482" y="9291"/>
                </a:cubicBezTo>
                <a:cubicBezTo>
                  <a:pt x="10349" y="9436"/>
                  <a:pt x="10287" y="9579"/>
                  <a:pt x="10254" y="9688"/>
                </a:cubicBezTo>
                <a:lnTo>
                  <a:pt x="10254" y="8860"/>
                </a:lnTo>
                <a:lnTo>
                  <a:pt x="8601" y="8860"/>
                </a:lnTo>
                <a:lnTo>
                  <a:pt x="8601" y="14816"/>
                </a:lnTo>
                <a:lnTo>
                  <a:pt x="10316" y="14816"/>
                </a:lnTo>
                <a:lnTo>
                  <a:pt x="10316" y="11685"/>
                </a:lnTo>
                <a:cubicBezTo>
                  <a:pt x="10316" y="11068"/>
                  <a:pt x="10521" y="10528"/>
                  <a:pt x="10885" y="10346"/>
                </a:cubicBezTo>
                <a:cubicBezTo>
                  <a:pt x="11116" y="10237"/>
                  <a:pt x="11412" y="10278"/>
                  <a:pt x="11412" y="10278"/>
                </a:cubicBezTo>
                <a:cubicBezTo>
                  <a:pt x="11478" y="10278"/>
                  <a:pt x="11709" y="10310"/>
                  <a:pt x="11908" y="10528"/>
                </a:cubicBezTo>
                <a:cubicBezTo>
                  <a:pt x="12271" y="10891"/>
                  <a:pt x="12207" y="11288"/>
                  <a:pt x="12207" y="11469"/>
                </a:cubicBezTo>
                <a:lnTo>
                  <a:pt x="12207" y="14816"/>
                </a:lnTo>
                <a:lnTo>
                  <a:pt x="13923" y="14816"/>
                </a:lnTo>
                <a:lnTo>
                  <a:pt x="13923" y="11140"/>
                </a:lnTo>
                <a:cubicBezTo>
                  <a:pt x="13923" y="11031"/>
                  <a:pt x="14028" y="9833"/>
                  <a:pt x="13168" y="9144"/>
                </a:cubicBezTo>
                <a:cubicBezTo>
                  <a:pt x="12639" y="8672"/>
                  <a:pt x="12044" y="8713"/>
                  <a:pt x="11846" y="871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0" name="Form"/>
          <p:cNvSpPr/>
          <p:nvPr/>
        </p:nvSpPr>
        <p:spPr>
          <a:xfrm>
            <a:off x="9972164" y="3352800"/>
            <a:ext cx="609601" cy="609346"/>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9707" y="5808"/>
                </a:moveTo>
                <a:cubicBezTo>
                  <a:pt x="9165" y="5813"/>
                  <a:pt x="8624" y="5981"/>
                  <a:pt x="8177" y="6308"/>
                </a:cubicBezTo>
                <a:cubicBezTo>
                  <a:pt x="7946" y="6489"/>
                  <a:pt x="7712" y="6711"/>
                  <a:pt x="7547" y="6966"/>
                </a:cubicBezTo>
                <a:cubicBezTo>
                  <a:pt x="7349" y="7256"/>
                  <a:pt x="7252" y="7546"/>
                  <a:pt x="7185" y="7873"/>
                </a:cubicBezTo>
                <a:cubicBezTo>
                  <a:pt x="7119" y="8236"/>
                  <a:pt x="7123" y="8599"/>
                  <a:pt x="7123" y="8962"/>
                </a:cubicBezTo>
                <a:cubicBezTo>
                  <a:pt x="7123" y="9144"/>
                  <a:pt x="7121" y="9325"/>
                  <a:pt x="7154" y="9507"/>
                </a:cubicBezTo>
                <a:cubicBezTo>
                  <a:pt x="7154" y="9616"/>
                  <a:pt x="7188" y="9761"/>
                  <a:pt x="7154" y="9870"/>
                </a:cubicBezTo>
                <a:cubicBezTo>
                  <a:pt x="7088" y="9979"/>
                  <a:pt x="6956" y="10019"/>
                  <a:pt x="6824" y="9983"/>
                </a:cubicBezTo>
                <a:cubicBezTo>
                  <a:pt x="6692" y="9983"/>
                  <a:pt x="6594" y="9908"/>
                  <a:pt x="6462" y="9836"/>
                </a:cubicBezTo>
                <a:cubicBezTo>
                  <a:pt x="6330" y="9763"/>
                  <a:pt x="6222" y="9729"/>
                  <a:pt x="6090" y="9802"/>
                </a:cubicBezTo>
                <a:cubicBezTo>
                  <a:pt x="5958" y="9874"/>
                  <a:pt x="5892" y="9974"/>
                  <a:pt x="5925" y="10119"/>
                </a:cubicBezTo>
                <a:cubicBezTo>
                  <a:pt x="5958" y="10265"/>
                  <a:pt x="6061" y="10342"/>
                  <a:pt x="6193" y="10414"/>
                </a:cubicBezTo>
                <a:cubicBezTo>
                  <a:pt x="6326" y="10487"/>
                  <a:pt x="6495" y="10557"/>
                  <a:pt x="6627" y="10630"/>
                </a:cubicBezTo>
                <a:cubicBezTo>
                  <a:pt x="6760" y="10702"/>
                  <a:pt x="6921" y="10736"/>
                  <a:pt x="7020" y="10845"/>
                </a:cubicBezTo>
                <a:cubicBezTo>
                  <a:pt x="7119" y="10954"/>
                  <a:pt x="7123" y="11100"/>
                  <a:pt x="7123" y="11208"/>
                </a:cubicBezTo>
                <a:cubicBezTo>
                  <a:pt x="7090" y="11535"/>
                  <a:pt x="6888" y="11862"/>
                  <a:pt x="6689" y="12116"/>
                </a:cubicBezTo>
                <a:cubicBezTo>
                  <a:pt x="6491" y="12370"/>
                  <a:pt x="6260" y="12624"/>
                  <a:pt x="6028" y="12842"/>
                </a:cubicBezTo>
                <a:cubicBezTo>
                  <a:pt x="5764" y="13060"/>
                  <a:pt x="5501" y="13212"/>
                  <a:pt x="5171" y="13284"/>
                </a:cubicBezTo>
                <a:cubicBezTo>
                  <a:pt x="5071" y="13321"/>
                  <a:pt x="4941" y="13389"/>
                  <a:pt x="4974" y="13534"/>
                </a:cubicBezTo>
                <a:cubicBezTo>
                  <a:pt x="5007" y="13679"/>
                  <a:pt x="5131" y="13756"/>
                  <a:pt x="5264" y="13829"/>
                </a:cubicBezTo>
                <a:cubicBezTo>
                  <a:pt x="5396" y="13902"/>
                  <a:pt x="5534" y="13895"/>
                  <a:pt x="5666" y="13931"/>
                </a:cubicBezTo>
                <a:cubicBezTo>
                  <a:pt x="5799" y="13967"/>
                  <a:pt x="5958" y="13972"/>
                  <a:pt x="6090" y="14045"/>
                </a:cubicBezTo>
                <a:cubicBezTo>
                  <a:pt x="6355" y="14117"/>
                  <a:pt x="6258" y="14476"/>
                  <a:pt x="6390" y="14657"/>
                </a:cubicBezTo>
                <a:cubicBezTo>
                  <a:pt x="6456" y="14766"/>
                  <a:pt x="6590" y="14739"/>
                  <a:pt x="6689" y="14703"/>
                </a:cubicBezTo>
                <a:cubicBezTo>
                  <a:pt x="6855" y="14666"/>
                  <a:pt x="7020" y="14659"/>
                  <a:pt x="7185" y="14623"/>
                </a:cubicBezTo>
                <a:cubicBezTo>
                  <a:pt x="7351" y="14623"/>
                  <a:pt x="7516" y="14587"/>
                  <a:pt x="7681" y="14623"/>
                </a:cubicBezTo>
                <a:cubicBezTo>
                  <a:pt x="7814" y="14659"/>
                  <a:pt x="7942" y="14766"/>
                  <a:pt x="8074" y="14839"/>
                </a:cubicBezTo>
                <a:cubicBezTo>
                  <a:pt x="8206" y="14911"/>
                  <a:pt x="8376" y="15025"/>
                  <a:pt x="8508" y="15134"/>
                </a:cubicBezTo>
                <a:cubicBezTo>
                  <a:pt x="8640" y="15243"/>
                  <a:pt x="8737" y="15356"/>
                  <a:pt x="8870" y="15429"/>
                </a:cubicBezTo>
                <a:cubicBezTo>
                  <a:pt x="9134" y="15574"/>
                  <a:pt x="9471" y="15644"/>
                  <a:pt x="9769" y="15644"/>
                </a:cubicBezTo>
                <a:cubicBezTo>
                  <a:pt x="10066" y="15644"/>
                  <a:pt x="10393" y="15567"/>
                  <a:pt x="10657" y="15349"/>
                </a:cubicBezTo>
                <a:cubicBezTo>
                  <a:pt x="10790" y="15240"/>
                  <a:pt x="10887" y="15138"/>
                  <a:pt x="11019" y="15066"/>
                </a:cubicBezTo>
                <a:cubicBezTo>
                  <a:pt x="11151" y="14957"/>
                  <a:pt x="11288" y="14879"/>
                  <a:pt x="11453" y="14771"/>
                </a:cubicBezTo>
                <a:cubicBezTo>
                  <a:pt x="11585" y="14698"/>
                  <a:pt x="11713" y="14625"/>
                  <a:pt x="11846" y="14589"/>
                </a:cubicBezTo>
                <a:cubicBezTo>
                  <a:pt x="12011" y="14553"/>
                  <a:pt x="12176" y="14589"/>
                  <a:pt x="12342" y="14589"/>
                </a:cubicBezTo>
                <a:cubicBezTo>
                  <a:pt x="12507" y="14589"/>
                  <a:pt x="12672" y="14621"/>
                  <a:pt x="12838" y="14657"/>
                </a:cubicBezTo>
                <a:cubicBezTo>
                  <a:pt x="12937" y="14657"/>
                  <a:pt x="13040" y="14664"/>
                  <a:pt x="13106" y="14555"/>
                </a:cubicBezTo>
                <a:cubicBezTo>
                  <a:pt x="13172" y="14446"/>
                  <a:pt x="13166" y="14301"/>
                  <a:pt x="13199" y="14192"/>
                </a:cubicBezTo>
                <a:cubicBezTo>
                  <a:pt x="13265" y="14047"/>
                  <a:pt x="13336" y="14013"/>
                  <a:pt x="13468" y="13976"/>
                </a:cubicBezTo>
                <a:cubicBezTo>
                  <a:pt x="13732" y="13940"/>
                  <a:pt x="14063" y="13861"/>
                  <a:pt x="14295" y="13716"/>
                </a:cubicBezTo>
                <a:cubicBezTo>
                  <a:pt x="14394" y="13679"/>
                  <a:pt x="14458" y="13611"/>
                  <a:pt x="14491" y="13466"/>
                </a:cubicBezTo>
                <a:cubicBezTo>
                  <a:pt x="14458" y="13539"/>
                  <a:pt x="14394" y="13423"/>
                  <a:pt x="14295" y="13387"/>
                </a:cubicBezTo>
                <a:cubicBezTo>
                  <a:pt x="13732" y="13241"/>
                  <a:pt x="13232" y="12883"/>
                  <a:pt x="12869" y="12411"/>
                </a:cubicBezTo>
                <a:cubicBezTo>
                  <a:pt x="12703" y="12229"/>
                  <a:pt x="12575" y="12050"/>
                  <a:pt x="12476" y="11832"/>
                </a:cubicBezTo>
                <a:cubicBezTo>
                  <a:pt x="12377" y="11651"/>
                  <a:pt x="12278" y="11394"/>
                  <a:pt x="12311" y="11140"/>
                </a:cubicBezTo>
                <a:cubicBezTo>
                  <a:pt x="12344" y="10850"/>
                  <a:pt x="12637" y="10773"/>
                  <a:pt x="12869" y="10664"/>
                </a:cubicBezTo>
                <a:cubicBezTo>
                  <a:pt x="13067" y="10555"/>
                  <a:pt x="13466" y="10455"/>
                  <a:pt x="13499" y="10165"/>
                </a:cubicBezTo>
                <a:cubicBezTo>
                  <a:pt x="13532" y="10019"/>
                  <a:pt x="13466" y="9908"/>
                  <a:pt x="13334" y="9836"/>
                </a:cubicBezTo>
                <a:cubicBezTo>
                  <a:pt x="13201" y="9763"/>
                  <a:pt x="13104" y="9797"/>
                  <a:pt x="12972" y="9870"/>
                </a:cubicBezTo>
                <a:cubicBezTo>
                  <a:pt x="12840" y="9942"/>
                  <a:pt x="12711" y="10017"/>
                  <a:pt x="12579" y="10017"/>
                </a:cubicBezTo>
                <a:cubicBezTo>
                  <a:pt x="12480" y="10017"/>
                  <a:pt x="12313" y="9979"/>
                  <a:pt x="12280" y="9870"/>
                </a:cubicBezTo>
                <a:cubicBezTo>
                  <a:pt x="12247" y="9761"/>
                  <a:pt x="12280" y="9584"/>
                  <a:pt x="12280" y="9439"/>
                </a:cubicBezTo>
                <a:cubicBezTo>
                  <a:pt x="12280" y="9257"/>
                  <a:pt x="12277" y="9030"/>
                  <a:pt x="12311" y="8849"/>
                </a:cubicBezTo>
                <a:cubicBezTo>
                  <a:pt x="12311" y="8486"/>
                  <a:pt x="12315" y="8132"/>
                  <a:pt x="12249" y="7805"/>
                </a:cubicBezTo>
                <a:cubicBezTo>
                  <a:pt x="12116" y="7188"/>
                  <a:pt x="11753" y="6634"/>
                  <a:pt x="11257" y="6308"/>
                </a:cubicBezTo>
                <a:cubicBezTo>
                  <a:pt x="10794" y="5963"/>
                  <a:pt x="10248" y="5804"/>
                  <a:pt x="9707" y="580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1" name="Form"/>
          <p:cNvSpPr/>
          <p:nvPr/>
        </p:nvSpPr>
        <p:spPr>
          <a:xfrm>
            <a:off x="16489929" y="3340100"/>
            <a:ext cx="609601" cy="609919"/>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73" y="20549"/>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37"/>
                </a:moveTo>
                <a:cubicBezTo>
                  <a:pt x="13343" y="1037"/>
                  <a:pt x="15832" y="2013"/>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8200" y="5535"/>
                </a:moveTo>
                <a:lnTo>
                  <a:pt x="8956" y="7880"/>
                </a:lnTo>
                <a:lnTo>
                  <a:pt x="8956" y="9470"/>
                </a:lnTo>
                <a:lnTo>
                  <a:pt x="9531" y="9470"/>
                </a:lnTo>
                <a:lnTo>
                  <a:pt x="9531" y="7880"/>
                </a:lnTo>
                <a:lnTo>
                  <a:pt x="10253" y="5535"/>
                </a:lnTo>
                <a:lnTo>
                  <a:pt x="9644" y="5535"/>
                </a:lnTo>
                <a:lnTo>
                  <a:pt x="9249" y="7091"/>
                </a:lnTo>
                <a:lnTo>
                  <a:pt x="8809" y="5535"/>
                </a:lnTo>
                <a:lnTo>
                  <a:pt x="8200" y="5535"/>
                </a:lnTo>
                <a:close/>
                <a:moveTo>
                  <a:pt x="10794" y="6618"/>
                </a:moveTo>
                <a:cubicBezTo>
                  <a:pt x="10542" y="6618"/>
                  <a:pt x="10330" y="6730"/>
                  <a:pt x="10185" y="6911"/>
                </a:cubicBezTo>
                <a:cubicBezTo>
                  <a:pt x="10041" y="7055"/>
                  <a:pt x="10005" y="7226"/>
                  <a:pt x="10005" y="7587"/>
                </a:cubicBezTo>
                <a:lnTo>
                  <a:pt x="10005" y="8602"/>
                </a:lnTo>
                <a:cubicBezTo>
                  <a:pt x="10005" y="8926"/>
                  <a:pt x="10077" y="9109"/>
                  <a:pt x="10185" y="9289"/>
                </a:cubicBezTo>
                <a:cubicBezTo>
                  <a:pt x="10330" y="9470"/>
                  <a:pt x="10542" y="9571"/>
                  <a:pt x="10794" y="9571"/>
                </a:cubicBezTo>
                <a:cubicBezTo>
                  <a:pt x="11047" y="9571"/>
                  <a:pt x="11270" y="9470"/>
                  <a:pt x="11415" y="9289"/>
                </a:cubicBezTo>
                <a:cubicBezTo>
                  <a:pt x="11559" y="9145"/>
                  <a:pt x="11595" y="8962"/>
                  <a:pt x="11595" y="8602"/>
                </a:cubicBezTo>
                <a:lnTo>
                  <a:pt x="11595" y="7587"/>
                </a:lnTo>
                <a:cubicBezTo>
                  <a:pt x="11595" y="7262"/>
                  <a:pt x="11523" y="7091"/>
                  <a:pt x="11415" y="6911"/>
                </a:cubicBezTo>
                <a:cubicBezTo>
                  <a:pt x="11270" y="6730"/>
                  <a:pt x="11047" y="6618"/>
                  <a:pt x="10794" y="6618"/>
                </a:cubicBezTo>
                <a:close/>
                <a:moveTo>
                  <a:pt x="11810" y="6618"/>
                </a:moveTo>
                <a:lnTo>
                  <a:pt x="11810" y="8929"/>
                </a:lnTo>
                <a:cubicBezTo>
                  <a:pt x="11809" y="9253"/>
                  <a:pt x="11850" y="9362"/>
                  <a:pt x="11922" y="9470"/>
                </a:cubicBezTo>
                <a:cubicBezTo>
                  <a:pt x="11994" y="9578"/>
                  <a:pt x="12060" y="9616"/>
                  <a:pt x="12204" y="9616"/>
                </a:cubicBezTo>
                <a:cubicBezTo>
                  <a:pt x="12421" y="9616"/>
                  <a:pt x="12572" y="9544"/>
                  <a:pt x="12825" y="9256"/>
                </a:cubicBezTo>
                <a:lnTo>
                  <a:pt x="12825" y="9571"/>
                </a:lnTo>
                <a:lnTo>
                  <a:pt x="13321" y="9571"/>
                </a:lnTo>
                <a:lnTo>
                  <a:pt x="13321" y="6618"/>
                </a:lnTo>
                <a:lnTo>
                  <a:pt x="12780" y="6618"/>
                </a:lnTo>
                <a:lnTo>
                  <a:pt x="12780" y="8850"/>
                </a:lnTo>
                <a:cubicBezTo>
                  <a:pt x="12671" y="9030"/>
                  <a:pt x="12572" y="9109"/>
                  <a:pt x="12464" y="9109"/>
                </a:cubicBezTo>
                <a:cubicBezTo>
                  <a:pt x="12428" y="9109"/>
                  <a:pt x="12351" y="9066"/>
                  <a:pt x="12351" y="9030"/>
                </a:cubicBezTo>
                <a:cubicBezTo>
                  <a:pt x="12351" y="8994"/>
                  <a:pt x="12351" y="8962"/>
                  <a:pt x="12351" y="8782"/>
                </a:cubicBezTo>
                <a:lnTo>
                  <a:pt x="12351" y="6618"/>
                </a:lnTo>
                <a:lnTo>
                  <a:pt x="11810" y="6618"/>
                </a:lnTo>
                <a:close/>
                <a:moveTo>
                  <a:pt x="10794" y="7091"/>
                </a:moveTo>
                <a:cubicBezTo>
                  <a:pt x="10975" y="7091"/>
                  <a:pt x="11054" y="7197"/>
                  <a:pt x="11054" y="7486"/>
                </a:cubicBezTo>
                <a:lnTo>
                  <a:pt x="11054" y="8714"/>
                </a:lnTo>
                <a:cubicBezTo>
                  <a:pt x="11054" y="9003"/>
                  <a:pt x="10975" y="9109"/>
                  <a:pt x="10794" y="9109"/>
                </a:cubicBezTo>
                <a:cubicBezTo>
                  <a:pt x="10614" y="9109"/>
                  <a:pt x="10546" y="9003"/>
                  <a:pt x="10546" y="8714"/>
                </a:cubicBezTo>
                <a:lnTo>
                  <a:pt x="10546" y="7486"/>
                </a:lnTo>
                <a:cubicBezTo>
                  <a:pt x="10546" y="7197"/>
                  <a:pt x="10614" y="7091"/>
                  <a:pt x="10794" y="7091"/>
                </a:cubicBezTo>
                <a:close/>
                <a:moveTo>
                  <a:pt x="10839" y="9864"/>
                </a:moveTo>
                <a:cubicBezTo>
                  <a:pt x="9612" y="9864"/>
                  <a:pt x="8412" y="9860"/>
                  <a:pt x="7726" y="9932"/>
                </a:cubicBezTo>
                <a:cubicBezTo>
                  <a:pt x="7257" y="9968"/>
                  <a:pt x="7151" y="10081"/>
                  <a:pt x="6971" y="10225"/>
                </a:cubicBezTo>
                <a:cubicBezTo>
                  <a:pt x="6790" y="10369"/>
                  <a:pt x="6395" y="10838"/>
                  <a:pt x="6395" y="12931"/>
                </a:cubicBezTo>
                <a:cubicBezTo>
                  <a:pt x="6431" y="15131"/>
                  <a:pt x="6790" y="15526"/>
                  <a:pt x="6971" y="15670"/>
                </a:cubicBezTo>
                <a:cubicBezTo>
                  <a:pt x="7151" y="15814"/>
                  <a:pt x="7365" y="15927"/>
                  <a:pt x="7726" y="15963"/>
                </a:cubicBezTo>
                <a:cubicBezTo>
                  <a:pt x="8773" y="16071"/>
                  <a:pt x="10118" y="16067"/>
                  <a:pt x="10839" y="16031"/>
                </a:cubicBezTo>
                <a:cubicBezTo>
                  <a:pt x="11525" y="16031"/>
                  <a:pt x="12859" y="16072"/>
                  <a:pt x="13941" y="15963"/>
                </a:cubicBezTo>
                <a:cubicBezTo>
                  <a:pt x="14266" y="15927"/>
                  <a:pt x="14517" y="15814"/>
                  <a:pt x="14697" y="15670"/>
                </a:cubicBezTo>
                <a:cubicBezTo>
                  <a:pt x="14877" y="15526"/>
                  <a:pt x="15236" y="15167"/>
                  <a:pt x="15272" y="12931"/>
                </a:cubicBezTo>
                <a:cubicBezTo>
                  <a:pt x="15272" y="10838"/>
                  <a:pt x="14878" y="10369"/>
                  <a:pt x="14697" y="10225"/>
                </a:cubicBezTo>
                <a:cubicBezTo>
                  <a:pt x="14517" y="10081"/>
                  <a:pt x="14410" y="9968"/>
                  <a:pt x="13941" y="9932"/>
                </a:cubicBezTo>
                <a:cubicBezTo>
                  <a:pt x="13256" y="9860"/>
                  <a:pt x="12067" y="9864"/>
                  <a:pt x="10839" y="9864"/>
                </a:cubicBezTo>
                <a:close/>
                <a:moveTo>
                  <a:pt x="7185" y="10980"/>
                </a:moveTo>
                <a:lnTo>
                  <a:pt x="8990" y="10980"/>
                </a:lnTo>
                <a:lnTo>
                  <a:pt x="8990" y="11522"/>
                </a:lnTo>
                <a:lnTo>
                  <a:pt x="8381" y="11522"/>
                </a:lnTo>
                <a:lnTo>
                  <a:pt x="8381" y="14847"/>
                </a:lnTo>
                <a:lnTo>
                  <a:pt x="7805" y="14847"/>
                </a:lnTo>
                <a:lnTo>
                  <a:pt x="7805" y="11522"/>
                </a:lnTo>
                <a:lnTo>
                  <a:pt x="7185" y="11522"/>
                </a:lnTo>
                <a:lnTo>
                  <a:pt x="7185" y="10980"/>
                </a:lnTo>
                <a:close/>
                <a:moveTo>
                  <a:pt x="11020" y="10980"/>
                </a:moveTo>
                <a:lnTo>
                  <a:pt x="11516" y="10980"/>
                </a:lnTo>
                <a:lnTo>
                  <a:pt x="11516" y="12243"/>
                </a:lnTo>
                <a:cubicBezTo>
                  <a:pt x="11697" y="12027"/>
                  <a:pt x="11841" y="11916"/>
                  <a:pt x="12058" y="11916"/>
                </a:cubicBezTo>
                <a:cubicBezTo>
                  <a:pt x="12238" y="11916"/>
                  <a:pt x="12346" y="11997"/>
                  <a:pt x="12419" y="12142"/>
                </a:cubicBezTo>
                <a:cubicBezTo>
                  <a:pt x="12491" y="12286"/>
                  <a:pt x="12531" y="12421"/>
                  <a:pt x="12531" y="12818"/>
                </a:cubicBezTo>
                <a:lnTo>
                  <a:pt x="12531" y="13979"/>
                </a:lnTo>
                <a:cubicBezTo>
                  <a:pt x="12531" y="14376"/>
                  <a:pt x="12527" y="14486"/>
                  <a:pt x="12419" y="14667"/>
                </a:cubicBezTo>
                <a:cubicBezTo>
                  <a:pt x="12346" y="14811"/>
                  <a:pt x="12202" y="14881"/>
                  <a:pt x="12058" y="14881"/>
                </a:cubicBezTo>
                <a:cubicBezTo>
                  <a:pt x="11877" y="14881"/>
                  <a:pt x="11697" y="14807"/>
                  <a:pt x="11516" y="14554"/>
                </a:cubicBezTo>
                <a:lnTo>
                  <a:pt x="11516" y="14847"/>
                </a:lnTo>
                <a:lnTo>
                  <a:pt x="11020" y="14847"/>
                </a:lnTo>
                <a:lnTo>
                  <a:pt x="11020" y="10980"/>
                </a:lnTo>
                <a:close/>
                <a:moveTo>
                  <a:pt x="10039" y="11916"/>
                </a:moveTo>
                <a:lnTo>
                  <a:pt x="10546" y="11916"/>
                </a:lnTo>
                <a:lnTo>
                  <a:pt x="10546" y="14847"/>
                </a:lnTo>
                <a:lnTo>
                  <a:pt x="10072" y="14847"/>
                </a:lnTo>
                <a:lnTo>
                  <a:pt x="10072" y="14520"/>
                </a:lnTo>
                <a:cubicBezTo>
                  <a:pt x="9820" y="14773"/>
                  <a:pt x="9678" y="14881"/>
                  <a:pt x="9497" y="14881"/>
                </a:cubicBezTo>
                <a:cubicBezTo>
                  <a:pt x="9353" y="14881"/>
                  <a:pt x="9287" y="14843"/>
                  <a:pt x="9215" y="14734"/>
                </a:cubicBezTo>
                <a:cubicBezTo>
                  <a:pt x="9143" y="14626"/>
                  <a:pt x="9102" y="14518"/>
                  <a:pt x="9102" y="14193"/>
                </a:cubicBezTo>
                <a:lnTo>
                  <a:pt x="9102" y="11961"/>
                </a:lnTo>
                <a:lnTo>
                  <a:pt x="9610" y="11961"/>
                </a:lnTo>
                <a:lnTo>
                  <a:pt x="9610" y="14047"/>
                </a:lnTo>
                <a:cubicBezTo>
                  <a:pt x="9610" y="14227"/>
                  <a:pt x="9610" y="14234"/>
                  <a:pt x="9610" y="14306"/>
                </a:cubicBezTo>
                <a:cubicBezTo>
                  <a:pt x="9610" y="14342"/>
                  <a:pt x="9675" y="14374"/>
                  <a:pt x="9712" y="14374"/>
                </a:cubicBezTo>
                <a:cubicBezTo>
                  <a:pt x="9820" y="14374"/>
                  <a:pt x="9930" y="14306"/>
                  <a:pt x="10039" y="14126"/>
                </a:cubicBezTo>
                <a:lnTo>
                  <a:pt x="10039" y="11916"/>
                </a:lnTo>
                <a:close/>
                <a:moveTo>
                  <a:pt x="13727" y="11916"/>
                </a:moveTo>
                <a:cubicBezTo>
                  <a:pt x="13980" y="11916"/>
                  <a:pt x="14192" y="12029"/>
                  <a:pt x="14336" y="12209"/>
                </a:cubicBezTo>
                <a:cubicBezTo>
                  <a:pt x="14444" y="12353"/>
                  <a:pt x="14483" y="12572"/>
                  <a:pt x="14483" y="12897"/>
                </a:cubicBezTo>
                <a:lnTo>
                  <a:pt x="14483" y="13506"/>
                </a:lnTo>
                <a:lnTo>
                  <a:pt x="13468" y="13506"/>
                </a:lnTo>
                <a:lnTo>
                  <a:pt x="13468" y="14013"/>
                </a:lnTo>
                <a:cubicBezTo>
                  <a:pt x="13468" y="14302"/>
                  <a:pt x="13547" y="14408"/>
                  <a:pt x="13727" y="14408"/>
                </a:cubicBezTo>
                <a:cubicBezTo>
                  <a:pt x="13835" y="14408"/>
                  <a:pt x="13905" y="14369"/>
                  <a:pt x="13941" y="14261"/>
                </a:cubicBezTo>
                <a:cubicBezTo>
                  <a:pt x="13977" y="14189"/>
                  <a:pt x="13975" y="14198"/>
                  <a:pt x="13975" y="13945"/>
                </a:cubicBezTo>
                <a:cubicBezTo>
                  <a:pt x="13975" y="13945"/>
                  <a:pt x="13975" y="13905"/>
                  <a:pt x="13975" y="13833"/>
                </a:cubicBezTo>
                <a:lnTo>
                  <a:pt x="14517" y="13833"/>
                </a:lnTo>
                <a:lnTo>
                  <a:pt x="14517" y="13979"/>
                </a:lnTo>
                <a:cubicBezTo>
                  <a:pt x="14517" y="14304"/>
                  <a:pt x="14478" y="14410"/>
                  <a:pt x="14370" y="14554"/>
                </a:cubicBezTo>
                <a:cubicBezTo>
                  <a:pt x="14226" y="14734"/>
                  <a:pt x="14014" y="14881"/>
                  <a:pt x="13761" y="14881"/>
                </a:cubicBezTo>
                <a:cubicBezTo>
                  <a:pt x="13508" y="14881"/>
                  <a:pt x="13249" y="14768"/>
                  <a:pt x="13140" y="14588"/>
                </a:cubicBezTo>
                <a:cubicBezTo>
                  <a:pt x="13032" y="14444"/>
                  <a:pt x="12960" y="14225"/>
                  <a:pt x="12960" y="13900"/>
                </a:cubicBezTo>
                <a:lnTo>
                  <a:pt x="12960" y="12897"/>
                </a:lnTo>
                <a:cubicBezTo>
                  <a:pt x="12960" y="12572"/>
                  <a:pt x="12998" y="12390"/>
                  <a:pt x="13107" y="12209"/>
                </a:cubicBezTo>
                <a:cubicBezTo>
                  <a:pt x="13251" y="12029"/>
                  <a:pt x="13474" y="11916"/>
                  <a:pt x="13727" y="11916"/>
                </a:cubicBezTo>
                <a:close/>
                <a:moveTo>
                  <a:pt x="11697" y="12390"/>
                </a:moveTo>
                <a:cubicBezTo>
                  <a:pt x="11625" y="12390"/>
                  <a:pt x="11521" y="12428"/>
                  <a:pt x="11449" y="12536"/>
                </a:cubicBezTo>
                <a:lnTo>
                  <a:pt x="11449" y="14261"/>
                </a:lnTo>
                <a:cubicBezTo>
                  <a:pt x="11557" y="14333"/>
                  <a:pt x="11625" y="14408"/>
                  <a:pt x="11697" y="14408"/>
                </a:cubicBezTo>
                <a:cubicBezTo>
                  <a:pt x="11769" y="14408"/>
                  <a:pt x="11841" y="14378"/>
                  <a:pt x="11877" y="14306"/>
                </a:cubicBezTo>
                <a:cubicBezTo>
                  <a:pt x="11913" y="14234"/>
                  <a:pt x="11922" y="14196"/>
                  <a:pt x="11922" y="13979"/>
                </a:cubicBezTo>
                <a:lnTo>
                  <a:pt x="11922" y="12818"/>
                </a:lnTo>
                <a:cubicBezTo>
                  <a:pt x="11922" y="12602"/>
                  <a:pt x="11913" y="12574"/>
                  <a:pt x="11877" y="12502"/>
                </a:cubicBezTo>
                <a:cubicBezTo>
                  <a:pt x="11841" y="12466"/>
                  <a:pt x="11769" y="12390"/>
                  <a:pt x="11697" y="12390"/>
                </a:cubicBezTo>
                <a:close/>
                <a:moveTo>
                  <a:pt x="13501" y="12390"/>
                </a:moveTo>
                <a:cubicBezTo>
                  <a:pt x="13321" y="12390"/>
                  <a:pt x="13253" y="12532"/>
                  <a:pt x="13253" y="12784"/>
                </a:cubicBezTo>
                <a:lnTo>
                  <a:pt x="13253" y="13043"/>
                </a:lnTo>
                <a:lnTo>
                  <a:pt x="13761" y="13043"/>
                </a:lnTo>
                <a:lnTo>
                  <a:pt x="13761" y="12784"/>
                </a:lnTo>
                <a:cubicBezTo>
                  <a:pt x="13761" y="12532"/>
                  <a:pt x="13682" y="12390"/>
                  <a:pt x="13501" y="1239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2" name="Form"/>
          <p:cNvSpPr/>
          <p:nvPr/>
        </p:nvSpPr>
        <p:spPr>
          <a:xfrm>
            <a:off x="8668611" y="3340100"/>
            <a:ext cx="609601" cy="609664"/>
          </a:xfrm>
          <a:custGeom>
            <a:avLst/>
            <a:gdLst/>
            <a:ahLst/>
            <a:cxnLst>
              <a:cxn ang="0">
                <a:pos x="wd2" y="hd2"/>
              </a:cxn>
              <a:cxn ang="5400000">
                <a:pos x="wd2" y="hd2"/>
              </a:cxn>
              <a:cxn ang="10800000">
                <a:pos x="wd2" y="hd2"/>
              </a:cxn>
              <a:cxn ang="16200000">
                <a:pos x="wd2" y="hd2"/>
              </a:cxn>
            </a:cxnLst>
            <a:rect l="0" t="0" r="r" b="b"/>
            <a:pathLst>
              <a:path w="20594" h="21600" extrusionOk="0">
                <a:moveTo>
                  <a:pt x="10296" y="0"/>
                </a:moveTo>
                <a:cubicBezTo>
                  <a:pt x="7665" y="0"/>
                  <a:pt x="5031" y="1057"/>
                  <a:pt x="3019" y="3168"/>
                </a:cubicBezTo>
                <a:cubicBezTo>
                  <a:pt x="-1006" y="7353"/>
                  <a:pt x="-1006" y="14200"/>
                  <a:pt x="3019" y="18421"/>
                </a:cubicBezTo>
                <a:cubicBezTo>
                  <a:pt x="5048" y="20549"/>
                  <a:pt x="7658" y="21600"/>
                  <a:pt x="10307" y="21600"/>
                </a:cubicBezTo>
                <a:cubicBezTo>
                  <a:pt x="12955" y="21600"/>
                  <a:pt x="15568" y="20558"/>
                  <a:pt x="17563" y="18466"/>
                </a:cubicBezTo>
                <a:cubicBezTo>
                  <a:pt x="19523" y="16410"/>
                  <a:pt x="20594" y="13697"/>
                  <a:pt x="20594" y="10811"/>
                </a:cubicBezTo>
                <a:cubicBezTo>
                  <a:pt x="20594" y="7925"/>
                  <a:pt x="19523" y="5224"/>
                  <a:pt x="17563" y="3168"/>
                </a:cubicBezTo>
                <a:cubicBezTo>
                  <a:pt x="15550" y="1057"/>
                  <a:pt x="12927" y="0"/>
                  <a:pt x="10296" y="0"/>
                </a:cubicBezTo>
                <a:close/>
                <a:moveTo>
                  <a:pt x="10307" y="1037"/>
                </a:moveTo>
                <a:cubicBezTo>
                  <a:pt x="12715" y="1037"/>
                  <a:pt x="15086" y="2016"/>
                  <a:pt x="16875" y="3856"/>
                </a:cubicBezTo>
                <a:cubicBezTo>
                  <a:pt x="18629" y="5731"/>
                  <a:pt x="19594" y="8180"/>
                  <a:pt x="19594" y="10777"/>
                </a:cubicBezTo>
                <a:cubicBezTo>
                  <a:pt x="19594" y="13411"/>
                  <a:pt x="18629" y="15860"/>
                  <a:pt x="16875" y="17699"/>
                </a:cubicBezTo>
                <a:cubicBezTo>
                  <a:pt x="13263" y="21523"/>
                  <a:pt x="7353" y="21523"/>
                  <a:pt x="3707" y="17699"/>
                </a:cubicBezTo>
                <a:cubicBezTo>
                  <a:pt x="60" y="13911"/>
                  <a:pt x="60" y="7713"/>
                  <a:pt x="3707" y="3889"/>
                </a:cubicBezTo>
                <a:cubicBezTo>
                  <a:pt x="5530" y="1977"/>
                  <a:pt x="7933" y="1037"/>
                  <a:pt x="10307" y="1037"/>
                </a:cubicBezTo>
                <a:close/>
                <a:moveTo>
                  <a:pt x="10178" y="7215"/>
                </a:moveTo>
                <a:cubicBezTo>
                  <a:pt x="8802" y="7215"/>
                  <a:pt x="7465" y="7256"/>
                  <a:pt x="6673" y="7328"/>
                </a:cubicBezTo>
                <a:cubicBezTo>
                  <a:pt x="6157" y="7400"/>
                  <a:pt x="6020" y="7508"/>
                  <a:pt x="5813" y="7689"/>
                </a:cubicBezTo>
                <a:cubicBezTo>
                  <a:pt x="5607" y="7869"/>
                  <a:pt x="5123" y="8401"/>
                  <a:pt x="5158" y="10890"/>
                </a:cubicBezTo>
                <a:cubicBezTo>
                  <a:pt x="5192" y="13524"/>
                  <a:pt x="5607" y="13957"/>
                  <a:pt x="5813" y="14137"/>
                </a:cubicBezTo>
                <a:cubicBezTo>
                  <a:pt x="6020" y="14281"/>
                  <a:pt x="6295" y="14428"/>
                  <a:pt x="6673" y="14464"/>
                </a:cubicBezTo>
                <a:cubicBezTo>
                  <a:pt x="7877" y="14608"/>
                  <a:pt x="9387" y="14577"/>
                  <a:pt x="10178" y="14577"/>
                </a:cubicBezTo>
                <a:cubicBezTo>
                  <a:pt x="10969" y="14577"/>
                  <a:pt x="12489" y="14608"/>
                  <a:pt x="13693" y="14464"/>
                </a:cubicBezTo>
                <a:cubicBezTo>
                  <a:pt x="14071" y="14428"/>
                  <a:pt x="14346" y="14281"/>
                  <a:pt x="14553" y="14137"/>
                </a:cubicBezTo>
                <a:cubicBezTo>
                  <a:pt x="14759" y="13993"/>
                  <a:pt x="15174" y="13524"/>
                  <a:pt x="15209" y="10890"/>
                </a:cubicBezTo>
                <a:cubicBezTo>
                  <a:pt x="15243" y="8401"/>
                  <a:pt x="14759" y="7869"/>
                  <a:pt x="14553" y="7689"/>
                </a:cubicBezTo>
                <a:cubicBezTo>
                  <a:pt x="14346" y="7508"/>
                  <a:pt x="14209" y="7400"/>
                  <a:pt x="13693" y="7328"/>
                </a:cubicBezTo>
                <a:cubicBezTo>
                  <a:pt x="12936" y="7256"/>
                  <a:pt x="11554" y="7215"/>
                  <a:pt x="10178" y="7215"/>
                </a:cubicBezTo>
                <a:close/>
                <a:moveTo>
                  <a:pt x="9221" y="9380"/>
                </a:moveTo>
                <a:cubicBezTo>
                  <a:pt x="9221" y="9380"/>
                  <a:pt x="11868" y="10969"/>
                  <a:pt x="11833" y="10969"/>
                </a:cubicBezTo>
                <a:cubicBezTo>
                  <a:pt x="11799" y="10933"/>
                  <a:pt x="9221" y="12514"/>
                  <a:pt x="9221" y="12514"/>
                </a:cubicBezTo>
                <a:lnTo>
                  <a:pt x="9221" y="938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3" name="Form"/>
          <p:cNvSpPr/>
          <p:nvPr/>
        </p:nvSpPr>
        <p:spPr>
          <a:xfrm>
            <a:off x="12579270" y="3340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30" y="0"/>
                  <a:pt x="5270" y="1056"/>
                  <a:pt x="3163" y="3163"/>
                </a:cubicBezTo>
                <a:cubicBezTo>
                  <a:pt x="1056" y="5270"/>
                  <a:pt x="0" y="8041"/>
                  <a:pt x="0" y="10806"/>
                </a:cubicBezTo>
                <a:cubicBezTo>
                  <a:pt x="0" y="13571"/>
                  <a:pt x="1056" y="16330"/>
                  <a:pt x="3163" y="18437"/>
                </a:cubicBezTo>
                <a:cubicBezTo>
                  <a:pt x="5252" y="20562"/>
                  <a:pt x="8021" y="21600"/>
                  <a:pt x="10794" y="21600"/>
                </a:cubicBezTo>
                <a:cubicBezTo>
                  <a:pt x="13568" y="21600"/>
                  <a:pt x="16348" y="20562"/>
                  <a:pt x="18437" y="18437"/>
                </a:cubicBezTo>
                <a:cubicBezTo>
                  <a:pt x="20544" y="16330"/>
                  <a:pt x="21600" y="13559"/>
                  <a:pt x="21600" y="10794"/>
                </a:cubicBezTo>
                <a:cubicBezTo>
                  <a:pt x="21600" y="8029"/>
                  <a:pt x="20544" y="5270"/>
                  <a:pt x="18437" y="3163"/>
                </a:cubicBezTo>
                <a:cubicBezTo>
                  <a:pt x="16330" y="1056"/>
                  <a:pt x="13559" y="0"/>
                  <a:pt x="10794" y="0"/>
                </a:cubicBezTo>
                <a:close/>
                <a:moveTo>
                  <a:pt x="10794" y="1036"/>
                </a:moveTo>
                <a:cubicBezTo>
                  <a:pt x="13316" y="1036"/>
                  <a:pt x="15808" y="1974"/>
                  <a:pt x="17717" y="3883"/>
                </a:cubicBezTo>
                <a:cubicBezTo>
                  <a:pt x="21535" y="7701"/>
                  <a:pt x="21535" y="13899"/>
                  <a:pt x="17717" y="17717"/>
                </a:cubicBezTo>
                <a:cubicBezTo>
                  <a:pt x="13899" y="21535"/>
                  <a:pt x="7701" y="21535"/>
                  <a:pt x="3883" y="17717"/>
                </a:cubicBezTo>
                <a:cubicBezTo>
                  <a:pt x="65" y="13899"/>
                  <a:pt x="65" y="7701"/>
                  <a:pt x="3883" y="3883"/>
                </a:cubicBezTo>
                <a:cubicBezTo>
                  <a:pt x="5792" y="1974"/>
                  <a:pt x="8273" y="1036"/>
                  <a:pt x="10794" y="1036"/>
                </a:cubicBezTo>
                <a:close/>
                <a:moveTo>
                  <a:pt x="13237" y="6607"/>
                </a:moveTo>
                <a:cubicBezTo>
                  <a:pt x="13057" y="6607"/>
                  <a:pt x="12877" y="6605"/>
                  <a:pt x="12697" y="6641"/>
                </a:cubicBezTo>
                <a:cubicBezTo>
                  <a:pt x="12517" y="6677"/>
                  <a:pt x="12368" y="6864"/>
                  <a:pt x="12404" y="7080"/>
                </a:cubicBezTo>
                <a:cubicBezTo>
                  <a:pt x="12440" y="7260"/>
                  <a:pt x="12627" y="7397"/>
                  <a:pt x="12843" y="7361"/>
                </a:cubicBezTo>
                <a:cubicBezTo>
                  <a:pt x="12987" y="7325"/>
                  <a:pt x="13093" y="7328"/>
                  <a:pt x="13237" y="7328"/>
                </a:cubicBezTo>
                <a:cubicBezTo>
                  <a:pt x="14354" y="7328"/>
                  <a:pt x="15285" y="8224"/>
                  <a:pt x="15285" y="9376"/>
                </a:cubicBezTo>
                <a:cubicBezTo>
                  <a:pt x="15285" y="9556"/>
                  <a:pt x="15290" y="9781"/>
                  <a:pt x="15218" y="9961"/>
                </a:cubicBezTo>
                <a:cubicBezTo>
                  <a:pt x="15146" y="10178"/>
                  <a:pt x="15285" y="10351"/>
                  <a:pt x="15466" y="10423"/>
                </a:cubicBezTo>
                <a:cubicBezTo>
                  <a:pt x="15502" y="10423"/>
                  <a:pt x="15542" y="10423"/>
                  <a:pt x="15578" y="10423"/>
                </a:cubicBezTo>
                <a:cubicBezTo>
                  <a:pt x="15722" y="10423"/>
                  <a:pt x="15866" y="10317"/>
                  <a:pt x="15938" y="10209"/>
                </a:cubicBezTo>
                <a:cubicBezTo>
                  <a:pt x="16010" y="9957"/>
                  <a:pt x="16051" y="9709"/>
                  <a:pt x="16051" y="9421"/>
                </a:cubicBezTo>
                <a:cubicBezTo>
                  <a:pt x="16051" y="7872"/>
                  <a:pt x="14786" y="6607"/>
                  <a:pt x="13237" y="6607"/>
                </a:cubicBezTo>
                <a:close/>
                <a:moveTo>
                  <a:pt x="9579" y="7710"/>
                </a:moveTo>
                <a:cubicBezTo>
                  <a:pt x="8756" y="7862"/>
                  <a:pt x="7656" y="8620"/>
                  <a:pt x="6900" y="9511"/>
                </a:cubicBezTo>
                <a:cubicBezTo>
                  <a:pt x="6396" y="10124"/>
                  <a:pt x="5243" y="11454"/>
                  <a:pt x="5639" y="12787"/>
                </a:cubicBezTo>
                <a:cubicBezTo>
                  <a:pt x="5891" y="13579"/>
                  <a:pt x="6576" y="14045"/>
                  <a:pt x="6900" y="14261"/>
                </a:cubicBezTo>
                <a:cubicBezTo>
                  <a:pt x="7152" y="14441"/>
                  <a:pt x="7771" y="14806"/>
                  <a:pt x="8960" y="14914"/>
                </a:cubicBezTo>
                <a:cubicBezTo>
                  <a:pt x="9536" y="14986"/>
                  <a:pt x="12523" y="15231"/>
                  <a:pt x="14036" y="13394"/>
                </a:cubicBezTo>
                <a:cubicBezTo>
                  <a:pt x="14324" y="13142"/>
                  <a:pt x="14894" y="12426"/>
                  <a:pt x="14678" y="11706"/>
                </a:cubicBezTo>
                <a:cubicBezTo>
                  <a:pt x="14570" y="11382"/>
                  <a:pt x="14248" y="10837"/>
                  <a:pt x="13743" y="10693"/>
                </a:cubicBezTo>
                <a:cubicBezTo>
                  <a:pt x="13527" y="10621"/>
                  <a:pt x="13309" y="10657"/>
                  <a:pt x="13237" y="10513"/>
                </a:cubicBezTo>
                <a:cubicBezTo>
                  <a:pt x="13129" y="10333"/>
                  <a:pt x="13383" y="10153"/>
                  <a:pt x="13383" y="9793"/>
                </a:cubicBezTo>
                <a:cubicBezTo>
                  <a:pt x="13383" y="9613"/>
                  <a:pt x="13313" y="9329"/>
                  <a:pt x="13169" y="9185"/>
                </a:cubicBezTo>
                <a:cubicBezTo>
                  <a:pt x="12773" y="8789"/>
                  <a:pt x="11839" y="8971"/>
                  <a:pt x="11335" y="9151"/>
                </a:cubicBezTo>
                <a:cubicBezTo>
                  <a:pt x="11010" y="9259"/>
                  <a:pt x="10824" y="9403"/>
                  <a:pt x="10716" y="9331"/>
                </a:cubicBezTo>
                <a:cubicBezTo>
                  <a:pt x="10535" y="9187"/>
                  <a:pt x="10934" y="8606"/>
                  <a:pt x="10682" y="8138"/>
                </a:cubicBezTo>
                <a:cubicBezTo>
                  <a:pt x="10574" y="7922"/>
                  <a:pt x="10396" y="7814"/>
                  <a:pt x="10288" y="7778"/>
                </a:cubicBezTo>
                <a:cubicBezTo>
                  <a:pt x="10099" y="7679"/>
                  <a:pt x="9853" y="7660"/>
                  <a:pt x="9579" y="7710"/>
                </a:cubicBezTo>
                <a:close/>
                <a:moveTo>
                  <a:pt x="13304" y="8048"/>
                </a:moveTo>
                <a:cubicBezTo>
                  <a:pt x="13232" y="8048"/>
                  <a:pt x="13129" y="8082"/>
                  <a:pt x="13057" y="8082"/>
                </a:cubicBezTo>
                <a:cubicBezTo>
                  <a:pt x="12877" y="8118"/>
                  <a:pt x="12728" y="8305"/>
                  <a:pt x="12764" y="8521"/>
                </a:cubicBezTo>
                <a:cubicBezTo>
                  <a:pt x="12800" y="8701"/>
                  <a:pt x="12987" y="8838"/>
                  <a:pt x="13203" y="8802"/>
                </a:cubicBezTo>
                <a:cubicBezTo>
                  <a:pt x="13239" y="8802"/>
                  <a:pt x="13268" y="8802"/>
                  <a:pt x="13304" y="8802"/>
                </a:cubicBezTo>
                <a:cubicBezTo>
                  <a:pt x="13665" y="8802"/>
                  <a:pt x="13957" y="9095"/>
                  <a:pt x="13957" y="9455"/>
                </a:cubicBezTo>
                <a:cubicBezTo>
                  <a:pt x="13957" y="9527"/>
                  <a:pt x="13924" y="9563"/>
                  <a:pt x="13924" y="9635"/>
                </a:cubicBezTo>
                <a:cubicBezTo>
                  <a:pt x="13851" y="9851"/>
                  <a:pt x="13991" y="10024"/>
                  <a:pt x="14171" y="10097"/>
                </a:cubicBezTo>
                <a:cubicBezTo>
                  <a:pt x="14207" y="10097"/>
                  <a:pt x="14248" y="10097"/>
                  <a:pt x="14284" y="10097"/>
                </a:cubicBezTo>
                <a:cubicBezTo>
                  <a:pt x="14464" y="10097"/>
                  <a:pt x="14610" y="9995"/>
                  <a:pt x="14610" y="9815"/>
                </a:cubicBezTo>
                <a:cubicBezTo>
                  <a:pt x="14646" y="9671"/>
                  <a:pt x="14678" y="9565"/>
                  <a:pt x="14678" y="9421"/>
                </a:cubicBezTo>
                <a:cubicBezTo>
                  <a:pt x="14678" y="8665"/>
                  <a:pt x="14061" y="8048"/>
                  <a:pt x="13304" y="8048"/>
                </a:cubicBezTo>
                <a:close/>
                <a:moveTo>
                  <a:pt x="9534" y="10265"/>
                </a:moveTo>
                <a:cubicBezTo>
                  <a:pt x="11299" y="10049"/>
                  <a:pt x="12814" y="10837"/>
                  <a:pt x="12922" y="11954"/>
                </a:cubicBezTo>
                <a:cubicBezTo>
                  <a:pt x="13030" y="13070"/>
                  <a:pt x="11724" y="14194"/>
                  <a:pt x="9995" y="14374"/>
                </a:cubicBezTo>
                <a:cubicBezTo>
                  <a:pt x="8230" y="14590"/>
                  <a:pt x="6726" y="13791"/>
                  <a:pt x="6618" y="12674"/>
                </a:cubicBezTo>
                <a:cubicBezTo>
                  <a:pt x="6474" y="11558"/>
                  <a:pt x="7805" y="10481"/>
                  <a:pt x="9534" y="10265"/>
                </a:cubicBezTo>
                <a:close/>
                <a:moveTo>
                  <a:pt x="9624" y="10929"/>
                </a:moveTo>
                <a:cubicBezTo>
                  <a:pt x="9409" y="10919"/>
                  <a:pt x="9185" y="10945"/>
                  <a:pt x="8960" y="11008"/>
                </a:cubicBezTo>
                <a:cubicBezTo>
                  <a:pt x="8059" y="11296"/>
                  <a:pt x="7550" y="12120"/>
                  <a:pt x="7767" y="12877"/>
                </a:cubicBezTo>
                <a:cubicBezTo>
                  <a:pt x="8019" y="13633"/>
                  <a:pt x="8926" y="13996"/>
                  <a:pt x="9826" y="13743"/>
                </a:cubicBezTo>
                <a:cubicBezTo>
                  <a:pt x="10727" y="13455"/>
                  <a:pt x="11260" y="12631"/>
                  <a:pt x="11008" y="11875"/>
                </a:cubicBezTo>
                <a:cubicBezTo>
                  <a:pt x="10819" y="11308"/>
                  <a:pt x="10269" y="10960"/>
                  <a:pt x="9624" y="10929"/>
                </a:cubicBezTo>
                <a:close/>
                <a:moveTo>
                  <a:pt x="9680" y="11976"/>
                </a:moveTo>
                <a:cubicBezTo>
                  <a:pt x="9788" y="11904"/>
                  <a:pt x="9901" y="11949"/>
                  <a:pt x="9973" y="12021"/>
                </a:cubicBezTo>
                <a:cubicBezTo>
                  <a:pt x="10009" y="12093"/>
                  <a:pt x="9932" y="12197"/>
                  <a:pt x="9860" y="12269"/>
                </a:cubicBezTo>
                <a:cubicBezTo>
                  <a:pt x="9752" y="12341"/>
                  <a:pt x="9639" y="12307"/>
                  <a:pt x="9567" y="12235"/>
                </a:cubicBezTo>
                <a:cubicBezTo>
                  <a:pt x="9531" y="12163"/>
                  <a:pt x="9572" y="12012"/>
                  <a:pt x="9680" y="11976"/>
                </a:cubicBezTo>
                <a:close/>
                <a:moveTo>
                  <a:pt x="9072" y="12156"/>
                </a:moveTo>
                <a:cubicBezTo>
                  <a:pt x="9207" y="12170"/>
                  <a:pt x="9315" y="12228"/>
                  <a:pt x="9387" y="12336"/>
                </a:cubicBezTo>
                <a:cubicBezTo>
                  <a:pt x="9531" y="12553"/>
                  <a:pt x="9426" y="12922"/>
                  <a:pt x="9174" y="13102"/>
                </a:cubicBezTo>
                <a:cubicBezTo>
                  <a:pt x="8885" y="13282"/>
                  <a:pt x="8564" y="13239"/>
                  <a:pt x="8419" y="13023"/>
                </a:cubicBezTo>
                <a:cubicBezTo>
                  <a:pt x="8275" y="12807"/>
                  <a:pt x="8345" y="12449"/>
                  <a:pt x="8633" y="12269"/>
                </a:cubicBezTo>
                <a:cubicBezTo>
                  <a:pt x="8777" y="12179"/>
                  <a:pt x="8937" y="12143"/>
                  <a:pt x="9072" y="1215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4" name="Form"/>
          <p:cNvSpPr/>
          <p:nvPr/>
        </p:nvSpPr>
        <p:spPr>
          <a:xfrm>
            <a:off x="13882823" y="3340100"/>
            <a:ext cx="609601" cy="609728"/>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62"/>
                  <a:pt x="16800" y="18437"/>
                </a:cubicBezTo>
                <a:cubicBezTo>
                  <a:pt x="20640" y="14223"/>
                  <a:pt x="20640" y="7377"/>
                  <a:pt x="16800" y="3163"/>
                </a:cubicBezTo>
                <a:cubicBezTo>
                  <a:pt x="14879" y="1056"/>
                  <a:pt x="12354" y="0"/>
                  <a:pt x="9835" y="0"/>
                </a:cubicBezTo>
                <a:close/>
                <a:moveTo>
                  <a:pt x="9835" y="1036"/>
                </a:moveTo>
                <a:cubicBezTo>
                  <a:pt x="12133" y="1036"/>
                  <a:pt x="14404" y="1974"/>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37" y="1036"/>
                  <a:pt x="9835" y="1036"/>
                </a:cubicBezTo>
                <a:close/>
                <a:moveTo>
                  <a:pt x="5199" y="7935"/>
                </a:moveTo>
                <a:cubicBezTo>
                  <a:pt x="5100" y="7935"/>
                  <a:pt x="4965" y="7938"/>
                  <a:pt x="4932" y="8082"/>
                </a:cubicBezTo>
                <a:cubicBezTo>
                  <a:pt x="4899" y="8154"/>
                  <a:pt x="4940" y="8269"/>
                  <a:pt x="4973" y="8341"/>
                </a:cubicBezTo>
                <a:cubicBezTo>
                  <a:pt x="5170" y="9313"/>
                  <a:pt x="5498" y="10214"/>
                  <a:pt x="5958" y="11042"/>
                </a:cubicBezTo>
                <a:cubicBezTo>
                  <a:pt x="6384" y="11798"/>
                  <a:pt x="6873" y="12514"/>
                  <a:pt x="7496" y="13091"/>
                </a:cubicBezTo>
                <a:cubicBezTo>
                  <a:pt x="7759" y="13343"/>
                  <a:pt x="8050" y="13597"/>
                  <a:pt x="8378" y="13777"/>
                </a:cubicBezTo>
                <a:cubicBezTo>
                  <a:pt x="8772" y="13957"/>
                  <a:pt x="9174" y="14068"/>
                  <a:pt x="9568" y="14104"/>
                </a:cubicBezTo>
                <a:cubicBezTo>
                  <a:pt x="9798" y="14140"/>
                  <a:pt x="10026" y="14137"/>
                  <a:pt x="10255" y="14137"/>
                </a:cubicBezTo>
                <a:cubicBezTo>
                  <a:pt x="10354" y="14137"/>
                  <a:pt x="10446" y="14133"/>
                  <a:pt x="10512" y="14025"/>
                </a:cubicBezTo>
                <a:cubicBezTo>
                  <a:pt x="10578" y="13917"/>
                  <a:pt x="10553" y="13773"/>
                  <a:pt x="10553" y="13665"/>
                </a:cubicBezTo>
                <a:cubicBezTo>
                  <a:pt x="10553" y="13376"/>
                  <a:pt x="10553" y="13086"/>
                  <a:pt x="10553" y="12798"/>
                </a:cubicBezTo>
                <a:cubicBezTo>
                  <a:pt x="10553" y="12618"/>
                  <a:pt x="10584" y="12444"/>
                  <a:pt x="10748" y="12336"/>
                </a:cubicBezTo>
                <a:cubicBezTo>
                  <a:pt x="10879" y="12264"/>
                  <a:pt x="11006" y="12330"/>
                  <a:pt x="11138" y="12438"/>
                </a:cubicBezTo>
                <a:cubicBezTo>
                  <a:pt x="11334" y="12618"/>
                  <a:pt x="11505" y="12843"/>
                  <a:pt x="11702" y="13023"/>
                </a:cubicBezTo>
                <a:cubicBezTo>
                  <a:pt x="11899" y="13203"/>
                  <a:pt x="12059" y="13417"/>
                  <a:pt x="12256" y="13597"/>
                </a:cubicBezTo>
                <a:cubicBezTo>
                  <a:pt x="12354" y="13705"/>
                  <a:pt x="12455" y="13770"/>
                  <a:pt x="12553" y="13878"/>
                </a:cubicBezTo>
                <a:cubicBezTo>
                  <a:pt x="12619" y="13951"/>
                  <a:pt x="12711" y="14104"/>
                  <a:pt x="12810" y="14104"/>
                </a:cubicBezTo>
                <a:cubicBezTo>
                  <a:pt x="12974" y="14104"/>
                  <a:pt x="13107" y="14101"/>
                  <a:pt x="13271" y="14137"/>
                </a:cubicBezTo>
                <a:cubicBezTo>
                  <a:pt x="13501" y="14137"/>
                  <a:pt x="13770" y="14137"/>
                  <a:pt x="13999" y="14137"/>
                </a:cubicBezTo>
                <a:cubicBezTo>
                  <a:pt x="14196" y="14137"/>
                  <a:pt x="14393" y="14095"/>
                  <a:pt x="14492" y="13878"/>
                </a:cubicBezTo>
                <a:cubicBezTo>
                  <a:pt x="14590" y="13662"/>
                  <a:pt x="14520" y="13449"/>
                  <a:pt x="14389" y="13304"/>
                </a:cubicBezTo>
                <a:cubicBezTo>
                  <a:pt x="14291" y="13160"/>
                  <a:pt x="14159" y="13021"/>
                  <a:pt x="14061" y="12877"/>
                </a:cubicBezTo>
                <a:cubicBezTo>
                  <a:pt x="13733" y="12480"/>
                  <a:pt x="13404" y="12080"/>
                  <a:pt x="13076" y="11684"/>
                </a:cubicBezTo>
                <a:cubicBezTo>
                  <a:pt x="13011" y="11576"/>
                  <a:pt x="12916" y="11510"/>
                  <a:pt x="12851" y="11402"/>
                </a:cubicBezTo>
                <a:cubicBezTo>
                  <a:pt x="12719" y="11258"/>
                  <a:pt x="12844" y="11107"/>
                  <a:pt x="12943" y="10963"/>
                </a:cubicBezTo>
                <a:cubicBezTo>
                  <a:pt x="13107" y="10711"/>
                  <a:pt x="13242" y="10493"/>
                  <a:pt x="13374" y="10277"/>
                </a:cubicBezTo>
                <a:cubicBezTo>
                  <a:pt x="13636" y="9808"/>
                  <a:pt x="13893" y="9340"/>
                  <a:pt x="14122" y="8836"/>
                </a:cubicBezTo>
                <a:cubicBezTo>
                  <a:pt x="14188" y="8728"/>
                  <a:pt x="14221" y="8584"/>
                  <a:pt x="14287" y="8476"/>
                </a:cubicBezTo>
                <a:cubicBezTo>
                  <a:pt x="14319" y="8404"/>
                  <a:pt x="14358" y="8336"/>
                  <a:pt x="14358" y="8228"/>
                </a:cubicBezTo>
                <a:cubicBezTo>
                  <a:pt x="14326" y="7976"/>
                  <a:pt x="14155" y="7935"/>
                  <a:pt x="13958" y="7935"/>
                </a:cubicBezTo>
                <a:cubicBezTo>
                  <a:pt x="13696" y="7935"/>
                  <a:pt x="13441" y="7935"/>
                  <a:pt x="13179" y="7935"/>
                </a:cubicBezTo>
                <a:cubicBezTo>
                  <a:pt x="13048" y="7935"/>
                  <a:pt x="12910" y="7935"/>
                  <a:pt x="12779" y="7935"/>
                </a:cubicBezTo>
                <a:cubicBezTo>
                  <a:pt x="12680" y="7935"/>
                  <a:pt x="12619" y="7940"/>
                  <a:pt x="12553" y="8048"/>
                </a:cubicBezTo>
                <a:cubicBezTo>
                  <a:pt x="12422" y="8264"/>
                  <a:pt x="12354" y="8518"/>
                  <a:pt x="12256" y="8735"/>
                </a:cubicBezTo>
                <a:cubicBezTo>
                  <a:pt x="12157" y="8915"/>
                  <a:pt x="12087" y="9095"/>
                  <a:pt x="11989" y="9275"/>
                </a:cubicBezTo>
                <a:cubicBezTo>
                  <a:pt x="11890" y="9491"/>
                  <a:pt x="11761" y="9669"/>
                  <a:pt x="11630" y="9849"/>
                </a:cubicBezTo>
                <a:cubicBezTo>
                  <a:pt x="11531" y="9993"/>
                  <a:pt x="11472" y="10133"/>
                  <a:pt x="11373" y="10277"/>
                </a:cubicBezTo>
                <a:cubicBezTo>
                  <a:pt x="11308" y="10421"/>
                  <a:pt x="11205" y="10608"/>
                  <a:pt x="11107" y="10716"/>
                </a:cubicBezTo>
                <a:cubicBezTo>
                  <a:pt x="11008" y="10824"/>
                  <a:pt x="10777" y="11040"/>
                  <a:pt x="10645" y="10896"/>
                </a:cubicBezTo>
                <a:cubicBezTo>
                  <a:pt x="10547" y="10824"/>
                  <a:pt x="10584" y="10677"/>
                  <a:pt x="10584" y="10569"/>
                </a:cubicBezTo>
                <a:cubicBezTo>
                  <a:pt x="10584" y="10425"/>
                  <a:pt x="10584" y="10286"/>
                  <a:pt x="10584" y="10142"/>
                </a:cubicBezTo>
                <a:cubicBezTo>
                  <a:pt x="10584" y="9565"/>
                  <a:pt x="10584" y="9018"/>
                  <a:pt x="10584" y="8442"/>
                </a:cubicBezTo>
                <a:cubicBezTo>
                  <a:pt x="10584" y="8262"/>
                  <a:pt x="10619" y="7935"/>
                  <a:pt x="10389" y="7935"/>
                </a:cubicBezTo>
                <a:cubicBezTo>
                  <a:pt x="10323" y="7935"/>
                  <a:pt x="10288" y="7935"/>
                  <a:pt x="10255" y="7935"/>
                </a:cubicBezTo>
                <a:cubicBezTo>
                  <a:pt x="10058" y="7935"/>
                  <a:pt x="9827" y="7935"/>
                  <a:pt x="9630" y="7935"/>
                </a:cubicBezTo>
                <a:cubicBezTo>
                  <a:pt x="9367" y="7935"/>
                  <a:pt x="9133" y="7935"/>
                  <a:pt x="8871" y="7935"/>
                </a:cubicBezTo>
                <a:cubicBezTo>
                  <a:pt x="8739" y="7935"/>
                  <a:pt x="8610" y="7899"/>
                  <a:pt x="8512" y="7935"/>
                </a:cubicBezTo>
                <a:cubicBezTo>
                  <a:pt x="8380" y="7935"/>
                  <a:pt x="8251" y="8151"/>
                  <a:pt x="8317" y="8296"/>
                </a:cubicBezTo>
                <a:cubicBezTo>
                  <a:pt x="8350" y="8368"/>
                  <a:pt x="8417" y="8449"/>
                  <a:pt x="8450" y="8521"/>
                </a:cubicBezTo>
                <a:cubicBezTo>
                  <a:pt x="8516" y="8629"/>
                  <a:pt x="8676" y="8802"/>
                  <a:pt x="8676" y="8982"/>
                </a:cubicBezTo>
                <a:cubicBezTo>
                  <a:pt x="8676" y="9450"/>
                  <a:pt x="8676" y="9921"/>
                  <a:pt x="8676" y="10389"/>
                </a:cubicBezTo>
                <a:cubicBezTo>
                  <a:pt x="8676" y="10533"/>
                  <a:pt x="8676" y="10673"/>
                  <a:pt x="8676" y="10817"/>
                </a:cubicBezTo>
                <a:cubicBezTo>
                  <a:pt x="8676" y="10961"/>
                  <a:pt x="8748" y="11321"/>
                  <a:pt x="8583" y="11357"/>
                </a:cubicBezTo>
                <a:cubicBezTo>
                  <a:pt x="8419" y="11393"/>
                  <a:pt x="8220" y="11105"/>
                  <a:pt x="8122" y="10997"/>
                </a:cubicBezTo>
                <a:cubicBezTo>
                  <a:pt x="7826" y="10673"/>
                  <a:pt x="7662" y="10281"/>
                  <a:pt x="7465" y="9849"/>
                </a:cubicBezTo>
                <a:cubicBezTo>
                  <a:pt x="7301" y="9417"/>
                  <a:pt x="7106" y="9020"/>
                  <a:pt x="6942" y="8588"/>
                </a:cubicBezTo>
                <a:cubicBezTo>
                  <a:pt x="6909" y="8480"/>
                  <a:pt x="6873" y="8370"/>
                  <a:pt x="6840" y="8262"/>
                </a:cubicBezTo>
                <a:cubicBezTo>
                  <a:pt x="6807" y="8190"/>
                  <a:pt x="6772" y="8052"/>
                  <a:pt x="6706" y="7980"/>
                </a:cubicBezTo>
                <a:cubicBezTo>
                  <a:pt x="6608" y="7908"/>
                  <a:pt x="6477" y="7935"/>
                  <a:pt x="6378" y="7935"/>
                </a:cubicBezTo>
                <a:cubicBezTo>
                  <a:pt x="6247" y="7935"/>
                  <a:pt x="6120" y="7935"/>
                  <a:pt x="5988" y="7935"/>
                </a:cubicBezTo>
                <a:cubicBezTo>
                  <a:pt x="5726" y="7935"/>
                  <a:pt x="5461" y="7935"/>
                  <a:pt x="5199" y="79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5" name="Form"/>
          <p:cNvSpPr/>
          <p:nvPr/>
        </p:nvSpPr>
        <p:spPr>
          <a:xfrm>
            <a:off x="21704141" y="3352800"/>
            <a:ext cx="609601" cy="609667"/>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24"/>
                </a:moveTo>
                <a:cubicBezTo>
                  <a:pt x="12143" y="1024"/>
                  <a:pt x="14432" y="1962"/>
                  <a:pt x="16157" y="3892"/>
                </a:cubicBezTo>
                <a:cubicBezTo>
                  <a:pt x="19641" y="7716"/>
                  <a:pt x="19641" y="13907"/>
                  <a:pt x="16157" y="17731"/>
                </a:cubicBezTo>
                <a:cubicBezTo>
                  <a:pt x="12674" y="21554"/>
                  <a:pt x="7034" y="21554"/>
                  <a:pt x="3550" y="17731"/>
                </a:cubicBezTo>
                <a:cubicBezTo>
                  <a:pt x="66" y="13907"/>
                  <a:pt x="66" y="7716"/>
                  <a:pt x="3550" y="3892"/>
                </a:cubicBezTo>
                <a:cubicBezTo>
                  <a:pt x="5308" y="1962"/>
                  <a:pt x="7564" y="1024"/>
                  <a:pt x="9854" y="1024"/>
                </a:cubicBezTo>
                <a:close/>
                <a:moveTo>
                  <a:pt x="5976" y="5463"/>
                </a:moveTo>
                <a:lnTo>
                  <a:pt x="5313" y="7215"/>
                </a:lnTo>
                <a:lnTo>
                  <a:pt x="5313" y="14499"/>
                </a:lnTo>
                <a:lnTo>
                  <a:pt x="7604" y="14499"/>
                </a:lnTo>
                <a:lnTo>
                  <a:pt x="7604" y="15955"/>
                </a:lnTo>
                <a:lnTo>
                  <a:pt x="8827" y="15955"/>
                </a:lnTo>
                <a:lnTo>
                  <a:pt x="10123" y="14499"/>
                </a:lnTo>
                <a:lnTo>
                  <a:pt x="12010" y="14499"/>
                </a:lnTo>
                <a:lnTo>
                  <a:pt x="14332" y="11904"/>
                </a:lnTo>
                <a:lnTo>
                  <a:pt x="14332" y="5463"/>
                </a:lnTo>
                <a:lnTo>
                  <a:pt x="5976" y="5463"/>
                </a:lnTo>
                <a:close/>
                <a:moveTo>
                  <a:pt x="6774" y="6339"/>
                </a:moveTo>
                <a:lnTo>
                  <a:pt x="13638" y="6339"/>
                </a:lnTo>
                <a:lnTo>
                  <a:pt x="13638" y="11323"/>
                </a:lnTo>
                <a:lnTo>
                  <a:pt x="12176" y="12962"/>
                </a:lnTo>
                <a:lnTo>
                  <a:pt x="9895" y="12962"/>
                </a:lnTo>
                <a:lnTo>
                  <a:pt x="8630" y="14317"/>
                </a:lnTo>
                <a:lnTo>
                  <a:pt x="8630" y="12962"/>
                </a:lnTo>
                <a:lnTo>
                  <a:pt x="6774" y="12962"/>
                </a:lnTo>
                <a:lnTo>
                  <a:pt x="6774" y="6339"/>
                </a:lnTo>
                <a:close/>
                <a:moveTo>
                  <a:pt x="8962" y="8376"/>
                </a:moveTo>
                <a:lnTo>
                  <a:pt x="8962" y="11073"/>
                </a:lnTo>
                <a:lnTo>
                  <a:pt x="9760" y="11073"/>
                </a:lnTo>
                <a:lnTo>
                  <a:pt x="9760" y="8376"/>
                </a:lnTo>
                <a:lnTo>
                  <a:pt x="8962" y="8376"/>
                </a:lnTo>
                <a:close/>
                <a:moveTo>
                  <a:pt x="11284" y="8376"/>
                </a:moveTo>
                <a:lnTo>
                  <a:pt x="11284" y="11073"/>
                </a:lnTo>
                <a:lnTo>
                  <a:pt x="12083" y="11073"/>
                </a:lnTo>
                <a:lnTo>
                  <a:pt x="12083" y="8376"/>
                </a:lnTo>
                <a:lnTo>
                  <a:pt x="11284" y="837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6" name="Form"/>
          <p:cNvSpPr/>
          <p:nvPr/>
        </p:nvSpPr>
        <p:spPr>
          <a:xfrm>
            <a:off x="20400588" y="33528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7" name="Form"/>
          <p:cNvSpPr/>
          <p:nvPr/>
        </p:nvSpPr>
        <p:spPr>
          <a:xfrm>
            <a:off x="11275717" y="3340100"/>
            <a:ext cx="609601" cy="609729"/>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817" y="20562"/>
                  <a:pt x="7307" y="21600"/>
                  <a:pt x="9835" y="21600"/>
                </a:cubicBezTo>
                <a:cubicBezTo>
                  <a:pt x="12329" y="21600"/>
                  <a:pt x="14863" y="20526"/>
                  <a:pt x="16800" y="18437"/>
                </a:cubicBezTo>
                <a:cubicBezTo>
                  <a:pt x="20640" y="14223"/>
                  <a:pt x="20640" y="7377"/>
                  <a:pt x="16800" y="3163"/>
                </a:cubicBezTo>
                <a:cubicBezTo>
                  <a:pt x="14879" y="1056"/>
                  <a:pt x="12354" y="0"/>
                  <a:pt x="9835" y="0"/>
                </a:cubicBezTo>
                <a:close/>
                <a:moveTo>
                  <a:pt x="9835" y="1036"/>
                </a:moveTo>
                <a:cubicBezTo>
                  <a:pt x="12100" y="1036"/>
                  <a:pt x="14404" y="2010"/>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70" y="1036"/>
                  <a:pt x="9835" y="1036"/>
                </a:cubicBezTo>
                <a:close/>
                <a:moveTo>
                  <a:pt x="9681" y="5763"/>
                </a:moveTo>
                <a:cubicBezTo>
                  <a:pt x="8335" y="5763"/>
                  <a:pt x="7219" y="6952"/>
                  <a:pt x="7219" y="8464"/>
                </a:cubicBezTo>
                <a:cubicBezTo>
                  <a:pt x="7252" y="9977"/>
                  <a:pt x="8335" y="11166"/>
                  <a:pt x="9681" y="11166"/>
                </a:cubicBezTo>
                <a:cubicBezTo>
                  <a:pt x="11027" y="11166"/>
                  <a:pt x="12143" y="9977"/>
                  <a:pt x="12143" y="8464"/>
                </a:cubicBezTo>
                <a:cubicBezTo>
                  <a:pt x="12143" y="6988"/>
                  <a:pt x="11060" y="5763"/>
                  <a:pt x="9681" y="5763"/>
                </a:cubicBezTo>
                <a:close/>
                <a:moveTo>
                  <a:pt x="9681" y="7350"/>
                </a:moveTo>
                <a:cubicBezTo>
                  <a:pt x="10272" y="7350"/>
                  <a:pt x="10727" y="7850"/>
                  <a:pt x="10727" y="8498"/>
                </a:cubicBezTo>
                <a:cubicBezTo>
                  <a:pt x="10727" y="9147"/>
                  <a:pt x="10272" y="9658"/>
                  <a:pt x="9681" y="9658"/>
                </a:cubicBezTo>
                <a:cubicBezTo>
                  <a:pt x="9090" y="9658"/>
                  <a:pt x="8635" y="9147"/>
                  <a:pt x="8635" y="8498"/>
                </a:cubicBezTo>
                <a:cubicBezTo>
                  <a:pt x="8635" y="7850"/>
                  <a:pt x="9123" y="7350"/>
                  <a:pt x="9681" y="7350"/>
                </a:cubicBezTo>
                <a:close/>
                <a:moveTo>
                  <a:pt x="11999" y="11188"/>
                </a:moveTo>
                <a:cubicBezTo>
                  <a:pt x="11823" y="11143"/>
                  <a:pt x="11634" y="11170"/>
                  <a:pt x="11486" y="11278"/>
                </a:cubicBezTo>
                <a:cubicBezTo>
                  <a:pt x="10961" y="11639"/>
                  <a:pt x="10335" y="11852"/>
                  <a:pt x="9712" y="11852"/>
                </a:cubicBezTo>
                <a:cubicBezTo>
                  <a:pt x="9088" y="11852"/>
                  <a:pt x="8473" y="11672"/>
                  <a:pt x="7948" y="11312"/>
                </a:cubicBezTo>
                <a:cubicBezTo>
                  <a:pt x="7619" y="11096"/>
                  <a:pt x="7191" y="11200"/>
                  <a:pt x="6994" y="11560"/>
                </a:cubicBezTo>
                <a:cubicBezTo>
                  <a:pt x="6797" y="11920"/>
                  <a:pt x="6891" y="12390"/>
                  <a:pt x="7219" y="12607"/>
                </a:cubicBezTo>
                <a:cubicBezTo>
                  <a:pt x="7679" y="12931"/>
                  <a:pt x="8210" y="13185"/>
                  <a:pt x="8768" y="13293"/>
                </a:cubicBezTo>
                <a:lnTo>
                  <a:pt x="7414" y="14768"/>
                </a:lnTo>
                <a:cubicBezTo>
                  <a:pt x="7152" y="15056"/>
                  <a:pt x="7152" y="15560"/>
                  <a:pt x="7414" y="15848"/>
                </a:cubicBezTo>
                <a:cubicBezTo>
                  <a:pt x="7677" y="16136"/>
                  <a:pt x="8136" y="16136"/>
                  <a:pt x="8399" y="15848"/>
                </a:cubicBezTo>
                <a:lnTo>
                  <a:pt x="9712" y="14408"/>
                </a:lnTo>
                <a:lnTo>
                  <a:pt x="11158" y="15995"/>
                </a:lnTo>
                <a:cubicBezTo>
                  <a:pt x="11289" y="16139"/>
                  <a:pt x="11486" y="16208"/>
                  <a:pt x="11650" y="16208"/>
                </a:cubicBezTo>
                <a:cubicBezTo>
                  <a:pt x="11815" y="16208"/>
                  <a:pt x="12012" y="16139"/>
                  <a:pt x="12143" y="15995"/>
                </a:cubicBezTo>
                <a:cubicBezTo>
                  <a:pt x="12405" y="15706"/>
                  <a:pt x="12405" y="15202"/>
                  <a:pt x="12143" y="14914"/>
                </a:cubicBezTo>
                <a:lnTo>
                  <a:pt x="10666" y="13293"/>
                </a:lnTo>
                <a:cubicBezTo>
                  <a:pt x="11224" y="13149"/>
                  <a:pt x="11755" y="12931"/>
                  <a:pt x="12215" y="12607"/>
                </a:cubicBezTo>
                <a:cubicBezTo>
                  <a:pt x="12576" y="12354"/>
                  <a:pt x="12670" y="11886"/>
                  <a:pt x="12440" y="11526"/>
                </a:cubicBezTo>
                <a:cubicBezTo>
                  <a:pt x="12342" y="11346"/>
                  <a:pt x="12176" y="11233"/>
                  <a:pt x="11999" y="1118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8" name="Form"/>
          <p:cNvSpPr/>
          <p:nvPr/>
        </p:nvSpPr>
        <p:spPr>
          <a:xfrm>
            <a:off x="11250317"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11" y="0"/>
                </a:moveTo>
                <a:cubicBezTo>
                  <a:pt x="8048" y="0"/>
                  <a:pt x="5276" y="1052"/>
                  <a:pt x="3164" y="3164"/>
                </a:cubicBezTo>
                <a:cubicBezTo>
                  <a:pt x="1052" y="5258"/>
                  <a:pt x="0" y="8014"/>
                  <a:pt x="0" y="10777"/>
                </a:cubicBezTo>
                <a:cubicBezTo>
                  <a:pt x="0" y="13541"/>
                  <a:pt x="1052" y="16313"/>
                  <a:pt x="3164" y="18425"/>
                </a:cubicBezTo>
                <a:cubicBezTo>
                  <a:pt x="5276" y="20537"/>
                  <a:pt x="8044" y="21600"/>
                  <a:pt x="10811" y="21600"/>
                </a:cubicBezTo>
                <a:cubicBezTo>
                  <a:pt x="13579" y="21600"/>
                  <a:pt x="16349" y="20537"/>
                  <a:pt x="18425" y="18425"/>
                </a:cubicBezTo>
                <a:cubicBezTo>
                  <a:pt x="20537" y="16331"/>
                  <a:pt x="21600" y="13575"/>
                  <a:pt x="21600" y="10811"/>
                </a:cubicBezTo>
                <a:cubicBezTo>
                  <a:pt x="21600" y="8048"/>
                  <a:pt x="20537" y="5276"/>
                  <a:pt x="18425" y="3164"/>
                </a:cubicBezTo>
                <a:cubicBezTo>
                  <a:pt x="16331" y="1052"/>
                  <a:pt x="13574" y="0"/>
                  <a:pt x="10811" y="0"/>
                </a:cubicBezTo>
                <a:close/>
                <a:moveTo>
                  <a:pt x="10811" y="1024"/>
                </a:moveTo>
                <a:cubicBezTo>
                  <a:pt x="13324" y="1024"/>
                  <a:pt x="15837" y="1962"/>
                  <a:pt x="17731" y="3892"/>
                </a:cubicBezTo>
                <a:cubicBezTo>
                  <a:pt x="21554" y="7716"/>
                  <a:pt x="21554" y="13907"/>
                  <a:pt x="17731" y="17731"/>
                </a:cubicBezTo>
                <a:cubicBezTo>
                  <a:pt x="13907" y="21554"/>
                  <a:pt x="7716" y="21554"/>
                  <a:pt x="3892" y="17731"/>
                </a:cubicBezTo>
                <a:cubicBezTo>
                  <a:pt x="68" y="13907"/>
                  <a:pt x="68" y="7716"/>
                  <a:pt x="3892" y="3892"/>
                </a:cubicBezTo>
                <a:cubicBezTo>
                  <a:pt x="5822" y="1962"/>
                  <a:pt x="8299" y="1024"/>
                  <a:pt x="10811" y="1024"/>
                </a:cubicBezTo>
                <a:close/>
                <a:moveTo>
                  <a:pt x="10800" y="5690"/>
                </a:moveTo>
                <a:cubicBezTo>
                  <a:pt x="8032" y="5727"/>
                  <a:pt x="5774" y="7987"/>
                  <a:pt x="5702" y="10754"/>
                </a:cubicBezTo>
                <a:cubicBezTo>
                  <a:pt x="5629" y="13158"/>
                  <a:pt x="7129" y="15159"/>
                  <a:pt x="9241" y="15887"/>
                </a:cubicBezTo>
                <a:cubicBezTo>
                  <a:pt x="9423" y="15960"/>
                  <a:pt x="9639" y="15821"/>
                  <a:pt x="9639" y="15603"/>
                </a:cubicBezTo>
                <a:cubicBezTo>
                  <a:pt x="9639" y="15275"/>
                  <a:pt x="9639" y="14904"/>
                  <a:pt x="9639" y="14612"/>
                </a:cubicBezTo>
                <a:cubicBezTo>
                  <a:pt x="9493" y="14649"/>
                  <a:pt x="9311" y="14692"/>
                  <a:pt x="9093" y="14692"/>
                </a:cubicBezTo>
                <a:cubicBezTo>
                  <a:pt x="8838" y="14692"/>
                  <a:pt x="8613" y="14649"/>
                  <a:pt x="8467" y="14612"/>
                </a:cubicBezTo>
                <a:cubicBezTo>
                  <a:pt x="8176" y="14503"/>
                  <a:pt x="8039" y="14323"/>
                  <a:pt x="7966" y="14214"/>
                </a:cubicBezTo>
                <a:cubicBezTo>
                  <a:pt x="7930" y="14105"/>
                  <a:pt x="7930" y="14071"/>
                  <a:pt x="7784" y="13816"/>
                </a:cubicBezTo>
                <a:cubicBezTo>
                  <a:pt x="7711" y="13670"/>
                  <a:pt x="7673" y="13627"/>
                  <a:pt x="7636" y="13554"/>
                </a:cubicBezTo>
                <a:cubicBezTo>
                  <a:pt x="7563" y="13445"/>
                  <a:pt x="7456" y="13377"/>
                  <a:pt x="7420" y="13304"/>
                </a:cubicBezTo>
                <a:cubicBezTo>
                  <a:pt x="7347" y="13304"/>
                  <a:pt x="7233" y="13233"/>
                  <a:pt x="7124" y="13087"/>
                </a:cubicBezTo>
                <a:cubicBezTo>
                  <a:pt x="7088" y="13015"/>
                  <a:pt x="7056" y="12976"/>
                  <a:pt x="7056" y="12940"/>
                </a:cubicBezTo>
                <a:cubicBezTo>
                  <a:pt x="7129" y="12903"/>
                  <a:pt x="7274" y="12869"/>
                  <a:pt x="7420" y="12905"/>
                </a:cubicBezTo>
                <a:cubicBezTo>
                  <a:pt x="7821" y="12978"/>
                  <a:pt x="8032" y="13299"/>
                  <a:pt x="8069" y="13372"/>
                </a:cubicBezTo>
                <a:cubicBezTo>
                  <a:pt x="8069" y="13445"/>
                  <a:pt x="8148" y="13636"/>
                  <a:pt x="8330" y="13782"/>
                </a:cubicBezTo>
                <a:cubicBezTo>
                  <a:pt x="8513" y="13927"/>
                  <a:pt x="8690" y="13961"/>
                  <a:pt x="8763" y="13998"/>
                </a:cubicBezTo>
                <a:cubicBezTo>
                  <a:pt x="8872" y="14034"/>
                  <a:pt x="9056" y="14034"/>
                  <a:pt x="9275" y="13998"/>
                </a:cubicBezTo>
                <a:cubicBezTo>
                  <a:pt x="9421" y="13961"/>
                  <a:pt x="9530" y="13921"/>
                  <a:pt x="9639" y="13884"/>
                </a:cubicBezTo>
                <a:cubicBezTo>
                  <a:pt x="9639" y="13775"/>
                  <a:pt x="9635" y="13631"/>
                  <a:pt x="9707" y="13486"/>
                </a:cubicBezTo>
                <a:cubicBezTo>
                  <a:pt x="9780" y="13340"/>
                  <a:pt x="9896" y="13229"/>
                  <a:pt x="9969" y="13156"/>
                </a:cubicBezTo>
                <a:cubicBezTo>
                  <a:pt x="9641" y="13156"/>
                  <a:pt x="9059" y="13124"/>
                  <a:pt x="8513" y="12723"/>
                </a:cubicBezTo>
                <a:cubicBezTo>
                  <a:pt x="7639" y="12068"/>
                  <a:pt x="7379" y="10868"/>
                  <a:pt x="7670" y="9958"/>
                </a:cubicBezTo>
                <a:cubicBezTo>
                  <a:pt x="7780" y="9594"/>
                  <a:pt x="7957" y="9332"/>
                  <a:pt x="8103" y="9150"/>
                </a:cubicBezTo>
                <a:cubicBezTo>
                  <a:pt x="8066" y="9041"/>
                  <a:pt x="8000" y="8793"/>
                  <a:pt x="8000" y="8501"/>
                </a:cubicBezTo>
                <a:cubicBezTo>
                  <a:pt x="8037" y="8173"/>
                  <a:pt x="8110" y="7918"/>
                  <a:pt x="8182" y="7773"/>
                </a:cubicBezTo>
                <a:cubicBezTo>
                  <a:pt x="8328" y="7773"/>
                  <a:pt x="8467" y="7805"/>
                  <a:pt x="8649" y="7841"/>
                </a:cubicBezTo>
                <a:cubicBezTo>
                  <a:pt x="9050" y="7950"/>
                  <a:pt x="9387" y="8173"/>
                  <a:pt x="9605" y="8319"/>
                </a:cubicBezTo>
                <a:cubicBezTo>
                  <a:pt x="9787" y="8246"/>
                  <a:pt x="9965" y="8208"/>
                  <a:pt x="10220" y="8171"/>
                </a:cubicBezTo>
                <a:cubicBezTo>
                  <a:pt x="10474" y="8135"/>
                  <a:pt x="10732" y="8137"/>
                  <a:pt x="10914" y="8137"/>
                </a:cubicBezTo>
                <a:cubicBezTo>
                  <a:pt x="11132" y="8137"/>
                  <a:pt x="11353" y="8135"/>
                  <a:pt x="11608" y="8171"/>
                </a:cubicBezTo>
                <a:cubicBezTo>
                  <a:pt x="11827" y="8208"/>
                  <a:pt x="12040" y="8283"/>
                  <a:pt x="12223" y="8319"/>
                </a:cubicBezTo>
                <a:cubicBezTo>
                  <a:pt x="12441" y="8137"/>
                  <a:pt x="12730" y="7950"/>
                  <a:pt x="13167" y="7841"/>
                </a:cubicBezTo>
                <a:cubicBezTo>
                  <a:pt x="13313" y="7805"/>
                  <a:pt x="13499" y="7773"/>
                  <a:pt x="13645" y="7773"/>
                </a:cubicBezTo>
                <a:cubicBezTo>
                  <a:pt x="13718" y="7918"/>
                  <a:pt x="13827" y="8173"/>
                  <a:pt x="13827" y="8501"/>
                </a:cubicBezTo>
                <a:cubicBezTo>
                  <a:pt x="13827" y="8793"/>
                  <a:pt x="13750" y="9004"/>
                  <a:pt x="13713" y="9150"/>
                </a:cubicBezTo>
                <a:cubicBezTo>
                  <a:pt x="13859" y="9332"/>
                  <a:pt x="14048" y="9594"/>
                  <a:pt x="14157" y="9958"/>
                </a:cubicBezTo>
                <a:cubicBezTo>
                  <a:pt x="14449" y="10868"/>
                  <a:pt x="14189" y="12104"/>
                  <a:pt x="13315" y="12723"/>
                </a:cubicBezTo>
                <a:cubicBezTo>
                  <a:pt x="12769" y="13124"/>
                  <a:pt x="12150" y="13156"/>
                  <a:pt x="11858" y="13156"/>
                </a:cubicBezTo>
                <a:cubicBezTo>
                  <a:pt x="11931" y="13192"/>
                  <a:pt x="12036" y="13304"/>
                  <a:pt x="12109" y="13486"/>
                </a:cubicBezTo>
                <a:cubicBezTo>
                  <a:pt x="12182" y="13668"/>
                  <a:pt x="12188" y="13811"/>
                  <a:pt x="12188" y="13884"/>
                </a:cubicBezTo>
                <a:lnTo>
                  <a:pt x="12223" y="14612"/>
                </a:lnTo>
                <a:cubicBezTo>
                  <a:pt x="12223" y="14940"/>
                  <a:pt x="12223" y="15275"/>
                  <a:pt x="12223" y="15603"/>
                </a:cubicBezTo>
                <a:cubicBezTo>
                  <a:pt x="12222" y="15821"/>
                  <a:pt x="12439" y="15960"/>
                  <a:pt x="12621" y="15887"/>
                </a:cubicBezTo>
                <a:cubicBezTo>
                  <a:pt x="14697" y="15159"/>
                  <a:pt x="16160" y="13231"/>
                  <a:pt x="16160" y="10937"/>
                </a:cubicBezTo>
                <a:cubicBezTo>
                  <a:pt x="16160" y="7987"/>
                  <a:pt x="13750" y="5617"/>
                  <a:pt x="10800" y="569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59" name="Form"/>
          <p:cNvSpPr/>
          <p:nvPr/>
        </p:nvSpPr>
        <p:spPr>
          <a:xfrm>
            <a:off x="3429000" y="4483100"/>
            <a:ext cx="609600" cy="609280"/>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28" y="0"/>
                  <a:pt x="5257" y="1048"/>
                  <a:pt x="3152" y="3154"/>
                </a:cubicBezTo>
                <a:cubicBezTo>
                  <a:pt x="1048" y="5259"/>
                  <a:pt x="0" y="8030"/>
                  <a:pt x="0" y="10800"/>
                </a:cubicBezTo>
                <a:cubicBezTo>
                  <a:pt x="0" y="13570"/>
                  <a:pt x="1048" y="16341"/>
                  <a:pt x="3152" y="18446"/>
                </a:cubicBezTo>
                <a:cubicBezTo>
                  <a:pt x="5257" y="20552"/>
                  <a:pt x="8014" y="21600"/>
                  <a:pt x="10772" y="21600"/>
                </a:cubicBezTo>
                <a:cubicBezTo>
                  <a:pt x="13529" y="21600"/>
                  <a:pt x="16296" y="20552"/>
                  <a:pt x="18437" y="18446"/>
                </a:cubicBezTo>
                <a:cubicBezTo>
                  <a:pt x="20541" y="16341"/>
                  <a:pt x="21600" y="13570"/>
                  <a:pt x="21600" y="10800"/>
                </a:cubicBezTo>
                <a:cubicBezTo>
                  <a:pt x="21600" y="8030"/>
                  <a:pt x="20541" y="5259"/>
                  <a:pt x="18437" y="3154"/>
                </a:cubicBezTo>
                <a:cubicBezTo>
                  <a:pt x="16332" y="1048"/>
                  <a:pt x="13561" y="0"/>
                  <a:pt x="10794" y="0"/>
                </a:cubicBezTo>
                <a:close/>
                <a:moveTo>
                  <a:pt x="10772" y="1021"/>
                </a:moveTo>
                <a:cubicBezTo>
                  <a:pt x="13275" y="1021"/>
                  <a:pt x="15788" y="1992"/>
                  <a:pt x="17711" y="3880"/>
                </a:cubicBezTo>
                <a:cubicBezTo>
                  <a:pt x="21521" y="7692"/>
                  <a:pt x="21521" y="13908"/>
                  <a:pt x="17711" y="17720"/>
                </a:cubicBezTo>
                <a:cubicBezTo>
                  <a:pt x="13901" y="21532"/>
                  <a:pt x="7688" y="21532"/>
                  <a:pt x="3878" y="17720"/>
                </a:cubicBezTo>
                <a:cubicBezTo>
                  <a:pt x="68" y="13908"/>
                  <a:pt x="68" y="7692"/>
                  <a:pt x="3878" y="3880"/>
                </a:cubicBezTo>
                <a:cubicBezTo>
                  <a:pt x="5765" y="1956"/>
                  <a:pt x="8268" y="1021"/>
                  <a:pt x="10772" y="1021"/>
                </a:cubicBezTo>
                <a:close/>
                <a:moveTo>
                  <a:pt x="11134" y="5525"/>
                </a:moveTo>
                <a:cubicBezTo>
                  <a:pt x="9683" y="5452"/>
                  <a:pt x="8332" y="5960"/>
                  <a:pt x="7279" y="6977"/>
                </a:cubicBezTo>
                <a:cubicBezTo>
                  <a:pt x="6227" y="7957"/>
                  <a:pt x="5692" y="9291"/>
                  <a:pt x="5692" y="10743"/>
                </a:cubicBezTo>
                <a:cubicBezTo>
                  <a:pt x="5692" y="11615"/>
                  <a:pt x="5905" y="12490"/>
                  <a:pt x="6304" y="13216"/>
                </a:cubicBezTo>
                <a:cubicBezTo>
                  <a:pt x="6304" y="13253"/>
                  <a:pt x="6338" y="13248"/>
                  <a:pt x="6338" y="13284"/>
                </a:cubicBezTo>
                <a:lnTo>
                  <a:pt x="5613" y="15724"/>
                </a:lnTo>
                <a:cubicBezTo>
                  <a:pt x="5576" y="15796"/>
                  <a:pt x="5619" y="15903"/>
                  <a:pt x="5692" y="15939"/>
                </a:cubicBezTo>
                <a:cubicBezTo>
                  <a:pt x="5728" y="15975"/>
                  <a:pt x="5801" y="16007"/>
                  <a:pt x="5873" y="16007"/>
                </a:cubicBezTo>
                <a:cubicBezTo>
                  <a:pt x="5910" y="16007"/>
                  <a:pt x="5905" y="16007"/>
                  <a:pt x="5941" y="16007"/>
                </a:cubicBezTo>
                <a:lnTo>
                  <a:pt x="8368" y="15281"/>
                </a:lnTo>
                <a:cubicBezTo>
                  <a:pt x="8731" y="15463"/>
                  <a:pt x="9103" y="15649"/>
                  <a:pt x="9502" y="15758"/>
                </a:cubicBezTo>
                <a:cubicBezTo>
                  <a:pt x="9973" y="15903"/>
                  <a:pt x="10436" y="15939"/>
                  <a:pt x="10908" y="15939"/>
                </a:cubicBezTo>
                <a:cubicBezTo>
                  <a:pt x="12359" y="15939"/>
                  <a:pt x="13668" y="15356"/>
                  <a:pt x="14683" y="14339"/>
                </a:cubicBezTo>
                <a:cubicBezTo>
                  <a:pt x="15627" y="13250"/>
                  <a:pt x="16139" y="11912"/>
                  <a:pt x="16067" y="10460"/>
                </a:cubicBezTo>
                <a:cubicBezTo>
                  <a:pt x="15958" y="7810"/>
                  <a:pt x="13783" y="5634"/>
                  <a:pt x="11134" y="5525"/>
                </a:cubicBezTo>
                <a:close/>
                <a:moveTo>
                  <a:pt x="11055" y="6285"/>
                </a:moveTo>
                <a:cubicBezTo>
                  <a:pt x="13305" y="6394"/>
                  <a:pt x="15153" y="8243"/>
                  <a:pt x="15262" y="10494"/>
                </a:cubicBezTo>
                <a:cubicBezTo>
                  <a:pt x="15334" y="11728"/>
                  <a:pt x="14908" y="12890"/>
                  <a:pt x="14037" y="13761"/>
                </a:cubicBezTo>
                <a:cubicBezTo>
                  <a:pt x="13203" y="14632"/>
                  <a:pt x="12037" y="15145"/>
                  <a:pt x="10840" y="15145"/>
                </a:cubicBezTo>
                <a:cubicBezTo>
                  <a:pt x="10441" y="15145"/>
                  <a:pt x="10001" y="15072"/>
                  <a:pt x="9638" y="14963"/>
                </a:cubicBezTo>
                <a:cubicBezTo>
                  <a:pt x="9275" y="14855"/>
                  <a:pt x="8912" y="14705"/>
                  <a:pt x="8549" y="14487"/>
                </a:cubicBezTo>
                <a:lnTo>
                  <a:pt x="8413" y="14419"/>
                </a:lnTo>
                <a:lnTo>
                  <a:pt x="6599" y="14963"/>
                </a:lnTo>
                <a:lnTo>
                  <a:pt x="7143" y="13284"/>
                </a:lnTo>
                <a:lnTo>
                  <a:pt x="7143" y="13103"/>
                </a:lnTo>
                <a:lnTo>
                  <a:pt x="7064" y="13001"/>
                </a:lnTo>
                <a:cubicBezTo>
                  <a:pt x="7028" y="12928"/>
                  <a:pt x="6998" y="12892"/>
                  <a:pt x="6962" y="12819"/>
                </a:cubicBezTo>
                <a:cubicBezTo>
                  <a:pt x="6599" y="12166"/>
                  <a:pt x="6418" y="11435"/>
                  <a:pt x="6418" y="10709"/>
                </a:cubicBezTo>
                <a:cubicBezTo>
                  <a:pt x="6418" y="9475"/>
                  <a:pt x="6883" y="8356"/>
                  <a:pt x="7790" y="7521"/>
                </a:cubicBezTo>
                <a:cubicBezTo>
                  <a:pt x="8660" y="6686"/>
                  <a:pt x="9821" y="6249"/>
                  <a:pt x="11055" y="6285"/>
                </a:cubicBezTo>
                <a:close/>
                <a:moveTo>
                  <a:pt x="9162" y="8055"/>
                </a:moveTo>
                <a:cubicBezTo>
                  <a:pt x="8581" y="8055"/>
                  <a:pt x="8141" y="8531"/>
                  <a:pt x="8141" y="9076"/>
                </a:cubicBezTo>
                <a:cubicBezTo>
                  <a:pt x="8141" y="9765"/>
                  <a:pt x="8327" y="10378"/>
                  <a:pt x="8617" y="10959"/>
                </a:cubicBezTo>
                <a:cubicBezTo>
                  <a:pt x="9125" y="11866"/>
                  <a:pt x="9958" y="12597"/>
                  <a:pt x="11010" y="12887"/>
                </a:cubicBezTo>
                <a:cubicBezTo>
                  <a:pt x="11373" y="12996"/>
                  <a:pt x="11735" y="13024"/>
                  <a:pt x="12098" y="13024"/>
                </a:cubicBezTo>
                <a:cubicBezTo>
                  <a:pt x="12643" y="13024"/>
                  <a:pt x="13073" y="12592"/>
                  <a:pt x="13073" y="12048"/>
                </a:cubicBezTo>
                <a:cubicBezTo>
                  <a:pt x="13073" y="12012"/>
                  <a:pt x="13073" y="11937"/>
                  <a:pt x="13073" y="11900"/>
                </a:cubicBezTo>
                <a:cubicBezTo>
                  <a:pt x="13073" y="11828"/>
                  <a:pt x="13076" y="11792"/>
                  <a:pt x="13039" y="11719"/>
                </a:cubicBezTo>
                <a:lnTo>
                  <a:pt x="11441" y="11356"/>
                </a:lnTo>
                <a:cubicBezTo>
                  <a:pt x="11404" y="11356"/>
                  <a:pt x="11373" y="11354"/>
                  <a:pt x="11373" y="11390"/>
                </a:cubicBezTo>
                <a:lnTo>
                  <a:pt x="11157" y="11832"/>
                </a:lnTo>
                <a:cubicBezTo>
                  <a:pt x="11121" y="11869"/>
                  <a:pt x="11080" y="11866"/>
                  <a:pt x="11044" y="11866"/>
                </a:cubicBezTo>
                <a:cubicBezTo>
                  <a:pt x="10246" y="11576"/>
                  <a:pt x="9588" y="10918"/>
                  <a:pt x="9298" y="10119"/>
                </a:cubicBezTo>
                <a:cubicBezTo>
                  <a:pt x="9298" y="10083"/>
                  <a:pt x="9307" y="10054"/>
                  <a:pt x="9343" y="10017"/>
                </a:cubicBezTo>
                <a:lnTo>
                  <a:pt x="9808" y="9756"/>
                </a:lnTo>
                <a:cubicBezTo>
                  <a:pt x="9844" y="9756"/>
                  <a:pt x="9842" y="9725"/>
                  <a:pt x="9842" y="9688"/>
                </a:cubicBezTo>
                <a:lnTo>
                  <a:pt x="9479" y="8089"/>
                </a:lnTo>
                <a:cubicBezTo>
                  <a:pt x="9443" y="8089"/>
                  <a:pt x="9379" y="8055"/>
                  <a:pt x="9343" y="8055"/>
                </a:cubicBezTo>
                <a:cubicBezTo>
                  <a:pt x="9270" y="8055"/>
                  <a:pt x="9234" y="8055"/>
                  <a:pt x="9162" y="805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0" name="Form"/>
          <p:cNvSpPr/>
          <p:nvPr/>
        </p:nvSpPr>
        <p:spPr>
          <a:xfrm>
            <a:off x="8643211" y="4483100"/>
            <a:ext cx="609601" cy="608512"/>
          </a:xfrm>
          <a:custGeom>
            <a:avLst/>
            <a:gdLst/>
            <a:ahLst/>
            <a:cxnLst>
              <a:cxn ang="0">
                <a:pos x="wd2" y="hd2"/>
              </a:cxn>
              <a:cxn ang="5400000">
                <a:pos x="wd2" y="hd2"/>
              </a:cxn>
              <a:cxn ang="10800000">
                <a:pos x="wd2" y="hd2"/>
              </a:cxn>
              <a:cxn ang="16200000">
                <a:pos x="wd2" y="hd2"/>
              </a:cxn>
            </a:cxnLst>
            <a:rect l="0" t="0" r="r" b="b"/>
            <a:pathLst>
              <a:path w="20596" h="21600" extrusionOk="0">
                <a:moveTo>
                  <a:pt x="10296" y="0"/>
                </a:moveTo>
                <a:cubicBezTo>
                  <a:pt x="7657" y="0"/>
                  <a:pt x="5014" y="1050"/>
                  <a:pt x="3007" y="3159"/>
                </a:cubicBezTo>
                <a:cubicBezTo>
                  <a:pt x="1069" y="5195"/>
                  <a:pt x="0" y="7922"/>
                  <a:pt x="0" y="10794"/>
                </a:cubicBezTo>
                <a:cubicBezTo>
                  <a:pt x="0" y="13667"/>
                  <a:pt x="1069" y="16394"/>
                  <a:pt x="3007" y="18430"/>
                </a:cubicBezTo>
                <a:cubicBezTo>
                  <a:pt x="5014" y="20539"/>
                  <a:pt x="7644" y="21600"/>
                  <a:pt x="10274" y="21600"/>
                </a:cubicBezTo>
                <a:cubicBezTo>
                  <a:pt x="12905" y="21600"/>
                  <a:pt x="15544" y="20548"/>
                  <a:pt x="17585" y="18475"/>
                </a:cubicBezTo>
                <a:cubicBezTo>
                  <a:pt x="21600" y="14258"/>
                  <a:pt x="21600" y="7376"/>
                  <a:pt x="17585" y="3159"/>
                </a:cubicBezTo>
                <a:cubicBezTo>
                  <a:pt x="15578" y="1050"/>
                  <a:pt x="12935" y="0"/>
                  <a:pt x="10296" y="0"/>
                </a:cubicBezTo>
                <a:close/>
                <a:moveTo>
                  <a:pt x="10274" y="977"/>
                </a:moveTo>
                <a:cubicBezTo>
                  <a:pt x="12662" y="977"/>
                  <a:pt x="15059" y="1963"/>
                  <a:pt x="16893" y="3818"/>
                </a:cubicBezTo>
                <a:cubicBezTo>
                  <a:pt x="20527" y="7636"/>
                  <a:pt x="20527" y="13851"/>
                  <a:pt x="16893" y="17669"/>
                </a:cubicBezTo>
                <a:cubicBezTo>
                  <a:pt x="13259" y="21486"/>
                  <a:pt x="7333" y="21486"/>
                  <a:pt x="3699" y="17669"/>
                </a:cubicBezTo>
                <a:cubicBezTo>
                  <a:pt x="1934" y="15851"/>
                  <a:pt x="973" y="13342"/>
                  <a:pt x="973" y="10760"/>
                </a:cubicBezTo>
                <a:cubicBezTo>
                  <a:pt x="973" y="8179"/>
                  <a:pt x="1934" y="5706"/>
                  <a:pt x="3699" y="3852"/>
                </a:cubicBezTo>
                <a:cubicBezTo>
                  <a:pt x="5498" y="1925"/>
                  <a:pt x="7886" y="977"/>
                  <a:pt x="10274" y="977"/>
                </a:cubicBezTo>
                <a:close/>
                <a:moveTo>
                  <a:pt x="8068" y="5818"/>
                </a:moveTo>
                <a:cubicBezTo>
                  <a:pt x="6476" y="5818"/>
                  <a:pt x="5191" y="7167"/>
                  <a:pt x="5191" y="8840"/>
                </a:cubicBezTo>
                <a:cubicBezTo>
                  <a:pt x="5191" y="9349"/>
                  <a:pt x="5328" y="9858"/>
                  <a:pt x="5570" y="10294"/>
                </a:cubicBezTo>
                <a:cubicBezTo>
                  <a:pt x="5535" y="10549"/>
                  <a:pt x="5505" y="10801"/>
                  <a:pt x="5505" y="11056"/>
                </a:cubicBezTo>
                <a:cubicBezTo>
                  <a:pt x="5505" y="13783"/>
                  <a:pt x="7616" y="15964"/>
                  <a:pt x="10177" y="15964"/>
                </a:cubicBezTo>
                <a:cubicBezTo>
                  <a:pt x="10419" y="15964"/>
                  <a:pt x="10692" y="15921"/>
                  <a:pt x="10934" y="15885"/>
                </a:cubicBezTo>
                <a:cubicBezTo>
                  <a:pt x="11349" y="16139"/>
                  <a:pt x="11834" y="16248"/>
                  <a:pt x="12318" y="16248"/>
                </a:cubicBezTo>
                <a:cubicBezTo>
                  <a:pt x="13910" y="16248"/>
                  <a:pt x="15195" y="14910"/>
                  <a:pt x="15195" y="13237"/>
                </a:cubicBezTo>
                <a:cubicBezTo>
                  <a:pt x="15195" y="12692"/>
                  <a:pt x="15059" y="12185"/>
                  <a:pt x="14817" y="11749"/>
                </a:cubicBezTo>
                <a:cubicBezTo>
                  <a:pt x="14851" y="11494"/>
                  <a:pt x="14882" y="11240"/>
                  <a:pt x="14882" y="11022"/>
                </a:cubicBezTo>
                <a:cubicBezTo>
                  <a:pt x="14882" y="8295"/>
                  <a:pt x="12771" y="6113"/>
                  <a:pt x="10209" y="6113"/>
                </a:cubicBezTo>
                <a:cubicBezTo>
                  <a:pt x="9967" y="6113"/>
                  <a:pt x="9729" y="6145"/>
                  <a:pt x="9452" y="6181"/>
                </a:cubicBezTo>
                <a:cubicBezTo>
                  <a:pt x="9037" y="5927"/>
                  <a:pt x="8553" y="5818"/>
                  <a:pt x="8068" y="5818"/>
                </a:cubicBezTo>
                <a:close/>
                <a:moveTo>
                  <a:pt x="10209" y="7965"/>
                </a:moveTo>
                <a:cubicBezTo>
                  <a:pt x="10694" y="8001"/>
                  <a:pt x="11079" y="8111"/>
                  <a:pt x="11183" y="8147"/>
                </a:cubicBezTo>
                <a:cubicBezTo>
                  <a:pt x="11529" y="8256"/>
                  <a:pt x="11730" y="8404"/>
                  <a:pt x="11799" y="8476"/>
                </a:cubicBezTo>
                <a:cubicBezTo>
                  <a:pt x="12042" y="8658"/>
                  <a:pt x="12143" y="8801"/>
                  <a:pt x="12178" y="8874"/>
                </a:cubicBezTo>
                <a:cubicBezTo>
                  <a:pt x="12247" y="8983"/>
                  <a:pt x="12286" y="9085"/>
                  <a:pt x="12286" y="9158"/>
                </a:cubicBezTo>
                <a:cubicBezTo>
                  <a:pt x="12286" y="9231"/>
                  <a:pt x="12325" y="9422"/>
                  <a:pt x="12221" y="9567"/>
                </a:cubicBezTo>
                <a:cubicBezTo>
                  <a:pt x="12083" y="9785"/>
                  <a:pt x="11806" y="9856"/>
                  <a:pt x="11529" y="9783"/>
                </a:cubicBezTo>
                <a:cubicBezTo>
                  <a:pt x="11494" y="9747"/>
                  <a:pt x="11425" y="9706"/>
                  <a:pt x="11356" y="9669"/>
                </a:cubicBezTo>
                <a:cubicBezTo>
                  <a:pt x="11287" y="9633"/>
                  <a:pt x="11287" y="9597"/>
                  <a:pt x="11183" y="9488"/>
                </a:cubicBezTo>
                <a:cubicBezTo>
                  <a:pt x="11148" y="9451"/>
                  <a:pt x="11079" y="9379"/>
                  <a:pt x="11010" y="9306"/>
                </a:cubicBezTo>
                <a:cubicBezTo>
                  <a:pt x="10941" y="9233"/>
                  <a:pt x="10793" y="9129"/>
                  <a:pt x="10620" y="9056"/>
                </a:cubicBezTo>
                <a:cubicBezTo>
                  <a:pt x="10447" y="8983"/>
                  <a:pt x="10315" y="8979"/>
                  <a:pt x="10177" y="8942"/>
                </a:cubicBezTo>
                <a:cubicBezTo>
                  <a:pt x="10039" y="8942"/>
                  <a:pt x="9898" y="8904"/>
                  <a:pt x="9690" y="8976"/>
                </a:cubicBezTo>
                <a:cubicBezTo>
                  <a:pt x="9552" y="9013"/>
                  <a:pt x="9375" y="9090"/>
                  <a:pt x="9236" y="9272"/>
                </a:cubicBezTo>
                <a:cubicBezTo>
                  <a:pt x="9167" y="9344"/>
                  <a:pt x="9139" y="9451"/>
                  <a:pt x="9139" y="9488"/>
                </a:cubicBezTo>
                <a:cubicBezTo>
                  <a:pt x="9139" y="9560"/>
                  <a:pt x="9102" y="9672"/>
                  <a:pt x="9171" y="9817"/>
                </a:cubicBezTo>
                <a:cubicBezTo>
                  <a:pt x="9206" y="9890"/>
                  <a:pt x="9277" y="9963"/>
                  <a:pt x="9312" y="9999"/>
                </a:cubicBezTo>
                <a:cubicBezTo>
                  <a:pt x="9416" y="10072"/>
                  <a:pt x="9515" y="10144"/>
                  <a:pt x="9723" y="10181"/>
                </a:cubicBezTo>
                <a:cubicBezTo>
                  <a:pt x="9896" y="10253"/>
                  <a:pt x="10041" y="10258"/>
                  <a:pt x="10145" y="10294"/>
                </a:cubicBezTo>
                <a:cubicBezTo>
                  <a:pt x="10145" y="10294"/>
                  <a:pt x="10419" y="10358"/>
                  <a:pt x="10696" y="10431"/>
                </a:cubicBezTo>
                <a:cubicBezTo>
                  <a:pt x="11042" y="10503"/>
                  <a:pt x="11248" y="10585"/>
                  <a:pt x="11421" y="10658"/>
                </a:cubicBezTo>
                <a:cubicBezTo>
                  <a:pt x="11628" y="10731"/>
                  <a:pt x="11763" y="10801"/>
                  <a:pt x="11832" y="10874"/>
                </a:cubicBezTo>
                <a:cubicBezTo>
                  <a:pt x="11936" y="10947"/>
                  <a:pt x="12046" y="11017"/>
                  <a:pt x="12081" y="11090"/>
                </a:cubicBezTo>
                <a:cubicBezTo>
                  <a:pt x="12150" y="11162"/>
                  <a:pt x="12249" y="11272"/>
                  <a:pt x="12318" y="11453"/>
                </a:cubicBezTo>
                <a:cubicBezTo>
                  <a:pt x="12353" y="11490"/>
                  <a:pt x="12457" y="11749"/>
                  <a:pt x="12491" y="12112"/>
                </a:cubicBezTo>
                <a:cubicBezTo>
                  <a:pt x="12526" y="12185"/>
                  <a:pt x="12530" y="12840"/>
                  <a:pt x="12081" y="13385"/>
                </a:cubicBezTo>
                <a:cubicBezTo>
                  <a:pt x="11907" y="13567"/>
                  <a:pt x="11730" y="13676"/>
                  <a:pt x="11626" y="13749"/>
                </a:cubicBezTo>
                <a:cubicBezTo>
                  <a:pt x="11315" y="13930"/>
                  <a:pt x="11079" y="13962"/>
                  <a:pt x="10837" y="13999"/>
                </a:cubicBezTo>
                <a:cubicBezTo>
                  <a:pt x="10214" y="14108"/>
                  <a:pt x="9764" y="14035"/>
                  <a:pt x="9625" y="13999"/>
                </a:cubicBezTo>
                <a:cubicBezTo>
                  <a:pt x="9349" y="13962"/>
                  <a:pt x="8929" y="13894"/>
                  <a:pt x="8479" y="13567"/>
                </a:cubicBezTo>
                <a:cubicBezTo>
                  <a:pt x="8237" y="13421"/>
                  <a:pt x="8135" y="13276"/>
                  <a:pt x="8101" y="13203"/>
                </a:cubicBezTo>
                <a:cubicBezTo>
                  <a:pt x="8031" y="13130"/>
                  <a:pt x="7754" y="12692"/>
                  <a:pt x="7927" y="12328"/>
                </a:cubicBezTo>
                <a:cubicBezTo>
                  <a:pt x="7962" y="12219"/>
                  <a:pt x="8031" y="12149"/>
                  <a:pt x="8101" y="12112"/>
                </a:cubicBezTo>
                <a:cubicBezTo>
                  <a:pt x="8135" y="12076"/>
                  <a:pt x="8304" y="11962"/>
                  <a:pt x="8512" y="11999"/>
                </a:cubicBezTo>
                <a:cubicBezTo>
                  <a:pt x="8788" y="12035"/>
                  <a:pt x="8931" y="12258"/>
                  <a:pt x="8966" y="12294"/>
                </a:cubicBezTo>
                <a:cubicBezTo>
                  <a:pt x="9000" y="12331"/>
                  <a:pt x="9028" y="12358"/>
                  <a:pt x="9063" y="12431"/>
                </a:cubicBezTo>
                <a:cubicBezTo>
                  <a:pt x="9098" y="12467"/>
                  <a:pt x="9169" y="12540"/>
                  <a:pt x="9204" y="12612"/>
                </a:cubicBezTo>
                <a:cubicBezTo>
                  <a:pt x="9204" y="12612"/>
                  <a:pt x="9314" y="12767"/>
                  <a:pt x="9452" y="12840"/>
                </a:cubicBezTo>
                <a:cubicBezTo>
                  <a:pt x="9764" y="13058"/>
                  <a:pt x="10071" y="13055"/>
                  <a:pt x="10209" y="13055"/>
                </a:cubicBezTo>
                <a:cubicBezTo>
                  <a:pt x="10313" y="13055"/>
                  <a:pt x="10415" y="13058"/>
                  <a:pt x="10588" y="13021"/>
                </a:cubicBezTo>
                <a:cubicBezTo>
                  <a:pt x="10692" y="12985"/>
                  <a:pt x="11144" y="12876"/>
                  <a:pt x="11248" y="12476"/>
                </a:cubicBezTo>
                <a:cubicBezTo>
                  <a:pt x="11282" y="12403"/>
                  <a:pt x="11282" y="12249"/>
                  <a:pt x="11248" y="12067"/>
                </a:cubicBezTo>
                <a:cubicBezTo>
                  <a:pt x="11213" y="11994"/>
                  <a:pt x="11176" y="11924"/>
                  <a:pt x="11107" y="11851"/>
                </a:cubicBezTo>
                <a:cubicBezTo>
                  <a:pt x="11003" y="11742"/>
                  <a:pt x="10863" y="11703"/>
                  <a:pt x="10794" y="11703"/>
                </a:cubicBezTo>
                <a:cubicBezTo>
                  <a:pt x="10447" y="11631"/>
                  <a:pt x="10145" y="11526"/>
                  <a:pt x="9799" y="11453"/>
                </a:cubicBezTo>
                <a:cubicBezTo>
                  <a:pt x="9487" y="11381"/>
                  <a:pt x="9312" y="11344"/>
                  <a:pt x="9139" y="11272"/>
                </a:cubicBezTo>
                <a:cubicBezTo>
                  <a:pt x="8897" y="11199"/>
                  <a:pt x="8719" y="11122"/>
                  <a:pt x="8512" y="10976"/>
                </a:cubicBezTo>
                <a:cubicBezTo>
                  <a:pt x="8373" y="10903"/>
                  <a:pt x="8306" y="10794"/>
                  <a:pt x="8306" y="10794"/>
                </a:cubicBezTo>
                <a:cubicBezTo>
                  <a:pt x="8168" y="10613"/>
                  <a:pt x="8059" y="10469"/>
                  <a:pt x="8025" y="10397"/>
                </a:cubicBezTo>
                <a:cubicBezTo>
                  <a:pt x="7956" y="10215"/>
                  <a:pt x="7928" y="10076"/>
                  <a:pt x="7927" y="9931"/>
                </a:cubicBezTo>
                <a:cubicBezTo>
                  <a:pt x="7927" y="9822"/>
                  <a:pt x="7891" y="9640"/>
                  <a:pt x="7960" y="9385"/>
                </a:cubicBezTo>
                <a:cubicBezTo>
                  <a:pt x="7995" y="9167"/>
                  <a:pt x="8066" y="9015"/>
                  <a:pt x="8101" y="8942"/>
                </a:cubicBezTo>
                <a:cubicBezTo>
                  <a:pt x="8343" y="8506"/>
                  <a:pt x="8717" y="8288"/>
                  <a:pt x="8890" y="8215"/>
                </a:cubicBezTo>
                <a:cubicBezTo>
                  <a:pt x="9098" y="8106"/>
                  <a:pt x="9279" y="8070"/>
                  <a:pt x="9452" y="8033"/>
                </a:cubicBezTo>
                <a:cubicBezTo>
                  <a:pt x="9522" y="8033"/>
                  <a:pt x="9829" y="7965"/>
                  <a:pt x="10209" y="796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1" name="Form"/>
          <p:cNvSpPr/>
          <p:nvPr/>
        </p:nvSpPr>
        <p:spPr>
          <a:xfrm>
            <a:off x="4732552" y="4483100"/>
            <a:ext cx="609602" cy="609919"/>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8044"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60" y="21600"/>
                  <a:pt x="16337" y="20549"/>
                  <a:pt x="18430" y="18421"/>
                </a:cubicBezTo>
                <a:cubicBezTo>
                  <a:pt x="20542" y="16329"/>
                  <a:pt x="21600" y="13574"/>
                  <a:pt x="21600" y="10811"/>
                </a:cubicBezTo>
                <a:cubicBezTo>
                  <a:pt x="21600" y="8049"/>
                  <a:pt x="20542" y="5278"/>
                  <a:pt x="18430" y="3168"/>
                </a:cubicBezTo>
                <a:cubicBezTo>
                  <a:pt x="16319" y="1057"/>
                  <a:pt x="13567" y="0"/>
                  <a:pt x="10806" y="0"/>
                </a:cubicBezTo>
                <a:close/>
                <a:moveTo>
                  <a:pt x="10817" y="1037"/>
                </a:moveTo>
                <a:cubicBezTo>
                  <a:pt x="13307" y="1037"/>
                  <a:pt x="15832" y="1977"/>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14110" y="6775"/>
                </a:moveTo>
                <a:cubicBezTo>
                  <a:pt x="13425" y="6739"/>
                  <a:pt x="12926" y="7028"/>
                  <a:pt x="12746" y="7136"/>
                </a:cubicBezTo>
                <a:cubicBezTo>
                  <a:pt x="11663" y="7785"/>
                  <a:pt x="11372" y="9014"/>
                  <a:pt x="11336" y="9267"/>
                </a:cubicBezTo>
                <a:cubicBezTo>
                  <a:pt x="11444" y="9195"/>
                  <a:pt x="11731" y="9017"/>
                  <a:pt x="12091" y="9053"/>
                </a:cubicBezTo>
                <a:cubicBezTo>
                  <a:pt x="12200" y="9053"/>
                  <a:pt x="12419" y="9086"/>
                  <a:pt x="12599" y="9267"/>
                </a:cubicBezTo>
                <a:cubicBezTo>
                  <a:pt x="12635" y="9339"/>
                  <a:pt x="12816" y="9486"/>
                  <a:pt x="12780" y="9954"/>
                </a:cubicBezTo>
                <a:cubicBezTo>
                  <a:pt x="12743" y="10315"/>
                  <a:pt x="12525" y="10816"/>
                  <a:pt x="12091" y="11465"/>
                </a:cubicBezTo>
                <a:cubicBezTo>
                  <a:pt x="11658" y="12151"/>
                  <a:pt x="11336" y="12480"/>
                  <a:pt x="11155" y="12480"/>
                </a:cubicBezTo>
                <a:cubicBezTo>
                  <a:pt x="10867" y="12480"/>
                  <a:pt x="10652" y="11970"/>
                  <a:pt x="10400" y="10924"/>
                </a:cubicBezTo>
                <a:cubicBezTo>
                  <a:pt x="10327" y="10635"/>
                  <a:pt x="10174" y="9840"/>
                  <a:pt x="9994" y="8613"/>
                </a:cubicBezTo>
                <a:cubicBezTo>
                  <a:pt x="9813" y="7422"/>
                  <a:pt x="9387" y="7210"/>
                  <a:pt x="9170" y="7102"/>
                </a:cubicBezTo>
                <a:cubicBezTo>
                  <a:pt x="8809" y="6886"/>
                  <a:pt x="8412" y="6956"/>
                  <a:pt x="8268" y="6956"/>
                </a:cubicBezTo>
                <a:cubicBezTo>
                  <a:pt x="7799" y="7028"/>
                  <a:pt x="7440" y="7278"/>
                  <a:pt x="6971" y="7711"/>
                </a:cubicBezTo>
                <a:cubicBezTo>
                  <a:pt x="6538" y="8072"/>
                  <a:pt x="6028" y="8586"/>
                  <a:pt x="5414" y="9199"/>
                </a:cubicBezTo>
                <a:cubicBezTo>
                  <a:pt x="5558" y="9416"/>
                  <a:pt x="5743" y="9591"/>
                  <a:pt x="5888" y="9808"/>
                </a:cubicBezTo>
                <a:cubicBezTo>
                  <a:pt x="6104" y="9555"/>
                  <a:pt x="6465" y="9262"/>
                  <a:pt x="6790" y="9334"/>
                </a:cubicBezTo>
                <a:cubicBezTo>
                  <a:pt x="7187" y="9407"/>
                  <a:pt x="7365" y="9916"/>
                  <a:pt x="7726" y="11071"/>
                </a:cubicBezTo>
                <a:cubicBezTo>
                  <a:pt x="8448" y="13596"/>
                  <a:pt x="8372" y="14532"/>
                  <a:pt x="9238" y="15253"/>
                </a:cubicBezTo>
                <a:cubicBezTo>
                  <a:pt x="9418" y="15397"/>
                  <a:pt x="9705" y="15654"/>
                  <a:pt x="10174" y="15727"/>
                </a:cubicBezTo>
                <a:cubicBezTo>
                  <a:pt x="11473" y="15943"/>
                  <a:pt x="12592" y="14500"/>
                  <a:pt x="13783" y="13021"/>
                </a:cubicBezTo>
                <a:cubicBezTo>
                  <a:pt x="14686" y="11866"/>
                  <a:pt x="16170" y="9957"/>
                  <a:pt x="15881" y="8297"/>
                </a:cubicBezTo>
                <a:cubicBezTo>
                  <a:pt x="15845" y="8045"/>
                  <a:pt x="15699" y="7431"/>
                  <a:pt x="15193" y="7035"/>
                </a:cubicBezTo>
                <a:cubicBezTo>
                  <a:pt x="14724" y="6818"/>
                  <a:pt x="14291" y="6775"/>
                  <a:pt x="14110" y="677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2" name="Form"/>
          <p:cNvSpPr/>
          <p:nvPr/>
        </p:nvSpPr>
        <p:spPr>
          <a:xfrm>
            <a:off x="12553870" y="4483100"/>
            <a:ext cx="609601" cy="609729"/>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63" y="20526"/>
                  <a:pt x="16800" y="18437"/>
                </a:cubicBezTo>
                <a:cubicBezTo>
                  <a:pt x="20640" y="14223"/>
                  <a:pt x="20640" y="7377"/>
                  <a:pt x="16800" y="3163"/>
                </a:cubicBezTo>
                <a:cubicBezTo>
                  <a:pt x="14879" y="1056"/>
                  <a:pt x="12354" y="0"/>
                  <a:pt x="9835" y="0"/>
                </a:cubicBezTo>
                <a:close/>
                <a:moveTo>
                  <a:pt x="9835" y="1002"/>
                </a:moveTo>
                <a:cubicBezTo>
                  <a:pt x="12100" y="1002"/>
                  <a:pt x="14403"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7281" y="8645"/>
                </a:moveTo>
                <a:cubicBezTo>
                  <a:pt x="6157" y="8645"/>
                  <a:pt x="5250" y="9640"/>
                  <a:pt x="5250" y="10873"/>
                </a:cubicBezTo>
                <a:cubicBezTo>
                  <a:pt x="5250" y="12106"/>
                  <a:pt x="6157" y="13113"/>
                  <a:pt x="7281" y="13113"/>
                </a:cubicBezTo>
                <a:cubicBezTo>
                  <a:pt x="8405" y="13113"/>
                  <a:pt x="9322" y="12107"/>
                  <a:pt x="9322" y="10873"/>
                </a:cubicBezTo>
                <a:cubicBezTo>
                  <a:pt x="9322" y="9640"/>
                  <a:pt x="8405" y="8645"/>
                  <a:pt x="7281" y="8645"/>
                </a:cubicBezTo>
                <a:close/>
                <a:moveTo>
                  <a:pt x="12533" y="8645"/>
                </a:moveTo>
                <a:cubicBezTo>
                  <a:pt x="11409" y="8645"/>
                  <a:pt x="10502" y="9640"/>
                  <a:pt x="10502" y="10873"/>
                </a:cubicBezTo>
                <a:cubicBezTo>
                  <a:pt x="10502" y="12106"/>
                  <a:pt x="11409" y="13113"/>
                  <a:pt x="12533" y="13113"/>
                </a:cubicBezTo>
                <a:cubicBezTo>
                  <a:pt x="13657" y="13113"/>
                  <a:pt x="14574" y="12107"/>
                  <a:pt x="14574" y="10873"/>
                </a:cubicBezTo>
                <a:cubicBezTo>
                  <a:pt x="14574" y="9640"/>
                  <a:pt x="13657" y="8645"/>
                  <a:pt x="12533" y="864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3" name="Form"/>
          <p:cNvSpPr/>
          <p:nvPr/>
        </p:nvSpPr>
        <p:spPr>
          <a:xfrm>
            <a:off x="9946764" y="4483100"/>
            <a:ext cx="609601" cy="609729"/>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26"/>
                  <a:pt x="16800" y="18437"/>
                </a:cubicBezTo>
                <a:cubicBezTo>
                  <a:pt x="20640" y="14223"/>
                  <a:pt x="20640" y="7377"/>
                  <a:pt x="16800" y="3163"/>
                </a:cubicBezTo>
                <a:cubicBezTo>
                  <a:pt x="14879" y="1056"/>
                  <a:pt x="12354" y="0"/>
                  <a:pt x="9835" y="0"/>
                </a:cubicBezTo>
                <a:close/>
                <a:moveTo>
                  <a:pt x="9835" y="1002"/>
                </a:moveTo>
                <a:cubicBezTo>
                  <a:pt x="12133" y="1002"/>
                  <a:pt x="14404"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12738" y="6123"/>
                </a:moveTo>
                <a:cubicBezTo>
                  <a:pt x="12409" y="6123"/>
                  <a:pt x="12141" y="6308"/>
                  <a:pt x="12009" y="6596"/>
                </a:cubicBezTo>
                <a:lnTo>
                  <a:pt x="10399" y="6236"/>
                </a:lnTo>
                <a:lnTo>
                  <a:pt x="10368" y="6416"/>
                </a:lnTo>
                <a:cubicBezTo>
                  <a:pt x="10204" y="6992"/>
                  <a:pt x="9944" y="7893"/>
                  <a:pt x="9845" y="8217"/>
                </a:cubicBezTo>
                <a:cubicBezTo>
                  <a:pt x="9779" y="8217"/>
                  <a:pt x="9716" y="8217"/>
                  <a:pt x="9650" y="8217"/>
                </a:cubicBezTo>
                <a:cubicBezTo>
                  <a:pt x="8600" y="8217"/>
                  <a:pt x="7615" y="8541"/>
                  <a:pt x="6860" y="9117"/>
                </a:cubicBezTo>
                <a:cubicBezTo>
                  <a:pt x="6663" y="8937"/>
                  <a:pt x="6395" y="8825"/>
                  <a:pt x="6132" y="8825"/>
                </a:cubicBezTo>
                <a:cubicBezTo>
                  <a:pt x="5475" y="8825"/>
                  <a:pt x="4922" y="9396"/>
                  <a:pt x="4922" y="10153"/>
                </a:cubicBezTo>
                <a:cubicBezTo>
                  <a:pt x="4922" y="10621"/>
                  <a:pt x="5156" y="11062"/>
                  <a:pt x="5517" y="11278"/>
                </a:cubicBezTo>
                <a:cubicBezTo>
                  <a:pt x="5484" y="11422"/>
                  <a:pt x="5475" y="11562"/>
                  <a:pt x="5475" y="11706"/>
                </a:cubicBezTo>
                <a:cubicBezTo>
                  <a:pt x="5475" y="13615"/>
                  <a:pt x="7351" y="15195"/>
                  <a:pt x="9681" y="15195"/>
                </a:cubicBezTo>
                <a:cubicBezTo>
                  <a:pt x="11979" y="15195"/>
                  <a:pt x="13887" y="13651"/>
                  <a:pt x="13887" y="11706"/>
                </a:cubicBezTo>
                <a:cubicBezTo>
                  <a:pt x="13887" y="11562"/>
                  <a:pt x="13878" y="11454"/>
                  <a:pt x="13846" y="11346"/>
                </a:cubicBezTo>
                <a:cubicBezTo>
                  <a:pt x="14239" y="11094"/>
                  <a:pt x="14471" y="10623"/>
                  <a:pt x="14471" y="10119"/>
                </a:cubicBezTo>
                <a:cubicBezTo>
                  <a:pt x="14471" y="9399"/>
                  <a:pt x="13950" y="8791"/>
                  <a:pt x="13261" y="8791"/>
                </a:cubicBezTo>
                <a:cubicBezTo>
                  <a:pt x="12965" y="8791"/>
                  <a:pt x="12701" y="8901"/>
                  <a:pt x="12471" y="9117"/>
                </a:cubicBezTo>
                <a:cubicBezTo>
                  <a:pt x="11847" y="8613"/>
                  <a:pt x="11027" y="8325"/>
                  <a:pt x="10173" y="8217"/>
                </a:cubicBezTo>
                <a:cubicBezTo>
                  <a:pt x="10239" y="8037"/>
                  <a:pt x="10301" y="7812"/>
                  <a:pt x="10399" y="7451"/>
                </a:cubicBezTo>
                <a:cubicBezTo>
                  <a:pt x="10497" y="7127"/>
                  <a:pt x="10602" y="6844"/>
                  <a:pt x="10635" y="6663"/>
                </a:cubicBezTo>
                <a:lnTo>
                  <a:pt x="11917" y="6956"/>
                </a:lnTo>
                <a:cubicBezTo>
                  <a:pt x="11917" y="6992"/>
                  <a:pt x="11917" y="6988"/>
                  <a:pt x="11917" y="7024"/>
                </a:cubicBezTo>
                <a:cubicBezTo>
                  <a:pt x="11917" y="7528"/>
                  <a:pt x="12278" y="7924"/>
                  <a:pt x="12738" y="7924"/>
                </a:cubicBezTo>
                <a:cubicBezTo>
                  <a:pt x="13197" y="7924"/>
                  <a:pt x="13558" y="7528"/>
                  <a:pt x="13558" y="7024"/>
                </a:cubicBezTo>
                <a:cubicBezTo>
                  <a:pt x="13558" y="6519"/>
                  <a:pt x="13197" y="6123"/>
                  <a:pt x="12738" y="6123"/>
                </a:cubicBezTo>
                <a:close/>
                <a:moveTo>
                  <a:pt x="12799" y="6517"/>
                </a:moveTo>
                <a:cubicBezTo>
                  <a:pt x="13062" y="6517"/>
                  <a:pt x="13292" y="6769"/>
                  <a:pt x="13292" y="7057"/>
                </a:cubicBezTo>
                <a:cubicBezTo>
                  <a:pt x="13292" y="7346"/>
                  <a:pt x="13062" y="7598"/>
                  <a:pt x="12799" y="7598"/>
                </a:cubicBezTo>
                <a:cubicBezTo>
                  <a:pt x="12537" y="7598"/>
                  <a:pt x="12307" y="7346"/>
                  <a:pt x="12307" y="7057"/>
                </a:cubicBezTo>
                <a:cubicBezTo>
                  <a:pt x="12307" y="6733"/>
                  <a:pt x="12537" y="6517"/>
                  <a:pt x="12799" y="6517"/>
                </a:cubicBezTo>
                <a:close/>
                <a:moveTo>
                  <a:pt x="9681" y="8645"/>
                </a:moveTo>
                <a:cubicBezTo>
                  <a:pt x="10731" y="8645"/>
                  <a:pt x="11718" y="8966"/>
                  <a:pt x="12440" y="9579"/>
                </a:cubicBezTo>
                <a:lnTo>
                  <a:pt x="12574" y="9691"/>
                </a:lnTo>
                <a:lnTo>
                  <a:pt x="12666" y="9545"/>
                </a:lnTo>
                <a:cubicBezTo>
                  <a:pt x="12830" y="9365"/>
                  <a:pt x="13062" y="9252"/>
                  <a:pt x="13292" y="9252"/>
                </a:cubicBezTo>
                <a:cubicBezTo>
                  <a:pt x="13751" y="9252"/>
                  <a:pt x="14143" y="9694"/>
                  <a:pt x="14143" y="10198"/>
                </a:cubicBezTo>
                <a:cubicBezTo>
                  <a:pt x="14143" y="10522"/>
                  <a:pt x="13917" y="10875"/>
                  <a:pt x="13589" y="11019"/>
                </a:cubicBezTo>
                <a:lnTo>
                  <a:pt x="13456" y="11098"/>
                </a:lnTo>
                <a:lnTo>
                  <a:pt x="13486" y="11278"/>
                </a:lnTo>
                <a:cubicBezTo>
                  <a:pt x="13519" y="11422"/>
                  <a:pt x="13517" y="11560"/>
                  <a:pt x="13517" y="11740"/>
                </a:cubicBezTo>
                <a:cubicBezTo>
                  <a:pt x="13517" y="13469"/>
                  <a:pt x="11815" y="14835"/>
                  <a:pt x="9681" y="14835"/>
                </a:cubicBezTo>
                <a:cubicBezTo>
                  <a:pt x="7580" y="14835"/>
                  <a:pt x="5845" y="13433"/>
                  <a:pt x="5845" y="11740"/>
                </a:cubicBezTo>
                <a:cubicBezTo>
                  <a:pt x="5845" y="11596"/>
                  <a:pt x="5843" y="11422"/>
                  <a:pt x="5876" y="11278"/>
                </a:cubicBezTo>
                <a:lnTo>
                  <a:pt x="5906" y="11132"/>
                </a:lnTo>
                <a:lnTo>
                  <a:pt x="5773" y="11053"/>
                </a:lnTo>
                <a:cubicBezTo>
                  <a:pt x="5478" y="10909"/>
                  <a:pt x="5281" y="10594"/>
                  <a:pt x="5281" y="10198"/>
                </a:cubicBezTo>
                <a:cubicBezTo>
                  <a:pt x="5281" y="9694"/>
                  <a:pt x="5672" y="9252"/>
                  <a:pt x="6132" y="9252"/>
                </a:cubicBezTo>
                <a:cubicBezTo>
                  <a:pt x="6362" y="9252"/>
                  <a:pt x="6563" y="9365"/>
                  <a:pt x="6727" y="9545"/>
                </a:cubicBezTo>
                <a:lnTo>
                  <a:pt x="6829" y="9658"/>
                </a:lnTo>
                <a:lnTo>
                  <a:pt x="6953" y="9545"/>
                </a:lnTo>
                <a:cubicBezTo>
                  <a:pt x="7675" y="8969"/>
                  <a:pt x="8631" y="8645"/>
                  <a:pt x="9681" y="8645"/>
                </a:cubicBezTo>
                <a:close/>
                <a:moveTo>
                  <a:pt x="8173" y="10445"/>
                </a:moveTo>
                <a:cubicBezTo>
                  <a:pt x="7845" y="10445"/>
                  <a:pt x="7547" y="10736"/>
                  <a:pt x="7547" y="11132"/>
                </a:cubicBezTo>
                <a:cubicBezTo>
                  <a:pt x="7547" y="11492"/>
                  <a:pt x="7812" y="11819"/>
                  <a:pt x="8173" y="11819"/>
                </a:cubicBezTo>
                <a:cubicBezTo>
                  <a:pt x="8534" y="11783"/>
                  <a:pt x="8799" y="11492"/>
                  <a:pt x="8799" y="11132"/>
                </a:cubicBezTo>
                <a:cubicBezTo>
                  <a:pt x="8799" y="10772"/>
                  <a:pt x="8534" y="10445"/>
                  <a:pt x="8173" y="10445"/>
                </a:cubicBezTo>
                <a:close/>
                <a:moveTo>
                  <a:pt x="11127" y="10445"/>
                </a:moveTo>
                <a:cubicBezTo>
                  <a:pt x="10799" y="10445"/>
                  <a:pt x="10502" y="10736"/>
                  <a:pt x="10502" y="11132"/>
                </a:cubicBezTo>
                <a:cubicBezTo>
                  <a:pt x="10502" y="11492"/>
                  <a:pt x="10766" y="11819"/>
                  <a:pt x="11127" y="11819"/>
                </a:cubicBezTo>
                <a:cubicBezTo>
                  <a:pt x="11488" y="11819"/>
                  <a:pt x="11753" y="11528"/>
                  <a:pt x="11753" y="11132"/>
                </a:cubicBezTo>
                <a:cubicBezTo>
                  <a:pt x="11753" y="10736"/>
                  <a:pt x="11488" y="10445"/>
                  <a:pt x="11127" y="10445"/>
                </a:cubicBezTo>
                <a:close/>
                <a:moveTo>
                  <a:pt x="8481" y="13012"/>
                </a:moveTo>
                <a:cubicBezTo>
                  <a:pt x="8415" y="12940"/>
                  <a:pt x="8278" y="12949"/>
                  <a:pt x="8245" y="13057"/>
                </a:cubicBezTo>
                <a:cubicBezTo>
                  <a:pt x="8179" y="13129"/>
                  <a:pt x="8187" y="13268"/>
                  <a:pt x="8286" y="13304"/>
                </a:cubicBezTo>
                <a:cubicBezTo>
                  <a:pt x="8680" y="13665"/>
                  <a:pt x="9205" y="13878"/>
                  <a:pt x="9763" y="13878"/>
                </a:cubicBezTo>
                <a:cubicBezTo>
                  <a:pt x="10288" y="13878"/>
                  <a:pt x="10813" y="13665"/>
                  <a:pt x="11240" y="13304"/>
                </a:cubicBezTo>
                <a:cubicBezTo>
                  <a:pt x="11306" y="13232"/>
                  <a:pt x="11337" y="13129"/>
                  <a:pt x="11271" y="13057"/>
                </a:cubicBezTo>
                <a:cubicBezTo>
                  <a:pt x="11172" y="12949"/>
                  <a:pt x="11039" y="12940"/>
                  <a:pt x="10973" y="13012"/>
                </a:cubicBezTo>
                <a:cubicBezTo>
                  <a:pt x="10612" y="13336"/>
                  <a:pt x="10182" y="13518"/>
                  <a:pt x="9722" y="13518"/>
                </a:cubicBezTo>
                <a:cubicBezTo>
                  <a:pt x="9262" y="13518"/>
                  <a:pt x="8842" y="13336"/>
                  <a:pt x="8481" y="1301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4" name="Form"/>
          <p:cNvSpPr/>
          <p:nvPr/>
        </p:nvSpPr>
        <p:spPr>
          <a:xfrm>
            <a:off x="19071634" y="4483100"/>
            <a:ext cx="609601" cy="609090"/>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9699" y="5420"/>
                </a:moveTo>
                <a:cubicBezTo>
                  <a:pt x="7068" y="5420"/>
                  <a:pt x="4931" y="7768"/>
                  <a:pt x="4931" y="10659"/>
                </a:cubicBezTo>
                <a:cubicBezTo>
                  <a:pt x="4931" y="13549"/>
                  <a:pt x="7068" y="15898"/>
                  <a:pt x="9699" y="15898"/>
                </a:cubicBezTo>
                <a:cubicBezTo>
                  <a:pt x="12330" y="15898"/>
                  <a:pt x="14468" y="13549"/>
                  <a:pt x="14468" y="10659"/>
                </a:cubicBezTo>
                <a:cubicBezTo>
                  <a:pt x="14468" y="7768"/>
                  <a:pt x="12330" y="5420"/>
                  <a:pt x="9699" y="5420"/>
                </a:cubicBezTo>
                <a:close/>
                <a:moveTo>
                  <a:pt x="9535" y="8570"/>
                </a:moveTo>
                <a:cubicBezTo>
                  <a:pt x="9860" y="8579"/>
                  <a:pt x="10244" y="8615"/>
                  <a:pt x="10655" y="8705"/>
                </a:cubicBezTo>
                <a:cubicBezTo>
                  <a:pt x="11313" y="8850"/>
                  <a:pt x="11964" y="9101"/>
                  <a:pt x="12556" y="9462"/>
                </a:cubicBezTo>
                <a:cubicBezTo>
                  <a:pt x="12721" y="9534"/>
                  <a:pt x="12789" y="9753"/>
                  <a:pt x="12690" y="9970"/>
                </a:cubicBezTo>
                <a:cubicBezTo>
                  <a:pt x="12624" y="10115"/>
                  <a:pt x="12493" y="10185"/>
                  <a:pt x="12361" y="10185"/>
                </a:cubicBezTo>
                <a:cubicBezTo>
                  <a:pt x="12295" y="10185"/>
                  <a:pt x="12229" y="10187"/>
                  <a:pt x="12197" y="10151"/>
                </a:cubicBezTo>
                <a:cubicBezTo>
                  <a:pt x="11670" y="9826"/>
                  <a:pt x="11083" y="9607"/>
                  <a:pt x="10491" y="9462"/>
                </a:cubicBezTo>
                <a:cubicBezTo>
                  <a:pt x="9767" y="9281"/>
                  <a:pt x="9169" y="9324"/>
                  <a:pt x="8774" y="9360"/>
                </a:cubicBezTo>
                <a:cubicBezTo>
                  <a:pt x="8281" y="9397"/>
                  <a:pt x="7757" y="9464"/>
                  <a:pt x="7264" y="9609"/>
                </a:cubicBezTo>
                <a:cubicBezTo>
                  <a:pt x="7066" y="9645"/>
                  <a:pt x="6875" y="9543"/>
                  <a:pt x="6842" y="9326"/>
                </a:cubicBezTo>
                <a:cubicBezTo>
                  <a:pt x="6809" y="9110"/>
                  <a:pt x="6902" y="8888"/>
                  <a:pt x="7099" y="8852"/>
                </a:cubicBezTo>
                <a:cubicBezTo>
                  <a:pt x="7625" y="8708"/>
                  <a:pt x="8184" y="8640"/>
                  <a:pt x="8744" y="8604"/>
                </a:cubicBezTo>
                <a:cubicBezTo>
                  <a:pt x="8941" y="8586"/>
                  <a:pt x="9210" y="8561"/>
                  <a:pt x="9535" y="8570"/>
                </a:cubicBezTo>
                <a:close/>
                <a:moveTo>
                  <a:pt x="8497" y="10117"/>
                </a:moveTo>
                <a:cubicBezTo>
                  <a:pt x="8875" y="10081"/>
                  <a:pt x="9259" y="10081"/>
                  <a:pt x="9638" y="10117"/>
                </a:cubicBezTo>
                <a:cubicBezTo>
                  <a:pt x="9999" y="10153"/>
                  <a:pt x="10521" y="10259"/>
                  <a:pt x="11179" y="10512"/>
                </a:cubicBezTo>
                <a:cubicBezTo>
                  <a:pt x="11475" y="10620"/>
                  <a:pt x="11767" y="10772"/>
                  <a:pt x="12063" y="10952"/>
                </a:cubicBezTo>
                <a:cubicBezTo>
                  <a:pt x="12162" y="11025"/>
                  <a:pt x="12233" y="11235"/>
                  <a:pt x="12135" y="11415"/>
                </a:cubicBezTo>
                <a:cubicBezTo>
                  <a:pt x="12069" y="11524"/>
                  <a:pt x="11966" y="11596"/>
                  <a:pt x="11868" y="11596"/>
                </a:cubicBezTo>
                <a:cubicBezTo>
                  <a:pt x="11802" y="11596"/>
                  <a:pt x="11767" y="11598"/>
                  <a:pt x="11734" y="11562"/>
                </a:cubicBezTo>
                <a:cubicBezTo>
                  <a:pt x="11471" y="11418"/>
                  <a:pt x="11216" y="11275"/>
                  <a:pt x="10953" y="11167"/>
                </a:cubicBezTo>
                <a:cubicBezTo>
                  <a:pt x="10493" y="10986"/>
                  <a:pt x="9993" y="10878"/>
                  <a:pt x="9566" y="10806"/>
                </a:cubicBezTo>
                <a:cubicBezTo>
                  <a:pt x="8875" y="10733"/>
                  <a:pt x="8189" y="10803"/>
                  <a:pt x="7531" y="11020"/>
                </a:cubicBezTo>
                <a:cubicBezTo>
                  <a:pt x="7366" y="11056"/>
                  <a:pt x="7196" y="10952"/>
                  <a:pt x="7130" y="10772"/>
                </a:cubicBezTo>
                <a:cubicBezTo>
                  <a:pt x="7097" y="10591"/>
                  <a:pt x="7202" y="10404"/>
                  <a:pt x="7366" y="10331"/>
                </a:cubicBezTo>
                <a:cubicBezTo>
                  <a:pt x="7745" y="10223"/>
                  <a:pt x="8119" y="10153"/>
                  <a:pt x="8497" y="10117"/>
                </a:cubicBezTo>
                <a:close/>
                <a:moveTo>
                  <a:pt x="9268" y="11596"/>
                </a:moveTo>
                <a:cubicBezTo>
                  <a:pt x="10024" y="11668"/>
                  <a:pt x="10819" y="11921"/>
                  <a:pt x="11477" y="12319"/>
                </a:cubicBezTo>
                <a:cubicBezTo>
                  <a:pt x="11642" y="12355"/>
                  <a:pt x="11676" y="12535"/>
                  <a:pt x="11611" y="12680"/>
                </a:cubicBezTo>
                <a:cubicBezTo>
                  <a:pt x="11578" y="12788"/>
                  <a:pt x="11473" y="12827"/>
                  <a:pt x="11374" y="12827"/>
                </a:cubicBezTo>
                <a:cubicBezTo>
                  <a:pt x="11342" y="12827"/>
                  <a:pt x="11274" y="12829"/>
                  <a:pt x="11241" y="12793"/>
                </a:cubicBezTo>
                <a:cubicBezTo>
                  <a:pt x="10616" y="12432"/>
                  <a:pt x="9927" y="12174"/>
                  <a:pt x="9237" y="12138"/>
                </a:cubicBezTo>
                <a:cubicBezTo>
                  <a:pt x="8678" y="12102"/>
                  <a:pt x="8119" y="12174"/>
                  <a:pt x="7593" y="12319"/>
                </a:cubicBezTo>
                <a:cubicBezTo>
                  <a:pt x="7461" y="12355"/>
                  <a:pt x="7328" y="12283"/>
                  <a:pt x="7294" y="12138"/>
                </a:cubicBezTo>
                <a:cubicBezTo>
                  <a:pt x="7262" y="11993"/>
                  <a:pt x="7327" y="11847"/>
                  <a:pt x="7459" y="11811"/>
                </a:cubicBezTo>
                <a:cubicBezTo>
                  <a:pt x="8051" y="11630"/>
                  <a:pt x="8676" y="11560"/>
                  <a:pt x="9268" y="11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5" name="Form"/>
          <p:cNvSpPr/>
          <p:nvPr/>
        </p:nvSpPr>
        <p:spPr>
          <a:xfrm>
            <a:off x="16464528"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669" y="21600"/>
                  <a:pt x="16385"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9129" y="5437"/>
                </a:moveTo>
                <a:cubicBezTo>
                  <a:pt x="7281" y="5437"/>
                  <a:pt x="5799" y="6918"/>
                  <a:pt x="5799" y="8767"/>
                </a:cubicBezTo>
                <a:lnTo>
                  <a:pt x="5799" y="12573"/>
                </a:lnTo>
                <a:cubicBezTo>
                  <a:pt x="5799" y="14421"/>
                  <a:pt x="7281" y="15914"/>
                  <a:pt x="9129" y="15914"/>
                </a:cubicBezTo>
                <a:lnTo>
                  <a:pt x="10942" y="15914"/>
                </a:lnTo>
                <a:lnTo>
                  <a:pt x="12867" y="15914"/>
                </a:lnTo>
                <a:cubicBezTo>
                  <a:pt x="14716" y="15914"/>
                  <a:pt x="16197" y="14421"/>
                  <a:pt x="16197" y="12573"/>
                </a:cubicBezTo>
                <a:lnTo>
                  <a:pt x="16197" y="9934"/>
                </a:lnTo>
                <a:cubicBezTo>
                  <a:pt x="16197" y="9644"/>
                  <a:pt x="15989" y="9424"/>
                  <a:pt x="15699" y="9424"/>
                </a:cubicBezTo>
                <a:lnTo>
                  <a:pt x="15076" y="9424"/>
                </a:lnTo>
                <a:cubicBezTo>
                  <a:pt x="14641" y="9424"/>
                  <a:pt x="14283" y="9202"/>
                  <a:pt x="14283" y="8767"/>
                </a:cubicBezTo>
                <a:cubicBezTo>
                  <a:pt x="14283" y="7317"/>
                  <a:pt x="12790" y="5437"/>
                  <a:pt x="10942" y="5437"/>
                </a:cubicBezTo>
                <a:lnTo>
                  <a:pt x="9129" y="5437"/>
                </a:lnTo>
                <a:close/>
                <a:moveTo>
                  <a:pt x="9129" y="8189"/>
                </a:moveTo>
                <a:lnTo>
                  <a:pt x="10942" y="8189"/>
                </a:lnTo>
                <a:cubicBezTo>
                  <a:pt x="11268" y="8189"/>
                  <a:pt x="11565" y="8486"/>
                  <a:pt x="11565" y="8812"/>
                </a:cubicBezTo>
                <a:cubicBezTo>
                  <a:pt x="11565" y="9138"/>
                  <a:pt x="11268" y="9424"/>
                  <a:pt x="10942" y="9424"/>
                </a:cubicBezTo>
                <a:lnTo>
                  <a:pt x="9129" y="9424"/>
                </a:lnTo>
                <a:cubicBezTo>
                  <a:pt x="8803" y="9424"/>
                  <a:pt x="8518" y="9138"/>
                  <a:pt x="8518" y="8812"/>
                </a:cubicBezTo>
                <a:cubicBezTo>
                  <a:pt x="8518" y="8450"/>
                  <a:pt x="8803" y="8189"/>
                  <a:pt x="9129" y="8189"/>
                </a:cubicBezTo>
                <a:close/>
                <a:moveTo>
                  <a:pt x="9129" y="11927"/>
                </a:moveTo>
                <a:lnTo>
                  <a:pt x="12799" y="11927"/>
                </a:lnTo>
                <a:cubicBezTo>
                  <a:pt x="13125" y="11927"/>
                  <a:pt x="13411" y="12212"/>
                  <a:pt x="13411" y="12539"/>
                </a:cubicBezTo>
                <a:cubicBezTo>
                  <a:pt x="13411" y="12865"/>
                  <a:pt x="13125" y="13162"/>
                  <a:pt x="12799" y="13162"/>
                </a:cubicBezTo>
                <a:lnTo>
                  <a:pt x="9129" y="13162"/>
                </a:lnTo>
                <a:cubicBezTo>
                  <a:pt x="8803" y="13162"/>
                  <a:pt x="8518" y="12865"/>
                  <a:pt x="8518" y="12539"/>
                </a:cubicBezTo>
                <a:cubicBezTo>
                  <a:pt x="8518" y="12212"/>
                  <a:pt x="8803" y="11927"/>
                  <a:pt x="9129" y="1192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6" name="Form"/>
          <p:cNvSpPr/>
          <p:nvPr/>
        </p:nvSpPr>
        <p:spPr>
          <a:xfrm>
            <a:off x="17768081"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705" y="21600"/>
                  <a:pt x="16421"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10692" y="5799"/>
                </a:moveTo>
                <a:cubicBezTo>
                  <a:pt x="7793" y="5799"/>
                  <a:pt x="5437" y="8155"/>
                  <a:pt x="5437" y="11055"/>
                </a:cubicBezTo>
                <a:cubicBezTo>
                  <a:pt x="5437" y="13954"/>
                  <a:pt x="7793" y="16310"/>
                  <a:pt x="10692" y="16310"/>
                </a:cubicBezTo>
                <a:cubicBezTo>
                  <a:pt x="13556" y="16310"/>
                  <a:pt x="15912" y="13954"/>
                  <a:pt x="15948" y="11055"/>
                </a:cubicBezTo>
                <a:cubicBezTo>
                  <a:pt x="15948" y="8155"/>
                  <a:pt x="13592" y="5799"/>
                  <a:pt x="10692" y="5799"/>
                </a:cubicBezTo>
                <a:close/>
                <a:moveTo>
                  <a:pt x="10692" y="6128"/>
                </a:moveTo>
                <a:cubicBezTo>
                  <a:pt x="13375" y="6128"/>
                  <a:pt x="15620" y="8336"/>
                  <a:pt x="15620" y="11055"/>
                </a:cubicBezTo>
                <a:cubicBezTo>
                  <a:pt x="15620" y="13773"/>
                  <a:pt x="13411" y="15982"/>
                  <a:pt x="10692" y="15982"/>
                </a:cubicBezTo>
                <a:cubicBezTo>
                  <a:pt x="7974" y="15982"/>
                  <a:pt x="5765" y="13773"/>
                  <a:pt x="5765" y="11055"/>
                </a:cubicBezTo>
                <a:cubicBezTo>
                  <a:pt x="5765" y="8336"/>
                  <a:pt x="7974" y="6128"/>
                  <a:pt x="10692" y="6128"/>
                </a:cubicBezTo>
                <a:close/>
                <a:moveTo>
                  <a:pt x="10579" y="6524"/>
                </a:moveTo>
                <a:cubicBezTo>
                  <a:pt x="9057" y="6524"/>
                  <a:pt x="7684" y="7322"/>
                  <a:pt x="6887" y="8518"/>
                </a:cubicBezTo>
                <a:lnTo>
                  <a:pt x="8370" y="8518"/>
                </a:lnTo>
                <a:lnTo>
                  <a:pt x="8370" y="8484"/>
                </a:lnTo>
                <a:cubicBezTo>
                  <a:pt x="8479" y="8484"/>
                  <a:pt x="8552" y="8556"/>
                  <a:pt x="8552" y="8665"/>
                </a:cubicBezTo>
                <a:cubicBezTo>
                  <a:pt x="8552" y="8774"/>
                  <a:pt x="8479" y="8846"/>
                  <a:pt x="8370" y="8846"/>
                </a:cubicBezTo>
                <a:lnTo>
                  <a:pt x="7906" y="8846"/>
                </a:lnTo>
                <a:lnTo>
                  <a:pt x="9458" y="13479"/>
                </a:lnTo>
                <a:lnTo>
                  <a:pt x="10398" y="10692"/>
                </a:lnTo>
                <a:cubicBezTo>
                  <a:pt x="10035" y="9750"/>
                  <a:pt x="9789" y="8989"/>
                  <a:pt x="9752" y="8880"/>
                </a:cubicBezTo>
                <a:lnTo>
                  <a:pt x="9311" y="8880"/>
                </a:lnTo>
                <a:cubicBezTo>
                  <a:pt x="9202" y="8880"/>
                  <a:pt x="9129" y="8808"/>
                  <a:pt x="9129" y="8699"/>
                </a:cubicBezTo>
                <a:cubicBezTo>
                  <a:pt x="9129" y="8590"/>
                  <a:pt x="9202" y="8518"/>
                  <a:pt x="9311" y="8518"/>
                </a:cubicBezTo>
                <a:lnTo>
                  <a:pt x="11599" y="8518"/>
                </a:lnTo>
                <a:cubicBezTo>
                  <a:pt x="11707" y="8518"/>
                  <a:pt x="11780" y="8590"/>
                  <a:pt x="11780" y="8699"/>
                </a:cubicBezTo>
                <a:cubicBezTo>
                  <a:pt x="11780" y="8808"/>
                  <a:pt x="11707" y="8880"/>
                  <a:pt x="11599" y="8880"/>
                </a:cubicBezTo>
                <a:lnTo>
                  <a:pt x="11123" y="8880"/>
                </a:lnTo>
                <a:lnTo>
                  <a:pt x="12686" y="13479"/>
                </a:lnTo>
                <a:lnTo>
                  <a:pt x="13298" y="11451"/>
                </a:lnTo>
                <a:cubicBezTo>
                  <a:pt x="13298" y="11451"/>
                  <a:pt x="13739" y="10368"/>
                  <a:pt x="13014" y="9390"/>
                </a:cubicBezTo>
                <a:cubicBezTo>
                  <a:pt x="12833" y="9172"/>
                  <a:pt x="12650" y="8848"/>
                  <a:pt x="12686" y="8450"/>
                </a:cubicBezTo>
                <a:cubicBezTo>
                  <a:pt x="12686" y="8232"/>
                  <a:pt x="12763" y="8114"/>
                  <a:pt x="12799" y="8042"/>
                </a:cubicBezTo>
                <a:cubicBezTo>
                  <a:pt x="12908" y="7861"/>
                  <a:pt x="13044" y="7795"/>
                  <a:pt x="13116" y="7759"/>
                </a:cubicBezTo>
                <a:cubicBezTo>
                  <a:pt x="13225" y="7723"/>
                  <a:pt x="13408" y="7723"/>
                  <a:pt x="13626" y="7759"/>
                </a:cubicBezTo>
                <a:cubicBezTo>
                  <a:pt x="12829" y="6998"/>
                  <a:pt x="11739" y="6524"/>
                  <a:pt x="10579" y="6524"/>
                </a:cubicBezTo>
                <a:close/>
                <a:moveTo>
                  <a:pt x="14351" y="8699"/>
                </a:moveTo>
                <a:cubicBezTo>
                  <a:pt x="14423" y="8989"/>
                  <a:pt x="14464" y="9274"/>
                  <a:pt x="14464" y="9311"/>
                </a:cubicBezTo>
                <a:cubicBezTo>
                  <a:pt x="14500" y="9782"/>
                  <a:pt x="14351" y="10117"/>
                  <a:pt x="14170" y="10624"/>
                </a:cubicBezTo>
                <a:cubicBezTo>
                  <a:pt x="13952" y="11241"/>
                  <a:pt x="13012" y="14099"/>
                  <a:pt x="12686" y="14861"/>
                </a:cubicBezTo>
                <a:cubicBezTo>
                  <a:pt x="14063" y="14099"/>
                  <a:pt x="15008" y="12654"/>
                  <a:pt x="15008" y="10987"/>
                </a:cubicBezTo>
                <a:cubicBezTo>
                  <a:pt x="15008" y="10153"/>
                  <a:pt x="14750" y="9351"/>
                  <a:pt x="14351" y="8699"/>
                </a:cubicBezTo>
                <a:close/>
                <a:moveTo>
                  <a:pt x="6558" y="9061"/>
                </a:moveTo>
                <a:cubicBezTo>
                  <a:pt x="6304" y="9605"/>
                  <a:pt x="6162" y="10221"/>
                  <a:pt x="6162" y="10874"/>
                </a:cubicBezTo>
                <a:cubicBezTo>
                  <a:pt x="6162" y="12650"/>
                  <a:pt x="7213" y="14172"/>
                  <a:pt x="8699" y="14861"/>
                </a:cubicBezTo>
                <a:cubicBezTo>
                  <a:pt x="8735" y="14824"/>
                  <a:pt x="8699" y="14793"/>
                  <a:pt x="8699" y="14793"/>
                </a:cubicBezTo>
                <a:cubicBezTo>
                  <a:pt x="8554" y="14539"/>
                  <a:pt x="7718" y="12251"/>
                  <a:pt x="6558" y="9061"/>
                </a:cubicBezTo>
                <a:close/>
                <a:moveTo>
                  <a:pt x="10511" y="11236"/>
                </a:moveTo>
                <a:cubicBezTo>
                  <a:pt x="10112" y="12360"/>
                  <a:pt x="9385" y="14503"/>
                  <a:pt x="9277" y="14793"/>
                </a:cubicBezTo>
                <a:cubicBezTo>
                  <a:pt x="9240" y="14865"/>
                  <a:pt x="9204" y="14969"/>
                  <a:pt x="9095" y="15042"/>
                </a:cubicBezTo>
                <a:cubicBezTo>
                  <a:pt x="9522" y="15180"/>
                  <a:pt x="9982" y="15257"/>
                  <a:pt x="10477" y="15257"/>
                </a:cubicBezTo>
                <a:cubicBezTo>
                  <a:pt x="11021" y="15257"/>
                  <a:pt x="11524" y="15153"/>
                  <a:pt x="11995" y="15008"/>
                </a:cubicBezTo>
                <a:cubicBezTo>
                  <a:pt x="11886" y="14935"/>
                  <a:pt x="11850" y="14863"/>
                  <a:pt x="11814" y="14827"/>
                </a:cubicBezTo>
                <a:cubicBezTo>
                  <a:pt x="11705" y="14573"/>
                  <a:pt x="11200" y="13157"/>
                  <a:pt x="10511" y="1123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7" name="Form"/>
          <p:cNvSpPr/>
          <p:nvPr/>
        </p:nvSpPr>
        <p:spPr>
          <a:xfrm>
            <a:off x="6036105" y="4483100"/>
            <a:ext cx="609601" cy="609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9" y="0"/>
                  <a:pt x="5248" y="1047"/>
                  <a:pt x="3147" y="3149"/>
                </a:cubicBezTo>
                <a:cubicBezTo>
                  <a:pt x="1046" y="5251"/>
                  <a:pt x="0" y="8031"/>
                  <a:pt x="0" y="10806"/>
                </a:cubicBezTo>
                <a:cubicBezTo>
                  <a:pt x="0" y="13580"/>
                  <a:pt x="1046" y="16349"/>
                  <a:pt x="3147" y="18451"/>
                </a:cubicBezTo>
                <a:cubicBezTo>
                  <a:pt x="5248" y="20553"/>
                  <a:pt x="8047" y="21600"/>
                  <a:pt x="10800" y="21600"/>
                </a:cubicBezTo>
                <a:cubicBezTo>
                  <a:pt x="13589" y="21600"/>
                  <a:pt x="16340" y="20553"/>
                  <a:pt x="18442" y="18451"/>
                </a:cubicBezTo>
                <a:cubicBezTo>
                  <a:pt x="20543" y="16349"/>
                  <a:pt x="21600" y="13580"/>
                  <a:pt x="21600" y="10806"/>
                </a:cubicBezTo>
                <a:cubicBezTo>
                  <a:pt x="21600" y="8031"/>
                  <a:pt x="20543" y="5251"/>
                  <a:pt x="18442" y="3149"/>
                </a:cubicBezTo>
                <a:cubicBezTo>
                  <a:pt x="16340" y="1047"/>
                  <a:pt x="13571" y="0"/>
                  <a:pt x="10800" y="0"/>
                </a:cubicBezTo>
                <a:close/>
                <a:moveTo>
                  <a:pt x="10800" y="974"/>
                </a:moveTo>
                <a:cubicBezTo>
                  <a:pt x="13300" y="974"/>
                  <a:pt x="15833" y="1955"/>
                  <a:pt x="17717" y="3840"/>
                </a:cubicBezTo>
                <a:cubicBezTo>
                  <a:pt x="21521" y="7646"/>
                  <a:pt x="21521" y="13887"/>
                  <a:pt x="17717" y="17692"/>
                </a:cubicBezTo>
                <a:cubicBezTo>
                  <a:pt x="13913" y="21498"/>
                  <a:pt x="7675" y="21498"/>
                  <a:pt x="3872" y="17692"/>
                </a:cubicBezTo>
                <a:cubicBezTo>
                  <a:pt x="68" y="13887"/>
                  <a:pt x="68" y="7646"/>
                  <a:pt x="3872" y="3840"/>
                </a:cubicBezTo>
                <a:cubicBezTo>
                  <a:pt x="5792" y="1919"/>
                  <a:pt x="8300" y="974"/>
                  <a:pt x="10800" y="974"/>
                </a:cubicBezTo>
                <a:close/>
                <a:moveTo>
                  <a:pt x="14400" y="6943"/>
                </a:moveTo>
                <a:lnTo>
                  <a:pt x="4766" y="10681"/>
                </a:lnTo>
                <a:cubicBezTo>
                  <a:pt x="4476" y="10790"/>
                  <a:pt x="4474" y="11184"/>
                  <a:pt x="4800" y="11293"/>
                </a:cubicBezTo>
                <a:lnTo>
                  <a:pt x="7336" y="12086"/>
                </a:lnTo>
                <a:lnTo>
                  <a:pt x="12883" y="8574"/>
                </a:lnTo>
                <a:cubicBezTo>
                  <a:pt x="13064" y="8466"/>
                  <a:pt x="13311" y="8543"/>
                  <a:pt x="13166" y="8688"/>
                </a:cubicBezTo>
                <a:lnTo>
                  <a:pt x="8638" y="12675"/>
                </a:lnTo>
                <a:cubicBezTo>
                  <a:pt x="8602" y="12711"/>
                  <a:pt x="8527" y="14043"/>
                  <a:pt x="8491" y="14985"/>
                </a:cubicBezTo>
                <a:lnTo>
                  <a:pt x="8491" y="15166"/>
                </a:lnTo>
                <a:cubicBezTo>
                  <a:pt x="8599" y="15166"/>
                  <a:pt x="8679" y="15135"/>
                  <a:pt x="8751" y="15098"/>
                </a:cubicBezTo>
                <a:cubicBezTo>
                  <a:pt x="8787" y="15062"/>
                  <a:pt x="8783" y="15064"/>
                  <a:pt x="8819" y="15064"/>
                </a:cubicBezTo>
                <a:lnTo>
                  <a:pt x="10121" y="13796"/>
                </a:lnTo>
                <a:cubicBezTo>
                  <a:pt x="11099" y="14521"/>
                  <a:pt x="12263" y="15354"/>
                  <a:pt x="12589" y="15608"/>
                </a:cubicBezTo>
                <a:cubicBezTo>
                  <a:pt x="12878" y="15826"/>
                  <a:pt x="13309" y="15640"/>
                  <a:pt x="13381" y="15314"/>
                </a:cubicBezTo>
                <a:lnTo>
                  <a:pt x="15011" y="7487"/>
                </a:lnTo>
                <a:cubicBezTo>
                  <a:pt x="15084" y="7124"/>
                  <a:pt x="14726" y="6835"/>
                  <a:pt x="14400" y="694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8" name="Form"/>
          <p:cNvSpPr/>
          <p:nvPr/>
        </p:nvSpPr>
        <p:spPr>
          <a:xfrm>
            <a:off x="13857422"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4" y="1120"/>
                  <a:pt x="3172" y="3172"/>
                </a:cubicBezTo>
                <a:cubicBezTo>
                  <a:pt x="1121" y="5224"/>
                  <a:pt x="0" y="7920"/>
                  <a:pt x="0" y="10800"/>
                </a:cubicBezTo>
                <a:cubicBezTo>
                  <a:pt x="0" y="13680"/>
                  <a:pt x="1121" y="16375"/>
                  <a:pt x="3172" y="18427"/>
                </a:cubicBezTo>
                <a:cubicBezTo>
                  <a:pt x="5224" y="20479"/>
                  <a:pt x="7920" y="21600"/>
                  <a:pt x="10800" y="21600"/>
                </a:cubicBezTo>
                <a:cubicBezTo>
                  <a:pt x="13680" y="21600"/>
                  <a:pt x="16375" y="20479"/>
                  <a:pt x="18428" y="18427"/>
                </a:cubicBezTo>
                <a:cubicBezTo>
                  <a:pt x="20479" y="16375"/>
                  <a:pt x="21600" y="13680"/>
                  <a:pt x="21600" y="10800"/>
                </a:cubicBezTo>
                <a:cubicBezTo>
                  <a:pt x="21600" y="7920"/>
                  <a:pt x="20479" y="5224"/>
                  <a:pt x="18428" y="3172"/>
                </a:cubicBezTo>
                <a:cubicBezTo>
                  <a:pt x="16376" y="1121"/>
                  <a:pt x="13680" y="0"/>
                  <a:pt x="10800" y="0"/>
                </a:cubicBezTo>
                <a:close/>
                <a:moveTo>
                  <a:pt x="10800" y="1046"/>
                </a:moveTo>
                <a:cubicBezTo>
                  <a:pt x="13392" y="1046"/>
                  <a:pt x="15871" y="2093"/>
                  <a:pt x="17708" y="3892"/>
                </a:cubicBezTo>
                <a:cubicBezTo>
                  <a:pt x="19543" y="5729"/>
                  <a:pt x="20554" y="8208"/>
                  <a:pt x="20554" y="10800"/>
                </a:cubicBezTo>
                <a:cubicBezTo>
                  <a:pt x="20554" y="13428"/>
                  <a:pt x="19543" y="15871"/>
                  <a:pt x="17708" y="17707"/>
                </a:cubicBezTo>
                <a:cubicBezTo>
                  <a:pt x="15871" y="19543"/>
                  <a:pt x="13392" y="20554"/>
                  <a:pt x="10800" y="20554"/>
                </a:cubicBezTo>
                <a:cubicBezTo>
                  <a:pt x="8172" y="20554"/>
                  <a:pt x="5728" y="19543"/>
                  <a:pt x="3892" y="17707"/>
                </a:cubicBezTo>
                <a:cubicBezTo>
                  <a:pt x="2057" y="15871"/>
                  <a:pt x="1046" y="13392"/>
                  <a:pt x="1046" y="10800"/>
                </a:cubicBezTo>
                <a:cubicBezTo>
                  <a:pt x="1046" y="8172"/>
                  <a:pt x="2057" y="5728"/>
                  <a:pt x="3892" y="3892"/>
                </a:cubicBezTo>
                <a:cubicBezTo>
                  <a:pt x="5728" y="2056"/>
                  <a:pt x="8208" y="1046"/>
                  <a:pt x="10800" y="1046"/>
                </a:cubicBezTo>
                <a:close/>
                <a:moveTo>
                  <a:pt x="11970" y="5467"/>
                </a:moveTo>
                <a:cubicBezTo>
                  <a:pt x="11517" y="5425"/>
                  <a:pt x="11045" y="5470"/>
                  <a:pt x="10586" y="5614"/>
                </a:cubicBezTo>
                <a:lnTo>
                  <a:pt x="7999" y="6446"/>
                </a:lnTo>
                <a:cubicBezTo>
                  <a:pt x="6163" y="7058"/>
                  <a:pt x="5150" y="9043"/>
                  <a:pt x="5726" y="10879"/>
                </a:cubicBezTo>
                <a:lnTo>
                  <a:pt x="6559" y="13466"/>
                </a:lnTo>
                <a:cubicBezTo>
                  <a:pt x="7171" y="15302"/>
                  <a:pt x="9155" y="16315"/>
                  <a:pt x="10991" y="15739"/>
                </a:cubicBezTo>
                <a:lnTo>
                  <a:pt x="13579" y="14906"/>
                </a:lnTo>
                <a:cubicBezTo>
                  <a:pt x="15451" y="14294"/>
                  <a:pt x="16463" y="12310"/>
                  <a:pt x="15851" y="10474"/>
                </a:cubicBezTo>
                <a:lnTo>
                  <a:pt x="15019" y="7886"/>
                </a:lnTo>
                <a:cubicBezTo>
                  <a:pt x="14560" y="6509"/>
                  <a:pt x="13330" y="5594"/>
                  <a:pt x="11970" y="5467"/>
                </a:cubicBezTo>
                <a:close/>
                <a:moveTo>
                  <a:pt x="11273" y="7594"/>
                </a:moveTo>
                <a:cubicBezTo>
                  <a:pt x="11488" y="7594"/>
                  <a:pt x="11673" y="7740"/>
                  <a:pt x="11745" y="7920"/>
                </a:cubicBezTo>
                <a:lnTo>
                  <a:pt x="11959" y="8606"/>
                </a:lnTo>
                <a:lnTo>
                  <a:pt x="12645" y="8392"/>
                </a:lnTo>
                <a:cubicBezTo>
                  <a:pt x="12681" y="8392"/>
                  <a:pt x="12755" y="8359"/>
                  <a:pt x="12791" y="8359"/>
                </a:cubicBezTo>
                <a:cubicBezTo>
                  <a:pt x="13007" y="8359"/>
                  <a:pt x="13181" y="8494"/>
                  <a:pt x="13253" y="8674"/>
                </a:cubicBezTo>
                <a:cubicBezTo>
                  <a:pt x="13324" y="8926"/>
                  <a:pt x="13178" y="9220"/>
                  <a:pt x="12926" y="9292"/>
                </a:cubicBezTo>
                <a:lnTo>
                  <a:pt x="12251" y="9506"/>
                </a:lnTo>
                <a:lnTo>
                  <a:pt x="12679" y="10879"/>
                </a:lnTo>
                <a:lnTo>
                  <a:pt x="13365" y="10654"/>
                </a:lnTo>
                <a:cubicBezTo>
                  <a:pt x="13401" y="10654"/>
                  <a:pt x="13475" y="10620"/>
                  <a:pt x="13511" y="10620"/>
                </a:cubicBezTo>
                <a:cubicBezTo>
                  <a:pt x="13727" y="10620"/>
                  <a:pt x="13901" y="10766"/>
                  <a:pt x="13973" y="10946"/>
                </a:cubicBezTo>
                <a:cubicBezTo>
                  <a:pt x="14044" y="11198"/>
                  <a:pt x="13898" y="11482"/>
                  <a:pt x="13646" y="11554"/>
                </a:cubicBezTo>
                <a:lnTo>
                  <a:pt x="12971" y="11779"/>
                </a:lnTo>
                <a:lnTo>
                  <a:pt x="13185" y="12454"/>
                </a:lnTo>
                <a:cubicBezTo>
                  <a:pt x="13257" y="12706"/>
                  <a:pt x="13111" y="13000"/>
                  <a:pt x="12859" y="13072"/>
                </a:cubicBezTo>
                <a:cubicBezTo>
                  <a:pt x="12823" y="13072"/>
                  <a:pt x="12748" y="13106"/>
                  <a:pt x="12713" y="13106"/>
                </a:cubicBezTo>
                <a:cubicBezTo>
                  <a:pt x="12497" y="13106"/>
                  <a:pt x="12323" y="12960"/>
                  <a:pt x="12251" y="12780"/>
                </a:cubicBezTo>
                <a:lnTo>
                  <a:pt x="12026" y="12094"/>
                </a:lnTo>
                <a:lnTo>
                  <a:pt x="10665" y="12532"/>
                </a:lnTo>
                <a:lnTo>
                  <a:pt x="10879" y="13219"/>
                </a:lnTo>
                <a:cubicBezTo>
                  <a:pt x="10951" y="13471"/>
                  <a:pt x="10805" y="13754"/>
                  <a:pt x="10552" y="13826"/>
                </a:cubicBezTo>
                <a:cubicBezTo>
                  <a:pt x="10517" y="13826"/>
                  <a:pt x="10442" y="13860"/>
                  <a:pt x="10406" y="13860"/>
                </a:cubicBezTo>
                <a:cubicBezTo>
                  <a:pt x="10190" y="13860"/>
                  <a:pt x="10017" y="13714"/>
                  <a:pt x="9945" y="13534"/>
                </a:cubicBezTo>
                <a:lnTo>
                  <a:pt x="9731" y="12859"/>
                </a:lnTo>
                <a:lnTo>
                  <a:pt x="9045" y="13072"/>
                </a:lnTo>
                <a:cubicBezTo>
                  <a:pt x="9009" y="13072"/>
                  <a:pt x="8935" y="13106"/>
                  <a:pt x="8899" y="13106"/>
                </a:cubicBezTo>
                <a:cubicBezTo>
                  <a:pt x="8683" y="13106"/>
                  <a:pt x="8498" y="12960"/>
                  <a:pt x="8426" y="12780"/>
                </a:cubicBezTo>
                <a:cubicBezTo>
                  <a:pt x="8354" y="12528"/>
                  <a:pt x="8500" y="12244"/>
                  <a:pt x="8752" y="12172"/>
                </a:cubicBezTo>
                <a:lnTo>
                  <a:pt x="9439" y="11959"/>
                </a:lnTo>
                <a:lnTo>
                  <a:pt x="9011" y="10586"/>
                </a:lnTo>
                <a:lnTo>
                  <a:pt x="8325" y="10800"/>
                </a:lnTo>
                <a:cubicBezTo>
                  <a:pt x="8289" y="10800"/>
                  <a:pt x="8215" y="10834"/>
                  <a:pt x="8179" y="10834"/>
                </a:cubicBezTo>
                <a:cubicBezTo>
                  <a:pt x="7963" y="10834"/>
                  <a:pt x="7778" y="10699"/>
                  <a:pt x="7706" y="10519"/>
                </a:cubicBezTo>
                <a:cubicBezTo>
                  <a:pt x="7634" y="10267"/>
                  <a:pt x="7780" y="9972"/>
                  <a:pt x="8032" y="9900"/>
                </a:cubicBezTo>
                <a:lnTo>
                  <a:pt x="8719" y="9686"/>
                </a:lnTo>
                <a:lnTo>
                  <a:pt x="8505" y="9000"/>
                </a:lnTo>
                <a:cubicBezTo>
                  <a:pt x="8433" y="8748"/>
                  <a:pt x="8579" y="8464"/>
                  <a:pt x="8831" y="8392"/>
                </a:cubicBezTo>
                <a:cubicBezTo>
                  <a:pt x="8867" y="8392"/>
                  <a:pt x="8930" y="8359"/>
                  <a:pt x="8966" y="8359"/>
                </a:cubicBezTo>
                <a:cubicBezTo>
                  <a:pt x="9182" y="8359"/>
                  <a:pt x="9367" y="8494"/>
                  <a:pt x="9439" y="8674"/>
                </a:cubicBezTo>
                <a:lnTo>
                  <a:pt x="9652" y="9360"/>
                </a:lnTo>
                <a:lnTo>
                  <a:pt x="11025" y="8932"/>
                </a:lnTo>
                <a:lnTo>
                  <a:pt x="10811" y="8246"/>
                </a:lnTo>
                <a:cubicBezTo>
                  <a:pt x="10739" y="7994"/>
                  <a:pt x="10874" y="7711"/>
                  <a:pt x="11126" y="7639"/>
                </a:cubicBezTo>
                <a:cubicBezTo>
                  <a:pt x="11162" y="7639"/>
                  <a:pt x="11237" y="7594"/>
                  <a:pt x="11273" y="7594"/>
                </a:cubicBezTo>
                <a:close/>
                <a:moveTo>
                  <a:pt x="11261" y="9776"/>
                </a:moveTo>
                <a:lnTo>
                  <a:pt x="9889" y="10226"/>
                </a:lnTo>
                <a:lnTo>
                  <a:pt x="10339" y="11587"/>
                </a:lnTo>
                <a:lnTo>
                  <a:pt x="11700" y="11149"/>
                </a:lnTo>
                <a:lnTo>
                  <a:pt x="11261" y="977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69" name="Form"/>
          <p:cNvSpPr/>
          <p:nvPr/>
        </p:nvSpPr>
        <p:spPr>
          <a:xfrm>
            <a:off x="7339658"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0"/>
                  <a:pt x="3173" y="3172"/>
                </a:cubicBezTo>
                <a:cubicBezTo>
                  <a:pt x="1121" y="5224"/>
                  <a:pt x="0" y="7920"/>
                  <a:pt x="0" y="10800"/>
                </a:cubicBezTo>
                <a:cubicBezTo>
                  <a:pt x="0" y="13680"/>
                  <a:pt x="1121" y="16375"/>
                  <a:pt x="3173" y="18427"/>
                </a:cubicBezTo>
                <a:cubicBezTo>
                  <a:pt x="5224" y="20479"/>
                  <a:pt x="7920" y="21600"/>
                  <a:pt x="10800" y="21600"/>
                </a:cubicBezTo>
                <a:cubicBezTo>
                  <a:pt x="13680" y="21600"/>
                  <a:pt x="16412" y="20479"/>
                  <a:pt x="18427" y="18427"/>
                </a:cubicBezTo>
                <a:cubicBezTo>
                  <a:pt x="20479" y="16375"/>
                  <a:pt x="21600" y="13680"/>
                  <a:pt x="21600" y="10800"/>
                </a:cubicBezTo>
                <a:cubicBezTo>
                  <a:pt x="21600" y="7920"/>
                  <a:pt x="20479" y="5224"/>
                  <a:pt x="18427" y="3172"/>
                </a:cubicBezTo>
                <a:cubicBezTo>
                  <a:pt x="16375" y="1121"/>
                  <a:pt x="13680" y="0"/>
                  <a:pt x="10800" y="0"/>
                </a:cubicBezTo>
                <a:close/>
                <a:moveTo>
                  <a:pt x="10800" y="1046"/>
                </a:moveTo>
                <a:cubicBezTo>
                  <a:pt x="13428" y="1046"/>
                  <a:pt x="15872" y="2093"/>
                  <a:pt x="17707" y="3892"/>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9" y="19543"/>
                  <a:pt x="3893" y="17707"/>
                </a:cubicBezTo>
                <a:cubicBezTo>
                  <a:pt x="2056" y="15871"/>
                  <a:pt x="1046" y="13392"/>
                  <a:pt x="1046" y="10800"/>
                </a:cubicBezTo>
                <a:cubicBezTo>
                  <a:pt x="1046" y="8172"/>
                  <a:pt x="2057" y="5728"/>
                  <a:pt x="3893" y="3892"/>
                </a:cubicBezTo>
                <a:cubicBezTo>
                  <a:pt x="5729" y="2056"/>
                  <a:pt x="8208" y="1046"/>
                  <a:pt x="10800" y="1046"/>
                </a:cubicBezTo>
                <a:close/>
                <a:moveTo>
                  <a:pt x="11149" y="5996"/>
                </a:moveTo>
                <a:cubicBezTo>
                  <a:pt x="10753" y="5996"/>
                  <a:pt x="10033" y="5996"/>
                  <a:pt x="9169" y="6356"/>
                </a:cubicBezTo>
                <a:cubicBezTo>
                  <a:pt x="8989" y="6428"/>
                  <a:pt x="8190" y="6791"/>
                  <a:pt x="7470" y="7582"/>
                </a:cubicBezTo>
                <a:cubicBezTo>
                  <a:pt x="7254" y="7798"/>
                  <a:pt x="6858" y="8228"/>
                  <a:pt x="6570" y="8876"/>
                </a:cubicBezTo>
                <a:cubicBezTo>
                  <a:pt x="6102" y="9884"/>
                  <a:pt x="6174" y="10784"/>
                  <a:pt x="6210" y="11216"/>
                </a:cubicBezTo>
                <a:cubicBezTo>
                  <a:pt x="6318" y="12116"/>
                  <a:pt x="6647" y="12760"/>
                  <a:pt x="6863" y="13084"/>
                </a:cubicBezTo>
                <a:cubicBezTo>
                  <a:pt x="7151" y="13552"/>
                  <a:pt x="7513" y="13914"/>
                  <a:pt x="7729" y="14130"/>
                </a:cubicBezTo>
                <a:cubicBezTo>
                  <a:pt x="7729" y="14922"/>
                  <a:pt x="7695" y="15678"/>
                  <a:pt x="7695" y="16470"/>
                </a:cubicBezTo>
                <a:cubicBezTo>
                  <a:pt x="8343" y="16074"/>
                  <a:pt x="9027" y="15685"/>
                  <a:pt x="9675" y="15289"/>
                </a:cubicBezTo>
                <a:cubicBezTo>
                  <a:pt x="9999" y="15325"/>
                  <a:pt x="10318" y="15388"/>
                  <a:pt x="10642" y="15424"/>
                </a:cubicBezTo>
                <a:cubicBezTo>
                  <a:pt x="10967" y="15460"/>
                  <a:pt x="12762" y="15640"/>
                  <a:pt x="14310" y="14344"/>
                </a:cubicBezTo>
                <a:cubicBezTo>
                  <a:pt x="15714" y="13192"/>
                  <a:pt x="16004" y="11610"/>
                  <a:pt x="16076" y="11250"/>
                </a:cubicBezTo>
                <a:cubicBezTo>
                  <a:pt x="16364" y="9666"/>
                  <a:pt x="15538" y="8480"/>
                  <a:pt x="15322" y="8156"/>
                </a:cubicBezTo>
                <a:cubicBezTo>
                  <a:pt x="15142" y="7868"/>
                  <a:pt x="14427" y="6863"/>
                  <a:pt x="13095" y="6322"/>
                </a:cubicBezTo>
                <a:cubicBezTo>
                  <a:pt x="12267" y="5998"/>
                  <a:pt x="11545" y="5996"/>
                  <a:pt x="11149" y="5996"/>
                </a:cubicBezTo>
                <a:close/>
                <a:moveTo>
                  <a:pt x="10609" y="9382"/>
                </a:moveTo>
                <a:lnTo>
                  <a:pt x="11936" y="10676"/>
                </a:lnTo>
                <a:lnTo>
                  <a:pt x="14276" y="9382"/>
                </a:lnTo>
                <a:lnTo>
                  <a:pt x="11655" y="12296"/>
                </a:lnTo>
                <a:lnTo>
                  <a:pt x="10350" y="10969"/>
                </a:lnTo>
                <a:lnTo>
                  <a:pt x="8010" y="12262"/>
                </a:lnTo>
                <a:lnTo>
                  <a:pt x="10609" y="938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0" name="Form"/>
          <p:cNvSpPr/>
          <p:nvPr/>
        </p:nvSpPr>
        <p:spPr>
          <a:xfrm>
            <a:off x="3441779" y="5575300"/>
            <a:ext cx="609601" cy="610046"/>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49"/>
                  <a:pt x="16790" y="18421"/>
                </a:cubicBezTo>
                <a:cubicBezTo>
                  <a:pt x="20638" y="14236"/>
                  <a:pt x="20638" y="7389"/>
                  <a:pt x="16790" y="3168"/>
                </a:cubicBezTo>
                <a:cubicBezTo>
                  <a:pt x="14883" y="1057"/>
                  <a:pt x="12373" y="0"/>
                  <a:pt x="9853" y="0"/>
                </a:cubicBezTo>
                <a:close/>
                <a:moveTo>
                  <a:pt x="9853" y="1037"/>
                </a:moveTo>
                <a:cubicBezTo>
                  <a:pt x="12123" y="1037"/>
                  <a:pt x="14398"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5034" y="7486"/>
                </a:moveTo>
                <a:lnTo>
                  <a:pt x="5034" y="14081"/>
                </a:lnTo>
                <a:lnTo>
                  <a:pt x="7726" y="14081"/>
                </a:lnTo>
                <a:cubicBezTo>
                  <a:pt x="8022" y="14081"/>
                  <a:pt x="8316" y="14085"/>
                  <a:pt x="8579" y="14013"/>
                </a:cubicBezTo>
                <a:cubicBezTo>
                  <a:pt x="8842" y="13977"/>
                  <a:pt x="9070" y="13830"/>
                  <a:pt x="9268" y="13686"/>
                </a:cubicBezTo>
                <a:cubicBezTo>
                  <a:pt x="9432" y="13578"/>
                  <a:pt x="9601" y="13395"/>
                  <a:pt x="9699" y="13179"/>
                </a:cubicBezTo>
                <a:cubicBezTo>
                  <a:pt x="9864" y="12890"/>
                  <a:pt x="9966" y="12527"/>
                  <a:pt x="9966" y="12130"/>
                </a:cubicBezTo>
                <a:cubicBezTo>
                  <a:pt x="9966" y="11733"/>
                  <a:pt x="9895" y="11413"/>
                  <a:pt x="9730" y="11161"/>
                </a:cubicBezTo>
                <a:cubicBezTo>
                  <a:pt x="9566" y="10908"/>
                  <a:pt x="9338" y="10694"/>
                  <a:pt x="9042" y="10586"/>
                </a:cubicBezTo>
                <a:cubicBezTo>
                  <a:pt x="9239" y="10478"/>
                  <a:pt x="9405" y="10369"/>
                  <a:pt x="9504" y="10225"/>
                </a:cubicBezTo>
                <a:cubicBezTo>
                  <a:pt x="9668" y="9973"/>
                  <a:pt x="9761" y="9641"/>
                  <a:pt x="9761" y="9244"/>
                </a:cubicBezTo>
                <a:cubicBezTo>
                  <a:pt x="9761" y="8847"/>
                  <a:pt x="9701" y="8530"/>
                  <a:pt x="9504" y="8241"/>
                </a:cubicBezTo>
                <a:cubicBezTo>
                  <a:pt x="9208" y="7772"/>
                  <a:pt x="8678" y="7522"/>
                  <a:pt x="7921" y="7486"/>
                </a:cubicBezTo>
                <a:lnTo>
                  <a:pt x="5034" y="7486"/>
                </a:lnTo>
                <a:close/>
                <a:moveTo>
                  <a:pt x="11282" y="7846"/>
                </a:moveTo>
                <a:lnTo>
                  <a:pt x="11282" y="8568"/>
                </a:lnTo>
                <a:lnTo>
                  <a:pt x="13707" y="8568"/>
                </a:lnTo>
                <a:lnTo>
                  <a:pt x="13707" y="7846"/>
                </a:lnTo>
                <a:lnTo>
                  <a:pt x="11282" y="7846"/>
                </a:lnTo>
                <a:close/>
                <a:moveTo>
                  <a:pt x="6246" y="8635"/>
                </a:moveTo>
                <a:lnTo>
                  <a:pt x="7500" y="8635"/>
                </a:lnTo>
                <a:cubicBezTo>
                  <a:pt x="7796" y="8636"/>
                  <a:pt x="8022" y="8676"/>
                  <a:pt x="8219" y="8748"/>
                </a:cubicBezTo>
                <a:cubicBezTo>
                  <a:pt x="8450" y="8856"/>
                  <a:pt x="8548" y="9032"/>
                  <a:pt x="8548" y="9357"/>
                </a:cubicBezTo>
                <a:cubicBezTo>
                  <a:pt x="8548" y="9646"/>
                  <a:pt x="8487" y="9824"/>
                  <a:pt x="8322" y="9932"/>
                </a:cubicBezTo>
                <a:cubicBezTo>
                  <a:pt x="8158" y="10040"/>
                  <a:pt x="7958" y="10112"/>
                  <a:pt x="7695" y="10112"/>
                </a:cubicBezTo>
                <a:lnTo>
                  <a:pt x="6246" y="10112"/>
                </a:lnTo>
                <a:lnTo>
                  <a:pt x="6246" y="8669"/>
                </a:lnTo>
                <a:lnTo>
                  <a:pt x="6246" y="8635"/>
                </a:lnTo>
                <a:close/>
                <a:moveTo>
                  <a:pt x="12495" y="8929"/>
                </a:moveTo>
                <a:cubicBezTo>
                  <a:pt x="11870" y="8929"/>
                  <a:pt x="11307" y="9172"/>
                  <a:pt x="10912" y="9605"/>
                </a:cubicBezTo>
                <a:cubicBezTo>
                  <a:pt x="10484" y="10074"/>
                  <a:pt x="10295" y="10726"/>
                  <a:pt x="10295" y="11555"/>
                </a:cubicBezTo>
                <a:cubicBezTo>
                  <a:pt x="10295" y="12457"/>
                  <a:pt x="10523" y="13109"/>
                  <a:pt x="10984" y="13506"/>
                </a:cubicBezTo>
                <a:cubicBezTo>
                  <a:pt x="11444" y="13902"/>
                  <a:pt x="11964" y="14114"/>
                  <a:pt x="12556" y="14114"/>
                </a:cubicBezTo>
                <a:cubicBezTo>
                  <a:pt x="13280" y="14114"/>
                  <a:pt x="13847" y="13862"/>
                  <a:pt x="14242" y="13393"/>
                </a:cubicBezTo>
                <a:cubicBezTo>
                  <a:pt x="14505" y="13104"/>
                  <a:pt x="14630" y="12825"/>
                  <a:pt x="14663" y="12536"/>
                </a:cubicBezTo>
                <a:lnTo>
                  <a:pt x="13481" y="12536"/>
                </a:lnTo>
                <a:cubicBezTo>
                  <a:pt x="13415" y="12680"/>
                  <a:pt x="13354" y="12780"/>
                  <a:pt x="13255" y="12852"/>
                </a:cubicBezTo>
                <a:cubicBezTo>
                  <a:pt x="13091" y="12996"/>
                  <a:pt x="12860" y="13077"/>
                  <a:pt x="12597" y="13077"/>
                </a:cubicBezTo>
                <a:cubicBezTo>
                  <a:pt x="12367" y="13077"/>
                  <a:pt x="12135" y="13005"/>
                  <a:pt x="11970" y="12897"/>
                </a:cubicBezTo>
                <a:cubicBezTo>
                  <a:pt x="11674" y="12680"/>
                  <a:pt x="11541" y="12353"/>
                  <a:pt x="11508" y="11848"/>
                </a:cubicBezTo>
                <a:lnTo>
                  <a:pt x="14735" y="11848"/>
                </a:lnTo>
                <a:cubicBezTo>
                  <a:pt x="14735" y="11416"/>
                  <a:pt x="14727" y="11084"/>
                  <a:pt x="14694" y="10868"/>
                </a:cubicBezTo>
                <a:cubicBezTo>
                  <a:pt x="14628" y="10471"/>
                  <a:pt x="14531" y="10153"/>
                  <a:pt x="14334" y="9864"/>
                </a:cubicBezTo>
                <a:cubicBezTo>
                  <a:pt x="14137" y="9540"/>
                  <a:pt x="13880" y="9287"/>
                  <a:pt x="13584" y="9143"/>
                </a:cubicBezTo>
                <a:cubicBezTo>
                  <a:pt x="13255" y="8998"/>
                  <a:pt x="12922" y="8929"/>
                  <a:pt x="12495" y="8929"/>
                </a:cubicBezTo>
                <a:close/>
                <a:moveTo>
                  <a:pt x="12556" y="9966"/>
                </a:moveTo>
                <a:cubicBezTo>
                  <a:pt x="12819" y="9966"/>
                  <a:pt x="13058" y="10045"/>
                  <a:pt x="13255" y="10225"/>
                </a:cubicBezTo>
                <a:cubicBezTo>
                  <a:pt x="13420" y="10369"/>
                  <a:pt x="13510" y="10656"/>
                  <a:pt x="13543" y="10980"/>
                </a:cubicBezTo>
                <a:lnTo>
                  <a:pt x="11539" y="10980"/>
                </a:lnTo>
                <a:cubicBezTo>
                  <a:pt x="11572" y="10656"/>
                  <a:pt x="11672" y="10405"/>
                  <a:pt x="11837" y="10225"/>
                </a:cubicBezTo>
                <a:cubicBezTo>
                  <a:pt x="12001" y="10045"/>
                  <a:pt x="12227" y="9966"/>
                  <a:pt x="12556" y="9966"/>
                </a:cubicBezTo>
                <a:close/>
                <a:moveTo>
                  <a:pt x="6246" y="11195"/>
                </a:moveTo>
                <a:lnTo>
                  <a:pt x="7726" y="11195"/>
                </a:lnTo>
                <a:cubicBezTo>
                  <a:pt x="7989" y="11195"/>
                  <a:pt x="8191" y="11235"/>
                  <a:pt x="8322" y="11307"/>
                </a:cubicBezTo>
                <a:cubicBezTo>
                  <a:pt x="8585" y="11452"/>
                  <a:pt x="8713" y="11668"/>
                  <a:pt x="8713" y="12029"/>
                </a:cubicBezTo>
                <a:cubicBezTo>
                  <a:pt x="8713" y="12426"/>
                  <a:pt x="8585" y="12707"/>
                  <a:pt x="8322" y="12852"/>
                </a:cubicBezTo>
                <a:cubicBezTo>
                  <a:pt x="8158" y="12924"/>
                  <a:pt x="7958" y="12965"/>
                  <a:pt x="7695" y="12965"/>
                </a:cubicBezTo>
                <a:lnTo>
                  <a:pt x="6246" y="12965"/>
                </a:lnTo>
                <a:lnTo>
                  <a:pt x="6246" y="11195"/>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1" name="Form"/>
          <p:cNvSpPr/>
          <p:nvPr/>
        </p:nvSpPr>
        <p:spPr>
          <a:xfrm>
            <a:off x="12565141" y="5575300"/>
            <a:ext cx="609601" cy="609278"/>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41" y="21600"/>
                  <a:pt x="14876" y="20578"/>
                  <a:pt x="16809" y="18455"/>
                </a:cubicBezTo>
                <a:cubicBezTo>
                  <a:pt x="20642" y="14248"/>
                  <a:pt x="20642" y="7364"/>
                  <a:pt x="16809" y="3156"/>
                </a:cubicBezTo>
                <a:cubicBezTo>
                  <a:pt x="14893" y="1052"/>
                  <a:pt x="12367" y="0"/>
                  <a:pt x="9842" y="0"/>
                </a:cubicBezTo>
                <a:close/>
                <a:moveTo>
                  <a:pt x="9842" y="1029"/>
                </a:moveTo>
                <a:cubicBezTo>
                  <a:pt x="12108" y="1029"/>
                  <a:pt x="14410" y="1985"/>
                  <a:pt x="16143" y="3888"/>
                </a:cubicBezTo>
                <a:cubicBezTo>
                  <a:pt x="19609" y="7693"/>
                  <a:pt x="19609" y="13918"/>
                  <a:pt x="16143" y="17724"/>
                </a:cubicBezTo>
                <a:cubicBezTo>
                  <a:pt x="12677" y="21529"/>
                  <a:pt x="7007" y="21529"/>
                  <a:pt x="3541" y="17724"/>
                </a:cubicBezTo>
                <a:cubicBezTo>
                  <a:pt x="75" y="13918"/>
                  <a:pt x="75" y="7693"/>
                  <a:pt x="3541" y="3888"/>
                </a:cubicBezTo>
                <a:cubicBezTo>
                  <a:pt x="5274" y="1985"/>
                  <a:pt x="7542" y="1029"/>
                  <a:pt x="9842" y="1029"/>
                </a:cubicBezTo>
                <a:close/>
                <a:moveTo>
                  <a:pt x="9998" y="5717"/>
                </a:moveTo>
                <a:cubicBezTo>
                  <a:pt x="7365" y="5717"/>
                  <a:pt x="5228" y="8064"/>
                  <a:pt x="5228" y="10954"/>
                </a:cubicBezTo>
                <a:cubicBezTo>
                  <a:pt x="5228" y="13845"/>
                  <a:pt x="7365" y="16191"/>
                  <a:pt x="9998" y="16191"/>
                </a:cubicBezTo>
                <a:cubicBezTo>
                  <a:pt x="12631" y="16191"/>
                  <a:pt x="14768" y="13845"/>
                  <a:pt x="14768" y="10954"/>
                </a:cubicBezTo>
                <a:cubicBezTo>
                  <a:pt x="14768" y="8064"/>
                  <a:pt x="12631" y="5717"/>
                  <a:pt x="9998" y="5717"/>
                </a:cubicBezTo>
                <a:close/>
                <a:moveTo>
                  <a:pt x="9696" y="7593"/>
                </a:moveTo>
                <a:lnTo>
                  <a:pt x="10227" y="7730"/>
                </a:lnTo>
                <a:lnTo>
                  <a:pt x="10029" y="8690"/>
                </a:lnTo>
                <a:lnTo>
                  <a:pt x="10498" y="8793"/>
                </a:lnTo>
                <a:lnTo>
                  <a:pt x="10696" y="7844"/>
                </a:lnTo>
                <a:lnTo>
                  <a:pt x="11165" y="7958"/>
                </a:lnTo>
                <a:lnTo>
                  <a:pt x="10967" y="8908"/>
                </a:lnTo>
                <a:cubicBezTo>
                  <a:pt x="11033" y="8908"/>
                  <a:pt x="11731" y="9086"/>
                  <a:pt x="11998" y="9708"/>
                </a:cubicBezTo>
                <a:cubicBezTo>
                  <a:pt x="12098" y="9891"/>
                  <a:pt x="12135" y="10076"/>
                  <a:pt x="12102" y="10223"/>
                </a:cubicBezTo>
                <a:cubicBezTo>
                  <a:pt x="12102" y="10296"/>
                  <a:pt x="12062" y="10552"/>
                  <a:pt x="11862" y="10771"/>
                </a:cubicBezTo>
                <a:cubicBezTo>
                  <a:pt x="11696" y="10954"/>
                  <a:pt x="11460" y="10986"/>
                  <a:pt x="11394" y="11023"/>
                </a:cubicBezTo>
                <a:cubicBezTo>
                  <a:pt x="11427" y="11023"/>
                  <a:pt x="11998" y="11396"/>
                  <a:pt x="11998" y="12018"/>
                </a:cubicBezTo>
                <a:cubicBezTo>
                  <a:pt x="11998" y="12274"/>
                  <a:pt x="11929" y="12457"/>
                  <a:pt x="11862" y="12567"/>
                </a:cubicBezTo>
                <a:cubicBezTo>
                  <a:pt x="11796" y="12713"/>
                  <a:pt x="11731" y="12825"/>
                  <a:pt x="11665" y="12898"/>
                </a:cubicBezTo>
                <a:cubicBezTo>
                  <a:pt x="11131" y="13484"/>
                  <a:pt x="10236" y="13255"/>
                  <a:pt x="10102" y="13218"/>
                </a:cubicBezTo>
                <a:lnTo>
                  <a:pt x="9894" y="14179"/>
                </a:lnTo>
                <a:lnTo>
                  <a:pt x="9363" y="14030"/>
                </a:lnTo>
                <a:lnTo>
                  <a:pt x="9561" y="13081"/>
                </a:lnTo>
                <a:lnTo>
                  <a:pt x="9134" y="12967"/>
                </a:lnTo>
                <a:lnTo>
                  <a:pt x="8936" y="13916"/>
                </a:lnTo>
                <a:lnTo>
                  <a:pt x="8394" y="13767"/>
                </a:lnTo>
                <a:lnTo>
                  <a:pt x="8603" y="12818"/>
                </a:lnTo>
                <a:lnTo>
                  <a:pt x="7603" y="12567"/>
                </a:lnTo>
                <a:lnTo>
                  <a:pt x="7728" y="11903"/>
                </a:lnTo>
                <a:lnTo>
                  <a:pt x="8269" y="12052"/>
                </a:lnTo>
                <a:cubicBezTo>
                  <a:pt x="8336" y="12052"/>
                  <a:pt x="8403" y="12011"/>
                  <a:pt x="8436" y="11938"/>
                </a:cubicBezTo>
                <a:lnTo>
                  <a:pt x="8998" y="9193"/>
                </a:lnTo>
                <a:cubicBezTo>
                  <a:pt x="8998" y="9120"/>
                  <a:pt x="8961" y="9047"/>
                  <a:pt x="8894" y="9010"/>
                </a:cubicBezTo>
                <a:lnTo>
                  <a:pt x="8363" y="8873"/>
                </a:lnTo>
                <a:lnTo>
                  <a:pt x="8499" y="8279"/>
                </a:lnTo>
                <a:lnTo>
                  <a:pt x="9498" y="8542"/>
                </a:lnTo>
                <a:lnTo>
                  <a:pt x="9696" y="7593"/>
                </a:lnTo>
                <a:close/>
                <a:moveTo>
                  <a:pt x="9894" y="9148"/>
                </a:moveTo>
                <a:cubicBezTo>
                  <a:pt x="9894" y="9148"/>
                  <a:pt x="9665" y="10314"/>
                  <a:pt x="9665" y="10314"/>
                </a:cubicBezTo>
                <a:cubicBezTo>
                  <a:pt x="9732" y="10351"/>
                  <a:pt x="10667" y="10653"/>
                  <a:pt x="10967" y="10177"/>
                </a:cubicBezTo>
                <a:cubicBezTo>
                  <a:pt x="11000" y="10140"/>
                  <a:pt x="10996" y="10101"/>
                  <a:pt x="11029" y="10028"/>
                </a:cubicBezTo>
                <a:cubicBezTo>
                  <a:pt x="11063" y="9955"/>
                  <a:pt x="11060" y="9884"/>
                  <a:pt x="11061" y="9811"/>
                </a:cubicBezTo>
                <a:cubicBezTo>
                  <a:pt x="10961" y="9555"/>
                  <a:pt x="10527" y="9257"/>
                  <a:pt x="9894" y="9148"/>
                </a:cubicBezTo>
                <a:close/>
                <a:moveTo>
                  <a:pt x="9602" y="10977"/>
                </a:moveTo>
                <a:cubicBezTo>
                  <a:pt x="9602" y="11014"/>
                  <a:pt x="9332" y="12292"/>
                  <a:pt x="9332" y="12292"/>
                </a:cubicBezTo>
                <a:cubicBezTo>
                  <a:pt x="9598" y="12365"/>
                  <a:pt x="9802" y="12407"/>
                  <a:pt x="9936" y="12407"/>
                </a:cubicBezTo>
                <a:cubicBezTo>
                  <a:pt x="10269" y="12443"/>
                  <a:pt x="10665" y="12445"/>
                  <a:pt x="10831" y="12189"/>
                </a:cubicBezTo>
                <a:cubicBezTo>
                  <a:pt x="10931" y="12080"/>
                  <a:pt x="10936" y="11931"/>
                  <a:pt x="10936" y="11858"/>
                </a:cubicBezTo>
                <a:cubicBezTo>
                  <a:pt x="10936" y="11821"/>
                  <a:pt x="10927" y="11748"/>
                  <a:pt x="10894" y="11675"/>
                </a:cubicBezTo>
                <a:cubicBezTo>
                  <a:pt x="10894" y="11602"/>
                  <a:pt x="10836" y="11531"/>
                  <a:pt x="10769" y="11457"/>
                </a:cubicBezTo>
                <a:cubicBezTo>
                  <a:pt x="10669" y="11348"/>
                  <a:pt x="10536" y="11272"/>
                  <a:pt x="10102" y="11126"/>
                </a:cubicBezTo>
                <a:cubicBezTo>
                  <a:pt x="9969" y="11089"/>
                  <a:pt x="9802" y="11050"/>
                  <a:pt x="9602" y="10977"/>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2" name="Form"/>
          <p:cNvSpPr/>
          <p:nvPr/>
        </p:nvSpPr>
        <p:spPr>
          <a:xfrm>
            <a:off x="13868479" y="5575300"/>
            <a:ext cx="609601" cy="610047"/>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9843" y="5637"/>
                </a:moveTo>
                <a:lnTo>
                  <a:pt x="6883" y="11127"/>
                </a:lnTo>
                <a:lnTo>
                  <a:pt x="9843" y="12998"/>
                </a:lnTo>
                <a:lnTo>
                  <a:pt x="9843" y="12965"/>
                </a:lnTo>
                <a:lnTo>
                  <a:pt x="12803" y="11127"/>
                </a:lnTo>
                <a:lnTo>
                  <a:pt x="9843" y="5637"/>
                </a:lnTo>
                <a:close/>
                <a:moveTo>
                  <a:pt x="12803" y="11409"/>
                </a:moveTo>
                <a:lnTo>
                  <a:pt x="9843" y="13325"/>
                </a:lnTo>
                <a:lnTo>
                  <a:pt x="6883" y="11454"/>
                </a:lnTo>
                <a:cubicBezTo>
                  <a:pt x="6883" y="11454"/>
                  <a:pt x="9843" y="15927"/>
                  <a:pt x="9843" y="15963"/>
                </a:cubicBezTo>
                <a:cubicBezTo>
                  <a:pt x="9843" y="15963"/>
                  <a:pt x="9843" y="15954"/>
                  <a:pt x="9843" y="15918"/>
                </a:cubicBezTo>
                <a:cubicBezTo>
                  <a:pt x="9843" y="15882"/>
                  <a:pt x="12803" y="11409"/>
                  <a:pt x="12803" y="1140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3" name="Form"/>
          <p:cNvSpPr/>
          <p:nvPr/>
        </p:nvSpPr>
        <p:spPr>
          <a:xfrm>
            <a:off x="4745116" y="5575300"/>
            <a:ext cx="609601" cy="610046"/>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9853" y="5930"/>
                </a:moveTo>
                <a:cubicBezTo>
                  <a:pt x="9360" y="5930"/>
                  <a:pt x="8906" y="6011"/>
                  <a:pt x="8445" y="6155"/>
                </a:cubicBezTo>
                <a:cubicBezTo>
                  <a:pt x="8215" y="6227"/>
                  <a:pt x="8018" y="6329"/>
                  <a:pt x="7788" y="6437"/>
                </a:cubicBezTo>
                <a:cubicBezTo>
                  <a:pt x="6472" y="7123"/>
                  <a:pt x="5486" y="8500"/>
                  <a:pt x="5157" y="10124"/>
                </a:cubicBezTo>
                <a:cubicBezTo>
                  <a:pt x="5124" y="10376"/>
                  <a:pt x="5087" y="10593"/>
                  <a:pt x="5054" y="10845"/>
                </a:cubicBezTo>
                <a:cubicBezTo>
                  <a:pt x="5054" y="10953"/>
                  <a:pt x="5054" y="11052"/>
                  <a:pt x="5054" y="11161"/>
                </a:cubicBezTo>
                <a:cubicBezTo>
                  <a:pt x="5054" y="12640"/>
                  <a:pt x="5617" y="13941"/>
                  <a:pt x="6472" y="14915"/>
                </a:cubicBezTo>
                <a:cubicBezTo>
                  <a:pt x="6637" y="15095"/>
                  <a:pt x="6799" y="15278"/>
                  <a:pt x="6996" y="15422"/>
                </a:cubicBezTo>
                <a:cubicBezTo>
                  <a:pt x="7786" y="16071"/>
                  <a:pt x="8770" y="16437"/>
                  <a:pt x="9823" y="16437"/>
                </a:cubicBezTo>
                <a:cubicBezTo>
                  <a:pt x="10480" y="16437"/>
                  <a:pt x="11103" y="16283"/>
                  <a:pt x="11662" y="16031"/>
                </a:cubicBezTo>
                <a:cubicBezTo>
                  <a:pt x="11892" y="15923"/>
                  <a:pt x="12092" y="15814"/>
                  <a:pt x="12289" y="15670"/>
                </a:cubicBezTo>
                <a:cubicBezTo>
                  <a:pt x="13407" y="14913"/>
                  <a:pt x="14266" y="13688"/>
                  <a:pt x="14529" y="12209"/>
                </a:cubicBezTo>
                <a:cubicBezTo>
                  <a:pt x="14562" y="11957"/>
                  <a:pt x="14589" y="11706"/>
                  <a:pt x="14622" y="11454"/>
                </a:cubicBezTo>
                <a:cubicBezTo>
                  <a:pt x="14622" y="11382"/>
                  <a:pt x="14622" y="11278"/>
                  <a:pt x="14622" y="11206"/>
                </a:cubicBezTo>
                <a:cubicBezTo>
                  <a:pt x="14622" y="9979"/>
                  <a:pt x="14258" y="8895"/>
                  <a:pt x="13666" y="7993"/>
                </a:cubicBezTo>
                <a:cubicBezTo>
                  <a:pt x="13535" y="7813"/>
                  <a:pt x="13378" y="7596"/>
                  <a:pt x="13214" y="7452"/>
                </a:cubicBezTo>
                <a:cubicBezTo>
                  <a:pt x="12359" y="6514"/>
                  <a:pt x="11169" y="5930"/>
                  <a:pt x="9853" y="5930"/>
                </a:cubicBezTo>
                <a:close/>
                <a:moveTo>
                  <a:pt x="9853" y="6651"/>
                </a:moveTo>
                <a:cubicBezTo>
                  <a:pt x="10972" y="6651"/>
                  <a:pt x="11997" y="7165"/>
                  <a:pt x="12721" y="7959"/>
                </a:cubicBezTo>
                <a:cubicBezTo>
                  <a:pt x="12030" y="8608"/>
                  <a:pt x="11274" y="9141"/>
                  <a:pt x="10419" y="9537"/>
                </a:cubicBezTo>
                <a:cubicBezTo>
                  <a:pt x="9958" y="8599"/>
                  <a:pt x="9426" y="7664"/>
                  <a:pt x="8867" y="6798"/>
                </a:cubicBezTo>
                <a:cubicBezTo>
                  <a:pt x="9196" y="6690"/>
                  <a:pt x="9525" y="6651"/>
                  <a:pt x="9853" y="6651"/>
                </a:cubicBezTo>
                <a:close/>
                <a:moveTo>
                  <a:pt x="8209" y="7057"/>
                </a:moveTo>
                <a:cubicBezTo>
                  <a:pt x="8801" y="7923"/>
                  <a:pt x="9331" y="8823"/>
                  <a:pt x="9792" y="9797"/>
                </a:cubicBezTo>
                <a:cubicBezTo>
                  <a:pt x="8904" y="10121"/>
                  <a:pt x="7911" y="10304"/>
                  <a:pt x="6925" y="10304"/>
                </a:cubicBezTo>
                <a:cubicBezTo>
                  <a:pt x="6563" y="10304"/>
                  <a:pt x="6207" y="10261"/>
                  <a:pt x="5845" y="10225"/>
                </a:cubicBezTo>
                <a:cubicBezTo>
                  <a:pt x="6109" y="8782"/>
                  <a:pt x="7025" y="7598"/>
                  <a:pt x="8209" y="7057"/>
                </a:cubicBezTo>
                <a:close/>
                <a:moveTo>
                  <a:pt x="13142" y="8534"/>
                </a:moveTo>
                <a:cubicBezTo>
                  <a:pt x="13635" y="9292"/>
                  <a:pt x="13933" y="10196"/>
                  <a:pt x="13933" y="11206"/>
                </a:cubicBezTo>
                <a:cubicBezTo>
                  <a:pt x="13407" y="10989"/>
                  <a:pt x="12780" y="10879"/>
                  <a:pt x="12155" y="10879"/>
                </a:cubicBezTo>
                <a:cubicBezTo>
                  <a:pt x="11794" y="10879"/>
                  <a:pt x="11397" y="10908"/>
                  <a:pt x="11035" y="10980"/>
                </a:cubicBezTo>
                <a:cubicBezTo>
                  <a:pt x="10937" y="10692"/>
                  <a:pt x="10805" y="10444"/>
                  <a:pt x="10706" y="10191"/>
                </a:cubicBezTo>
                <a:cubicBezTo>
                  <a:pt x="11594" y="9758"/>
                  <a:pt x="12419" y="9219"/>
                  <a:pt x="13142" y="8534"/>
                </a:cubicBezTo>
                <a:close/>
                <a:moveTo>
                  <a:pt x="10121" y="10439"/>
                </a:moveTo>
                <a:cubicBezTo>
                  <a:pt x="10219" y="10656"/>
                  <a:pt x="10320" y="10908"/>
                  <a:pt x="10419" y="11161"/>
                </a:cubicBezTo>
                <a:cubicBezTo>
                  <a:pt x="8906" y="11666"/>
                  <a:pt x="7621" y="12748"/>
                  <a:pt x="6832" y="14227"/>
                </a:cubicBezTo>
                <a:cubicBezTo>
                  <a:pt x="6141" y="13397"/>
                  <a:pt x="5743" y="12351"/>
                  <a:pt x="5743" y="11161"/>
                </a:cubicBezTo>
                <a:cubicBezTo>
                  <a:pt x="5743" y="11089"/>
                  <a:pt x="5743" y="11019"/>
                  <a:pt x="5743" y="10947"/>
                </a:cubicBezTo>
                <a:cubicBezTo>
                  <a:pt x="6137" y="10983"/>
                  <a:pt x="6530" y="11025"/>
                  <a:pt x="6925" y="11025"/>
                </a:cubicBezTo>
                <a:cubicBezTo>
                  <a:pt x="8043" y="11025"/>
                  <a:pt x="9101" y="10800"/>
                  <a:pt x="10121" y="10439"/>
                </a:cubicBezTo>
                <a:close/>
                <a:moveTo>
                  <a:pt x="12186" y="11600"/>
                </a:moveTo>
                <a:cubicBezTo>
                  <a:pt x="12778" y="11600"/>
                  <a:pt x="13374" y="11711"/>
                  <a:pt x="13933" y="11927"/>
                </a:cubicBezTo>
                <a:cubicBezTo>
                  <a:pt x="13703" y="13154"/>
                  <a:pt x="13074" y="14196"/>
                  <a:pt x="12186" y="14881"/>
                </a:cubicBezTo>
                <a:cubicBezTo>
                  <a:pt x="11989" y="13763"/>
                  <a:pt x="11695" y="12714"/>
                  <a:pt x="11333" y="11668"/>
                </a:cubicBezTo>
                <a:cubicBezTo>
                  <a:pt x="11596" y="11632"/>
                  <a:pt x="11890" y="11600"/>
                  <a:pt x="12186" y="11600"/>
                </a:cubicBezTo>
                <a:close/>
                <a:moveTo>
                  <a:pt x="10645" y="11848"/>
                </a:moveTo>
                <a:cubicBezTo>
                  <a:pt x="11039" y="12967"/>
                  <a:pt x="11339" y="14121"/>
                  <a:pt x="11570" y="15276"/>
                </a:cubicBezTo>
                <a:cubicBezTo>
                  <a:pt x="11043" y="15528"/>
                  <a:pt x="10478" y="15670"/>
                  <a:pt x="9853" y="15670"/>
                </a:cubicBezTo>
                <a:cubicBezTo>
                  <a:pt x="8900" y="15670"/>
                  <a:pt x="8049" y="15312"/>
                  <a:pt x="7325" y="14734"/>
                </a:cubicBezTo>
                <a:cubicBezTo>
                  <a:pt x="8049" y="13328"/>
                  <a:pt x="9231" y="12281"/>
                  <a:pt x="10645" y="1184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4" name="Form"/>
          <p:cNvSpPr/>
          <p:nvPr/>
        </p:nvSpPr>
        <p:spPr>
          <a:xfrm>
            <a:off x="11261804" y="5575300"/>
            <a:ext cx="609601" cy="609346"/>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55"/>
                </a:moveTo>
                <a:cubicBezTo>
                  <a:pt x="12102" y="1055"/>
                  <a:pt x="14392" y="2001"/>
                  <a:pt x="16144" y="3925"/>
                </a:cubicBezTo>
                <a:cubicBezTo>
                  <a:pt x="19616" y="7737"/>
                  <a:pt x="19616" y="13942"/>
                  <a:pt x="16144" y="17754"/>
                </a:cubicBezTo>
                <a:cubicBezTo>
                  <a:pt x="12672" y="21566"/>
                  <a:pt x="7010" y="21566"/>
                  <a:pt x="3538" y="17754"/>
                </a:cubicBezTo>
                <a:cubicBezTo>
                  <a:pt x="66" y="13942"/>
                  <a:pt x="66" y="7737"/>
                  <a:pt x="3538" y="3925"/>
                </a:cubicBezTo>
                <a:cubicBezTo>
                  <a:pt x="5257" y="2001"/>
                  <a:pt x="7539" y="1055"/>
                  <a:pt x="9820" y="1055"/>
                </a:cubicBezTo>
                <a:close/>
                <a:moveTo>
                  <a:pt x="8188" y="5604"/>
                </a:moveTo>
                <a:lnTo>
                  <a:pt x="8188" y="7204"/>
                </a:lnTo>
                <a:lnTo>
                  <a:pt x="6503" y="7204"/>
                </a:lnTo>
                <a:lnTo>
                  <a:pt x="6503" y="8213"/>
                </a:lnTo>
                <a:lnTo>
                  <a:pt x="7433" y="8213"/>
                </a:lnTo>
                <a:cubicBezTo>
                  <a:pt x="7566" y="8213"/>
                  <a:pt x="7661" y="8329"/>
                  <a:pt x="7661" y="8474"/>
                </a:cubicBezTo>
                <a:lnTo>
                  <a:pt x="7661" y="13160"/>
                </a:lnTo>
                <a:cubicBezTo>
                  <a:pt x="7661" y="13305"/>
                  <a:pt x="7566" y="13409"/>
                  <a:pt x="7433" y="13409"/>
                </a:cubicBezTo>
                <a:lnTo>
                  <a:pt x="6503" y="13409"/>
                </a:lnTo>
                <a:lnTo>
                  <a:pt x="6503" y="14532"/>
                </a:lnTo>
                <a:lnTo>
                  <a:pt x="8188" y="14532"/>
                </a:lnTo>
                <a:lnTo>
                  <a:pt x="8188" y="16132"/>
                </a:lnTo>
                <a:lnTo>
                  <a:pt x="9087" y="16132"/>
                </a:lnTo>
                <a:lnTo>
                  <a:pt x="9087" y="14532"/>
                </a:lnTo>
                <a:lnTo>
                  <a:pt x="9810" y="14532"/>
                </a:lnTo>
                <a:lnTo>
                  <a:pt x="9810" y="16132"/>
                </a:lnTo>
                <a:lnTo>
                  <a:pt x="10709" y="16132"/>
                </a:lnTo>
                <a:lnTo>
                  <a:pt x="10709" y="14532"/>
                </a:lnTo>
                <a:cubicBezTo>
                  <a:pt x="10907" y="14532"/>
                  <a:pt x="12457" y="14537"/>
                  <a:pt x="13086" y="13375"/>
                </a:cubicBezTo>
                <a:cubicBezTo>
                  <a:pt x="13185" y="13230"/>
                  <a:pt x="13247" y="13005"/>
                  <a:pt x="13313" y="12751"/>
                </a:cubicBezTo>
                <a:cubicBezTo>
                  <a:pt x="13313" y="12570"/>
                  <a:pt x="13379" y="12209"/>
                  <a:pt x="13313" y="11810"/>
                </a:cubicBezTo>
                <a:cubicBezTo>
                  <a:pt x="13081" y="10829"/>
                  <a:pt x="12065" y="10507"/>
                  <a:pt x="12032" y="10471"/>
                </a:cubicBezTo>
                <a:cubicBezTo>
                  <a:pt x="12131" y="10435"/>
                  <a:pt x="12461" y="10292"/>
                  <a:pt x="12693" y="9892"/>
                </a:cubicBezTo>
                <a:cubicBezTo>
                  <a:pt x="12924" y="9457"/>
                  <a:pt x="12889" y="9051"/>
                  <a:pt x="12889" y="8905"/>
                </a:cubicBezTo>
                <a:cubicBezTo>
                  <a:pt x="12856" y="8688"/>
                  <a:pt x="12755" y="8402"/>
                  <a:pt x="12590" y="8111"/>
                </a:cubicBezTo>
                <a:cubicBezTo>
                  <a:pt x="11994" y="7167"/>
                  <a:pt x="10800" y="7204"/>
                  <a:pt x="10668" y="7204"/>
                </a:cubicBezTo>
                <a:lnTo>
                  <a:pt x="10668" y="5604"/>
                </a:lnTo>
                <a:lnTo>
                  <a:pt x="9882" y="5604"/>
                </a:lnTo>
                <a:lnTo>
                  <a:pt x="9882" y="7204"/>
                </a:lnTo>
                <a:lnTo>
                  <a:pt x="9087" y="7204"/>
                </a:lnTo>
                <a:lnTo>
                  <a:pt x="9087" y="5604"/>
                </a:lnTo>
                <a:lnTo>
                  <a:pt x="8188" y="5604"/>
                </a:lnTo>
                <a:close/>
                <a:moveTo>
                  <a:pt x="9087" y="8361"/>
                </a:moveTo>
                <a:cubicBezTo>
                  <a:pt x="10145" y="8252"/>
                  <a:pt x="10967" y="8542"/>
                  <a:pt x="11133" y="9087"/>
                </a:cubicBezTo>
                <a:cubicBezTo>
                  <a:pt x="11166" y="9160"/>
                  <a:pt x="11164" y="9307"/>
                  <a:pt x="11164" y="9416"/>
                </a:cubicBezTo>
                <a:cubicBezTo>
                  <a:pt x="11164" y="9489"/>
                  <a:pt x="11135" y="9593"/>
                  <a:pt x="11102" y="9666"/>
                </a:cubicBezTo>
                <a:cubicBezTo>
                  <a:pt x="10771" y="10501"/>
                  <a:pt x="9188" y="10392"/>
                  <a:pt x="9056" y="10392"/>
                </a:cubicBezTo>
                <a:cubicBezTo>
                  <a:pt x="9089" y="10355"/>
                  <a:pt x="9087" y="8397"/>
                  <a:pt x="9087" y="8361"/>
                </a:cubicBezTo>
                <a:close/>
                <a:moveTo>
                  <a:pt x="9087" y="11265"/>
                </a:moveTo>
                <a:cubicBezTo>
                  <a:pt x="9417" y="11265"/>
                  <a:pt x="9713" y="11263"/>
                  <a:pt x="9944" y="11299"/>
                </a:cubicBezTo>
                <a:cubicBezTo>
                  <a:pt x="10705" y="11335"/>
                  <a:pt x="10936" y="11451"/>
                  <a:pt x="11102" y="11560"/>
                </a:cubicBezTo>
                <a:cubicBezTo>
                  <a:pt x="11267" y="11669"/>
                  <a:pt x="11366" y="11771"/>
                  <a:pt x="11432" y="11844"/>
                </a:cubicBezTo>
                <a:cubicBezTo>
                  <a:pt x="11498" y="11953"/>
                  <a:pt x="11533" y="12032"/>
                  <a:pt x="11567" y="12105"/>
                </a:cubicBezTo>
                <a:cubicBezTo>
                  <a:pt x="11567" y="12286"/>
                  <a:pt x="11593" y="12497"/>
                  <a:pt x="11494" y="12751"/>
                </a:cubicBezTo>
                <a:cubicBezTo>
                  <a:pt x="11296" y="13259"/>
                  <a:pt x="10672" y="13371"/>
                  <a:pt x="10110" y="13443"/>
                </a:cubicBezTo>
                <a:cubicBezTo>
                  <a:pt x="9878" y="13480"/>
                  <a:pt x="9517" y="13514"/>
                  <a:pt x="9087" y="13477"/>
                </a:cubicBezTo>
                <a:cubicBezTo>
                  <a:pt x="9087" y="13477"/>
                  <a:pt x="9087" y="11301"/>
                  <a:pt x="9087" y="1126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5" name="Form"/>
          <p:cNvSpPr/>
          <p:nvPr/>
        </p:nvSpPr>
        <p:spPr>
          <a:xfrm>
            <a:off x="6048454" y="5575300"/>
            <a:ext cx="609601" cy="610046"/>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7"/>
                  <a:pt x="2886" y="3168"/>
                </a:cubicBezTo>
                <a:cubicBezTo>
                  <a:pt x="-962" y="7353"/>
                  <a:pt x="-962" y="14200"/>
                  <a:pt x="2886" y="18421"/>
                </a:cubicBezTo>
                <a:cubicBezTo>
                  <a:pt x="4826" y="20549"/>
                  <a:pt x="7321" y="21600"/>
                  <a:pt x="9853" y="21600"/>
                </a:cubicBezTo>
                <a:cubicBezTo>
                  <a:pt x="12386" y="21600"/>
                  <a:pt x="14916" y="20549"/>
                  <a:pt x="16790" y="18421"/>
                </a:cubicBezTo>
                <a:cubicBezTo>
                  <a:pt x="20638" y="14236"/>
                  <a:pt x="20638" y="7389"/>
                  <a:pt x="16790" y="3168"/>
                </a:cubicBezTo>
                <a:cubicBezTo>
                  <a:pt x="14866" y="1057"/>
                  <a:pt x="12359" y="0"/>
                  <a:pt x="9843" y="0"/>
                </a:cubicBezTo>
                <a:close/>
                <a:moveTo>
                  <a:pt x="9853" y="1037"/>
                </a:moveTo>
                <a:cubicBezTo>
                  <a:pt x="12155" y="1037"/>
                  <a:pt x="14423" y="2013"/>
                  <a:pt x="16133" y="3889"/>
                </a:cubicBezTo>
                <a:cubicBezTo>
                  <a:pt x="19619" y="7677"/>
                  <a:pt x="19619" y="13875"/>
                  <a:pt x="16133" y="17699"/>
                </a:cubicBezTo>
                <a:cubicBezTo>
                  <a:pt x="12680" y="21523"/>
                  <a:pt x="7029" y="21523"/>
                  <a:pt x="3543" y="17699"/>
                </a:cubicBezTo>
                <a:cubicBezTo>
                  <a:pt x="57" y="13911"/>
                  <a:pt x="57" y="7713"/>
                  <a:pt x="3543" y="3889"/>
                </a:cubicBezTo>
                <a:cubicBezTo>
                  <a:pt x="5286" y="1977"/>
                  <a:pt x="7584" y="1037"/>
                  <a:pt x="9853" y="1037"/>
                </a:cubicBezTo>
                <a:close/>
                <a:moveTo>
                  <a:pt x="7336" y="6494"/>
                </a:moveTo>
                <a:lnTo>
                  <a:pt x="4931" y="8185"/>
                </a:lnTo>
                <a:lnTo>
                  <a:pt x="7253" y="9797"/>
                </a:lnTo>
                <a:lnTo>
                  <a:pt x="4931" y="11431"/>
                </a:lnTo>
                <a:lnTo>
                  <a:pt x="7336" y="13100"/>
                </a:lnTo>
                <a:lnTo>
                  <a:pt x="9699" y="11431"/>
                </a:lnTo>
                <a:lnTo>
                  <a:pt x="7418" y="9797"/>
                </a:lnTo>
                <a:lnTo>
                  <a:pt x="9699" y="8185"/>
                </a:lnTo>
                <a:lnTo>
                  <a:pt x="7336" y="6494"/>
                </a:lnTo>
                <a:close/>
                <a:moveTo>
                  <a:pt x="9699" y="8185"/>
                </a:moveTo>
                <a:lnTo>
                  <a:pt x="12104" y="9853"/>
                </a:lnTo>
                <a:lnTo>
                  <a:pt x="9864" y="11431"/>
                </a:lnTo>
                <a:lnTo>
                  <a:pt x="12268" y="13100"/>
                </a:lnTo>
                <a:lnTo>
                  <a:pt x="14663" y="11431"/>
                </a:lnTo>
                <a:lnTo>
                  <a:pt x="12268" y="9740"/>
                </a:lnTo>
                <a:lnTo>
                  <a:pt x="14499" y="8185"/>
                </a:lnTo>
                <a:lnTo>
                  <a:pt x="12104" y="6494"/>
                </a:lnTo>
                <a:lnTo>
                  <a:pt x="9699" y="8185"/>
                </a:lnTo>
                <a:close/>
                <a:moveTo>
                  <a:pt x="9925" y="12266"/>
                </a:moveTo>
                <a:lnTo>
                  <a:pt x="7562" y="13923"/>
                </a:lnTo>
                <a:lnTo>
                  <a:pt x="9925" y="15625"/>
                </a:lnTo>
                <a:lnTo>
                  <a:pt x="12330" y="13923"/>
                </a:lnTo>
                <a:lnTo>
                  <a:pt x="9925" y="12266"/>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6" name="Form"/>
          <p:cNvSpPr/>
          <p:nvPr/>
        </p:nvSpPr>
        <p:spPr>
          <a:xfrm>
            <a:off x="8655129" y="5575300"/>
            <a:ext cx="609601" cy="609091"/>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45"/>
                  <a:pt x="16790" y="18450"/>
                </a:cubicBezTo>
                <a:cubicBezTo>
                  <a:pt x="20638" y="14222"/>
                  <a:pt x="20638" y="7400"/>
                  <a:pt x="16790" y="3173"/>
                </a:cubicBezTo>
                <a:cubicBezTo>
                  <a:pt x="14866" y="1059"/>
                  <a:pt x="12359" y="0"/>
                  <a:pt x="9843" y="0"/>
                </a:cubicBezTo>
                <a:close/>
                <a:moveTo>
                  <a:pt x="9853" y="1005"/>
                </a:moveTo>
                <a:cubicBezTo>
                  <a:pt x="12155" y="1005"/>
                  <a:pt x="14423" y="1983"/>
                  <a:pt x="16133" y="3862"/>
                </a:cubicBezTo>
                <a:cubicBezTo>
                  <a:pt x="19618" y="7692"/>
                  <a:pt x="19619" y="13863"/>
                  <a:pt x="16133" y="17693"/>
                </a:cubicBezTo>
                <a:cubicBezTo>
                  <a:pt x="12647" y="21523"/>
                  <a:pt x="7029" y="21523"/>
                  <a:pt x="3543" y="17693"/>
                </a:cubicBezTo>
                <a:cubicBezTo>
                  <a:pt x="57" y="13863"/>
                  <a:pt x="57" y="7692"/>
                  <a:pt x="3543" y="3862"/>
                </a:cubicBezTo>
                <a:cubicBezTo>
                  <a:pt x="5286" y="1947"/>
                  <a:pt x="7584" y="1005"/>
                  <a:pt x="9853" y="1005"/>
                </a:cubicBezTo>
                <a:close/>
                <a:moveTo>
                  <a:pt x="7397" y="5871"/>
                </a:moveTo>
                <a:cubicBezTo>
                  <a:pt x="7200" y="5871"/>
                  <a:pt x="6998" y="6050"/>
                  <a:pt x="6966" y="6267"/>
                </a:cubicBezTo>
                <a:lnTo>
                  <a:pt x="5722" y="14870"/>
                </a:lnTo>
                <a:cubicBezTo>
                  <a:pt x="5689" y="15051"/>
                  <a:pt x="5815" y="15198"/>
                  <a:pt x="5979" y="15198"/>
                </a:cubicBezTo>
                <a:cubicBezTo>
                  <a:pt x="6604" y="15198"/>
                  <a:pt x="7204" y="15198"/>
                  <a:pt x="7829" y="15198"/>
                </a:cubicBezTo>
                <a:lnTo>
                  <a:pt x="8281" y="12048"/>
                </a:lnTo>
                <a:cubicBezTo>
                  <a:pt x="8281" y="12012"/>
                  <a:pt x="8316" y="11874"/>
                  <a:pt x="8415" y="11765"/>
                </a:cubicBezTo>
                <a:cubicBezTo>
                  <a:pt x="8546" y="11657"/>
                  <a:pt x="8680" y="11652"/>
                  <a:pt x="8713" y="11652"/>
                </a:cubicBezTo>
                <a:lnTo>
                  <a:pt x="9566" y="11652"/>
                </a:lnTo>
                <a:cubicBezTo>
                  <a:pt x="9829" y="11652"/>
                  <a:pt x="11015" y="11768"/>
                  <a:pt x="12001" y="10828"/>
                </a:cubicBezTo>
                <a:cubicBezTo>
                  <a:pt x="12133" y="10684"/>
                  <a:pt x="13417" y="9381"/>
                  <a:pt x="12957" y="7791"/>
                </a:cubicBezTo>
                <a:cubicBezTo>
                  <a:pt x="12628" y="6671"/>
                  <a:pt x="11574" y="5835"/>
                  <a:pt x="10357" y="5871"/>
                </a:cubicBezTo>
                <a:lnTo>
                  <a:pt x="7397" y="5871"/>
                </a:lnTo>
                <a:close/>
                <a:moveTo>
                  <a:pt x="13676" y="9123"/>
                </a:moveTo>
                <a:cubicBezTo>
                  <a:pt x="13249" y="11291"/>
                  <a:pt x="11901" y="12443"/>
                  <a:pt x="9730" y="12443"/>
                </a:cubicBezTo>
                <a:lnTo>
                  <a:pt x="9031" y="12443"/>
                </a:lnTo>
                <a:cubicBezTo>
                  <a:pt x="8965" y="12443"/>
                  <a:pt x="8941" y="12484"/>
                  <a:pt x="8908" y="12556"/>
                </a:cubicBezTo>
                <a:lnTo>
                  <a:pt x="8343" y="16530"/>
                </a:lnTo>
                <a:lnTo>
                  <a:pt x="9596" y="16530"/>
                </a:lnTo>
                <a:cubicBezTo>
                  <a:pt x="9794" y="16530"/>
                  <a:pt x="9923" y="16386"/>
                  <a:pt x="9956" y="16169"/>
                </a:cubicBezTo>
                <a:cubicBezTo>
                  <a:pt x="10055" y="15410"/>
                  <a:pt x="10186" y="14692"/>
                  <a:pt x="10285" y="13933"/>
                </a:cubicBezTo>
                <a:cubicBezTo>
                  <a:pt x="10318" y="13753"/>
                  <a:pt x="10480" y="13572"/>
                  <a:pt x="10645" y="13572"/>
                </a:cubicBezTo>
                <a:cubicBezTo>
                  <a:pt x="10842" y="13608"/>
                  <a:pt x="12065" y="13789"/>
                  <a:pt x="13019" y="12849"/>
                </a:cubicBezTo>
                <a:cubicBezTo>
                  <a:pt x="13972" y="11982"/>
                  <a:pt x="14235" y="10460"/>
                  <a:pt x="13676" y="912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7" name="Form"/>
          <p:cNvSpPr/>
          <p:nvPr/>
        </p:nvSpPr>
        <p:spPr>
          <a:xfrm>
            <a:off x="9958466" y="5575300"/>
            <a:ext cx="609601" cy="609664"/>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58"/>
                </a:moveTo>
                <a:cubicBezTo>
                  <a:pt x="12110" y="1058"/>
                  <a:pt x="14399" y="2007"/>
                  <a:pt x="16157" y="3938"/>
                </a:cubicBezTo>
                <a:cubicBezTo>
                  <a:pt x="19641" y="7761"/>
                  <a:pt x="19641" y="13952"/>
                  <a:pt x="16157" y="17776"/>
                </a:cubicBezTo>
                <a:cubicBezTo>
                  <a:pt x="12674" y="21600"/>
                  <a:pt x="7034" y="21600"/>
                  <a:pt x="3550" y="17776"/>
                </a:cubicBezTo>
                <a:cubicBezTo>
                  <a:pt x="66" y="13952"/>
                  <a:pt x="67" y="7761"/>
                  <a:pt x="3550" y="3938"/>
                </a:cubicBezTo>
                <a:cubicBezTo>
                  <a:pt x="5308" y="2007"/>
                  <a:pt x="7564" y="1058"/>
                  <a:pt x="9854" y="1058"/>
                </a:cubicBezTo>
                <a:close/>
                <a:moveTo>
                  <a:pt x="8858" y="5656"/>
                </a:moveTo>
                <a:cubicBezTo>
                  <a:pt x="8659" y="5656"/>
                  <a:pt x="8495" y="5690"/>
                  <a:pt x="8495" y="5690"/>
                </a:cubicBezTo>
                <a:cubicBezTo>
                  <a:pt x="8495" y="5690"/>
                  <a:pt x="8230" y="5731"/>
                  <a:pt x="7998" y="5804"/>
                </a:cubicBezTo>
                <a:cubicBezTo>
                  <a:pt x="6903" y="6095"/>
                  <a:pt x="6111" y="7010"/>
                  <a:pt x="6111" y="7010"/>
                </a:cubicBezTo>
                <a:cubicBezTo>
                  <a:pt x="5116" y="8103"/>
                  <a:pt x="4950" y="9414"/>
                  <a:pt x="4950" y="9742"/>
                </a:cubicBezTo>
                <a:cubicBezTo>
                  <a:pt x="4950" y="9814"/>
                  <a:pt x="4950" y="9878"/>
                  <a:pt x="4950" y="9878"/>
                </a:cubicBezTo>
                <a:cubicBezTo>
                  <a:pt x="4950" y="10752"/>
                  <a:pt x="5182" y="11556"/>
                  <a:pt x="5613" y="12211"/>
                </a:cubicBezTo>
                <a:cubicBezTo>
                  <a:pt x="5978" y="12794"/>
                  <a:pt x="6438" y="13272"/>
                  <a:pt x="7002" y="13600"/>
                </a:cubicBezTo>
                <a:cubicBezTo>
                  <a:pt x="7002" y="13600"/>
                  <a:pt x="7002" y="13634"/>
                  <a:pt x="7002" y="13634"/>
                </a:cubicBezTo>
                <a:cubicBezTo>
                  <a:pt x="6903" y="13816"/>
                  <a:pt x="6803" y="14000"/>
                  <a:pt x="6671" y="14146"/>
                </a:cubicBezTo>
                <a:cubicBezTo>
                  <a:pt x="6438" y="14437"/>
                  <a:pt x="6142" y="14615"/>
                  <a:pt x="5810" y="14760"/>
                </a:cubicBezTo>
                <a:cubicBezTo>
                  <a:pt x="5711" y="14797"/>
                  <a:pt x="5640" y="14840"/>
                  <a:pt x="5541" y="14840"/>
                </a:cubicBezTo>
                <a:cubicBezTo>
                  <a:pt x="6171" y="15168"/>
                  <a:pt x="6706" y="15386"/>
                  <a:pt x="7137" y="15568"/>
                </a:cubicBezTo>
                <a:cubicBezTo>
                  <a:pt x="7569" y="15750"/>
                  <a:pt x="8230" y="15960"/>
                  <a:pt x="8993" y="16069"/>
                </a:cubicBezTo>
                <a:cubicBezTo>
                  <a:pt x="9225" y="16106"/>
                  <a:pt x="9495" y="16149"/>
                  <a:pt x="9760" y="16149"/>
                </a:cubicBezTo>
                <a:cubicBezTo>
                  <a:pt x="9992" y="16149"/>
                  <a:pt x="10293" y="16115"/>
                  <a:pt x="10559" y="16115"/>
                </a:cubicBezTo>
                <a:cubicBezTo>
                  <a:pt x="12350" y="16078"/>
                  <a:pt x="13801" y="14615"/>
                  <a:pt x="14166" y="12757"/>
                </a:cubicBezTo>
                <a:cubicBezTo>
                  <a:pt x="14200" y="12612"/>
                  <a:pt x="14270" y="11993"/>
                  <a:pt x="14270" y="11847"/>
                </a:cubicBezTo>
                <a:cubicBezTo>
                  <a:pt x="14270" y="11811"/>
                  <a:pt x="14270" y="11779"/>
                  <a:pt x="14270" y="11779"/>
                </a:cubicBezTo>
                <a:cubicBezTo>
                  <a:pt x="14270" y="11779"/>
                  <a:pt x="14270" y="11704"/>
                  <a:pt x="14270" y="11631"/>
                </a:cubicBezTo>
                <a:cubicBezTo>
                  <a:pt x="14237" y="10720"/>
                  <a:pt x="13938" y="10026"/>
                  <a:pt x="13938" y="10026"/>
                </a:cubicBezTo>
                <a:cubicBezTo>
                  <a:pt x="13474" y="8861"/>
                  <a:pt x="12514" y="8319"/>
                  <a:pt x="12248" y="8137"/>
                </a:cubicBezTo>
                <a:cubicBezTo>
                  <a:pt x="12083" y="8028"/>
                  <a:pt x="11913" y="7957"/>
                  <a:pt x="11813" y="7921"/>
                </a:cubicBezTo>
                <a:cubicBezTo>
                  <a:pt x="11879" y="7812"/>
                  <a:pt x="11913" y="7700"/>
                  <a:pt x="11979" y="7591"/>
                </a:cubicBezTo>
                <a:cubicBezTo>
                  <a:pt x="12278" y="7154"/>
                  <a:pt x="12674" y="6783"/>
                  <a:pt x="13171" y="6601"/>
                </a:cubicBezTo>
                <a:cubicBezTo>
                  <a:pt x="12773" y="6419"/>
                  <a:pt x="12379" y="6280"/>
                  <a:pt x="11948" y="6134"/>
                </a:cubicBezTo>
                <a:cubicBezTo>
                  <a:pt x="11948" y="6134"/>
                  <a:pt x="10351" y="5620"/>
                  <a:pt x="8858" y="5656"/>
                </a:cubicBezTo>
                <a:close/>
                <a:moveTo>
                  <a:pt x="10185" y="8752"/>
                </a:moveTo>
                <a:cubicBezTo>
                  <a:pt x="10683" y="8679"/>
                  <a:pt x="11156" y="8752"/>
                  <a:pt x="11554" y="8934"/>
                </a:cubicBezTo>
                <a:cubicBezTo>
                  <a:pt x="11952" y="9116"/>
                  <a:pt x="12282" y="9368"/>
                  <a:pt x="12580" y="9696"/>
                </a:cubicBezTo>
                <a:cubicBezTo>
                  <a:pt x="13012" y="10206"/>
                  <a:pt x="13304" y="10868"/>
                  <a:pt x="13337" y="11597"/>
                </a:cubicBezTo>
                <a:cubicBezTo>
                  <a:pt x="13337" y="11669"/>
                  <a:pt x="13337" y="11772"/>
                  <a:pt x="13337" y="11881"/>
                </a:cubicBezTo>
                <a:cubicBezTo>
                  <a:pt x="13337" y="13265"/>
                  <a:pt x="12516" y="14474"/>
                  <a:pt x="11388" y="14874"/>
                </a:cubicBezTo>
                <a:lnTo>
                  <a:pt x="11284" y="14874"/>
                </a:lnTo>
                <a:cubicBezTo>
                  <a:pt x="11251" y="14874"/>
                  <a:pt x="11216" y="14908"/>
                  <a:pt x="11150" y="14908"/>
                </a:cubicBezTo>
                <a:cubicBezTo>
                  <a:pt x="10652" y="15054"/>
                  <a:pt x="10152" y="15125"/>
                  <a:pt x="9688" y="15125"/>
                </a:cubicBezTo>
                <a:cubicBezTo>
                  <a:pt x="8958" y="15125"/>
                  <a:pt x="8265" y="14983"/>
                  <a:pt x="7635" y="14692"/>
                </a:cubicBezTo>
                <a:cubicBezTo>
                  <a:pt x="7602" y="14692"/>
                  <a:pt x="7606" y="14658"/>
                  <a:pt x="7573" y="14658"/>
                </a:cubicBezTo>
                <a:cubicBezTo>
                  <a:pt x="7573" y="14622"/>
                  <a:pt x="7539" y="14540"/>
                  <a:pt x="7573" y="14430"/>
                </a:cubicBezTo>
                <a:cubicBezTo>
                  <a:pt x="7639" y="14285"/>
                  <a:pt x="7763" y="14146"/>
                  <a:pt x="7863" y="13964"/>
                </a:cubicBezTo>
                <a:cubicBezTo>
                  <a:pt x="7929" y="13854"/>
                  <a:pt x="7998" y="13704"/>
                  <a:pt x="7998" y="13486"/>
                </a:cubicBezTo>
                <a:cubicBezTo>
                  <a:pt x="7998" y="13340"/>
                  <a:pt x="7935" y="13229"/>
                  <a:pt x="7936" y="13156"/>
                </a:cubicBezTo>
                <a:cubicBezTo>
                  <a:pt x="7902" y="13083"/>
                  <a:pt x="7867" y="13019"/>
                  <a:pt x="7801" y="12837"/>
                </a:cubicBezTo>
                <a:cubicBezTo>
                  <a:pt x="7801" y="12837"/>
                  <a:pt x="7801" y="12792"/>
                  <a:pt x="7801" y="12792"/>
                </a:cubicBezTo>
                <a:cubicBezTo>
                  <a:pt x="7701" y="12464"/>
                  <a:pt x="7666" y="12109"/>
                  <a:pt x="7666" y="11745"/>
                </a:cubicBezTo>
                <a:cubicBezTo>
                  <a:pt x="7732" y="10215"/>
                  <a:pt x="8792" y="8934"/>
                  <a:pt x="10185" y="875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8" name="Form"/>
          <p:cNvSpPr/>
          <p:nvPr/>
        </p:nvSpPr>
        <p:spPr>
          <a:xfrm>
            <a:off x="7351791" y="55626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1"/>
                  <a:pt x="3173" y="3173"/>
                </a:cubicBezTo>
                <a:cubicBezTo>
                  <a:pt x="1121" y="5225"/>
                  <a:pt x="0" y="7920"/>
                  <a:pt x="0" y="10800"/>
                </a:cubicBezTo>
                <a:cubicBezTo>
                  <a:pt x="0" y="13680"/>
                  <a:pt x="1121" y="16375"/>
                  <a:pt x="3173" y="18427"/>
                </a:cubicBezTo>
                <a:cubicBezTo>
                  <a:pt x="5224" y="20479"/>
                  <a:pt x="7920" y="21600"/>
                  <a:pt x="10800" y="21600"/>
                </a:cubicBezTo>
                <a:cubicBezTo>
                  <a:pt x="13680" y="21600"/>
                  <a:pt x="16375" y="20443"/>
                  <a:pt x="18427" y="18427"/>
                </a:cubicBezTo>
                <a:cubicBezTo>
                  <a:pt x="20479" y="16375"/>
                  <a:pt x="21600" y="13680"/>
                  <a:pt x="21600" y="10800"/>
                </a:cubicBezTo>
                <a:cubicBezTo>
                  <a:pt x="21600" y="7920"/>
                  <a:pt x="20479" y="5225"/>
                  <a:pt x="18427" y="3173"/>
                </a:cubicBezTo>
                <a:cubicBezTo>
                  <a:pt x="16375" y="1121"/>
                  <a:pt x="13680" y="0"/>
                  <a:pt x="10800" y="0"/>
                </a:cubicBezTo>
                <a:close/>
                <a:moveTo>
                  <a:pt x="10800" y="1046"/>
                </a:moveTo>
                <a:cubicBezTo>
                  <a:pt x="13392" y="1046"/>
                  <a:pt x="15835" y="2057"/>
                  <a:pt x="17707" y="3893"/>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8" y="19543"/>
                  <a:pt x="3893" y="17707"/>
                </a:cubicBezTo>
                <a:cubicBezTo>
                  <a:pt x="2056" y="15871"/>
                  <a:pt x="1046" y="13392"/>
                  <a:pt x="1046" y="10800"/>
                </a:cubicBezTo>
                <a:cubicBezTo>
                  <a:pt x="1046" y="8172"/>
                  <a:pt x="2057" y="5729"/>
                  <a:pt x="3893" y="3893"/>
                </a:cubicBezTo>
                <a:cubicBezTo>
                  <a:pt x="5729" y="2057"/>
                  <a:pt x="8208" y="1046"/>
                  <a:pt x="10800" y="1046"/>
                </a:cubicBezTo>
                <a:close/>
                <a:moveTo>
                  <a:pt x="9000" y="6480"/>
                </a:moveTo>
                <a:lnTo>
                  <a:pt x="10867" y="9574"/>
                </a:lnTo>
                <a:lnTo>
                  <a:pt x="12386" y="12060"/>
                </a:lnTo>
                <a:lnTo>
                  <a:pt x="15986" y="12060"/>
                </a:lnTo>
                <a:lnTo>
                  <a:pt x="12746" y="6480"/>
                </a:lnTo>
                <a:lnTo>
                  <a:pt x="9000" y="6480"/>
                </a:lnTo>
                <a:close/>
                <a:moveTo>
                  <a:pt x="8966" y="6840"/>
                </a:moveTo>
                <a:lnTo>
                  <a:pt x="5760" y="12386"/>
                </a:lnTo>
                <a:lnTo>
                  <a:pt x="7628" y="15514"/>
                </a:lnTo>
                <a:lnTo>
                  <a:pt x="10834" y="9900"/>
                </a:lnTo>
                <a:lnTo>
                  <a:pt x="8966" y="6840"/>
                </a:lnTo>
                <a:close/>
                <a:moveTo>
                  <a:pt x="9720" y="12240"/>
                </a:moveTo>
                <a:lnTo>
                  <a:pt x="7920" y="15367"/>
                </a:lnTo>
                <a:lnTo>
                  <a:pt x="14332" y="15367"/>
                </a:lnTo>
                <a:lnTo>
                  <a:pt x="16132" y="12240"/>
                </a:lnTo>
                <a:lnTo>
                  <a:pt x="9720" y="1224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79" name="Form"/>
          <p:cNvSpPr/>
          <p:nvPr/>
        </p:nvSpPr>
        <p:spPr>
          <a:xfrm>
            <a:off x="7358226" y="7823199"/>
            <a:ext cx="609602" cy="6070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0" name="Form"/>
          <p:cNvSpPr/>
          <p:nvPr/>
        </p:nvSpPr>
        <p:spPr>
          <a:xfrm>
            <a:off x="7373794" y="8926143"/>
            <a:ext cx="581917" cy="608331"/>
          </a:xfrm>
          <a:custGeom>
            <a:avLst/>
            <a:gdLst/>
            <a:ahLst/>
            <a:cxnLst>
              <a:cxn ang="0">
                <a:pos x="wd2" y="hd2"/>
              </a:cxn>
              <a:cxn ang="5400000">
                <a:pos x="wd2" y="hd2"/>
              </a:cxn>
              <a:cxn ang="10800000">
                <a:pos x="wd2" y="hd2"/>
              </a:cxn>
              <a:cxn ang="16200000">
                <a:pos x="wd2" y="hd2"/>
              </a:cxn>
            </a:cxnLst>
            <a:rect l="0" t="0" r="r" b="b"/>
            <a:pathLst>
              <a:path w="21058" h="21600" extrusionOk="0">
                <a:moveTo>
                  <a:pt x="19310" y="4419"/>
                </a:moveTo>
                <a:cubicBezTo>
                  <a:pt x="18896" y="3833"/>
                  <a:pt x="17380" y="1759"/>
                  <a:pt x="14576" y="676"/>
                </a:cubicBezTo>
                <a:cubicBezTo>
                  <a:pt x="12830" y="0"/>
                  <a:pt x="11267" y="0"/>
                  <a:pt x="10486" y="0"/>
                </a:cubicBezTo>
                <a:cubicBezTo>
                  <a:pt x="9659" y="0"/>
                  <a:pt x="8096" y="45"/>
                  <a:pt x="6304" y="767"/>
                </a:cubicBezTo>
                <a:cubicBezTo>
                  <a:pt x="5936" y="947"/>
                  <a:pt x="4282" y="1623"/>
                  <a:pt x="2719" y="3247"/>
                </a:cubicBezTo>
                <a:cubicBezTo>
                  <a:pt x="2260" y="3743"/>
                  <a:pt x="1478" y="4555"/>
                  <a:pt x="835" y="5907"/>
                </a:cubicBezTo>
                <a:cubicBezTo>
                  <a:pt x="-130" y="7982"/>
                  <a:pt x="-38" y="9876"/>
                  <a:pt x="54" y="10777"/>
                </a:cubicBezTo>
                <a:cubicBezTo>
                  <a:pt x="284" y="12581"/>
                  <a:pt x="973" y="13934"/>
                  <a:pt x="1433" y="14656"/>
                </a:cubicBezTo>
                <a:cubicBezTo>
                  <a:pt x="2076" y="15648"/>
                  <a:pt x="2765" y="16324"/>
                  <a:pt x="3271" y="16775"/>
                </a:cubicBezTo>
                <a:cubicBezTo>
                  <a:pt x="3225" y="18398"/>
                  <a:pt x="3225" y="20022"/>
                  <a:pt x="3179" y="21600"/>
                </a:cubicBezTo>
                <a:cubicBezTo>
                  <a:pt x="4604" y="20788"/>
                  <a:pt x="5982" y="19932"/>
                  <a:pt x="7407" y="19120"/>
                </a:cubicBezTo>
                <a:cubicBezTo>
                  <a:pt x="8096" y="19210"/>
                  <a:pt x="8786" y="19345"/>
                  <a:pt x="9475" y="19435"/>
                </a:cubicBezTo>
                <a:cubicBezTo>
                  <a:pt x="10164" y="19526"/>
                  <a:pt x="13933" y="19841"/>
                  <a:pt x="17242" y="17181"/>
                </a:cubicBezTo>
                <a:cubicBezTo>
                  <a:pt x="20229" y="14791"/>
                  <a:pt x="20827" y="11544"/>
                  <a:pt x="20964" y="10777"/>
                </a:cubicBezTo>
                <a:cubicBezTo>
                  <a:pt x="21470" y="7531"/>
                  <a:pt x="19770" y="5141"/>
                  <a:pt x="19310" y="4419"/>
                </a:cubicBezTo>
                <a:close/>
                <a:moveTo>
                  <a:pt x="11589" y="12987"/>
                </a:moveTo>
                <a:lnTo>
                  <a:pt x="8832" y="10236"/>
                </a:lnTo>
                <a:lnTo>
                  <a:pt x="3868" y="12897"/>
                </a:lnTo>
                <a:lnTo>
                  <a:pt x="9337" y="6990"/>
                </a:lnTo>
                <a:lnTo>
                  <a:pt x="12141" y="9650"/>
                </a:lnTo>
                <a:lnTo>
                  <a:pt x="17058" y="6990"/>
                </a:lnTo>
                <a:lnTo>
                  <a:pt x="11589" y="1298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1" name="Form"/>
          <p:cNvSpPr/>
          <p:nvPr/>
        </p:nvSpPr>
        <p:spPr>
          <a:xfrm>
            <a:off x="8661675" y="8926493"/>
            <a:ext cx="609601" cy="605793"/>
          </a:xfrm>
          <a:custGeom>
            <a:avLst/>
            <a:gdLst/>
            <a:ahLst/>
            <a:cxnLst>
              <a:cxn ang="0">
                <a:pos x="wd2" y="hd2"/>
              </a:cxn>
              <a:cxn ang="5400000">
                <a:pos x="wd2" y="hd2"/>
              </a:cxn>
              <a:cxn ang="10800000">
                <a:pos x="wd2" y="hd2"/>
              </a:cxn>
              <a:cxn ang="16200000">
                <a:pos x="wd2" y="hd2"/>
              </a:cxn>
            </a:cxnLst>
            <a:rect l="0" t="0" r="r" b="b"/>
            <a:pathLst>
              <a:path w="21600" h="21600" extrusionOk="0">
                <a:moveTo>
                  <a:pt x="20745" y="12362"/>
                </a:moveTo>
                <a:cubicBezTo>
                  <a:pt x="20835" y="11864"/>
                  <a:pt x="20880" y="11321"/>
                  <a:pt x="20880" y="10823"/>
                </a:cubicBezTo>
                <a:cubicBezTo>
                  <a:pt x="20880" y="5208"/>
                  <a:pt x="16335" y="634"/>
                  <a:pt x="10755" y="634"/>
                </a:cubicBezTo>
                <a:cubicBezTo>
                  <a:pt x="10215" y="634"/>
                  <a:pt x="9675" y="679"/>
                  <a:pt x="9135" y="770"/>
                </a:cubicBezTo>
                <a:cubicBezTo>
                  <a:pt x="8235" y="272"/>
                  <a:pt x="7200" y="0"/>
                  <a:pt x="6165" y="0"/>
                </a:cubicBezTo>
                <a:cubicBezTo>
                  <a:pt x="2745" y="0"/>
                  <a:pt x="0" y="2808"/>
                  <a:pt x="0" y="6204"/>
                </a:cubicBezTo>
                <a:cubicBezTo>
                  <a:pt x="0" y="7291"/>
                  <a:pt x="270" y="8332"/>
                  <a:pt x="810" y="9238"/>
                </a:cubicBezTo>
                <a:cubicBezTo>
                  <a:pt x="720" y="9781"/>
                  <a:pt x="675" y="10279"/>
                  <a:pt x="675" y="10777"/>
                </a:cubicBezTo>
                <a:cubicBezTo>
                  <a:pt x="675" y="16392"/>
                  <a:pt x="5220" y="20966"/>
                  <a:pt x="10800" y="20966"/>
                </a:cubicBezTo>
                <a:cubicBezTo>
                  <a:pt x="11340" y="20966"/>
                  <a:pt x="11925" y="20921"/>
                  <a:pt x="12465" y="20830"/>
                </a:cubicBezTo>
                <a:cubicBezTo>
                  <a:pt x="13365" y="21328"/>
                  <a:pt x="14400" y="21600"/>
                  <a:pt x="15435" y="21600"/>
                </a:cubicBezTo>
                <a:cubicBezTo>
                  <a:pt x="18855" y="21600"/>
                  <a:pt x="21600" y="18792"/>
                  <a:pt x="21600" y="15396"/>
                </a:cubicBezTo>
                <a:cubicBezTo>
                  <a:pt x="21555" y="14355"/>
                  <a:pt x="21285" y="13313"/>
                  <a:pt x="20745" y="12362"/>
                </a:cubicBezTo>
                <a:close/>
                <a:moveTo>
                  <a:pt x="14805" y="15758"/>
                </a:moveTo>
                <a:cubicBezTo>
                  <a:pt x="14445" y="16166"/>
                  <a:pt x="14040" y="16392"/>
                  <a:pt x="13815" y="16528"/>
                </a:cubicBezTo>
                <a:cubicBezTo>
                  <a:pt x="13185" y="16891"/>
                  <a:pt x="12600" y="16981"/>
                  <a:pt x="12105" y="17072"/>
                </a:cubicBezTo>
                <a:cubicBezTo>
                  <a:pt x="10800" y="17298"/>
                  <a:pt x="9765" y="17162"/>
                  <a:pt x="9495" y="17117"/>
                </a:cubicBezTo>
                <a:cubicBezTo>
                  <a:pt x="8910" y="17026"/>
                  <a:pt x="7965" y="16845"/>
                  <a:pt x="7020" y="16211"/>
                </a:cubicBezTo>
                <a:cubicBezTo>
                  <a:pt x="6525" y="15894"/>
                  <a:pt x="6300" y="15577"/>
                  <a:pt x="6210" y="15442"/>
                </a:cubicBezTo>
                <a:cubicBezTo>
                  <a:pt x="6075" y="15260"/>
                  <a:pt x="5445" y="14400"/>
                  <a:pt x="5805" y="13630"/>
                </a:cubicBezTo>
                <a:cubicBezTo>
                  <a:pt x="5895" y="13404"/>
                  <a:pt x="6030" y="13268"/>
                  <a:pt x="6165" y="13223"/>
                </a:cubicBezTo>
                <a:cubicBezTo>
                  <a:pt x="6255" y="13177"/>
                  <a:pt x="6570" y="12951"/>
                  <a:pt x="7020" y="12996"/>
                </a:cubicBezTo>
                <a:cubicBezTo>
                  <a:pt x="7650" y="13041"/>
                  <a:pt x="7965" y="13540"/>
                  <a:pt x="8010" y="13630"/>
                </a:cubicBezTo>
                <a:cubicBezTo>
                  <a:pt x="8055" y="13721"/>
                  <a:pt x="8145" y="13811"/>
                  <a:pt x="8235" y="13902"/>
                </a:cubicBezTo>
                <a:cubicBezTo>
                  <a:pt x="8325" y="13992"/>
                  <a:pt x="8415" y="14174"/>
                  <a:pt x="8505" y="14264"/>
                </a:cubicBezTo>
                <a:cubicBezTo>
                  <a:pt x="8505" y="14264"/>
                  <a:pt x="8730" y="14536"/>
                  <a:pt x="9045" y="14762"/>
                </a:cubicBezTo>
                <a:cubicBezTo>
                  <a:pt x="9675" y="15215"/>
                  <a:pt x="10395" y="15215"/>
                  <a:pt x="10710" y="15215"/>
                </a:cubicBezTo>
                <a:cubicBezTo>
                  <a:pt x="10935" y="15215"/>
                  <a:pt x="11205" y="15215"/>
                  <a:pt x="11520" y="15124"/>
                </a:cubicBezTo>
                <a:cubicBezTo>
                  <a:pt x="11700" y="15079"/>
                  <a:pt x="12690" y="14808"/>
                  <a:pt x="12960" y="13992"/>
                </a:cubicBezTo>
                <a:cubicBezTo>
                  <a:pt x="13005" y="13857"/>
                  <a:pt x="13050" y="13540"/>
                  <a:pt x="12960" y="13177"/>
                </a:cubicBezTo>
                <a:cubicBezTo>
                  <a:pt x="12915" y="13041"/>
                  <a:pt x="12825" y="12860"/>
                  <a:pt x="12645" y="12724"/>
                </a:cubicBezTo>
                <a:cubicBezTo>
                  <a:pt x="12375" y="12498"/>
                  <a:pt x="12105" y="12453"/>
                  <a:pt x="11970" y="12408"/>
                </a:cubicBezTo>
                <a:cubicBezTo>
                  <a:pt x="11250" y="12226"/>
                  <a:pt x="10530" y="12045"/>
                  <a:pt x="9810" y="11864"/>
                </a:cubicBezTo>
                <a:cubicBezTo>
                  <a:pt x="9180" y="11728"/>
                  <a:pt x="8775" y="11592"/>
                  <a:pt x="8415" y="11502"/>
                </a:cubicBezTo>
                <a:cubicBezTo>
                  <a:pt x="7920" y="11366"/>
                  <a:pt x="7515" y="11185"/>
                  <a:pt x="7065" y="10913"/>
                </a:cubicBezTo>
                <a:cubicBezTo>
                  <a:pt x="6795" y="10732"/>
                  <a:pt x="6615" y="10551"/>
                  <a:pt x="6570" y="10506"/>
                </a:cubicBezTo>
                <a:cubicBezTo>
                  <a:pt x="6255" y="10143"/>
                  <a:pt x="6075" y="9826"/>
                  <a:pt x="5985" y="9645"/>
                </a:cubicBezTo>
                <a:cubicBezTo>
                  <a:pt x="5805" y="9238"/>
                  <a:pt x="5805" y="8921"/>
                  <a:pt x="5760" y="8649"/>
                </a:cubicBezTo>
                <a:cubicBezTo>
                  <a:pt x="5715" y="8423"/>
                  <a:pt x="5715" y="8015"/>
                  <a:pt x="5805" y="7517"/>
                </a:cubicBezTo>
                <a:cubicBezTo>
                  <a:pt x="5895" y="7064"/>
                  <a:pt x="6075" y="6792"/>
                  <a:pt x="6120" y="6657"/>
                </a:cubicBezTo>
                <a:cubicBezTo>
                  <a:pt x="6615" y="5751"/>
                  <a:pt x="7470" y="5298"/>
                  <a:pt x="7830" y="5162"/>
                </a:cubicBezTo>
                <a:cubicBezTo>
                  <a:pt x="8280" y="4936"/>
                  <a:pt x="8685" y="4845"/>
                  <a:pt x="9045" y="4800"/>
                </a:cubicBezTo>
                <a:cubicBezTo>
                  <a:pt x="9225" y="4755"/>
                  <a:pt x="9855" y="4664"/>
                  <a:pt x="10710" y="4664"/>
                </a:cubicBezTo>
                <a:cubicBezTo>
                  <a:pt x="11790" y="4709"/>
                  <a:pt x="12600" y="4981"/>
                  <a:pt x="12780" y="5026"/>
                </a:cubicBezTo>
                <a:cubicBezTo>
                  <a:pt x="13500" y="5298"/>
                  <a:pt x="13950" y="5570"/>
                  <a:pt x="14130" y="5706"/>
                </a:cubicBezTo>
                <a:cubicBezTo>
                  <a:pt x="14670" y="6068"/>
                  <a:pt x="14850" y="6385"/>
                  <a:pt x="14940" y="6521"/>
                </a:cubicBezTo>
                <a:cubicBezTo>
                  <a:pt x="15075" y="6747"/>
                  <a:pt x="15120" y="6974"/>
                  <a:pt x="15165" y="7155"/>
                </a:cubicBezTo>
                <a:cubicBezTo>
                  <a:pt x="15210" y="7291"/>
                  <a:pt x="15255" y="7653"/>
                  <a:pt x="15030" y="7970"/>
                </a:cubicBezTo>
                <a:cubicBezTo>
                  <a:pt x="14760" y="8423"/>
                  <a:pt x="14130" y="8604"/>
                  <a:pt x="13500" y="8377"/>
                </a:cubicBezTo>
                <a:cubicBezTo>
                  <a:pt x="13410" y="8332"/>
                  <a:pt x="13275" y="8241"/>
                  <a:pt x="13095" y="8106"/>
                </a:cubicBezTo>
                <a:cubicBezTo>
                  <a:pt x="12960" y="8015"/>
                  <a:pt x="12915" y="7924"/>
                  <a:pt x="12735" y="7743"/>
                </a:cubicBezTo>
                <a:cubicBezTo>
                  <a:pt x="12645" y="7653"/>
                  <a:pt x="12555" y="7517"/>
                  <a:pt x="12375" y="7381"/>
                </a:cubicBezTo>
                <a:cubicBezTo>
                  <a:pt x="12195" y="7245"/>
                  <a:pt x="11970" y="7019"/>
                  <a:pt x="11565" y="6883"/>
                </a:cubicBezTo>
                <a:cubicBezTo>
                  <a:pt x="11205" y="6747"/>
                  <a:pt x="10845" y="6702"/>
                  <a:pt x="10620" y="6702"/>
                </a:cubicBezTo>
                <a:cubicBezTo>
                  <a:pt x="10350" y="6702"/>
                  <a:pt x="9990" y="6657"/>
                  <a:pt x="9540" y="6792"/>
                </a:cubicBezTo>
                <a:cubicBezTo>
                  <a:pt x="9270" y="6883"/>
                  <a:pt x="8820" y="6974"/>
                  <a:pt x="8550" y="7381"/>
                </a:cubicBezTo>
                <a:cubicBezTo>
                  <a:pt x="8415" y="7562"/>
                  <a:pt x="8370" y="7743"/>
                  <a:pt x="8325" y="7834"/>
                </a:cubicBezTo>
                <a:cubicBezTo>
                  <a:pt x="8280" y="7970"/>
                  <a:pt x="8280" y="8242"/>
                  <a:pt x="8415" y="8558"/>
                </a:cubicBezTo>
                <a:cubicBezTo>
                  <a:pt x="8505" y="8740"/>
                  <a:pt x="8640" y="8830"/>
                  <a:pt x="8730" y="8921"/>
                </a:cubicBezTo>
                <a:cubicBezTo>
                  <a:pt x="8955" y="9102"/>
                  <a:pt x="9180" y="9192"/>
                  <a:pt x="9630" y="9328"/>
                </a:cubicBezTo>
                <a:cubicBezTo>
                  <a:pt x="10035" y="9464"/>
                  <a:pt x="10350" y="9509"/>
                  <a:pt x="10530" y="9555"/>
                </a:cubicBezTo>
                <a:cubicBezTo>
                  <a:pt x="10530" y="9555"/>
                  <a:pt x="11160" y="9691"/>
                  <a:pt x="11745" y="9826"/>
                </a:cubicBezTo>
                <a:cubicBezTo>
                  <a:pt x="12510" y="10008"/>
                  <a:pt x="12915" y="10098"/>
                  <a:pt x="13320" y="10234"/>
                </a:cubicBezTo>
                <a:cubicBezTo>
                  <a:pt x="13770" y="10415"/>
                  <a:pt x="14040" y="10551"/>
                  <a:pt x="14220" y="10687"/>
                </a:cubicBezTo>
                <a:cubicBezTo>
                  <a:pt x="14445" y="10823"/>
                  <a:pt x="14625" y="11004"/>
                  <a:pt x="14760" y="11140"/>
                </a:cubicBezTo>
                <a:cubicBezTo>
                  <a:pt x="14895" y="11275"/>
                  <a:pt x="15120" y="11547"/>
                  <a:pt x="15300" y="11864"/>
                </a:cubicBezTo>
                <a:cubicBezTo>
                  <a:pt x="15345" y="11955"/>
                  <a:pt x="15615" y="12453"/>
                  <a:pt x="15660" y="13177"/>
                </a:cubicBezTo>
                <a:cubicBezTo>
                  <a:pt x="15750" y="13268"/>
                  <a:pt x="15795" y="14672"/>
                  <a:pt x="14805" y="15758"/>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2" name="Form"/>
          <p:cNvSpPr/>
          <p:nvPr/>
        </p:nvSpPr>
        <p:spPr>
          <a:xfrm>
            <a:off x="12598400" y="10046741"/>
            <a:ext cx="609600"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15"/>
                  <a:pt x="0" y="10800"/>
                </a:cubicBezTo>
                <a:cubicBezTo>
                  <a:pt x="0" y="16785"/>
                  <a:pt x="4815" y="21600"/>
                  <a:pt x="10800" y="21600"/>
                </a:cubicBezTo>
                <a:cubicBezTo>
                  <a:pt x="16785" y="21600"/>
                  <a:pt x="21600" y="16785"/>
                  <a:pt x="21600" y="10800"/>
                </a:cubicBezTo>
                <a:cubicBezTo>
                  <a:pt x="21600" y="4860"/>
                  <a:pt x="16785" y="0"/>
                  <a:pt x="10800" y="0"/>
                </a:cubicBezTo>
                <a:close/>
                <a:moveTo>
                  <a:pt x="10125" y="3909"/>
                </a:moveTo>
                <a:lnTo>
                  <a:pt x="11334" y="4191"/>
                </a:lnTo>
                <a:lnTo>
                  <a:pt x="10884" y="6117"/>
                </a:lnTo>
                <a:lnTo>
                  <a:pt x="11925" y="6342"/>
                </a:lnTo>
                <a:lnTo>
                  <a:pt x="12375" y="4416"/>
                </a:lnTo>
                <a:lnTo>
                  <a:pt x="13458" y="4641"/>
                </a:lnTo>
                <a:lnTo>
                  <a:pt x="13008" y="6567"/>
                </a:lnTo>
                <a:cubicBezTo>
                  <a:pt x="13188" y="6612"/>
                  <a:pt x="14760" y="6936"/>
                  <a:pt x="15300" y="8241"/>
                </a:cubicBezTo>
                <a:cubicBezTo>
                  <a:pt x="15570" y="8646"/>
                  <a:pt x="15612" y="8997"/>
                  <a:pt x="15567" y="9267"/>
                </a:cubicBezTo>
                <a:cubicBezTo>
                  <a:pt x="15567" y="9402"/>
                  <a:pt x="15483" y="9942"/>
                  <a:pt x="15033" y="10392"/>
                </a:cubicBezTo>
                <a:cubicBezTo>
                  <a:pt x="14628" y="10797"/>
                  <a:pt x="14172" y="10884"/>
                  <a:pt x="13992" y="10884"/>
                </a:cubicBezTo>
                <a:cubicBezTo>
                  <a:pt x="14082" y="10929"/>
                  <a:pt x="15342" y="11604"/>
                  <a:pt x="15342" y="12909"/>
                </a:cubicBezTo>
                <a:cubicBezTo>
                  <a:pt x="15342" y="13404"/>
                  <a:pt x="15168" y="13809"/>
                  <a:pt x="15033" y="14034"/>
                </a:cubicBezTo>
                <a:cubicBezTo>
                  <a:pt x="14898" y="14349"/>
                  <a:pt x="14721" y="14586"/>
                  <a:pt x="14541" y="14766"/>
                </a:cubicBezTo>
                <a:cubicBezTo>
                  <a:pt x="13371" y="15981"/>
                  <a:pt x="11295" y="15528"/>
                  <a:pt x="11025" y="15483"/>
                </a:cubicBezTo>
                <a:lnTo>
                  <a:pt x="10575" y="17409"/>
                </a:lnTo>
                <a:lnTo>
                  <a:pt x="9408" y="17142"/>
                </a:lnTo>
                <a:lnTo>
                  <a:pt x="9858" y="15216"/>
                </a:lnTo>
                <a:lnTo>
                  <a:pt x="8916" y="14991"/>
                </a:lnTo>
                <a:lnTo>
                  <a:pt x="8466" y="16917"/>
                </a:lnTo>
                <a:lnTo>
                  <a:pt x="7242" y="16650"/>
                </a:lnTo>
                <a:lnTo>
                  <a:pt x="7692" y="14709"/>
                </a:lnTo>
                <a:lnTo>
                  <a:pt x="5442" y="14217"/>
                </a:lnTo>
                <a:lnTo>
                  <a:pt x="5766" y="12825"/>
                </a:lnTo>
                <a:lnTo>
                  <a:pt x="6975" y="13092"/>
                </a:lnTo>
                <a:cubicBezTo>
                  <a:pt x="7155" y="13137"/>
                  <a:pt x="7296" y="13047"/>
                  <a:pt x="7341" y="12867"/>
                </a:cubicBezTo>
                <a:lnTo>
                  <a:pt x="8592" y="7200"/>
                </a:lnTo>
                <a:cubicBezTo>
                  <a:pt x="8637" y="7020"/>
                  <a:pt x="8547" y="6879"/>
                  <a:pt x="8367" y="6834"/>
                </a:cubicBezTo>
                <a:lnTo>
                  <a:pt x="7158" y="6567"/>
                </a:lnTo>
                <a:lnTo>
                  <a:pt x="7425" y="5358"/>
                </a:lnTo>
                <a:lnTo>
                  <a:pt x="9675" y="5850"/>
                </a:lnTo>
                <a:lnTo>
                  <a:pt x="10125" y="3909"/>
                </a:lnTo>
                <a:close/>
                <a:moveTo>
                  <a:pt x="10884" y="7650"/>
                </a:moveTo>
                <a:cubicBezTo>
                  <a:pt x="10884" y="7695"/>
                  <a:pt x="10350" y="10083"/>
                  <a:pt x="10350" y="10083"/>
                </a:cubicBezTo>
                <a:cubicBezTo>
                  <a:pt x="10530" y="10128"/>
                  <a:pt x="12600" y="10716"/>
                  <a:pt x="13275" y="9816"/>
                </a:cubicBezTo>
                <a:cubicBezTo>
                  <a:pt x="13320" y="9726"/>
                  <a:pt x="13371" y="9624"/>
                  <a:pt x="13416" y="9534"/>
                </a:cubicBezTo>
                <a:cubicBezTo>
                  <a:pt x="13461" y="9354"/>
                  <a:pt x="13458" y="9231"/>
                  <a:pt x="13458" y="9141"/>
                </a:cubicBezTo>
                <a:cubicBezTo>
                  <a:pt x="13368" y="8421"/>
                  <a:pt x="12324" y="7830"/>
                  <a:pt x="10884" y="7650"/>
                </a:cubicBezTo>
                <a:close/>
                <a:moveTo>
                  <a:pt x="10041" y="11250"/>
                </a:moveTo>
                <a:cubicBezTo>
                  <a:pt x="9996" y="11295"/>
                  <a:pt x="9450" y="13950"/>
                  <a:pt x="9450" y="13950"/>
                </a:cubicBezTo>
                <a:cubicBezTo>
                  <a:pt x="10035" y="14130"/>
                  <a:pt x="10527" y="14172"/>
                  <a:pt x="10842" y="14217"/>
                </a:cubicBezTo>
                <a:cubicBezTo>
                  <a:pt x="11607" y="14262"/>
                  <a:pt x="12462" y="14307"/>
                  <a:pt x="12867" y="13767"/>
                </a:cubicBezTo>
                <a:cubicBezTo>
                  <a:pt x="13047" y="13542"/>
                  <a:pt x="13092" y="13230"/>
                  <a:pt x="13092" y="13050"/>
                </a:cubicBezTo>
                <a:cubicBezTo>
                  <a:pt x="13092" y="12960"/>
                  <a:pt x="13053" y="12819"/>
                  <a:pt x="13008" y="12684"/>
                </a:cubicBezTo>
                <a:cubicBezTo>
                  <a:pt x="12963" y="12549"/>
                  <a:pt x="12822" y="12372"/>
                  <a:pt x="12642" y="12192"/>
                </a:cubicBezTo>
                <a:cubicBezTo>
                  <a:pt x="12417" y="11967"/>
                  <a:pt x="12156" y="11787"/>
                  <a:pt x="11166" y="11517"/>
                </a:cubicBezTo>
                <a:cubicBezTo>
                  <a:pt x="10896" y="11427"/>
                  <a:pt x="10491" y="11340"/>
                  <a:pt x="10041" y="112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3" name="Form"/>
          <p:cNvSpPr/>
          <p:nvPr/>
        </p:nvSpPr>
        <p:spPr>
          <a:xfrm>
            <a:off x="19075455" y="8917237"/>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5075" y="14940"/>
                </a:moveTo>
                <a:cubicBezTo>
                  <a:pt x="14985" y="15120"/>
                  <a:pt x="14760" y="15210"/>
                  <a:pt x="14580" y="15210"/>
                </a:cubicBezTo>
                <a:cubicBezTo>
                  <a:pt x="14490" y="15210"/>
                  <a:pt x="14400" y="15165"/>
                  <a:pt x="14310" y="15120"/>
                </a:cubicBezTo>
                <a:cubicBezTo>
                  <a:pt x="12915" y="14355"/>
                  <a:pt x="11340" y="13860"/>
                  <a:pt x="9765" y="13770"/>
                </a:cubicBezTo>
                <a:cubicBezTo>
                  <a:pt x="8505" y="13680"/>
                  <a:pt x="7245" y="13815"/>
                  <a:pt x="6030" y="14175"/>
                </a:cubicBezTo>
                <a:cubicBezTo>
                  <a:pt x="5715" y="14265"/>
                  <a:pt x="5400" y="14085"/>
                  <a:pt x="5310" y="13770"/>
                </a:cubicBezTo>
                <a:cubicBezTo>
                  <a:pt x="5220" y="13455"/>
                  <a:pt x="5400" y="13140"/>
                  <a:pt x="5715" y="13050"/>
                </a:cubicBezTo>
                <a:cubicBezTo>
                  <a:pt x="7065" y="12645"/>
                  <a:pt x="8460" y="12510"/>
                  <a:pt x="9855" y="12600"/>
                </a:cubicBezTo>
                <a:cubicBezTo>
                  <a:pt x="11610" y="12735"/>
                  <a:pt x="13320" y="13230"/>
                  <a:pt x="14895" y="14085"/>
                </a:cubicBezTo>
                <a:cubicBezTo>
                  <a:pt x="15120" y="14310"/>
                  <a:pt x="15210" y="14670"/>
                  <a:pt x="15075" y="14940"/>
                </a:cubicBezTo>
                <a:close/>
                <a:moveTo>
                  <a:pt x="16290" y="12330"/>
                </a:moveTo>
                <a:cubicBezTo>
                  <a:pt x="16155" y="12555"/>
                  <a:pt x="15930" y="12690"/>
                  <a:pt x="15660" y="12690"/>
                </a:cubicBezTo>
                <a:cubicBezTo>
                  <a:pt x="15525" y="12690"/>
                  <a:pt x="15435" y="12645"/>
                  <a:pt x="15345" y="12600"/>
                </a:cubicBezTo>
                <a:cubicBezTo>
                  <a:pt x="14760" y="12285"/>
                  <a:pt x="14130" y="12015"/>
                  <a:pt x="13545" y="11790"/>
                </a:cubicBezTo>
                <a:cubicBezTo>
                  <a:pt x="12510" y="11430"/>
                  <a:pt x="11385" y="11160"/>
                  <a:pt x="10395" y="11070"/>
                </a:cubicBezTo>
                <a:cubicBezTo>
                  <a:pt x="8865" y="10935"/>
                  <a:pt x="7290" y="11070"/>
                  <a:pt x="5760" y="11475"/>
                </a:cubicBezTo>
                <a:cubicBezTo>
                  <a:pt x="5400" y="11565"/>
                  <a:pt x="4995" y="11340"/>
                  <a:pt x="4905" y="10980"/>
                </a:cubicBezTo>
                <a:cubicBezTo>
                  <a:pt x="4815" y="10620"/>
                  <a:pt x="5040" y="10215"/>
                  <a:pt x="5400" y="10125"/>
                </a:cubicBezTo>
                <a:cubicBezTo>
                  <a:pt x="7110" y="9630"/>
                  <a:pt x="8865" y="9495"/>
                  <a:pt x="10575" y="9675"/>
                </a:cubicBezTo>
                <a:cubicBezTo>
                  <a:pt x="11385" y="9765"/>
                  <a:pt x="12600" y="9945"/>
                  <a:pt x="14040" y="10485"/>
                </a:cubicBezTo>
                <a:cubicBezTo>
                  <a:pt x="14715" y="10710"/>
                  <a:pt x="15390" y="11025"/>
                  <a:pt x="16065" y="11385"/>
                </a:cubicBezTo>
                <a:cubicBezTo>
                  <a:pt x="16380" y="11565"/>
                  <a:pt x="16470" y="11970"/>
                  <a:pt x="16290" y="12330"/>
                </a:cubicBezTo>
                <a:close/>
                <a:moveTo>
                  <a:pt x="17505" y="9360"/>
                </a:moveTo>
                <a:cubicBezTo>
                  <a:pt x="17370" y="9630"/>
                  <a:pt x="17100" y="9765"/>
                  <a:pt x="16785" y="9765"/>
                </a:cubicBezTo>
                <a:cubicBezTo>
                  <a:pt x="16650" y="9765"/>
                  <a:pt x="16515" y="9720"/>
                  <a:pt x="16380" y="9675"/>
                </a:cubicBezTo>
                <a:cubicBezTo>
                  <a:pt x="15165" y="9000"/>
                  <a:pt x="13860" y="8550"/>
                  <a:pt x="12510" y="8280"/>
                </a:cubicBezTo>
                <a:cubicBezTo>
                  <a:pt x="10845" y="7965"/>
                  <a:pt x="9495" y="8010"/>
                  <a:pt x="8595" y="8055"/>
                </a:cubicBezTo>
                <a:cubicBezTo>
                  <a:pt x="7425" y="8100"/>
                  <a:pt x="6300" y="8280"/>
                  <a:pt x="5175" y="8550"/>
                </a:cubicBezTo>
                <a:cubicBezTo>
                  <a:pt x="4725" y="8640"/>
                  <a:pt x="4320" y="8370"/>
                  <a:pt x="4185" y="7965"/>
                </a:cubicBezTo>
                <a:cubicBezTo>
                  <a:pt x="4095" y="7515"/>
                  <a:pt x="4365" y="7110"/>
                  <a:pt x="4770" y="6975"/>
                </a:cubicBezTo>
                <a:cubicBezTo>
                  <a:pt x="5985" y="6705"/>
                  <a:pt x="7245" y="6525"/>
                  <a:pt x="8505" y="6435"/>
                </a:cubicBezTo>
                <a:cubicBezTo>
                  <a:pt x="9405" y="6390"/>
                  <a:pt x="10935" y="6300"/>
                  <a:pt x="12780" y="6705"/>
                </a:cubicBezTo>
                <a:cubicBezTo>
                  <a:pt x="14265" y="7020"/>
                  <a:pt x="15750" y="7515"/>
                  <a:pt x="17100" y="8280"/>
                </a:cubicBezTo>
                <a:cubicBezTo>
                  <a:pt x="17595" y="8460"/>
                  <a:pt x="17730" y="8955"/>
                  <a:pt x="17505" y="936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4" name="Form"/>
          <p:cNvSpPr/>
          <p:nvPr/>
        </p:nvSpPr>
        <p:spPr>
          <a:xfrm>
            <a:off x="20375216" y="7823200"/>
            <a:ext cx="609601" cy="6096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8000" y="5310"/>
                </a:moveTo>
                <a:lnTo>
                  <a:pt x="16740" y="6435"/>
                </a:lnTo>
                <a:lnTo>
                  <a:pt x="16740" y="14985"/>
                </a:lnTo>
                <a:lnTo>
                  <a:pt x="18000" y="16245"/>
                </a:lnTo>
                <a:lnTo>
                  <a:pt x="18000" y="16605"/>
                </a:lnTo>
                <a:lnTo>
                  <a:pt x="12195" y="16605"/>
                </a:lnTo>
                <a:lnTo>
                  <a:pt x="12195" y="16245"/>
                </a:lnTo>
                <a:lnTo>
                  <a:pt x="13500" y="14985"/>
                </a:lnTo>
                <a:lnTo>
                  <a:pt x="13500" y="8280"/>
                </a:lnTo>
                <a:lnTo>
                  <a:pt x="10260" y="16560"/>
                </a:lnTo>
                <a:lnTo>
                  <a:pt x="9765" y="16560"/>
                </a:lnTo>
                <a:lnTo>
                  <a:pt x="6075" y="8280"/>
                </a:lnTo>
                <a:lnTo>
                  <a:pt x="6075" y="14130"/>
                </a:lnTo>
                <a:lnTo>
                  <a:pt x="7785" y="16200"/>
                </a:lnTo>
                <a:lnTo>
                  <a:pt x="7785" y="16560"/>
                </a:lnTo>
                <a:lnTo>
                  <a:pt x="3465" y="16560"/>
                </a:lnTo>
                <a:lnTo>
                  <a:pt x="3465" y="16245"/>
                </a:lnTo>
                <a:lnTo>
                  <a:pt x="5130" y="14175"/>
                </a:lnTo>
                <a:lnTo>
                  <a:pt x="5130" y="7110"/>
                </a:lnTo>
                <a:lnTo>
                  <a:pt x="3645" y="5355"/>
                </a:lnTo>
                <a:lnTo>
                  <a:pt x="3645" y="4950"/>
                </a:lnTo>
                <a:lnTo>
                  <a:pt x="7920" y="4950"/>
                </a:lnTo>
                <a:lnTo>
                  <a:pt x="11115" y="12060"/>
                </a:lnTo>
                <a:lnTo>
                  <a:pt x="13950" y="4950"/>
                </a:lnTo>
                <a:lnTo>
                  <a:pt x="18000" y="4950"/>
                </a:lnTo>
                <a:lnTo>
                  <a:pt x="18000" y="5310"/>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5" name="Form"/>
          <p:cNvSpPr/>
          <p:nvPr/>
        </p:nvSpPr>
        <p:spPr>
          <a:xfrm>
            <a:off x="15170287" y="9046077"/>
            <a:ext cx="609601" cy="357435"/>
          </a:xfrm>
          <a:custGeom>
            <a:avLst/>
            <a:gdLst/>
            <a:ahLst/>
            <a:cxnLst>
              <a:cxn ang="0">
                <a:pos x="wd2" y="hd2"/>
              </a:cxn>
              <a:cxn ang="5400000">
                <a:pos x="wd2" y="hd2"/>
              </a:cxn>
              <a:cxn ang="10800000">
                <a:pos x="wd2" y="hd2"/>
              </a:cxn>
              <a:cxn ang="16200000">
                <a:pos x="wd2" y="hd2"/>
              </a:cxn>
            </a:cxnLst>
            <a:rect l="0" t="0" r="r" b="b"/>
            <a:pathLst>
              <a:path w="21600" h="21600" extrusionOk="0">
                <a:moveTo>
                  <a:pt x="10913" y="0"/>
                </a:moveTo>
                <a:cubicBezTo>
                  <a:pt x="8668" y="0"/>
                  <a:pt x="6558" y="998"/>
                  <a:pt x="4672" y="2683"/>
                </a:cubicBezTo>
                <a:lnTo>
                  <a:pt x="0" y="2683"/>
                </a:lnTo>
                <a:lnTo>
                  <a:pt x="1347" y="7045"/>
                </a:lnTo>
                <a:lnTo>
                  <a:pt x="1394" y="7278"/>
                </a:lnTo>
                <a:cubicBezTo>
                  <a:pt x="1035" y="8273"/>
                  <a:pt x="763" y="9418"/>
                  <a:pt x="674" y="10644"/>
                </a:cubicBezTo>
                <a:cubicBezTo>
                  <a:pt x="629" y="11027"/>
                  <a:pt x="631" y="11409"/>
                  <a:pt x="631" y="11792"/>
                </a:cubicBezTo>
                <a:cubicBezTo>
                  <a:pt x="631" y="16541"/>
                  <a:pt x="2920" y="20451"/>
                  <a:pt x="5704" y="20451"/>
                </a:cubicBezTo>
                <a:cubicBezTo>
                  <a:pt x="7186" y="20451"/>
                  <a:pt x="8531" y="19377"/>
                  <a:pt x="9429" y="17616"/>
                </a:cubicBezTo>
                <a:lnTo>
                  <a:pt x="10913" y="21600"/>
                </a:lnTo>
                <a:lnTo>
                  <a:pt x="12260" y="17616"/>
                </a:lnTo>
                <a:cubicBezTo>
                  <a:pt x="13203" y="19377"/>
                  <a:pt x="14504" y="20451"/>
                  <a:pt x="15986" y="20451"/>
                </a:cubicBezTo>
                <a:cubicBezTo>
                  <a:pt x="18770" y="20451"/>
                  <a:pt x="21063" y="16541"/>
                  <a:pt x="21063" y="11792"/>
                </a:cubicBezTo>
                <a:cubicBezTo>
                  <a:pt x="21063" y="11333"/>
                  <a:pt x="21018" y="10798"/>
                  <a:pt x="20973" y="10338"/>
                </a:cubicBezTo>
                <a:cubicBezTo>
                  <a:pt x="20928" y="9190"/>
                  <a:pt x="20657" y="8044"/>
                  <a:pt x="20253" y="7125"/>
                </a:cubicBezTo>
                <a:lnTo>
                  <a:pt x="20342" y="6812"/>
                </a:lnTo>
                <a:lnTo>
                  <a:pt x="21600" y="2683"/>
                </a:lnTo>
                <a:lnTo>
                  <a:pt x="17154" y="2683"/>
                </a:lnTo>
                <a:cubicBezTo>
                  <a:pt x="15313" y="998"/>
                  <a:pt x="13158" y="0"/>
                  <a:pt x="10913" y="0"/>
                </a:cubicBezTo>
                <a:close/>
                <a:moveTo>
                  <a:pt x="10866" y="1454"/>
                </a:moveTo>
                <a:cubicBezTo>
                  <a:pt x="12617" y="1454"/>
                  <a:pt x="14280" y="2065"/>
                  <a:pt x="15807" y="3213"/>
                </a:cubicBezTo>
                <a:cubicBezTo>
                  <a:pt x="13337" y="3367"/>
                  <a:pt x="11272" y="6660"/>
                  <a:pt x="11002" y="10949"/>
                </a:cubicBezTo>
                <a:cubicBezTo>
                  <a:pt x="10958" y="10949"/>
                  <a:pt x="10911" y="10949"/>
                  <a:pt x="10866" y="10949"/>
                </a:cubicBezTo>
                <a:cubicBezTo>
                  <a:pt x="10821" y="10949"/>
                  <a:pt x="10779" y="10949"/>
                  <a:pt x="10734" y="10949"/>
                </a:cubicBezTo>
                <a:cubicBezTo>
                  <a:pt x="10465" y="6737"/>
                  <a:pt x="8444" y="3443"/>
                  <a:pt x="5930" y="3213"/>
                </a:cubicBezTo>
                <a:cubicBezTo>
                  <a:pt x="7456" y="2065"/>
                  <a:pt x="9115" y="1454"/>
                  <a:pt x="10866" y="1454"/>
                </a:cubicBezTo>
                <a:close/>
                <a:moveTo>
                  <a:pt x="5704" y="4595"/>
                </a:moveTo>
                <a:cubicBezTo>
                  <a:pt x="8039" y="4595"/>
                  <a:pt x="9971" y="7813"/>
                  <a:pt x="9971" y="11872"/>
                </a:cubicBezTo>
                <a:cubicBezTo>
                  <a:pt x="9971" y="13251"/>
                  <a:pt x="9746" y="14628"/>
                  <a:pt x="9297" y="15777"/>
                </a:cubicBezTo>
                <a:cubicBezTo>
                  <a:pt x="9208" y="16006"/>
                  <a:pt x="9119" y="16237"/>
                  <a:pt x="9029" y="16467"/>
                </a:cubicBezTo>
                <a:cubicBezTo>
                  <a:pt x="8265" y="18075"/>
                  <a:pt x="7053" y="19143"/>
                  <a:pt x="5751" y="19143"/>
                </a:cubicBezTo>
                <a:cubicBezTo>
                  <a:pt x="3416" y="19143"/>
                  <a:pt x="1483" y="15931"/>
                  <a:pt x="1483" y="11872"/>
                </a:cubicBezTo>
                <a:cubicBezTo>
                  <a:pt x="1483" y="10034"/>
                  <a:pt x="1888" y="8347"/>
                  <a:pt x="2562" y="7045"/>
                </a:cubicBezTo>
                <a:cubicBezTo>
                  <a:pt x="2876" y="6509"/>
                  <a:pt x="3232" y="6050"/>
                  <a:pt x="3547" y="5591"/>
                </a:cubicBezTo>
                <a:cubicBezTo>
                  <a:pt x="4175" y="4978"/>
                  <a:pt x="4940" y="4595"/>
                  <a:pt x="5704" y="4595"/>
                </a:cubicBezTo>
                <a:close/>
                <a:moveTo>
                  <a:pt x="16075" y="4595"/>
                </a:moveTo>
                <a:cubicBezTo>
                  <a:pt x="18410" y="4595"/>
                  <a:pt x="20342" y="7813"/>
                  <a:pt x="20342" y="11872"/>
                </a:cubicBezTo>
                <a:cubicBezTo>
                  <a:pt x="20298" y="15855"/>
                  <a:pt x="18368" y="19070"/>
                  <a:pt x="16033" y="19070"/>
                </a:cubicBezTo>
                <a:cubicBezTo>
                  <a:pt x="14686" y="19070"/>
                  <a:pt x="13518" y="17995"/>
                  <a:pt x="12755" y="16387"/>
                </a:cubicBezTo>
                <a:cubicBezTo>
                  <a:pt x="12665" y="16157"/>
                  <a:pt x="12576" y="16006"/>
                  <a:pt x="12486" y="15777"/>
                </a:cubicBezTo>
                <a:cubicBezTo>
                  <a:pt x="12037" y="14628"/>
                  <a:pt x="11812" y="13328"/>
                  <a:pt x="11812" y="11872"/>
                </a:cubicBezTo>
                <a:cubicBezTo>
                  <a:pt x="11812" y="7890"/>
                  <a:pt x="13695" y="4595"/>
                  <a:pt x="16075" y="4595"/>
                </a:cubicBezTo>
                <a:close/>
                <a:moveTo>
                  <a:pt x="5614" y="7656"/>
                </a:moveTo>
                <a:cubicBezTo>
                  <a:pt x="4267" y="7656"/>
                  <a:pt x="3146" y="9575"/>
                  <a:pt x="3146" y="11872"/>
                </a:cubicBezTo>
                <a:cubicBezTo>
                  <a:pt x="3146" y="14170"/>
                  <a:pt x="4267" y="16082"/>
                  <a:pt x="5614" y="16082"/>
                </a:cubicBezTo>
                <a:cubicBezTo>
                  <a:pt x="6961" y="16082"/>
                  <a:pt x="8082" y="14247"/>
                  <a:pt x="8082" y="11872"/>
                </a:cubicBezTo>
                <a:cubicBezTo>
                  <a:pt x="8038" y="9498"/>
                  <a:pt x="6961" y="7656"/>
                  <a:pt x="5614" y="7656"/>
                </a:cubicBezTo>
                <a:close/>
                <a:moveTo>
                  <a:pt x="15943" y="7656"/>
                </a:moveTo>
                <a:cubicBezTo>
                  <a:pt x="14596" y="7656"/>
                  <a:pt x="13471" y="9575"/>
                  <a:pt x="13471" y="11872"/>
                </a:cubicBezTo>
                <a:cubicBezTo>
                  <a:pt x="13471" y="14170"/>
                  <a:pt x="14596" y="16082"/>
                  <a:pt x="15943" y="16082"/>
                </a:cubicBezTo>
                <a:cubicBezTo>
                  <a:pt x="17290" y="16082"/>
                  <a:pt x="18411" y="14247"/>
                  <a:pt x="18411" y="11872"/>
                </a:cubicBezTo>
                <a:cubicBezTo>
                  <a:pt x="18411" y="9498"/>
                  <a:pt x="17290" y="7656"/>
                  <a:pt x="15943" y="7656"/>
                </a:cubicBezTo>
                <a:close/>
                <a:moveTo>
                  <a:pt x="5614" y="9110"/>
                </a:moveTo>
                <a:cubicBezTo>
                  <a:pt x="6512" y="9110"/>
                  <a:pt x="7230" y="10341"/>
                  <a:pt x="7230" y="11872"/>
                </a:cubicBezTo>
                <a:cubicBezTo>
                  <a:pt x="7230" y="13404"/>
                  <a:pt x="6512" y="14628"/>
                  <a:pt x="5614" y="14628"/>
                </a:cubicBezTo>
                <a:cubicBezTo>
                  <a:pt x="4716" y="14628"/>
                  <a:pt x="3999" y="13404"/>
                  <a:pt x="3999" y="11872"/>
                </a:cubicBezTo>
                <a:cubicBezTo>
                  <a:pt x="3999" y="10341"/>
                  <a:pt x="4716" y="9110"/>
                  <a:pt x="5614" y="9110"/>
                </a:cubicBezTo>
                <a:close/>
                <a:moveTo>
                  <a:pt x="15943" y="9110"/>
                </a:moveTo>
                <a:cubicBezTo>
                  <a:pt x="16841" y="9110"/>
                  <a:pt x="17559" y="10341"/>
                  <a:pt x="17559" y="11872"/>
                </a:cubicBezTo>
                <a:cubicBezTo>
                  <a:pt x="17559" y="13404"/>
                  <a:pt x="16841" y="14628"/>
                  <a:pt x="15943" y="14628"/>
                </a:cubicBezTo>
                <a:cubicBezTo>
                  <a:pt x="15045" y="14628"/>
                  <a:pt x="14328" y="13404"/>
                  <a:pt x="14328" y="11872"/>
                </a:cubicBezTo>
                <a:cubicBezTo>
                  <a:pt x="14328" y="10341"/>
                  <a:pt x="15045" y="9110"/>
                  <a:pt x="15943" y="9110"/>
                </a:cubicBezTo>
                <a:close/>
                <a:moveTo>
                  <a:pt x="5614" y="10491"/>
                </a:moveTo>
                <a:cubicBezTo>
                  <a:pt x="5168" y="10491"/>
                  <a:pt x="4804" y="11111"/>
                  <a:pt x="4804" y="11872"/>
                </a:cubicBezTo>
                <a:cubicBezTo>
                  <a:pt x="4804" y="12634"/>
                  <a:pt x="5168" y="13246"/>
                  <a:pt x="5614" y="13246"/>
                </a:cubicBezTo>
                <a:cubicBezTo>
                  <a:pt x="6061" y="13246"/>
                  <a:pt x="6424" y="12634"/>
                  <a:pt x="6424" y="11872"/>
                </a:cubicBezTo>
                <a:cubicBezTo>
                  <a:pt x="6424" y="11111"/>
                  <a:pt x="6061" y="10491"/>
                  <a:pt x="5614" y="10491"/>
                </a:cubicBezTo>
                <a:close/>
                <a:moveTo>
                  <a:pt x="15943" y="10491"/>
                </a:moveTo>
                <a:cubicBezTo>
                  <a:pt x="15497" y="10491"/>
                  <a:pt x="15133" y="11111"/>
                  <a:pt x="15133" y="11872"/>
                </a:cubicBezTo>
                <a:cubicBezTo>
                  <a:pt x="15133" y="12634"/>
                  <a:pt x="15497" y="13246"/>
                  <a:pt x="15943" y="13246"/>
                </a:cubicBezTo>
                <a:cubicBezTo>
                  <a:pt x="16390" y="13246"/>
                  <a:pt x="16749" y="12634"/>
                  <a:pt x="16749" y="11872"/>
                </a:cubicBezTo>
                <a:cubicBezTo>
                  <a:pt x="16749" y="11111"/>
                  <a:pt x="16390" y="10491"/>
                  <a:pt x="15943" y="10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6" name="Form"/>
          <p:cNvSpPr/>
          <p:nvPr/>
        </p:nvSpPr>
        <p:spPr>
          <a:xfrm>
            <a:off x="15160975" y="4483100"/>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88" y="1156"/>
                  <a:pt x="3172" y="3172"/>
                </a:cubicBezTo>
                <a:cubicBezTo>
                  <a:pt x="1121" y="5224"/>
                  <a:pt x="0" y="7920"/>
                  <a:pt x="0" y="10800"/>
                </a:cubicBezTo>
                <a:cubicBezTo>
                  <a:pt x="0" y="13680"/>
                  <a:pt x="1157" y="16411"/>
                  <a:pt x="3172" y="18427"/>
                </a:cubicBezTo>
                <a:cubicBezTo>
                  <a:pt x="5224" y="20479"/>
                  <a:pt x="7920" y="21600"/>
                  <a:pt x="10800" y="21600"/>
                </a:cubicBezTo>
                <a:cubicBezTo>
                  <a:pt x="13680" y="21600"/>
                  <a:pt x="16376" y="20479"/>
                  <a:pt x="18428" y="18427"/>
                </a:cubicBezTo>
                <a:cubicBezTo>
                  <a:pt x="20479" y="16375"/>
                  <a:pt x="21600" y="13680"/>
                  <a:pt x="21600" y="10800"/>
                </a:cubicBezTo>
                <a:cubicBezTo>
                  <a:pt x="21600" y="7920"/>
                  <a:pt x="20443" y="5188"/>
                  <a:pt x="18428" y="3172"/>
                </a:cubicBezTo>
                <a:cubicBezTo>
                  <a:pt x="16376" y="1121"/>
                  <a:pt x="13680" y="0"/>
                  <a:pt x="10800" y="0"/>
                </a:cubicBezTo>
                <a:close/>
                <a:moveTo>
                  <a:pt x="10800" y="1080"/>
                </a:moveTo>
                <a:cubicBezTo>
                  <a:pt x="13428" y="1080"/>
                  <a:pt x="15872" y="2090"/>
                  <a:pt x="17708" y="3926"/>
                </a:cubicBezTo>
                <a:cubicBezTo>
                  <a:pt x="19543" y="5798"/>
                  <a:pt x="20554" y="8242"/>
                  <a:pt x="20554" y="10834"/>
                </a:cubicBezTo>
                <a:cubicBezTo>
                  <a:pt x="20554" y="13462"/>
                  <a:pt x="19543" y="15916"/>
                  <a:pt x="17708" y="17752"/>
                </a:cubicBezTo>
                <a:cubicBezTo>
                  <a:pt x="15836" y="19588"/>
                  <a:pt x="13428" y="20587"/>
                  <a:pt x="10800" y="20587"/>
                </a:cubicBezTo>
                <a:cubicBezTo>
                  <a:pt x="8172" y="20587"/>
                  <a:pt x="5728" y="19624"/>
                  <a:pt x="3892" y="17752"/>
                </a:cubicBezTo>
                <a:cubicBezTo>
                  <a:pt x="2057" y="15880"/>
                  <a:pt x="1046" y="13426"/>
                  <a:pt x="1046" y="10834"/>
                </a:cubicBezTo>
                <a:cubicBezTo>
                  <a:pt x="1046" y="8206"/>
                  <a:pt x="2057" y="5762"/>
                  <a:pt x="3892" y="3926"/>
                </a:cubicBezTo>
                <a:cubicBezTo>
                  <a:pt x="5764" y="2090"/>
                  <a:pt x="8208" y="1080"/>
                  <a:pt x="10800" y="1080"/>
                </a:cubicBezTo>
                <a:close/>
                <a:moveTo>
                  <a:pt x="10856" y="7717"/>
                </a:moveTo>
                <a:cubicBezTo>
                  <a:pt x="9808" y="7717"/>
                  <a:pt x="8823" y="7999"/>
                  <a:pt x="7942" y="8460"/>
                </a:cubicBezTo>
                <a:lnTo>
                  <a:pt x="5760" y="8460"/>
                </a:lnTo>
                <a:lnTo>
                  <a:pt x="6390" y="9652"/>
                </a:lnTo>
                <a:lnTo>
                  <a:pt x="6412" y="9709"/>
                </a:lnTo>
                <a:cubicBezTo>
                  <a:pt x="6245" y="9981"/>
                  <a:pt x="6117" y="10296"/>
                  <a:pt x="6075" y="10631"/>
                </a:cubicBezTo>
                <a:cubicBezTo>
                  <a:pt x="6054" y="10736"/>
                  <a:pt x="6053" y="10841"/>
                  <a:pt x="6052" y="10946"/>
                </a:cubicBezTo>
                <a:cubicBezTo>
                  <a:pt x="6052" y="12246"/>
                  <a:pt x="7127" y="13320"/>
                  <a:pt x="8426" y="13320"/>
                </a:cubicBezTo>
                <a:cubicBezTo>
                  <a:pt x="9118" y="13320"/>
                  <a:pt x="9740" y="13026"/>
                  <a:pt x="10159" y="12544"/>
                </a:cubicBezTo>
                <a:lnTo>
                  <a:pt x="10856" y="13635"/>
                </a:lnTo>
                <a:lnTo>
                  <a:pt x="11486" y="12544"/>
                </a:lnTo>
                <a:cubicBezTo>
                  <a:pt x="11926" y="13026"/>
                  <a:pt x="12527" y="13320"/>
                  <a:pt x="13219" y="13320"/>
                </a:cubicBezTo>
                <a:cubicBezTo>
                  <a:pt x="14518" y="13320"/>
                  <a:pt x="15593" y="12246"/>
                  <a:pt x="15593" y="10946"/>
                </a:cubicBezTo>
                <a:cubicBezTo>
                  <a:pt x="15593" y="10821"/>
                  <a:pt x="15568" y="10678"/>
                  <a:pt x="15548" y="10552"/>
                </a:cubicBezTo>
                <a:cubicBezTo>
                  <a:pt x="15526" y="10238"/>
                  <a:pt x="15399" y="9926"/>
                  <a:pt x="15210" y="9675"/>
                </a:cubicBezTo>
                <a:lnTo>
                  <a:pt x="15255" y="9585"/>
                </a:lnTo>
                <a:lnTo>
                  <a:pt x="15840" y="8460"/>
                </a:lnTo>
                <a:lnTo>
                  <a:pt x="13770" y="8460"/>
                </a:lnTo>
                <a:cubicBezTo>
                  <a:pt x="12911" y="7999"/>
                  <a:pt x="11904" y="7717"/>
                  <a:pt x="10856" y="7717"/>
                </a:cubicBezTo>
                <a:close/>
                <a:moveTo>
                  <a:pt x="10834" y="8122"/>
                </a:moveTo>
                <a:cubicBezTo>
                  <a:pt x="11651" y="8122"/>
                  <a:pt x="12428" y="8281"/>
                  <a:pt x="13140" y="8595"/>
                </a:cubicBezTo>
                <a:cubicBezTo>
                  <a:pt x="11987" y="8637"/>
                  <a:pt x="11016" y="9548"/>
                  <a:pt x="10890" y="10721"/>
                </a:cubicBezTo>
                <a:cubicBezTo>
                  <a:pt x="10869" y="10721"/>
                  <a:pt x="10855" y="10721"/>
                  <a:pt x="10834" y="10721"/>
                </a:cubicBezTo>
                <a:cubicBezTo>
                  <a:pt x="10813" y="10721"/>
                  <a:pt x="10787" y="10721"/>
                  <a:pt x="10766" y="10721"/>
                </a:cubicBezTo>
                <a:cubicBezTo>
                  <a:pt x="10641" y="9569"/>
                  <a:pt x="9701" y="8658"/>
                  <a:pt x="8527" y="8595"/>
                </a:cubicBezTo>
                <a:cubicBezTo>
                  <a:pt x="9240" y="8281"/>
                  <a:pt x="10016" y="8123"/>
                  <a:pt x="10834" y="8122"/>
                </a:cubicBezTo>
                <a:close/>
                <a:moveTo>
                  <a:pt x="8426" y="8977"/>
                </a:moveTo>
                <a:cubicBezTo>
                  <a:pt x="9516" y="8977"/>
                  <a:pt x="10418" y="9858"/>
                  <a:pt x="10417" y="10969"/>
                </a:cubicBezTo>
                <a:cubicBezTo>
                  <a:pt x="10417" y="11346"/>
                  <a:pt x="10312" y="11723"/>
                  <a:pt x="10102" y="12037"/>
                </a:cubicBezTo>
                <a:cubicBezTo>
                  <a:pt x="10061" y="12100"/>
                  <a:pt x="10021" y="12166"/>
                  <a:pt x="9979" y="12229"/>
                </a:cubicBezTo>
                <a:cubicBezTo>
                  <a:pt x="9623" y="12669"/>
                  <a:pt x="9056" y="12960"/>
                  <a:pt x="8449" y="12960"/>
                </a:cubicBezTo>
                <a:cubicBezTo>
                  <a:pt x="7359" y="12960"/>
                  <a:pt x="6457" y="12079"/>
                  <a:pt x="6457" y="10969"/>
                </a:cubicBezTo>
                <a:cubicBezTo>
                  <a:pt x="6457" y="10466"/>
                  <a:pt x="6638" y="10009"/>
                  <a:pt x="6952" y="9652"/>
                </a:cubicBezTo>
                <a:cubicBezTo>
                  <a:pt x="7099" y="9506"/>
                  <a:pt x="7267" y="9373"/>
                  <a:pt x="7414" y="9247"/>
                </a:cubicBezTo>
                <a:cubicBezTo>
                  <a:pt x="7707" y="9080"/>
                  <a:pt x="8070" y="8977"/>
                  <a:pt x="8426" y="8977"/>
                </a:cubicBezTo>
                <a:close/>
                <a:moveTo>
                  <a:pt x="13264" y="8977"/>
                </a:moveTo>
                <a:cubicBezTo>
                  <a:pt x="14353" y="8977"/>
                  <a:pt x="15255" y="9858"/>
                  <a:pt x="15255" y="10969"/>
                </a:cubicBezTo>
                <a:cubicBezTo>
                  <a:pt x="15234" y="12058"/>
                  <a:pt x="14331" y="12937"/>
                  <a:pt x="13241" y="12937"/>
                </a:cubicBezTo>
                <a:cubicBezTo>
                  <a:pt x="12613" y="12937"/>
                  <a:pt x="12067" y="12646"/>
                  <a:pt x="11711" y="12206"/>
                </a:cubicBezTo>
                <a:cubicBezTo>
                  <a:pt x="11669" y="12143"/>
                  <a:pt x="11629" y="12100"/>
                  <a:pt x="11588" y="12037"/>
                </a:cubicBezTo>
                <a:cubicBezTo>
                  <a:pt x="11378" y="11723"/>
                  <a:pt x="11273" y="11367"/>
                  <a:pt x="11273" y="10969"/>
                </a:cubicBezTo>
                <a:cubicBezTo>
                  <a:pt x="11273" y="9879"/>
                  <a:pt x="12153" y="8977"/>
                  <a:pt x="13264" y="8977"/>
                </a:cubicBezTo>
                <a:close/>
                <a:moveTo>
                  <a:pt x="8381" y="9821"/>
                </a:moveTo>
                <a:cubicBezTo>
                  <a:pt x="7753" y="9821"/>
                  <a:pt x="7234" y="10340"/>
                  <a:pt x="7234" y="10969"/>
                </a:cubicBezTo>
                <a:cubicBezTo>
                  <a:pt x="7234" y="11597"/>
                  <a:pt x="7753" y="12116"/>
                  <a:pt x="8381" y="12116"/>
                </a:cubicBezTo>
                <a:cubicBezTo>
                  <a:pt x="9010" y="12116"/>
                  <a:pt x="9529" y="11618"/>
                  <a:pt x="9529" y="10969"/>
                </a:cubicBezTo>
                <a:cubicBezTo>
                  <a:pt x="9508" y="10319"/>
                  <a:pt x="9010" y="9821"/>
                  <a:pt x="8381" y="9821"/>
                </a:cubicBezTo>
                <a:close/>
                <a:moveTo>
                  <a:pt x="13196" y="9821"/>
                </a:moveTo>
                <a:cubicBezTo>
                  <a:pt x="12568" y="9821"/>
                  <a:pt x="12049" y="10340"/>
                  <a:pt x="12049" y="10969"/>
                </a:cubicBezTo>
                <a:cubicBezTo>
                  <a:pt x="12049" y="11597"/>
                  <a:pt x="12568" y="12116"/>
                  <a:pt x="13196" y="12116"/>
                </a:cubicBezTo>
                <a:cubicBezTo>
                  <a:pt x="13825" y="12116"/>
                  <a:pt x="14355" y="11618"/>
                  <a:pt x="14355" y="10969"/>
                </a:cubicBezTo>
                <a:cubicBezTo>
                  <a:pt x="14355" y="10319"/>
                  <a:pt x="13825" y="9821"/>
                  <a:pt x="13196" y="9821"/>
                </a:cubicBezTo>
                <a:close/>
                <a:moveTo>
                  <a:pt x="8381" y="10215"/>
                </a:moveTo>
                <a:cubicBezTo>
                  <a:pt x="8800" y="10215"/>
                  <a:pt x="9135" y="10550"/>
                  <a:pt x="9135" y="10969"/>
                </a:cubicBezTo>
                <a:cubicBezTo>
                  <a:pt x="9135" y="11388"/>
                  <a:pt x="8800" y="11722"/>
                  <a:pt x="8381" y="11722"/>
                </a:cubicBezTo>
                <a:cubicBezTo>
                  <a:pt x="7962" y="11722"/>
                  <a:pt x="7627" y="11388"/>
                  <a:pt x="7627" y="10969"/>
                </a:cubicBezTo>
                <a:cubicBezTo>
                  <a:pt x="7627" y="10550"/>
                  <a:pt x="7962" y="10215"/>
                  <a:pt x="8381" y="10215"/>
                </a:cubicBezTo>
                <a:close/>
                <a:moveTo>
                  <a:pt x="13196" y="10215"/>
                </a:moveTo>
                <a:cubicBezTo>
                  <a:pt x="13615" y="10215"/>
                  <a:pt x="13950" y="10550"/>
                  <a:pt x="13950" y="10969"/>
                </a:cubicBezTo>
                <a:cubicBezTo>
                  <a:pt x="13950" y="11388"/>
                  <a:pt x="13615" y="11722"/>
                  <a:pt x="13196" y="11722"/>
                </a:cubicBezTo>
                <a:cubicBezTo>
                  <a:pt x="12777" y="11722"/>
                  <a:pt x="12443" y="11388"/>
                  <a:pt x="12443" y="10969"/>
                </a:cubicBezTo>
                <a:cubicBezTo>
                  <a:pt x="12443" y="10550"/>
                  <a:pt x="12777" y="10215"/>
                  <a:pt x="13196" y="10215"/>
                </a:cubicBezTo>
                <a:close/>
                <a:moveTo>
                  <a:pt x="8381" y="10586"/>
                </a:moveTo>
                <a:cubicBezTo>
                  <a:pt x="8173" y="10586"/>
                  <a:pt x="7999" y="10760"/>
                  <a:pt x="7999" y="10969"/>
                </a:cubicBezTo>
                <a:cubicBezTo>
                  <a:pt x="7999" y="11177"/>
                  <a:pt x="8173" y="11351"/>
                  <a:pt x="8381" y="11351"/>
                </a:cubicBezTo>
                <a:cubicBezTo>
                  <a:pt x="8590" y="11351"/>
                  <a:pt x="8752" y="11177"/>
                  <a:pt x="8752" y="10969"/>
                </a:cubicBezTo>
                <a:cubicBezTo>
                  <a:pt x="8753" y="10760"/>
                  <a:pt x="8590" y="10586"/>
                  <a:pt x="8381" y="10586"/>
                </a:cubicBezTo>
                <a:close/>
                <a:moveTo>
                  <a:pt x="13196" y="10586"/>
                </a:moveTo>
                <a:cubicBezTo>
                  <a:pt x="12988" y="10586"/>
                  <a:pt x="12825" y="10760"/>
                  <a:pt x="12825" y="10969"/>
                </a:cubicBezTo>
                <a:cubicBezTo>
                  <a:pt x="12825" y="11177"/>
                  <a:pt x="12988" y="11351"/>
                  <a:pt x="13196" y="11351"/>
                </a:cubicBezTo>
                <a:cubicBezTo>
                  <a:pt x="13405" y="11351"/>
                  <a:pt x="13579" y="11177"/>
                  <a:pt x="13579" y="10969"/>
                </a:cubicBezTo>
                <a:cubicBezTo>
                  <a:pt x="13579" y="10760"/>
                  <a:pt x="13405" y="10586"/>
                  <a:pt x="13196" y="1058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7" name="Form"/>
          <p:cNvSpPr/>
          <p:nvPr/>
        </p:nvSpPr>
        <p:spPr>
          <a:xfrm>
            <a:off x="20377177" y="9089764"/>
            <a:ext cx="609601" cy="262710"/>
          </a:xfrm>
          <a:custGeom>
            <a:avLst/>
            <a:gdLst/>
            <a:ahLst/>
            <a:cxnLst>
              <a:cxn ang="0">
                <a:pos x="wd2" y="hd2"/>
              </a:cxn>
              <a:cxn ang="5400000">
                <a:pos x="wd2" y="hd2"/>
              </a:cxn>
              <a:cxn ang="10800000">
                <a:pos x="wd2" y="hd2"/>
              </a:cxn>
              <a:cxn ang="16200000">
                <a:pos x="wd2" y="hd2"/>
              </a:cxn>
            </a:cxnLst>
            <a:rect l="0" t="0" r="r" b="b"/>
            <a:pathLst>
              <a:path w="21600" h="21595" extrusionOk="0">
                <a:moveTo>
                  <a:pt x="13406" y="0"/>
                </a:moveTo>
                <a:cubicBezTo>
                  <a:pt x="12693" y="0"/>
                  <a:pt x="12024" y="413"/>
                  <a:pt x="11401" y="1033"/>
                </a:cubicBezTo>
                <a:lnTo>
                  <a:pt x="11401" y="18912"/>
                </a:lnTo>
                <a:lnTo>
                  <a:pt x="11401" y="19819"/>
                </a:lnTo>
                <a:lnTo>
                  <a:pt x="11401" y="21595"/>
                </a:lnTo>
                <a:lnTo>
                  <a:pt x="18969" y="21595"/>
                </a:lnTo>
                <a:cubicBezTo>
                  <a:pt x="20438" y="21595"/>
                  <a:pt x="21600" y="18899"/>
                  <a:pt x="21600" y="15491"/>
                </a:cubicBezTo>
                <a:cubicBezTo>
                  <a:pt x="21600" y="12083"/>
                  <a:pt x="20436" y="9492"/>
                  <a:pt x="19011" y="9492"/>
                </a:cubicBezTo>
                <a:cubicBezTo>
                  <a:pt x="18611" y="9492"/>
                  <a:pt x="18256" y="9695"/>
                  <a:pt x="17900" y="10005"/>
                </a:cubicBezTo>
                <a:cubicBezTo>
                  <a:pt x="17811" y="4428"/>
                  <a:pt x="15809" y="0"/>
                  <a:pt x="13406" y="0"/>
                </a:cubicBezTo>
                <a:close/>
                <a:moveTo>
                  <a:pt x="10777" y="1651"/>
                </a:moveTo>
                <a:cubicBezTo>
                  <a:pt x="10733" y="1651"/>
                  <a:pt x="10694" y="1640"/>
                  <a:pt x="10650" y="1743"/>
                </a:cubicBezTo>
                <a:cubicBezTo>
                  <a:pt x="10605" y="1846"/>
                  <a:pt x="10596" y="2065"/>
                  <a:pt x="10596" y="2065"/>
                </a:cubicBezTo>
                <a:cubicBezTo>
                  <a:pt x="10551" y="5060"/>
                  <a:pt x="10511" y="8257"/>
                  <a:pt x="10511" y="11459"/>
                </a:cubicBezTo>
                <a:cubicBezTo>
                  <a:pt x="10511" y="14764"/>
                  <a:pt x="10551" y="17978"/>
                  <a:pt x="10596" y="21076"/>
                </a:cubicBezTo>
                <a:cubicBezTo>
                  <a:pt x="10596" y="21386"/>
                  <a:pt x="10683" y="21595"/>
                  <a:pt x="10817" y="21595"/>
                </a:cubicBezTo>
                <a:lnTo>
                  <a:pt x="10956" y="21595"/>
                </a:lnTo>
                <a:cubicBezTo>
                  <a:pt x="10956" y="21595"/>
                  <a:pt x="11041" y="21464"/>
                  <a:pt x="11041" y="21464"/>
                </a:cubicBezTo>
                <a:cubicBezTo>
                  <a:pt x="11130" y="21361"/>
                  <a:pt x="11137" y="21278"/>
                  <a:pt x="11137" y="21174"/>
                </a:cubicBezTo>
                <a:cubicBezTo>
                  <a:pt x="11182" y="18076"/>
                  <a:pt x="11180" y="14862"/>
                  <a:pt x="11180" y="11557"/>
                </a:cubicBezTo>
                <a:cubicBezTo>
                  <a:pt x="11180" y="8356"/>
                  <a:pt x="11182" y="5262"/>
                  <a:pt x="11137" y="2164"/>
                </a:cubicBezTo>
                <a:cubicBezTo>
                  <a:pt x="11137" y="1854"/>
                  <a:pt x="11050" y="1651"/>
                  <a:pt x="10916" y="1651"/>
                </a:cubicBezTo>
                <a:lnTo>
                  <a:pt x="10777" y="1651"/>
                </a:lnTo>
                <a:close/>
                <a:moveTo>
                  <a:pt x="9887" y="2907"/>
                </a:moveTo>
                <a:cubicBezTo>
                  <a:pt x="9843" y="2907"/>
                  <a:pt x="9804" y="2903"/>
                  <a:pt x="9759" y="3006"/>
                </a:cubicBezTo>
                <a:cubicBezTo>
                  <a:pt x="9715" y="3109"/>
                  <a:pt x="9706" y="3328"/>
                  <a:pt x="9706" y="3328"/>
                </a:cubicBezTo>
                <a:cubicBezTo>
                  <a:pt x="9661" y="6220"/>
                  <a:pt x="9620" y="9104"/>
                  <a:pt x="9620" y="12202"/>
                </a:cubicBezTo>
                <a:cubicBezTo>
                  <a:pt x="9620" y="15300"/>
                  <a:pt x="9661" y="18283"/>
                  <a:pt x="9706" y="21174"/>
                </a:cubicBezTo>
                <a:cubicBezTo>
                  <a:pt x="9706" y="21381"/>
                  <a:pt x="9798" y="21595"/>
                  <a:pt x="9887" y="21595"/>
                </a:cubicBezTo>
                <a:lnTo>
                  <a:pt x="10026" y="21595"/>
                </a:lnTo>
                <a:cubicBezTo>
                  <a:pt x="10026" y="21595"/>
                  <a:pt x="10106" y="21492"/>
                  <a:pt x="10151" y="21595"/>
                </a:cubicBezTo>
                <a:cubicBezTo>
                  <a:pt x="10195" y="21492"/>
                  <a:pt x="10205" y="21299"/>
                  <a:pt x="10205" y="21299"/>
                </a:cubicBezTo>
                <a:cubicBezTo>
                  <a:pt x="10249" y="18304"/>
                  <a:pt x="10332" y="15399"/>
                  <a:pt x="10332" y="12301"/>
                </a:cubicBezTo>
                <a:cubicBezTo>
                  <a:pt x="10332" y="9203"/>
                  <a:pt x="10249" y="6220"/>
                  <a:pt x="10205" y="3328"/>
                </a:cubicBezTo>
                <a:cubicBezTo>
                  <a:pt x="10205" y="3122"/>
                  <a:pt x="10115" y="2907"/>
                  <a:pt x="10026" y="2907"/>
                </a:cubicBezTo>
                <a:lnTo>
                  <a:pt x="9887" y="2907"/>
                </a:lnTo>
                <a:close/>
                <a:moveTo>
                  <a:pt x="7216" y="4131"/>
                </a:moveTo>
                <a:cubicBezTo>
                  <a:pt x="7172" y="4131"/>
                  <a:pt x="7133" y="4126"/>
                  <a:pt x="7088" y="4230"/>
                </a:cubicBezTo>
                <a:cubicBezTo>
                  <a:pt x="7044" y="4333"/>
                  <a:pt x="7035" y="4552"/>
                  <a:pt x="7035" y="4552"/>
                </a:cubicBezTo>
                <a:cubicBezTo>
                  <a:pt x="6990" y="7237"/>
                  <a:pt x="6950" y="11256"/>
                  <a:pt x="6950" y="14044"/>
                </a:cubicBezTo>
                <a:cubicBezTo>
                  <a:pt x="6950" y="16936"/>
                  <a:pt x="6990" y="18489"/>
                  <a:pt x="7035" y="21174"/>
                </a:cubicBezTo>
                <a:cubicBezTo>
                  <a:pt x="7035" y="21381"/>
                  <a:pt x="7127" y="21595"/>
                  <a:pt x="7216" y="21595"/>
                </a:cubicBezTo>
                <a:lnTo>
                  <a:pt x="7312" y="21595"/>
                </a:lnTo>
                <a:cubicBezTo>
                  <a:pt x="7312" y="21595"/>
                  <a:pt x="7348" y="21469"/>
                  <a:pt x="7437" y="21365"/>
                </a:cubicBezTo>
                <a:cubicBezTo>
                  <a:pt x="7482" y="21262"/>
                  <a:pt x="7480" y="21076"/>
                  <a:pt x="7480" y="21076"/>
                </a:cubicBezTo>
                <a:cubicBezTo>
                  <a:pt x="7524" y="18391"/>
                  <a:pt x="7576" y="17672"/>
                  <a:pt x="7576" y="14781"/>
                </a:cubicBezTo>
                <a:cubicBezTo>
                  <a:pt x="7576" y="11992"/>
                  <a:pt x="7524" y="7237"/>
                  <a:pt x="7480" y="4552"/>
                </a:cubicBezTo>
                <a:cubicBezTo>
                  <a:pt x="7480" y="4345"/>
                  <a:pt x="7402" y="4131"/>
                  <a:pt x="7312" y="4131"/>
                </a:cubicBezTo>
                <a:lnTo>
                  <a:pt x="7216" y="4131"/>
                </a:lnTo>
                <a:close/>
                <a:moveTo>
                  <a:pt x="8146" y="4453"/>
                </a:moveTo>
                <a:cubicBezTo>
                  <a:pt x="8102" y="4453"/>
                  <a:pt x="8066" y="4449"/>
                  <a:pt x="8021" y="4552"/>
                </a:cubicBezTo>
                <a:cubicBezTo>
                  <a:pt x="7977" y="4655"/>
                  <a:pt x="7979" y="4874"/>
                  <a:pt x="7979" y="4874"/>
                </a:cubicBezTo>
                <a:cubicBezTo>
                  <a:pt x="7934" y="7456"/>
                  <a:pt x="7840" y="10124"/>
                  <a:pt x="7840" y="12913"/>
                </a:cubicBezTo>
                <a:cubicBezTo>
                  <a:pt x="7840" y="15804"/>
                  <a:pt x="7934" y="18489"/>
                  <a:pt x="7979" y="21174"/>
                </a:cubicBezTo>
                <a:cubicBezTo>
                  <a:pt x="7979" y="21381"/>
                  <a:pt x="8057" y="21595"/>
                  <a:pt x="8146" y="21595"/>
                </a:cubicBezTo>
                <a:lnTo>
                  <a:pt x="8245" y="21595"/>
                </a:lnTo>
                <a:cubicBezTo>
                  <a:pt x="8290" y="21595"/>
                  <a:pt x="8326" y="21497"/>
                  <a:pt x="8370" y="21497"/>
                </a:cubicBezTo>
                <a:cubicBezTo>
                  <a:pt x="8415" y="21393"/>
                  <a:pt x="8424" y="21174"/>
                  <a:pt x="8424" y="21174"/>
                </a:cubicBezTo>
                <a:cubicBezTo>
                  <a:pt x="8424" y="18489"/>
                  <a:pt x="8509" y="15826"/>
                  <a:pt x="8509" y="13038"/>
                </a:cubicBezTo>
                <a:cubicBezTo>
                  <a:pt x="8509" y="10249"/>
                  <a:pt x="8468" y="7559"/>
                  <a:pt x="8424" y="4874"/>
                </a:cubicBezTo>
                <a:cubicBezTo>
                  <a:pt x="8424" y="4668"/>
                  <a:pt x="8334" y="4453"/>
                  <a:pt x="8245" y="4453"/>
                </a:cubicBezTo>
                <a:lnTo>
                  <a:pt x="8146" y="4453"/>
                </a:lnTo>
                <a:close/>
                <a:moveTo>
                  <a:pt x="6283" y="4552"/>
                </a:moveTo>
                <a:cubicBezTo>
                  <a:pt x="6283" y="4552"/>
                  <a:pt x="6243" y="4547"/>
                  <a:pt x="6198" y="4651"/>
                </a:cubicBezTo>
                <a:cubicBezTo>
                  <a:pt x="6154" y="4754"/>
                  <a:pt x="6144" y="4973"/>
                  <a:pt x="6144" y="4973"/>
                </a:cubicBezTo>
                <a:cubicBezTo>
                  <a:pt x="6100" y="7555"/>
                  <a:pt x="6059" y="12190"/>
                  <a:pt x="6059" y="14978"/>
                </a:cubicBezTo>
                <a:cubicBezTo>
                  <a:pt x="6059" y="17766"/>
                  <a:pt x="6100" y="18593"/>
                  <a:pt x="6144" y="21174"/>
                </a:cubicBezTo>
                <a:cubicBezTo>
                  <a:pt x="6144" y="21381"/>
                  <a:pt x="6194" y="21595"/>
                  <a:pt x="6283" y="21595"/>
                </a:cubicBezTo>
                <a:lnTo>
                  <a:pt x="6365" y="21595"/>
                </a:lnTo>
                <a:cubicBezTo>
                  <a:pt x="6366" y="21596"/>
                  <a:pt x="6465" y="21497"/>
                  <a:pt x="6465" y="21497"/>
                </a:cubicBezTo>
                <a:cubicBezTo>
                  <a:pt x="6509" y="21393"/>
                  <a:pt x="6504" y="21174"/>
                  <a:pt x="6504" y="21174"/>
                </a:cubicBezTo>
                <a:cubicBezTo>
                  <a:pt x="6504" y="18489"/>
                  <a:pt x="6589" y="17569"/>
                  <a:pt x="6589" y="14781"/>
                </a:cubicBezTo>
                <a:cubicBezTo>
                  <a:pt x="6589" y="11992"/>
                  <a:pt x="6549" y="7555"/>
                  <a:pt x="6504" y="4973"/>
                </a:cubicBezTo>
                <a:cubicBezTo>
                  <a:pt x="6504" y="4766"/>
                  <a:pt x="6454" y="4552"/>
                  <a:pt x="6365" y="4552"/>
                </a:cubicBezTo>
                <a:lnTo>
                  <a:pt x="6283" y="4552"/>
                </a:lnTo>
                <a:close/>
                <a:moveTo>
                  <a:pt x="8997" y="4749"/>
                </a:moveTo>
                <a:cubicBezTo>
                  <a:pt x="8952" y="4749"/>
                  <a:pt x="8914" y="4738"/>
                  <a:pt x="8869" y="4841"/>
                </a:cubicBezTo>
                <a:cubicBezTo>
                  <a:pt x="8825" y="4945"/>
                  <a:pt x="8815" y="5164"/>
                  <a:pt x="8815" y="5164"/>
                </a:cubicBezTo>
                <a:cubicBezTo>
                  <a:pt x="8771" y="7746"/>
                  <a:pt x="8730" y="10741"/>
                  <a:pt x="8730" y="13426"/>
                </a:cubicBezTo>
                <a:cubicBezTo>
                  <a:pt x="8730" y="16214"/>
                  <a:pt x="8771" y="18593"/>
                  <a:pt x="8815" y="21174"/>
                </a:cubicBezTo>
                <a:cubicBezTo>
                  <a:pt x="8815" y="21381"/>
                  <a:pt x="8908" y="21595"/>
                  <a:pt x="8997" y="21595"/>
                </a:cubicBezTo>
                <a:lnTo>
                  <a:pt x="9093" y="21595"/>
                </a:lnTo>
                <a:cubicBezTo>
                  <a:pt x="9093" y="21596"/>
                  <a:pt x="9173" y="21464"/>
                  <a:pt x="9218" y="21464"/>
                </a:cubicBezTo>
                <a:cubicBezTo>
                  <a:pt x="9262" y="21361"/>
                  <a:pt x="9260" y="21174"/>
                  <a:pt x="9260" y="21174"/>
                </a:cubicBezTo>
                <a:cubicBezTo>
                  <a:pt x="9305" y="18489"/>
                  <a:pt x="9357" y="16214"/>
                  <a:pt x="9357" y="13426"/>
                </a:cubicBezTo>
                <a:cubicBezTo>
                  <a:pt x="9357" y="10741"/>
                  <a:pt x="9305" y="7746"/>
                  <a:pt x="9260" y="5164"/>
                </a:cubicBezTo>
                <a:cubicBezTo>
                  <a:pt x="9260" y="4957"/>
                  <a:pt x="9182" y="4749"/>
                  <a:pt x="9093" y="4749"/>
                </a:cubicBezTo>
                <a:lnTo>
                  <a:pt x="8997" y="4749"/>
                </a:lnTo>
                <a:close/>
                <a:moveTo>
                  <a:pt x="5435" y="5394"/>
                </a:moveTo>
                <a:cubicBezTo>
                  <a:pt x="5391" y="5394"/>
                  <a:pt x="5395" y="5383"/>
                  <a:pt x="5350" y="5486"/>
                </a:cubicBezTo>
                <a:cubicBezTo>
                  <a:pt x="5306" y="5589"/>
                  <a:pt x="5308" y="5808"/>
                  <a:pt x="5308" y="5808"/>
                </a:cubicBezTo>
                <a:cubicBezTo>
                  <a:pt x="5263" y="8287"/>
                  <a:pt x="5169" y="12199"/>
                  <a:pt x="5169" y="14781"/>
                </a:cubicBezTo>
                <a:cubicBezTo>
                  <a:pt x="5169" y="17466"/>
                  <a:pt x="5263" y="18729"/>
                  <a:pt x="5308" y="21207"/>
                </a:cubicBezTo>
                <a:cubicBezTo>
                  <a:pt x="5308" y="21414"/>
                  <a:pt x="5346" y="21595"/>
                  <a:pt x="5435" y="21595"/>
                </a:cubicBezTo>
                <a:lnTo>
                  <a:pt x="5532" y="21595"/>
                </a:lnTo>
                <a:cubicBezTo>
                  <a:pt x="5532" y="21595"/>
                  <a:pt x="5570" y="21600"/>
                  <a:pt x="5614" y="21497"/>
                </a:cubicBezTo>
                <a:cubicBezTo>
                  <a:pt x="5659" y="21497"/>
                  <a:pt x="5657" y="21299"/>
                  <a:pt x="5657" y="21299"/>
                </a:cubicBezTo>
                <a:cubicBezTo>
                  <a:pt x="5701" y="18717"/>
                  <a:pt x="5796" y="17466"/>
                  <a:pt x="5796" y="14781"/>
                </a:cubicBezTo>
                <a:cubicBezTo>
                  <a:pt x="5795" y="12096"/>
                  <a:pt x="5657" y="8287"/>
                  <a:pt x="5657" y="5808"/>
                </a:cubicBezTo>
                <a:cubicBezTo>
                  <a:pt x="5657" y="5602"/>
                  <a:pt x="5621" y="5394"/>
                  <a:pt x="5532" y="5394"/>
                </a:cubicBezTo>
                <a:lnTo>
                  <a:pt x="5435" y="5394"/>
                </a:lnTo>
                <a:close/>
                <a:moveTo>
                  <a:pt x="4545" y="7459"/>
                </a:moveTo>
                <a:cubicBezTo>
                  <a:pt x="4501" y="7459"/>
                  <a:pt x="4460" y="7448"/>
                  <a:pt x="4460" y="7551"/>
                </a:cubicBezTo>
                <a:cubicBezTo>
                  <a:pt x="4416" y="7655"/>
                  <a:pt x="4418" y="7782"/>
                  <a:pt x="4418" y="7782"/>
                </a:cubicBezTo>
                <a:cubicBezTo>
                  <a:pt x="4373" y="9951"/>
                  <a:pt x="4279" y="12831"/>
                  <a:pt x="4279" y="15103"/>
                </a:cubicBezTo>
                <a:cubicBezTo>
                  <a:pt x="4279" y="17478"/>
                  <a:pt x="4373" y="19131"/>
                  <a:pt x="4418" y="21299"/>
                </a:cubicBezTo>
                <a:cubicBezTo>
                  <a:pt x="4418" y="21403"/>
                  <a:pt x="4501" y="21595"/>
                  <a:pt x="4545" y="21595"/>
                </a:cubicBezTo>
                <a:lnTo>
                  <a:pt x="4642" y="21595"/>
                </a:lnTo>
                <a:cubicBezTo>
                  <a:pt x="4642" y="21595"/>
                  <a:pt x="4679" y="21497"/>
                  <a:pt x="4724" y="21497"/>
                </a:cubicBezTo>
                <a:cubicBezTo>
                  <a:pt x="4768" y="21393"/>
                  <a:pt x="4766" y="21299"/>
                  <a:pt x="4766" y="21299"/>
                </a:cubicBezTo>
                <a:cubicBezTo>
                  <a:pt x="4811" y="19131"/>
                  <a:pt x="4905" y="17474"/>
                  <a:pt x="4905" y="15202"/>
                </a:cubicBezTo>
                <a:cubicBezTo>
                  <a:pt x="4905" y="12826"/>
                  <a:pt x="4766" y="9950"/>
                  <a:pt x="4766" y="7782"/>
                </a:cubicBezTo>
                <a:cubicBezTo>
                  <a:pt x="4766" y="7679"/>
                  <a:pt x="4686" y="7459"/>
                  <a:pt x="4642" y="7459"/>
                </a:cubicBezTo>
                <a:lnTo>
                  <a:pt x="4545" y="7459"/>
                </a:lnTo>
                <a:close/>
                <a:moveTo>
                  <a:pt x="2722" y="10327"/>
                </a:moveTo>
                <a:cubicBezTo>
                  <a:pt x="2722" y="10327"/>
                  <a:pt x="2679" y="10426"/>
                  <a:pt x="2679" y="10426"/>
                </a:cubicBezTo>
                <a:cubicBezTo>
                  <a:pt x="2635" y="10529"/>
                  <a:pt x="2637" y="10650"/>
                  <a:pt x="2637" y="10650"/>
                </a:cubicBezTo>
                <a:cubicBezTo>
                  <a:pt x="2637" y="12302"/>
                  <a:pt x="2498" y="14053"/>
                  <a:pt x="2498" y="15912"/>
                </a:cubicBezTo>
                <a:cubicBezTo>
                  <a:pt x="2498" y="17771"/>
                  <a:pt x="2592" y="19517"/>
                  <a:pt x="2637" y="21273"/>
                </a:cubicBezTo>
                <a:cubicBezTo>
                  <a:pt x="2637" y="21480"/>
                  <a:pt x="2677" y="21595"/>
                  <a:pt x="2722" y="21595"/>
                </a:cubicBezTo>
                <a:lnTo>
                  <a:pt x="2765" y="21595"/>
                </a:lnTo>
                <a:cubicBezTo>
                  <a:pt x="2809" y="21595"/>
                  <a:pt x="2804" y="21497"/>
                  <a:pt x="2804" y="21497"/>
                </a:cubicBezTo>
                <a:cubicBezTo>
                  <a:pt x="2849" y="21393"/>
                  <a:pt x="2861" y="21273"/>
                  <a:pt x="2861" y="21273"/>
                </a:cubicBezTo>
                <a:cubicBezTo>
                  <a:pt x="2861" y="19517"/>
                  <a:pt x="3028" y="17771"/>
                  <a:pt x="3028" y="15912"/>
                </a:cubicBezTo>
                <a:cubicBezTo>
                  <a:pt x="3028" y="14156"/>
                  <a:pt x="2861" y="12405"/>
                  <a:pt x="2861" y="10650"/>
                </a:cubicBezTo>
                <a:cubicBezTo>
                  <a:pt x="2861" y="10443"/>
                  <a:pt x="2809" y="10327"/>
                  <a:pt x="2765" y="10327"/>
                </a:cubicBezTo>
                <a:lnTo>
                  <a:pt x="2722" y="10327"/>
                </a:lnTo>
                <a:close/>
                <a:moveTo>
                  <a:pt x="3612" y="10558"/>
                </a:moveTo>
                <a:cubicBezTo>
                  <a:pt x="3612" y="10558"/>
                  <a:pt x="3570" y="10650"/>
                  <a:pt x="3570" y="10650"/>
                </a:cubicBezTo>
                <a:cubicBezTo>
                  <a:pt x="3525" y="10753"/>
                  <a:pt x="3527" y="10880"/>
                  <a:pt x="3527" y="10880"/>
                </a:cubicBezTo>
                <a:cubicBezTo>
                  <a:pt x="3527" y="12532"/>
                  <a:pt x="3388" y="14288"/>
                  <a:pt x="3388" y="16044"/>
                </a:cubicBezTo>
                <a:cubicBezTo>
                  <a:pt x="3388" y="17799"/>
                  <a:pt x="3527" y="19647"/>
                  <a:pt x="3527" y="21299"/>
                </a:cubicBezTo>
                <a:cubicBezTo>
                  <a:pt x="3527" y="21506"/>
                  <a:pt x="3568" y="21595"/>
                  <a:pt x="3612" y="21595"/>
                </a:cubicBezTo>
                <a:lnTo>
                  <a:pt x="3655" y="21595"/>
                </a:lnTo>
                <a:cubicBezTo>
                  <a:pt x="3655" y="21595"/>
                  <a:pt x="3650" y="21600"/>
                  <a:pt x="3695" y="21497"/>
                </a:cubicBezTo>
                <a:cubicBezTo>
                  <a:pt x="3739" y="21393"/>
                  <a:pt x="3751" y="21299"/>
                  <a:pt x="3751" y="21299"/>
                </a:cubicBezTo>
                <a:cubicBezTo>
                  <a:pt x="3751" y="19647"/>
                  <a:pt x="3919" y="17799"/>
                  <a:pt x="3919" y="16044"/>
                </a:cubicBezTo>
                <a:cubicBezTo>
                  <a:pt x="3919" y="14288"/>
                  <a:pt x="3751" y="12532"/>
                  <a:pt x="3751" y="10880"/>
                </a:cubicBezTo>
                <a:cubicBezTo>
                  <a:pt x="3751" y="10673"/>
                  <a:pt x="3699" y="10558"/>
                  <a:pt x="3655" y="10558"/>
                </a:cubicBezTo>
                <a:lnTo>
                  <a:pt x="3612" y="10558"/>
                </a:lnTo>
                <a:close/>
                <a:moveTo>
                  <a:pt x="1832" y="10748"/>
                </a:moveTo>
                <a:cubicBezTo>
                  <a:pt x="1832" y="10748"/>
                  <a:pt x="1789" y="10847"/>
                  <a:pt x="1789" y="10847"/>
                </a:cubicBezTo>
                <a:cubicBezTo>
                  <a:pt x="1789" y="10950"/>
                  <a:pt x="1789" y="11071"/>
                  <a:pt x="1789" y="11071"/>
                </a:cubicBezTo>
                <a:cubicBezTo>
                  <a:pt x="1745" y="12620"/>
                  <a:pt x="1608" y="14354"/>
                  <a:pt x="1608" y="16109"/>
                </a:cubicBezTo>
                <a:cubicBezTo>
                  <a:pt x="1608" y="17865"/>
                  <a:pt x="1789" y="19621"/>
                  <a:pt x="1789" y="21273"/>
                </a:cubicBezTo>
                <a:cubicBezTo>
                  <a:pt x="1789" y="21480"/>
                  <a:pt x="1830" y="21595"/>
                  <a:pt x="1874" y="21595"/>
                </a:cubicBezTo>
                <a:lnTo>
                  <a:pt x="1914" y="21595"/>
                </a:lnTo>
                <a:cubicBezTo>
                  <a:pt x="1914" y="21492"/>
                  <a:pt x="1914" y="21497"/>
                  <a:pt x="1914" y="21497"/>
                </a:cubicBezTo>
                <a:cubicBezTo>
                  <a:pt x="1959" y="21393"/>
                  <a:pt x="1971" y="21273"/>
                  <a:pt x="1971" y="21273"/>
                </a:cubicBezTo>
                <a:cubicBezTo>
                  <a:pt x="1970" y="19621"/>
                  <a:pt x="2138" y="17865"/>
                  <a:pt x="2138" y="16109"/>
                </a:cubicBezTo>
                <a:cubicBezTo>
                  <a:pt x="2138" y="14457"/>
                  <a:pt x="1971" y="12723"/>
                  <a:pt x="1971" y="11071"/>
                </a:cubicBezTo>
                <a:cubicBezTo>
                  <a:pt x="1971" y="10864"/>
                  <a:pt x="1919" y="10748"/>
                  <a:pt x="1874" y="10748"/>
                </a:cubicBezTo>
                <a:lnTo>
                  <a:pt x="1832" y="10748"/>
                </a:lnTo>
                <a:close/>
                <a:moveTo>
                  <a:pt x="941" y="11590"/>
                </a:moveTo>
                <a:cubicBezTo>
                  <a:pt x="941" y="11590"/>
                  <a:pt x="899" y="11689"/>
                  <a:pt x="899" y="11689"/>
                </a:cubicBezTo>
                <a:cubicBezTo>
                  <a:pt x="899" y="11792"/>
                  <a:pt x="899" y="11913"/>
                  <a:pt x="899" y="11913"/>
                </a:cubicBezTo>
                <a:cubicBezTo>
                  <a:pt x="854" y="13359"/>
                  <a:pt x="717" y="14795"/>
                  <a:pt x="717" y="16241"/>
                </a:cubicBezTo>
                <a:cubicBezTo>
                  <a:pt x="717" y="17790"/>
                  <a:pt x="899" y="19248"/>
                  <a:pt x="899" y="20694"/>
                </a:cubicBezTo>
                <a:cubicBezTo>
                  <a:pt x="899" y="20798"/>
                  <a:pt x="895" y="20885"/>
                  <a:pt x="984" y="20885"/>
                </a:cubicBezTo>
                <a:cubicBezTo>
                  <a:pt x="1073" y="20782"/>
                  <a:pt x="1068" y="20666"/>
                  <a:pt x="1024" y="20563"/>
                </a:cubicBezTo>
                <a:cubicBezTo>
                  <a:pt x="1068" y="19117"/>
                  <a:pt x="1248" y="17691"/>
                  <a:pt x="1248" y="16142"/>
                </a:cubicBezTo>
                <a:cubicBezTo>
                  <a:pt x="1248" y="14696"/>
                  <a:pt x="1024" y="13234"/>
                  <a:pt x="1024" y="11788"/>
                </a:cubicBezTo>
                <a:cubicBezTo>
                  <a:pt x="1024" y="11684"/>
                  <a:pt x="1028" y="11590"/>
                  <a:pt x="984" y="11590"/>
                </a:cubicBezTo>
                <a:lnTo>
                  <a:pt x="941" y="11590"/>
                </a:lnTo>
                <a:close/>
                <a:moveTo>
                  <a:pt x="139" y="13235"/>
                </a:moveTo>
                <a:cubicBezTo>
                  <a:pt x="139" y="13235"/>
                  <a:pt x="139" y="13334"/>
                  <a:pt x="139" y="13334"/>
                </a:cubicBezTo>
                <a:cubicBezTo>
                  <a:pt x="139" y="14160"/>
                  <a:pt x="0" y="15081"/>
                  <a:pt x="0" y="16011"/>
                </a:cubicBezTo>
                <a:cubicBezTo>
                  <a:pt x="0" y="17043"/>
                  <a:pt x="139" y="17989"/>
                  <a:pt x="139" y="18918"/>
                </a:cubicBezTo>
                <a:cubicBezTo>
                  <a:pt x="139" y="18918"/>
                  <a:pt x="137" y="19017"/>
                  <a:pt x="181" y="19017"/>
                </a:cubicBezTo>
                <a:cubicBezTo>
                  <a:pt x="226" y="18914"/>
                  <a:pt x="222" y="18918"/>
                  <a:pt x="267" y="18918"/>
                </a:cubicBezTo>
                <a:cubicBezTo>
                  <a:pt x="267" y="17989"/>
                  <a:pt x="445" y="17072"/>
                  <a:pt x="445" y="16142"/>
                </a:cubicBezTo>
                <a:cubicBezTo>
                  <a:pt x="445" y="15213"/>
                  <a:pt x="267" y="14263"/>
                  <a:pt x="267" y="13334"/>
                </a:cubicBezTo>
                <a:cubicBezTo>
                  <a:pt x="267" y="13334"/>
                  <a:pt x="224" y="13235"/>
                  <a:pt x="224" y="13235"/>
                </a:cubicBezTo>
                <a:lnTo>
                  <a:pt x="181" y="13235"/>
                </a:lnTo>
                <a:cubicBezTo>
                  <a:pt x="137" y="13235"/>
                  <a:pt x="139" y="13235"/>
                  <a:pt x="139" y="1323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8" name="Form"/>
          <p:cNvSpPr/>
          <p:nvPr/>
        </p:nvSpPr>
        <p:spPr>
          <a:xfrm>
            <a:off x="20375187" y="4483100"/>
            <a:ext cx="609601" cy="609090"/>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916"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10994" y="8457"/>
                </a:moveTo>
                <a:cubicBezTo>
                  <a:pt x="10680" y="8457"/>
                  <a:pt x="10375" y="8542"/>
                  <a:pt x="10100" y="8672"/>
                </a:cubicBezTo>
                <a:lnTo>
                  <a:pt x="10100" y="12409"/>
                </a:lnTo>
                <a:lnTo>
                  <a:pt x="10100" y="12601"/>
                </a:lnTo>
                <a:lnTo>
                  <a:pt x="10100" y="12974"/>
                </a:lnTo>
                <a:lnTo>
                  <a:pt x="13450" y="12974"/>
                </a:lnTo>
                <a:cubicBezTo>
                  <a:pt x="14099" y="12974"/>
                  <a:pt x="14612" y="12410"/>
                  <a:pt x="14612" y="11698"/>
                </a:cubicBezTo>
                <a:cubicBezTo>
                  <a:pt x="14612" y="10985"/>
                  <a:pt x="14090" y="10444"/>
                  <a:pt x="13461" y="10444"/>
                </a:cubicBezTo>
                <a:cubicBezTo>
                  <a:pt x="13284" y="10444"/>
                  <a:pt x="13135" y="10481"/>
                  <a:pt x="12978" y="10546"/>
                </a:cubicBezTo>
                <a:cubicBezTo>
                  <a:pt x="12938" y="9380"/>
                  <a:pt x="12055" y="8457"/>
                  <a:pt x="10994" y="8457"/>
                </a:cubicBezTo>
                <a:close/>
                <a:moveTo>
                  <a:pt x="9833" y="8807"/>
                </a:moveTo>
                <a:cubicBezTo>
                  <a:pt x="9813" y="8807"/>
                  <a:pt x="9791" y="8797"/>
                  <a:pt x="9771" y="8818"/>
                </a:cubicBezTo>
                <a:cubicBezTo>
                  <a:pt x="9752" y="8840"/>
                  <a:pt x="9751" y="8886"/>
                  <a:pt x="9751" y="8886"/>
                </a:cubicBezTo>
                <a:cubicBezTo>
                  <a:pt x="9731" y="9512"/>
                  <a:pt x="9710" y="10181"/>
                  <a:pt x="9710" y="10851"/>
                </a:cubicBezTo>
                <a:cubicBezTo>
                  <a:pt x="9710" y="11542"/>
                  <a:pt x="9731" y="12213"/>
                  <a:pt x="9751" y="12861"/>
                </a:cubicBezTo>
                <a:cubicBezTo>
                  <a:pt x="9751" y="12925"/>
                  <a:pt x="9784" y="12974"/>
                  <a:pt x="9843" y="12974"/>
                </a:cubicBezTo>
                <a:lnTo>
                  <a:pt x="9905" y="12974"/>
                </a:lnTo>
                <a:cubicBezTo>
                  <a:pt x="9905" y="12974"/>
                  <a:pt x="9946" y="12951"/>
                  <a:pt x="9946" y="12951"/>
                </a:cubicBezTo>
                <a:cubicBezTo>
                  <a:pt x="9985" y="12929"/>
                  <a:pt x="9987" y="12905"/>
                  <a:pt x="9987" y="12883"/>
                </a:cubicBezTo>
                <a:cubicBezTo>
                  <a:pt x="10007" y="12235"/>
                  <a:pt x="10008" y="11564"/>
                  <a:pt x="10008" y="10873"/>
                </a:cubicBezTo>
                <a:cubicBezTo>
                  <a:pt x="10008" y="10204"/>
                  <a:pt x="10007" y="9557"/>
                  <a:pt x="9987" y="8909"/>
                </a:cubicBezTo>
                <a:cubicBezTo>
                  <a:pt x="9987" y="8844"/>
                  <a:pt x="9953" y="8807"/>
                  <a:pt x="9895" y="8807"/>
                </a:cubicBezTo>
                <a:lnTo>
                  <a:pt x="9833" y="8807"/>
                </a:lnTo>
                <a:close/>
                <a:moveTo>
                  <a:pt x="9432" y="9067"/>
                </a:moveTo>
                <a:cubicBezTo>
                  <a:pt x="9412" y="9067"/>
                  <a:pt x="9400" y="9068"/>
                  <a:pt x="9381" y="9089"/>
                </a:cubicBezTo>
                <a:cubicBezTo>
                  <a:pt x="9361" y="9111"/>
                  <a:pt x="9360" y="9157"/>
                  <a:pt x="9360" y="9157"/>
                </a:cubicBezTo>
                <a:cubicBezTo>
                  <a:pt x="9340" y="9762"/>
                  <a:pt x="9319" y="10361"/>
                  <a:pt x="9319" y="11009"/>
                </a:cubicBezTo>
                <a:cubicBezTo>
                  <a:pt x="9319" y="11657"/>
                  <a:pt x="9341" y="12279"/>
                  <a:pt x="9360" y="12883"/>
                </a:cubicBezTo>
                <a:cubicBezTo>
                  <a:pt x="9360" y="12926"/>
                  <a:pt x="9393" y="12974"/>
                  <a:pt x="9432" y="12974"/>
                </a:cubicBezTo>
                <a:lnTo>
                  <a:pt x="9494" y="12974"/>
                </a:lnTo>
                <a:cubicBezTo>
                  <a:pt x="9494" y="12974"/>
                  <a:pt x="9536" y="12952"/>
                  <a:pt x="9555" y="12974"/>
                </a:cubicBezTo>
                <a:cubicBezTo>
                  <a:pt x="9575" y="12952"/>
                  <a:pt x="9576" y="12906"/>
                  <a:pt x="9576" y="12906"/>
                </a:cubicBezTo>
                <a:cubicBezTo>
                  <a:pt x="9596" y="12280"/>
                  <a:pt x="9638" y="11679"/>
                  <a:pt x="9638" y="11031"/>
                </a:cubicBezTo>
                <a:cubicBezTo>
                  <a:pt x="9638" y="10384"/>
                  <a:pt x="9596" y="9762"/>
                  <a:pt x="9576" y="9157"/>
                </a:cubicBezTo>
                <a:cubicBezTo>
                  <a:pt x="9576" y="9114"/>
                  <a:pt x="9533" y="9067"/>
                  <a:pt x="9494" y="9067"/>
                </a:cubicBezTo>
                <a:lnTo>
                  <a:pt x="9432" y="9067"/>
                </a:lnTo>
                <a:close/>
                <a:moveTo>
                  <a:pt x="8261" y="9326"/>
                </a:moveTo>
                <a:cubicBezTo>
                  <a:pt x="8241" y="9326"/>
                  <a:pt x="8218" y="9316"/>
                  <a:pt x="8199" y="9338"/>
                </a:cubicBezTo>
                <a:cubicBezTo>
                  <a:pt x="8179" y="9359"/>
                  <a:pt x="8178" y="9406"/>
                  <a:pt x="8178" y="9406"/>
                </a:cubicBezTo>
                <a:cubicBezTo>
                  <a:pt x="8159" y="9967"/>
                  <a:pt x="8137" y="10810"/>
                  <a:pt x="8137" y="11393"/>
                </a:cubicBezTo>
                <a:cubicBezTo>
                  <a:pt x="8137" y="11997"/>
                  <a:pt x="8159" y="12322"/>
                  <a:pt x="8178" y="12883"/>
                </a:cubicBezTo>
                <a:cubicBezTo>
                  <a:pt x="8178" y="12926"/>
                  <a:pt x="8221" y="12974"/>
                  <a:pt x="8261" y="12974"/>
                </a:cubicBezTo>
                <a:lnTo>
                  <a:pt x="8302" y="12974"/>
                </a:lnTo>
                <a:cubicBezTo>
                  <a:pt x="8302" y="12974"/>
                  <a:pt x="8314" y="12950"/>
                  <a:pt x="8353" y="12928"/>
                </a:cubicBezTo>
                <a:cubicBezTo>
                  <a:pt x="8373" y="12907"/>
                  <a:pt x="8374" y="12861"/>
                  <a:pt x="8374" y="12861"/>
                </a:cubicBezTo>
                <a:cubicBezTo>
                  <a:pt x="8393" y="12299"/>
                  <a:pt x="8415" y="12155"/>
                  <a:pt x="8415" y="11551"/>
                </a:cubicBezTo>
                <a:cubicBezTo>
                  <a:pt x="8415" y="10968"/>
                  <a:pt x="8393" y="9967"/>
                  <a:pt x="8374" y="9406"/>
                </a:cubicBezTo>
                <a:cubicBezTo>
                  <a:pt x="8374" y="9362"/>
                  <a:pt x="8341" y="9326"/>
                  <a:pt x="8302" y="9326"/>
                </a:cubicBezTo>
                <a:lnTo>
                  <a:pt x="8261" y="9326"/>
                </a:lnTo>
                <a:close/>
                <a:moveTo>
                  <a:pt x="8672" y="9394"/>
                </a:moveTo>
                <a:cubicBezTo>
                  <a:pt x="8652" y="9394"/>
                  <a:pt x="8630" y="9384"/>
                  <a:pt x="8610" y="9406"/>
                </a:cubicBezTo>
                <a:cubicBezTo>
                  <a:pt x="8590" y="9427"/>
                  <a:pt x="8589" y="9473"/>
                  <a:pt x="8589" y="9473"/>
                </a:cubicBezTo>
                <a:cubicBezTo>
                  <a:pt x="8570" y="10013"/>
                  <a:pt x="8528" y="10573"/>
                  <a:pt x="8528" y="11156"/>
                </a:cubicBezTo>
                <a:cubicBezTo>
                  <a:pt x="8528" y="11760"/>
                  <a:pt x="8570" y="12322"/>
                  <a:pt x="8589" y="12883"/>
                </a:cubicBezTo>
                <a:cubicBezTo>
                  <a:pt x="8589" y="12926"/>
                  <a:pt x="8632" y="12974"/>
                  <a:pt x="8672" y="12974"/>
                </a:cubicBezTo>
                <a:lnTo>
                  <a:pt x="8713" y="12974"/>
                </a:lnTo>
                <a:cubicBezTo>
                  <a:pt x="8732" y="12974"/>
                  <a:pt x="8744" y="12951"/>
                  <a:pt x="8764" y="12951"/>
                </a:cubicBezTo>
                <a:cubicBezTo>
                  <a:pt x="8784" y="12929"/>
                  <a:pt x="8795" y="12883"/>
                  <a:pt x="8795" y="12883"/>
                </a:cubicBezTo>
                <a:cubicBezTo>
                  <a:pt x="8795" y="12322"/>
                  <a:pt x="8826" y="11761"/>
                  <a:pt x="8826" y="11178"/>
                </a:cubicBezTo>
                <a:cubicBezTo>
                  <a:pt x="8826" y="10595"/>
                  <a:pt x="8815" y="10035"/>
                  <a:pt x="8795" y="9473"/>
                </a:cubicBezTo>
                <a:cubicBezTo>
                  <a:pt x="8795" y="9430"/>
                  <a:pt x="8752" y="9394"/>
                  <a:pt x="8713" y="9394"/>
                </a:cubicBezTo>
                <a:lnTo>
                  <a:pt x="8672" y="9394"/>
                </a:lnTo>
                <a:close/>
                <a:moveTo>
                  <a:pt x="7849" y="9406"/>
                </a:moveTo>
                <a:cubicBezTo>
                  <a:pt x="7849" y="9406"/>
                  <a:pt x="7828" y="9407"/>
                  <a:pt x="7808" y="9428"/>
                </a:cubicBezTo>
                <a:cubicBezTo>
                  <a:pt x="7789" y="9450"/>
                  <a:pt x="7788" y="9496"/>
                  <a:pt x="7788" y="9496"/>
                </a:cubicBezTo>
                <a:cubicBezTo>
                  <a:pt x="7768" y="10036"/>
                  <a:pt x="7747" y="11002"/>
                  <a:pt x="7747" y="11585"/>
                </a:cubicBezTo>
                <a:cubicBezTo>
                  <a:pt x="7747" y="12168"/>
                  <a:pt x="7768" y="12343"/>
                  <a:pt x="7788" y="12883"/>
                </a:cubicBezTo>
                <a:cubicBezTo>
                  <a:pt x="7788" y="12926"/>
                  <a:pt x="7810" y="12974"/>
                  <a:pt x="7849" y="12974"/>
                </a:cubicBezTo>
                <a:lnTo>
                  <a:pt x="7880" y="12974"/>
                </a:lnTo>
                <a:cubicBezTo>
                  <a:pt x="7880" y="12974"/>
                  <a:pt x="7921" y="12951"/>
                  <a:pt x="7921" y="12951"/>
                </a:cubicBezTo>
                <a:cubicBezTo>
                  <a:pt x="7941" y="12929"/>
                  <a:pt x="7942" y="12883"/>
                  <a:pt x="7942" y="12883"/>
                </a:cubicBezTo>
                <a:cubicBezTo>
                  <a:pt x="7942" y="12322"/>
                  <a:pt x="7983" y="12134"/>
                  <a:pt x="7983" y="11551"/>
                </a:cubicBezTo>
                <a:cubicBezTo>
                  <a:pt x="7983" y="10968"/>
                  <a:pt x="7962" y="10036"/>
                  <a:pt x="7942" y="9496"/>
                </a:cubicBezTo>
                <a:cubicBezTo>
                  <a:pt x="7942" y="9453"/>
                  <a:pt x="7920" y="9406"/>
                  <a:pt x="7880" y="9406"/>
                </a:cubicBezTo>
                <a:lnTo>
                  <a:pt x="7849" y="9406"/>
                </a:lnTo>
                <a:close/>
                <a:moveTo>
                  <a:pt x="9042" y="9451"/>
                </a:moveTo>
                <a:cubicBezTo>
                  <a:pt x="9022" y="9451"/>
                  <a:pt x="9010" y="9452"/>
                  <a:pt x="8990" y="9473"/>
                </a:cubicBezTo>
                <a:cubicBezTo>
                  <a:pt x="8970" y="9495"/>
                  <a:pt x="8959" y="9541"/>
                  <a:pt x="8959" y="9541"/>
                </a:cubicBezTo>
                <a:cubicBezTo>
                  <a:pt x="8940" y="10081"/>
                  <a:pt x="8928" y="10707"/>
                  <a:pt x="8928" y="11269"/>
                </a:cubicBezTo>
                <a:cubicBezTo>
                  <a:pt x="8928" y="11852"/>
                  <a:pt x="8940" y="12343"/>
                  <a:pt x="8959" y="12883"/>
                </a:cubicBezTo>
                <a:cubicBezTo>
                  <a:pt x="8959" y="12926"/>
                  <a:pt x="9002" y="12974"/>
                  <a:pt x="9042" y="12974"/>
                </a:cubicBezTo>
                <a:lnTo>
                  <a:pt x="9083" y="12974"/>
                </a:lnTo>
                <a:cubicBezTo>
                  <a:pt x="9083" y="12974"/>
                  <a:pt x="9125" y="12951"/>
                  <a:pt x="9144" y="12951"/>
                </a:cubicBezTo>
                <a:cubicBezTo>
                  <a:pt x="9164" y="12929"/>
                  <a:pt x="9155" y="12883"/>
                  <a:pt x="9155" y="12883"/>
                </a:cubicBezTo>
                <a:cubicBezTo>
                  <a:pt x="9174" y="12322"/>
                  <a:pt x="9206" y="11852"/>
                  <a:pt x="9206" y="11269"/>
                </a:cubicBezTo>
                <a:cubicBezTo>
                  <a:pt x="9206" y="10707"/>
                  <a:pt x="9174" y="10081"/>
                  <a:pt x="9155" y="9541"/>
                </a:cubicBezTo>
                <a:cubicBezTo>
                  <a:pt x="9155" y="9498"/>
                  <a:pt x="9122" y="9451"/>
                  <a:pt x="9083" y="9451"/>
                </a:cubicBezTo>
                <a:lnTo>
                  <a:pt x="9042" y="9451"/>
                </a:lnTo>
                <a:close/>
                <a:moveTo>
                  <a:pt x="7469" y="9586"/>
                </a:moveTo>
                <a:cubicBezTo>
                  <a:pt x="7450" y="9586"/>
                  <a:pt x="7448" y="9587"/>
                  <a:pt x="7428" y="9609"/>
                </a:cubicBezTo>
                <a:cubicBezTo>
                  <a:pt x="7408" y="9630"/>
                  <a:pt x="7418" y="9677"/>
                  <a:pt x="7418" y="9677"/>
                </a:cubicBezTo>
                <a:cubicBezTo>
                  <a:pt x="7398" y="10195"/>
                  <a:pt x="7356" y="11011"/>
                  <a:pt x="7356" y="11551"/>
                </a:cubicBezTo>
                <a:cubicBezTo>
                  <a:pt x="7356" y="12112"/>
                  <a:pt x="7398" y="12376"/>
                  <a:pt x="7418" y="12895"/>
                </a:cubicBezTo>
                <a:cubicBezTo>
                  <a:pt x="7418" y="12938"/>
                  <a:pt x="7430" y="12974"/>
                  <a:pt x="7469" y="12974"/>
                </a:cubicBezTo>
                <a:lnTo>
                  <a:pt x="7510" y="12974"/>
                </a:lnTo>
                <a:cubicBezTo>
                  <a:pt x="7510" y="12974"/>
                  <a:pt x="7532" y="12973"/>
                  <a:pt x="7551" y="12951"/>
                </a:cubicBezTo>
                <a:cubicBezTo>
                  <a:pt x="7571" y="12951"/>
                  <a:pt x="7572" y="12906"/>
                  <a:pt x="7572" y="12906"/>
                </a:cubicBezTo>
                <a:cubicBezTo>
                  <a:pt x="7592" y="12366"/>
                  <a:pt x="7634" y="12112"/>
                  <a:pt x="7634" y="11551"/>
                </a:cubicBezTo>
                <a:cubicBezTo>
                  <a:pt x="7634" y="10989"/>
                  <a:pt x="7572" y="10195"/>
                  <a:pt x="7572" y="9677"/>
                </a:cubicBezTo>
                <a:cubicBezTo>
                  <a:pt x="7572" y="9633"/>
                  <a:pt x="7550" y="9586"/>
                  <a:pt x="7510" y="9586"/>
                </a:cubicBezTo>
                <a:lnTo>
                  <a:pt x="7469" y="9586"/>
                </a:lnTo>
                <a:close/>
                <a:moveTo>
                  <a:pt x="7079" y="10015"/>
                </a:moveTo>
                <a:cubicBezTo>
                  <a:pt x="7059" y="10015"/>
                  <a:pt x="7038" y="10016"/>
                  <a:pt x="7038" y="10038"/>
                </a:cubicBezTo>
                <a:cubicBezTo>
                  <a:pt x="7018" y="10059"/>
                  <a:pt x="7017" y="10083"/>
                  <a:pt x="7017" y="10083"/>
                </a:cubicBezTo>
                <a:cubicBezTo>
                  <a:pt x="6997" y="10537"/>
                  <a:pt x="6955" y="11143"/>
                  <a:pt x="6955" y="11619"/>
                </a:cubicBezTo>
                <a:cubicBezTo>
                  <a:pt x="6955" y="12115"/>
                  <a:pt x="6997" y="12452"/>
                  <a:pt x="7017" y="12906"/>
                </a:cubicBezTo>
                <a:cubicBezTo>
                  <a:pt x="7017" y="12927"/>
                  <a:pt x="7059" y="12974"/>
                  <a:pt x="7079" y="12974"/>
                </a:cubicBezTo>
                <a:lnTo>
                  <a:pt x="7120" y="12974"/>
                </a:lnTo>
                <a:cubicBezTo>
                  <a:pt x="7120" y="12974"/>
                  <a:pt x="7141" y="12951"/>
                  <a:pt x="7161" y="12951"/>
                </a:cubicBezTo>
                <a:cubicBezTo>
                  <a:pt x="7181" y="12929"/>
                  <a:pt x="7171" y="12906"/>
                  <a:pt x="7171" y="12906"/>
                </a:cubicBezTo>
                <a:cubicBezTo>
                  <a:pt x="7191" y="12452"/>
                  <a:pt x="7233" y="12116"/>
                  <a:pt x="7233" y="11641"/>
                </a:cubicBezTo>
                <a:cubicBezTo>
                  <a:pt x="7233" y="11144"/>
                  <a:pt x="7171" y="10537"/>
                  <a:pt x="7171" y="10083"/>
                </a:cubicBezTo>
                <a:cubicBezTo>
                  <a:pt x="7171" y="10061"/>
                  <a:pt x="7139" y="10015"/>
                  <a:pt x="7120" y="10015"/>
                </a:cubicBezTo>
                <a:lnTo>
                  <a:pt x="7079" y="10015"/>
                </a:lnTo>
                <a:close/>
                <a:moveTo>
                  <a:pt x="6277" y="10614"/>
                </a:moveTo>
                <a:cubicBezTo>
                  <a:pt x="6277" y="10614"/>
                  <a:pt x="6257" y="10636"/>
                  <a:pt x="6257" y="10636"/>
                </a:cubicBezTo>
                <a:cubicBezTo>
                  <a:pt x="6237" y="10658"/>
                  <a:pt x="6236" y="10681"/>
                  <a:pt x="6236" y="10681"/>
                </a:cubicBezTo>
                <a:cubicBezTo>
                  <a:pt x="6236" y="11027"/>
                  <a:pt x="6174" y="11399"/>
                  <a:pt x="6174" y="11788"/>
                </a:cubicBezTo>
                <a:cubicBezTo>
                  <a:pt x="6174" y="12177"/>
                  <a:pt x="6216" y="12539"/>
                  <a:pt x="6236" y="12906"/>
                </a:cubicBezTo>
                <a:cubicBezTo>
                  <a:pt x="6236" y="12949"/>
                  <a:pt x="6257" y="12974"/>
                  <a:pt x="6277" y="12974"/>
                </a:cubicBezTo>
                <a:lnTo>
                  <a:pt x="6287" y="12974"/>
                </a:lnTo>
                <a:cubicBezTo>
                  <a:pt x="6307" y="12974"/>
                  <a:pt x="6308" y="12951"/>
                  <a:pt x="6308" y="12951"/>
                </a:cubicBezTo>
                <a:cubicBezTo>
                  <a:pt x="6328" y="12929"/>
                  <a:pt x="6339" y="12906"/>
                  <a:pt x="6339" y="12906"/>
                </a:cubicBezTo>
                <a:cubicBezTo>
                  <a:pt x="6339" y="12539"/>
                  <a:pt x="6411" y="12177"/>
                  <a:pt x="6411" y="11788"/>
                </a:cubicBezTo>
                <a:cubicBezTo>
                  <a:pt x="6411" y="11421"/>
                  <a:pt x="6339" y="11049"/>
                  <a:pt x="6339" y="10681"/>
                </a:cubicBezTo>
                <a:cubicBezTo>
                  <a:pt x="6339" y="10638"/>
                  <a:pt x="6307" y="10614"/>
                  <a:pt x="6287" y="10614"/>
                </a:cubicBezTo>
                <a:lnTo>
                  <a:pt x="6277" y="10614"/>
                </a:lnTo>
                <a:close/>
                <a:moveTo>
                  <a:pt x="6668" y="10670"/>
                </a:moveTo>
                <a:cubicBezTo>
                  <a:pt x="6668" y="10670"/>
                  <a:pt x="6647" y="10681"/>
                  <a:pt x="6647" y="10681"/>
                </a:cubicBezTo>
                <a:cubicBezTo>
                  <a:pt x="6627" y="10703"/>
                  <a:pt x="6626" y="10738"/>
                  <a:pt x="6626" y="10738"/>
                </a:cubicBezTo>
                <a:cubicBezTo>
                  <a:pt x="6626" y="11083"/>
                  <a:pt x="6565" y="11443"/>
                  <a:pt x="6565" y="11811"/>
                </a:cubicBezTo>
                <a:cubicBezTo>
                  <a:pt x="6565" y="12178"/>
                  <a:pt x="6626" y="12560"/>
                  <a:pt x="6626" y="12906"/>
                </a:cubicBezTo>
                <a:cubicBezTo>
                  <a:pt x="6626" y="12949"/>
                  <a:pt x="6648" y="12974"/>
                  <a:pt x="6668" y="12974"/>
                </a:cubicBezTo>
                <a:lnTo>
                  <a:pt x="6688" y="12974"/>
                </a:lnTo>
                <a:cubicBezTo>
                  <a:pt x="6688" y="12974"/>
                  <a:pt x="6679" y="12973"/>
                  <a:pt x="6698" y="12951"/>
                </a:cubicBezTo>
                <a:cubicBezTo>
                  <a:pt x="6718" y="12929"/>
                  <a:pt x="6729" y="12906"/>
                  <a:pt x="6729" y="12906"/>
                </a:cubicBezTo>
                <a:cubicBezTo>
                  <a:pt x="6729" y="12560"/>
                  <a:pt x="6801" y="12178"/>
                  <a:pt x="6801" y="11811"/>
                </a:cubicBezTo>
                <a:cubicBezTo>
                  <a:pt x="6801" y="11443"/>
                  <a:pt x="6729" y="11083"/>
                  <a:pt x="6729" y="10738"/>
                </a:cubicBezTo>
                <a:cubicBezTo>
                  <a:pt x="6729" y="10695"/>
                  <a:pt x="6708" y="10670"/>
                  <a:pt x="6688" y="10670"/>
                </a:cubicBezTo>
                <a:lnTo>
                  <a:pt x="6668" y="10670"/>
                </a:lnTo>
                <a:close/>
                <a:moveTo>
                  <a:pt x="5876" y="10704"/>
                </a:moveTo>
                <a:cubicBezTo>
                  <a:pt x="5876" y="10704"/>
                  <a:pt x="5856" y="10727"/>
                  <a:pt x="5856" y="10727"/>
                </a:cubicBezTo>
                <a:cubicBezTo>
                  <a:pt x="5856" y="10748"/>
                  <a:pt x="5856" y="10772"/>
                  <a:pt x="5856" y="10772"/>
                </a:cubicBezTo>
                <a:cubicBezTo>
                  <a:pt x="5836" y="11096"/>
                  <a:pt x="5784" y="11455"/>
                  <a:pt x="5784" y="11822"/>
                </a:cubicBezTo>
                <a:cubicBezTo>
                  <a:pt x="5784" y="12189"/>
                  <a:pt x="5856" y="12560"/>
                  <a:pt x="5856" y="12906"/>
                </a:cubicBezTo>
                <a:cubicBezTo>
                  <a:pt x="5856" y="12949"/>
                  <a:pt x="5877" y="12974"/>
                  <a:pt x="5897" y="12974"/>
                </a:cubicBezTo>
                <a:lnTo>
                  <a:pt x="5917" y="12974"/>
                </a:lnTo>
                <a:cubicBezTo>
                  <a:pt x="5917" y="12952"/>
                  <a:pt x="5917" y="12951"/>
                  <a:pt x="5917" y="12951"/>
                </a:cubicBezTo>
                <a:cubicBezTo>
                  <a:pt x="5937" y="12929"/>
                  <a:pt x="5938" y="12906"/>
                  <a:pt x="5938" y="12906"/>
                </a:cubicBezTo>
                <a:cubicBezTo>
                  <a:pt x="5938" y="12560"/>
                  <a:pt x="6010" y="12189"/>
                  <a:pt x="6010" y="11822"/>
                </a:cubicBezTo>
                <a:cubicBezTo>
                  <a:pt x="6010" y="11476"/>
                  <a:pt x="5938" y="11117"/>
                  <a:pt x="5938" y="10772"/>
                </a:cubicBezTo>
                <a:cubicBezTo>
                  <a:pt x="5938" y="10729"/>
                  <a:pt x="5916" y="10704"/>
                  <a:pt x="5897" y="10704"/>
                </a:cubicBezTo>
                <a:lnTo>
                  <a:pt x="5876" y="10704"/>
                </a:lnTo>
                <a:close/>
                <a:moveTo>
                  <a:pt x="5486" y="10885"/>
                </a:moveTo>
                <a:cubicBezTo>
                  <a:pt x="5486" y="10885"/>
                  <a:pt x="5465" y="10907"/>
                  <a:pt x="5465" y="10907"/>
                </a:cubicBezTo>
                <a:cubicBezTo>
                  <a:pt x="5465" y="10929"/>
                  <a:pt x="5465" y="10952"/>
                  <a:pt x="5465" y="10952"/>
                </a:cubicBezTo>
                <a:cubicBezTo>
                  <a:pt x="5445" y="11255"/>
                  <a:pt x="5383" y="11553"/>
                  <a:pt x="5383" y="11856"/>
                </a:cubicBezTo>
                <a:cubicBezTo>
                  <a:pt x="5383" y="12180"/>
                  <a:pt x="5465" y="12479"/>
                  <a:pt x="5465" y="12782"/>
                </a:cubicBezTo>
                <a:cubicBezTo>
                  <a:pt x="5465" y="12803"/>
                  <a:pt x="5467" y="12827"/>
                  <a:pt x="5506" y="12827"/>
                </a:cubicBezTo>
                <a:cubicBezTo>
                  <a:pt x="5546" y="12805"/>
                  <a:pt x="5546" y="12781"/>
                  <a:pt x="5527" y="12759"/>
                </a:cubicBezTo>
                <a:cubicBezTo>
                  <a:pt x="5547" y="12457"/>
                  <a:pt x="5619" y="12157"/>
                  <a:pt x="5619" y="11833"/>
                </a:cubicBezTo>
                <a:cubicBezTo>
                  <a:pt x="5619" y="11531"/>
                  <a:pt x="5527" y="11221"/>
                  <a:pt x="5527" y="10919"/>
                </a:cubicBezTo>
                <a:cubicBezTo>
                  <a:pt x="5527" y="10897"/>
                  <a:pt x="5526" y="10885"/>
                  <a:pt x="5506" y="10885"/>
                </a:cubicBezTo>
                <a:lnTo>
                  <a:pt x="5486" y="10885"/>
                </a:lnTo>
                <a:close/>
                <a:moveTo>
                  <a:pt x="5136" y="11223"/>
                </a:moveTo>
                <a:cubicBezTo>
                  <a:pt x="5136" y="11223"/>
                  <a:pt x="5136" y="11246"/>
                  <a:pt x="5136" y="11246"/>
                </a:cubicBezTo>
                <a:cubicBezTo>
                  <a:pt x="5136" y="11419"/>
                  <a:pt x="5075" y="11616"/>
                  <a:pt x="5075" y="11811"/>
                </a:cubicBezTo>
                <a:cubicBezTo>
                  <a:pt x="5075" y="12026"/>
                  <a:pt x="5136" y="12215"/>
                  <a:pt x="5136" y="12409"/>
                </a:cubicBezTo>
                <a:cubicBezTo>
                  <a:pt x="5136" y="12409"/>
                  <a:pt x="5127" y="12432"/>
                  <a:pt x="5147" y="12432"/>
                </a:cubicBezTo>
                <a:cubicBezTo>
                  <a:pt x="5166" y="12410"/>
                  <a:pt x="5168" y="12409"/>
                  <a:pt x="5188" y="12409"/>
                </a:cubicBezTo>
                <a:cubicBezTo>
                  <a:pt x="5188" y="12215"/>
                  <a:pt x="5270" y="12027"/>
                  <a:pt x="5270" y="11833"/>
                </a:cubicBezTo>
                <a:cubicBezTo>
                  <a:pt x="5270" y="11639"/>
                  <a:pt x="5188" y="11440"/>
                  <a:pt x="5188" y="11246"/>
                </a:cubicBezTo>
                <a:cubicBezTo>
                  <a:pt x="5188" y="11246"/>
                  <a:pt x="5167" y="11223"/>
                  <a:pt x="5167" y="11223"/>
                </a:cubicBezTo>
                <a:lnTo>
                  <a:pt x="5147" y="11223"/>
                </a:lnTo>
                <a:cubicBezTo>
                  <a:pt x="5127" y="11223"/>
                  <a:pt x="5136" y="11223"/>
                  <a:pt x="5136" y="1122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89" name="Form"/>
          <p:cNvSpPr/>
          <p:nvPr/>
        </p:nvSpPr>
        <p:spPr>
          <a:xfrm>
            <a:off x="21678740" y="8969224"/>
            <a:ext cx="533401" cy="533401"/>
          </a:xfrm>
          <a:custGeom>
            <a:avLst/>
            <a:gdLst/>
            <a:ahLst/>
            <a:cxnLst>
              <a:cxn ang="0">
                <a:pos x="wd2" y="hd2"/>
              </a:cxn>
              <a:cxn ang="5400000">
                <a:pos x="wd2" y="hd2"/>
              </a:cxn>
              <a:cxn ang="10800000">
                <a:pos x="wd2" y="hd2"/>
              </a:cxn>
              <a:cxn ang="16200000">
                <a:pos x="wd2" y="hd2"/>
              </a:cxn>
            </a:cxnLst>
            <a:rect l="0" t="0" r="r" b="b"/>
            <a:pathLst>
              <a:path w="21319" h="21319" extrusionOk="0">
                <a:moveTo>
                  <a:pt x="0" y="0"/>
                </a:moveTo>
                <a:lnTo>
                  <a:pt x="0" y="3997"/>
                </a:lnTo>
                <a:cubicBezTo>
                  <a:pt x="9549" y="3997"/>
                  <a:pt x="17322" y="11770"/>
                  <a:pt x="17322" y="21319"/>
                </a:cubicBezTo>
                <a:lnTo>
                  <a:pt x="21319" y="21319"/>
                </a:lnTo>
                <a:cubicBezTo>
                  <a:pt x="21319" y="9549"/>
                  <a:pt x="11770" y="0"/>
                  <a:pt x="0" y="0"/>
                </a:cubicBezTo>
                <a:close/>
                <a:moveTo>
                  <a:pt x="0" y="7106"/>
                </a:moveTo>
                <a:lnTo>
                  <a:pt x="0" y="11104"/>
                </a:lnTo>
                <a:cubicBezTo>
                  <a:pt x="5596" y="11104"/>
                  <a:pt x="10174" y="15681"/>
                  <a:pt x="10174" y="21278"/>
                </a:cubicBezTo>
                <a:lnTo>
                  <a:pt x="14171" y="21278"/>
                </a:lnTo>
                <a:cubicBezTo>
                  <a:pt x="14171" y="13416"/>
                  <a:pt x="7817" y="7062"/>
                  <a:pt x="0" y="7106"/>
                </a:cubicBezTo>
                <a:close/>
                <a:moveTo>
                  <a:pt x="2887" y="15545"/>
                </a:moveTo>
                <a:cubicBezTo>
                  <a:pt x="2148" y="15545"/>
                  <a:pt x="1410" y="15828"/>
                  <a:pt x="846" y="16392"/>
                </a:cubicBezTo>
                <a:cubicBezTo>
                  <a:pt x="-281" y="17519"/>
                  <a:pt x="-281" y="19345"/>
                  <a:pt x="846" y="20473"/>
                </a:cubicBezTo>
                <a:cubicBezTo>
                  <a:pt x="1974" y="21600"/>
                  <a:pt x="3800" y="21600"/>
                  <a:pt x="4927" y="20473"/>
                </a:cubicBezTo>
                <a:cubicBezTo>
                  <a:pt x="6055" y="19345"/>
                  <a:pt x="6055" y="17519"/>
                  <a:pt x="4927" y="16392"/>
                </a:cubicBezTo>
                <a:cubicBezTo>
                  <a:pt x="4363" y="15828"/>
                  <a:pt x="3626" y="15545"/>
                  <a:pt x="2887" y="15545"/>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90" name="Form"/>
          <p:cNvSpPr/>
          <p:nvPr/>
        </p:nvSpPr>
        <p:spPr>
          <a:xfrm>
            <a:off x="21678740" y="4483100"/>
            <a:ext cx="609601" cy="609343"/>
          </a:xfrm>
          <a:custGeom>
            <a:avLst/>
            <a:gdLst/>
            <a:ahLst/>
            <a:cxnLst>
              <a:cxn ang="0">
                <a:pos x="wd2" y="hd2"/>
              </a:cxn>
              <a:cxn ang="5400000">
                <a:pos x="wd2" y="hd2"/>
              </a:cxn>
              <a:cxn ang="10800000">
                <a:pos x="wd2" y="hd2"/>
              </a:cxn>
              <a:cxn ang="16200000">
                <a:pos x="wd2" y="hd2"/>
              </a:cxn>
            </a:cxnLst>
            <a:rect l="0" t="0" r="r" b="b"/>
            <a:pathLst>
              <a:path w="19685" h="21600" extrusionOk="0">
                <a:moveTo>
                  <a:pt x="9847" y="0"/>
                </a:moveTo>
                <a:cubicBezTo>
                  <a:pt x="7321" y="0"/>
                  <a:pt x="4787" y="1047"/>
                  <a:pt x="2872" y="3149"/>
                </a:cubicBezTo>
                <a:cubicBezTo>
                  <a:pt x="-958" y="7353"/>
                  <a:pt x="-958" y="14247"/>
                  <a:pt x="2872" y="18451"/>
                </a:cubicBezTo>
                <a:cubicBezTo>
                  <a:pt x="4787" y="20553"/>
                  <a:pt x="7338" y="21600"/>
                  <a:pt x="9847" y="21600"/>
                </a:cubicBezTo>
                <a:cubicBezTo>
                  <a:pt x="12356" y="21600"/>
                  <a:pt x="14897" y="20553"/>
                  <a:pt x="16812" y="18451"/>
                </a:cubicBezTo>
                <a:cubicBezTo>
                  <a:pt x="20642" y="14247"/>
                  <a:pt x="20642" y="7353"/>
                  <a:pt x="16812" y="3149"/>
                </a:cubicBezTo>
                <a:cubicBezTo>
                  <a:pt x="14897" y="1047"/>
                  <a:pt x="12373" y="0"/>
                  <a:pt x="9847" y="0"/>
                </a:cubicBezTo>
                <a:close/>
                <a:moveTo>
                  <a:pt x="9847" y="974"/>
                </a:moveTo>
                <a:cubicBezTo>
                  <a:pt x="12125" y="974"/>
                  <a:pt x="14402" y="1955"/>
                  <a:pt x="16151" y="3840"/>
                </a:cubicBezTo>
                <a:cubicBezTo>
                  <a:pt x="19618" y="7646"/>
                  <a:pt x="19618" y="13887"/>
                  <a:pt x="16151" y="17692"/>
                </a:cubicBezTo>
                <a:cubicBezTo>
                  <a:pt x="12685" y="21498"/>
                  <a:pt x="6999" y="21498"/>
                  <a:pt x="3533" y="17692"/>
                </a:cubicBezTo>
                <a:cubicBezTo>
                  <a:pt x="66" y="13887"/>
                  <a:pt x="66" y="7646"/>
                  <a:pt x="3533" y="3840"/>
                </a:cubicBezTo>
                <a:cubicBezTo>
                  <a:pt x="5283" y="1919"/>
                  <a:pt x="7569" y="974"/>
                  <a:pt x="9847" y="974"/>
                </a:cubicBezTo>
                <a:close/>
                <a:moveTo>
                  <a:pt x="5235" y="5675"/>
                </a:moveTo>
                <a:lnTo>
                  <a:pt x="5235" y="7578"/>
                </a:lnTo>
                <a:cubicBezTo>
                  <a:pt x="9376" y="7578"/>
                  <a:pt x="12747" y="11278"/>
                  <a:pt x="12747" y="15823"/>
                </a:cubicBezTo>
                <a:lnTo>
                  <a:pt x="14480" y="15823"/>
                </a:lnTo>
                <a:cubicBezTo>
                  <a:pt x="14480" y="10220"/>
                  <a:pt x="10339" y="5675"/>
                  <a:pt x="5235" y="5675"/>
                </a:cubicBezTo>
                <a:close/>
                <a:moveTo>
                  <a:pt x="5235" y="9061"/>
                </a:moveTo>
                <a:lnTo>
                  <a:pt x="5235" y="10964"/>
                </a:lnTo>
                <a:cubicBezTo>
                  <a:pt x="7662" y="10964"/>
                  <a:pt x="9651" y="13137"/>
                  <a:pt x="9651" y="15801"/>
                </a:cubicBezTo>
                <a:lnTo>
                  <a:pt x="11385" y="15801"/>
                </a:lnTo>
                <a:cubicBezTo>
                  <a:pt x="11385" y="12058"/>
                  <a:pt x="8625" y="9040"/>
                  <a:pt x="5235" y="9061"/>
                </a:cubicBezTo>
                <a:close/>
                <a:moveTo>
                  <a:pt x="6483" y="13071"/>
                </a:moveTo>
                <a:cubicBezTo>
                  <a:pt x="6163" y="13071"/>
                  <a:pt x="5851" y="13210"/>
                  <a:pt x="5606" y="13479"/>
                </a:cubicBezTo>
                <a:cubicBezTo>
                  <a:pt x="5118" y="14015"/>
                  <a:pt x="5118" y="14879"/>
                  <a:pt x="5606" y="15416"/>
                </a:cubicBezTo>
                <a:cubicBezTo>
                  <a:pt x="6095" y="15952"/>
                  <a:pt x="6882" y="15952"/>
                  <a:pt x="7371" y="15416"/>
                </a:cubicBezTo>
                <a:cubicBezTo>
                  <a:pt x="7860" y="14879"/>
                  <a:pt x="7860" y="14015"/>
                  <a:pt x="7371" y="13479"/>
                </a:cubicBezTo>
                <a:cubicBezTo>
                  <a:pt x="7126" y="13210"/>
                  <a:pt x="6804" y="13071"/>
                  <a:pt x="6483" y="1307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91" name="Form"/>
          <p:cNvSpPr/>
          <p:nvPr/>
        </p:nvSpPr>
        <p:spPr>
          <a:xfrm>
            <a:off x="6056527" y="7816694"/>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92" name="Form"/>
          <p:cNvSpPr/>
          <p:nvPr/>
        </p:nvSpPr>
        <p:spPr>
          <a:xfrm>
            <a:off x="6061505" y="3352800"/>
            <a:ext cx="609601"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93" name="Social…"/>
          <p:cNvSpPr/>
          <p:nvPr/>
        </p:nvSpPr>
        <p:spPr>
          <a:xfrm>
            <a:off x="647700" y="3010059"/>
            <a:ext cx="1244600" cy="1270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defTabSz="457200">
              <a:lnSpc>
                <a:spcPts val="3600"/>
              </a:lnSpc>
              <a:tabLst>
                <a:tab pos="1066800" algn="l"/>
              </a:tabLst>
              <a:defRPr sz="3000">
                <a:solidFill>
                  <a:srgbClr val="000000"/>
                </a:solidFill>
              </a:defRPr>
            </a:pPr>
            <a:r>
              <a:t>Social</a:t>
            </a:r>
          </a:p>
          <a:p>
            <a:pPr defTabSz="457200">
              <a:lnSpc>
                <a:spcPts val="3600"/>
              </a:lnSpc>
              <a:tabLst>
                <a:tab pos="1066800" algn="l"/>
              </a:tabLst>
              <a:defRPr sz="3000">
                <a:solidFill>
                  <a:srgbClr val="000000"/>
                </a:solidFill>
              </a:defRPr>
            </a:pPr>
            <a:r>
              <a:t>Media</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 name="Rechteck"/>
          <p:cNvSpPr/>
          <p:nvPr/>
        </p:nvSpPr>
        <p:spPr>
          <a:xfrm>
            <a:off x="0" y="-1"/>
            <a:ext cx="12191821" cy="8849361"/>
          </a:xfrm>
          <a:prstGeom prst="rect">
            <a:avLst/>
          </a:prstGeom>
          <a:solidFill>
            <a:srgbClr val="111111"/>
          </a:solidFill>
          <a:ln w="12700">
            <a:miter lim="400000"/>
          </a:ln>
        </p:spPr>
        <p:txBody>
          <a:bodyPr lIns="50800" tIns="50800" rIns="50800" bIns="50800" anchor="ctr"/>
          <a:lstStyle/>
          <a:p>
            <a:pPr>
              <a:defRPr sz="3200">
                <a:solidFill>
                  <a:srgbClr val="0A9BA0"/>
                </a:solidFill>
                <a:latin typeface="Helvetica Light"/>
                <a:ea typeface="Helvetica Light"/>
                <a:cs typeface="Helvetica Light"/>
                <a:sym typeface="Helvetica Light"/>
              </a:defRPr>
            </a:pPr>
            <a:endParaRPr/>
          </a:p>
        </p:txBody>
      </p:sp>
      <p:sp>
        <p:nvSpPr>
          <p:cNvPr id="777" name="Rectangle 27"/>
          <p:cNvSpPr txBox="1"/>
          <p:nvPr/>
        </p:nvSpPr>
        <p:spPr>
          <a:xfrm>
            <a:off x="14215336" y="2969260"/>
            <a:ext cx="82677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eO jasom rebum.</a:t>
            </a:r>
          </a:p>
        </p:txBody>
      </p:sp>
      <p:sp>
        <p:nvSpPr>
          <p:cNvPr id="778" name="Rectangle 27"/>
          <p:cNvSpPr txBox="1"/>
          <p:nvPr/>
        </p:nvSpPr>
        <p:spPr>
          <a:xfrm>
            <a:off x="14215336" y="10165080"/>
            <a:ext cx="8267701"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At vero eos eta accusam eto justo inda fosduom dolores etomda jam rebum. Dorn asot clita them kuasd gumdas nosma idama.</a:t>
            </a:r>
          </a:p>
        </p:txBody>
      </p:sp>
      <p:grpSp>
        <p:nvGrpSpPr>
          <p:cNvPr id="781" name="Gruppieren"/>
          <p:cNvGrpSpPr/>
          <p:nvPr/>
        </p:nvGrpSpPr>
        <p:grpSpPr>
          <a:xfrm>
            <a:off x="14213837" y="7073899"/>
            <a:ext cx="3809137" cy="1775461"/>
            <a:chOff x="0" y="0"/>
            <a:chExt cx="3809136" cy="1775460"/>
          </a:xfrm>
        </p:grpSpPr>
        <p:sp>
          <p:nvSpPr>
            <p:cNvPr id="779" name="Rectangle 27"/>
            <p:cNvSpPr txBox="1"/>
            <p:nvPr/>
          </p:nvSpPr>
          <p:spPr>
            <a:xfrm>
              <a:off x="0" y="0"/>
              <a:ext cx="3809136" cy="548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odoma.</a:t>
              </a:r>
            </a:p>
          </p:txBody>
        </p:sp>
        <p:sp>
          <p:nvSpPr>
            <p:cNvPr id="780" name="Rectangle 27"/>
            <p:cNvSpPr txBox="1"/>
            <p:nvPr/>
          </p:nvSpPr>
          <p:spPr>
            <a:xfrm>
              <a:off x="0" y="678180"/>
              <a:ext cx="3809137" cy="10972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defRPr sz="3000">
                  <a:solidFill>
                    <a:srgbClr val="222222"/>
                  </a:solidFill>
                  <a:latin typeface="+mn-lt"/>
                  <a:ea typeface="+mn-ea"/>
                  <a:cs typeface="+mn-cs"/>
                  <a:sym typeface="Proxima Nova"/>
                </a:defRPr>
              </a:lvl1pPr>
            </a:lstStyle>
            <a:p>
              <a:r>
                <a:t>Eem sus  ipsusitn thr druamei psos dolos.</a:t>
              </a:r>
            </a:p>
          </p:txBody>
        </p:sp>
      </p:grpSp>
      <p:grpSp>
        <p:nvGrpSpPr>
          <p:cNvPr id="784" name="Gruppieren"/>
          <p:cNvGrpSpPr/>
          <p:nvPr/>
        </p:nvGrpSpPr>
        <p:grpSpPr>
          <a:xfrm>
            <a:off x="18673900" y="7073899"/>
            <a:ext cx="3809137" cy="1775461"/>
            <a:chOff x="0" y="0"/>
            <a:chExt cx="3809136" cy="1775460"/>
          </a:xfrm>
        </p:grpSpPr>
        <p:sp>
          <p:nvSpPr>
            <p:cNvPr id="782" name="Rectangle 27"/>
            <p:cNvSpPr txBox="1"/>
            <p:nvPr/>
          </p:nvSpPr>
          <p:spPr>
            <a:xfrm>
              <a:off x="0" y="0"/>
              <a:ext cx="3809136" cy="548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odoma.</a:t>
              </a:r>
            </a:p>
          </p:txBody>
        </p:sp>
        <p:sp>
          <p:nvSpPr>
            <p:cNvPr id="783" name="Rectangle 27"/>
            <p:cNvSpPr txBox="1"/>
            <p:nvPr/>
          </p:nvSpPr>
          <p:spPr>
            <a:xfrm>
              <a:off x="0" y="678180"/>
              <a:ext cx="3809137" cy="10972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defRPr sz="3000">
                  <a:solidFill>
                    <a:srgbClr val="222222"/>
                  </a:solidFill>
                  <a:latin typeface="+mn-lt"/>
                  <a:ea typeface="+mn-ea"/>
                  <a:cs typeface="+mn-cs"/>
                  <a:sym typeface="Proxima Nova"/>
                </a:defRPr>
              </a:lvl1pPr>
            </a:lstStyle>
            <a:p>
              <a:r>
                <a:t>Eem sus  ipsusitn thr druamei psos dolos.</a:t>
              </a:r>
            </a:p>
          </p:txBody>
        </p:sp>
      </p:grpSp>
      <p:sp>
        <p:nvSpPr>
          <p:cNvPr id="785" name="Form"/>
          <p:cNvSpPr/>
          <p:nvPr/>
        </p:nvSpPr>
        <p:spPr>
          <a:xfrm>
            <a:off x="14213837" y="5887719"/>
            <a:ext cx="588344" cy="8128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6" name="Form"/>
          <p:cNvSpPr/>
          <p:nvPr/>
        </p:nvSpPr>
        <p:spPr>
          <a:xfrm>
            <a:off x="18673900" y="5969488"/>
            <a:ext cx="812801" cy="649263"/>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87" name="Rectangle 27"/>
          <p:cNvSpPr txBox="1"/>
          <p:nvPr/>
        </p:nvSpPr>
        <p:spPr>
          <a:xfrm>
            <a:off x="1905000" y="1905000"/>
            <a:ext cx="9397505" cy="3327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FFFFFF"/>
                </a:solidFill>
                <a:latin typeface="+mn-lt"/>
                <a:ea typeface="+mn-ea"/>
                <a:cs typeface="+mn-cs"/>
                <a:sym typeface="Proxima Nova"/>
              </a:defRPr>
            </a:pPr>
            <a:r>
              <a:t>Its all about</a:t>
            </a:r>
          </a:p>
          <a:p>
            <a:pPr algn="l">
              <a:lnSpc>
                <a:spcPct val="90000"/>
              </a:lnSpc>
              <a:defRPr sz="7600">
                <a:solidFill>
                  <a:srgbClr val="FFFFFF"/>
                </a:solidFill>
                <a:latin typeface="+mn-lt"/>
                <a:ea typeface="+mn-ea"/>
                <a:cs typeface="+mn-cs"/>
                <a:sym typeface="Proxima Nova"/>
              </a:defRPr>
            </a:pPr>
            <a:r>
              <a:t>the correct</a:t>
            </a:r>
          </a:p>
          <a:p>
            <a:pPr algn="l">
              <a:lnSpc>
                <a:spcPct val="90000"/>
              </a:lnSpc>
              <a:defRPr sz="7600">
                <a:solidFill>
                  <a:srgbClr val="FFFFFF"/>
                </a:solidFill>
                <a:latin typeface="+mn-lt"/>
                <a:ea typeface="+mn-ea"/>
                <a:cs typeface="+mn-cs"/>
                <a:sym typeface="Proxima Nova"/>
              </a:defRPr>
            </a:pPr>
            <a:r>
              <a:t>Marketing</a:t>
            </a:r>
          </a:p>
        </p:txBody>
      </p:sp>
      <p:sp>
        <p:nvSpPr>
          <p:cNvPr id="3" name="Bildplatzhalter 2">
            <a:extLst>
              <a:ext uri="{FF2B5EF4-FFF2-40B4-BE49-F238E27FC236}">
                <a16:creationId xmlns:a16="http://schemas.microsoft.com/office/drawing/2014/main" id="{916B32AB-F8AF-E547-9925-F7ED93799E38}"/>
              </a:ext>
            </a:extLst>
          </p:cNvPr>
          <p:cNvSpPr>
            <a:spLocks noGrp="1"/>
          </p:cNvSpPr>
          <p:nvPr>
            <p:ph type="pic" sz="quarter" idx="13"/>
          </p:nvPr>
        </p:nvSpPr>
        <p:spPr/>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 name="Rectangle 27"/>
          <p:cNvSpPr txBox="1"/>
          <p:nvPr/>
        </p:nvSpPr>
        <p:spPr>
          <a:xfrm>
            <a:off x="1905000" y="9485630"/>
            <a:ext cx="9397504"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Office</a:t>
            </a:r>
          </a:p>
        </p:txBody>
      </p:sp>
      <p:sp>
        <p:nvSpPr>
          <p:cNvPr id="793" name="Rectangle 27"/>
          <p:cNvSpPr txBox="1"/>
          <p:nvPr/>
        </p:nvSpPr>
        <p:spPr>
          <a:xfrm>
            <a:off x="1905000" y="7874000"/>
            <a:ext cx="10287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ESDA MEOetoa jasom.</a:t>
            </a:r>
          </a:p>
        </p:txBody>
      </p:sp>
      <p:sp>
        <p:nvSpPr>
          <p:cNvPr id="794" name="Rectangle 27"/>
          <p:cNvSpPr txBox="1"/>
          <p:nvPr/>
        </p:nvSpPr>
        <p:spPr>
          <a:xfrm>
            <a:off x="14850336" y="2969260"/>
            <a:ext cx="7632603"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OUR NEW CLEAN OFFICE</a:t>
            </a:r>
          </a:p>
        </p:txBody>
      </p:sp>
      <p:sp>
        <p:nvSpPr>
          <p:cNvPr id="795" name="Rectangle 27"/>
          <p:cNvSpPr txBox="1"/>
          <p:nvPr/>
        </p:nvSpPr>
        <p:spPr>
          <a:xfrm>
            <a:off x="14846300" y="4620259"/>
            <a:ext cx="76326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a:t>
            </a:r>
          </a:p>
        </p:txBody>
      </p:sp>
      <p:sp>
        <p:nvSpPr>
          <p:cNvPr id="3" name="Bildplatzhalter 2">
            <a:extLst>
              <a:ext uri="{FF2B5EF4-FFF2-40B4-BE49-F238E27FC236}">
                <a16:creationId xmlns:a16="http://schemas.microsoft.com/office/drawing/2014/main" id="{58DEAFB0-53C2-A747-A832-FB4F60FE7273}"/>
              </a:ext>
            </a:extLst>
          </p:cNvPr>
          <p:cNvSpPr>
            <a:spLocks noGrp="1"/>
          </p:cNvSpPr>
          <p:nvPr>
            <p:ph type="pic" sz="quarter" idx="13"/>
          </p:nvPr>
        </p:nvSpPr>
        <p:spPr/>
      </p:sp>
      <p:sp>
        <p:nvSpPr>
          <p:cNvPr id="5" name="Bildplatzhalter 4">
            <a:extLst>
              <a:ext uri="{FF2B5EF4-FFF2-40B4-BE49-F238E27FC236}">
                <a16:creationId xmlns:a16="http://schemas.microsoft.com/office/drawing/2014/main" id="{FA072ED7-3F95-FF43-92D0-4675B35592F8}"/>
              </a:ext>
            </a:extLst>
          </p:cNvPr>
          <p:cNvSpPr>
            <a:spLocks noGrp="1"/>
          </p:cNvSpPr>
          <p:nvPr>
            <p:ph type="pic" sz="quarter" idx="14"/>
          </p:nvPr>
        </p:nvSpPr>
        <p:spPr/>
      </p:sp>
      <p:sp>
        <p:nvSpPr>
          <p:cNvPr id="7" name="Bildplatzhalter 6">
            <a:extLst>
              <a:ext uri="{FF2B5EF4-FFF2-40B4-BE49-F238E27FC236}">
                <a16:creationId xmlns:a16="http://schemas.microsoft.com/office/drawing/2014/main" id="{FE6EA9F4-159E-DF43-881E-5E6296BFE835}"/>
              </a:ext>
            </a:extLst>
          </p:cNvPr>
          <p:cNvSpPr>
            <a:spLocks noGrp="1"/>
          </p:cNvSpPr>
          <p:nvPr>
            <p:ph type="pic" sz="quarter" idx="15"/>
          </p:nvPr>
        </p:nvSpPr>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a:extLst>
              <a:ext uri="{FF2B5EF4-FFF2-40B4-BE49-F238E27FC236}">
                <a16:creationId xmlns:a16="http://schemas.microsoft.com/office/drawing/2014/main" id="{59FD6BE4-CC11-D04B-95DB-9D89B7F2A003}"/>
              </a:ext>
            </a:extLst>
          </p:cNvPr>
          <p:cNvGrpSpPr/>
          <p:nvPr/>
        </p:nvGrpSpPr>
        <p:grpSpPr>
          <a:xfrm>
            <a:off x="1974919" y="6060888"/>
            <a:ext cx="8113511" cy="16369466"/>
            <a:chOff x="16850" y="0"/>
            <a:chExt cx="8113510" cy="16369465"/>
          </a:xfrm>
        </p:grpSpPr>
        <p:grpSp>
          <p:nvGrpSpPr>
            <p:cNvPr id="8" name="Gruppieren">
              <a:extLst>
                <a:ext uri="{FF2B5EF4-FFF2-40B4-BE49-F238E27FC236}">
                  <a16:creationId xmlns:a16="http://schemas.microsoft.com/office/drawing/2014/main" id="{0FB84AAF-F955-5046-9205-A47047F44977}"/>
                </a:ext>
              </a:extLst>
            </p:cNvPr>
            <p:cNvGrpSpPr/>
            <p:nvPr/>
          </p:nvGrpSpPr>
          <p:grpSpPr>
            <a:xfrm>
              <a:off x="16850" y="2120904"/>
              <a:ext cx="238323" cy="3938139"/>
              <a:chOff x="0" y="0"/>
              <a:chExt cx="238322" cy="3938138"/>
            </a:xfrm>
          </p:grpSpPr>
          <p:sp>
            <p:nvSpPr>
              <p:cNvPr id="16" name="Form">
                <a:extLst>
                  <a:ext uri="{FF2B5EF4-FFF2-40B4-BE49-F238E27FC236}">
                    <a16:creationId xmlns:a16="http://schemas.microsoft.com/office/drawing/2014/main" id="{BC72642F-A59D-7949-B255-9BD56CADFEC2}"/>
                  </a:ext>
                </a:extLst>
              </p:cNvPr>
              <p:cNvSpPr/>
              <p:nvPr/>
            </p:nvSpPr>
            <p:spPr>
              <a:xfrm>
                <a:off x="0" y="0"/>
                <a:ext cx="198225" cy="609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7" name="Form">
                <a:extLst>
                  <a:ext uri="{FF2B5EF4-FFF2-40B4-BE49-F238E27FC236}">
                    <a16:creationId xmlns:a16="http://schemas.microsoft.com/office/drawing/2014/main" id="{F76ADAAD-42D9-F748-A4C5-6CDF00239C81}"/>
                  </a:ext>
                </a:extLst>
              </p:cNvPr>
              <p:cNvSpPr/>
              <p:nvPr/>
            </p:nvSpPr>
            <p:spPr>
              <a:xfrm>
                <a:off x="0" y="1353575"/>
                <a:ext cx="238323" cy="11507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E072A915-4767-AA4A-AB67-92C253608B98}"/>
                  </a:ext>
                </a:extLst>
              </p:cNvPr>
              <p:cNvSpPr/>
              <p:nvPr/>
            </p:nvSpPr>
            <p:spPr>
              <a:xfrm>
                <a:off x="0" y="2817444"/>
                <a:ext cx="198225" cy="112069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9" name="Form">
              <a:extLst>
                <a:ext uri="{FF2B5EF4-FFF2-40B4-BE49-F238E27FC236}">
                  <a16:creationId xmlns:a16="http://schemas.microsoft.com/office/drawing/2014/main" id="{E9591B6F-2247-2549-BE31-79F3A72DDBA8}"/>
                </a:ext>
              </a:extLst>
            </p:cNvPr>
            <p:cNvSpPr/>
            <p:nvPr/>
          </p:nvSpPr>
          <p:spPr>
            <a:xfrm>
              <a:off x="7962213" y="3708313"/>
              <a:ext cx="168148" cy="199056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0" name="Gruppieren">
              <a:extLst>
                <a:ext uri="{FF2B5EF4-FFF2-40B4-BE49-F238E27FC236}">
                  <a16:creationId xmlns:a16="http://schemas.microsoft.com/office/drawing/2014/main" id="{391BE1BA-61D8-A546-968F-11C73A85C7DD}"/>
                </a:ext>
              </a:extLst>
            </p:cNvPr>
            <p:cNvGrpSpPr/>
            <p:nvPr/>
          </p:nvGrpSpPr>
          <p:grpSpPr>
            <a:xfrm>
              <a:off x="73791" y="0"/>
              <a:ext cx="7994170" cy="16369466"/>
              <a:chOff x="0" y="0"/>
              <a:chExt cx="7994168" cy="16369465"/>
            </a:xfrm>
          </p:grpSpPr>
          <p:sp>
            <p:nvSpPr>
              <p:cNvPr id="11" name="Abgerundetes Rechteck">
                <a:extLst>
                  <a:ext uri="{FF2B5EF4-FFF2-40B4-BE49-F238E27FC236}">
                    <a16:creationId xmlns:a16="http://schemas.microsoft.com/office/drawing/2014/main" id="{9B1E1D4C-80E5-994E-889D-BF4F17F8535E}"/>
                  </a:ext>
                </a:extLst>
              </p:cNvPr>
              <p:cNvSpPr/>
              <p:nvPr/>
            </p:nvSpPr>
            <p:spPr>
              <a:xfrm>
                <a:off x="0" y="0"/>
                <a:ext cx="7994169" cy="16369466"/>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2" name="Abgerundetes Rechteck">
                <a:extLst>
                  <a:ext uri="{FF2B5EF4-FFF2-40B4-BE49-F238E27FC236}">
                    <a16:creationId xmlns:a16="http://schemas.microsoft.com/office/drawing/2014/main" id="{9021F501-36C7-2048-922B-CB6C7F922CB7}"/>
                  </a:ext>
                </a:extLst>
              </p:cNvPr>
              <p:cNvSpPr/>
              <p:nvPr/>
            </p:nvSpPr>
            <p:spPr>
              <a:xfrm>
                <a:off x="133705" y="58424"/>
                <a:ext cx="7726757" cy="16252614"/>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4490BEE5-E4BC-D541-A9FC-76C4EC428ECD}"/>
                  </a:ext>
                </a:extLst>
              </p:cNvPr>
              <p:cNvSpPr/>
              <p:nvPr/>
            </p:nvSpPr>
            <p:spPr>
              <a:xfrm>
                <a:off x="61660" y="130470"/>
                <a:ext cx="7870849" cy="16108523"/>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3552DEEE-0450-3249-99D9-9A909079E9A4}"/>
                  </a:ext>
                </a:extLst>
              </p:cNvPr>
              <p:cNvSpPr/>
              <p:nvPr/>
            </p:nvSpPr>
            <p:spPr>
              <a:xfrm>
                <a:off x="145713" y="224601"/>
                <a:ext cx="7702742" cy="15920264"/>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AC0A1F35-96BB-494A-9221-552A9C7E3C99}"/>
                  </a:ext>
                </a:extLst>
              </p:cNvPr>
              <p:cNvSpPr/>
              <p:nvPr/>
            </p:nvSpPr>
            <p:spPr>
              <a:xfrm>
                <a:off x="258589" y="170567"/>
                <a:ext cx="7476990" cy="16055126"/>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9" name="Gruppieren">
            <a:extLst>
              <a:ext uri="{FF2B5EF4-FFF2-40B4-BE49-F238E27FC236}">
                <a16:creationId xmlns:a16="http://schemas.microsoft.com/office/drawing/2014/main" id="{841E99AB-D2A2-5049-82CC-57F7B3749D96}"/>
              </a:ext>
            </a:extLst>
          </p:cNvPr>
          <p:cNvGrpSpPr/>
          <p:nvPr/>
        </p:nvGrpSpPr>
        <p:grpSpPr>
          <a:xfrm>
            <a:off x="14365489" y="-8441678"/>
            <a:ext cx="8113511" cy="16369466"/>
            <a:chOff x="16850" y="0"/>
            <a:chExt cx="8113510" cy="16369465"/>
          </a:xfrm>
        </p:grpSpPr>
        <p:grpSp>
          <p:nvGrpSpPr>
            <p:cNvPr id="20" name="Gruppieren">
              <a:extLst>
                <a:ext uri="{FF2B5EF4-FFF2-40B4-BE49-F238E27FC236}">
                  <a16:creationId xmlns:a16="http://schemas.microsoft.com/office/drawing/2014/main" id="{0605871B-B5AF-1043-9905-B7386E223D8C}"/>
                </a:ext>
              </a:extLst>
            </p:cNvPr>
            <p:cNvGrpSpPr/>
            <p:nvPr/>
          </p:nvGrpSpPr>
          <p:grpSpPr>
            <a:xfrm>
              <a:off x="16850" y="2120904"/>
              <a:ext cx="238323" cy="3938139"/>
              <a:chOff x="0" y="0"/>
              <a:chExt cx="238322" cy="3938138"/>
            </a:xfrm>
          </p:grpSpPr>
          <p:sp>
            <p:nvSpPr>
              <p:cNvPr id="28" name="Form">
                <a:extLst>
                  <a:ext uri="{FF2B5EF4-FFF2-40B4-BE49-F238E27FC236}">
                    <a16:creationId xmlns:a16="http://schemas.microsoft.com/office/drawing/2014/main" id="{89117D57-AEBC-D94B-8745-19ED69744C3C}"/>
                  </a:ext>
                </a:extLst>
              </p:cNvPr>
              <p:cNvSpPr/>
              <p:nvPr/>
            </p:nvSpPr>
            <p:spPr>
              <a:xfrm>
                <a:off x="0" y="0"/>
                <a:ext cx="198225" cy="609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9" name="Form">
                <a:extLst>
                  <a:ext uri="{FF2B5EF4-FFF2-40B4-BE49-F238E27FC236}">
                    <a16:creationId xmlns:a16="http://schemas.microsoft.com/office/drawing/2014/main" id="{4277B778-5944-444D-8A35-497577C9E47C}"/>
                  </a:ext>
                </a:extLst>
              </p:cNvPr>
              <p:cNvSpPr/>
              <p:nvPr/>
            </p:nvSpPr>
            <p:spPr>
              <a:xfrm>
                <a:off x="0" y="1353575"/>
                <a:ext cx="238323" cy="115077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0" name="Form">
                <a:extLst>
                  <a:ext uri="{FF2B5EF4-FFF2-40B4-BE49-F238E27FC236}">
                    <a16:creationId xmlns:a16="http://schemas.microsoft.com/office/drawing/2014/main" id="{7CFDDF90-4223-4844-9E00-2B7E00DBBA3B}"/>
                  </a:ext>
                </a:extLst>
              </p:cNvPr>
              <p:cNvSpPr/>
              <p:nvPr/>
            </p:nvSpPr>
            <p:spPr>
              <a:xfrm>
                <a:off x="0" y="2817444"/>
                <a:ext cx="198225" cy="112069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21" name="Form">
              <a:extLst>
                <a:ext uri="{FF2B5EF4-FFF2-40B4-BE49-F238E27FC236}">
                  <a16:creationId xmlns:a16="http://schemas.microsoft.com/office/drawing/2014/main" id="{83FE4CFD-68BF-3A4D-82BA-74CEEB1DB3E7}"/>
                </a:ext>
              </a:extLst>
            </p:cNvPr>
            <p:cNvSpPr/>
            <p:nvPr/>
          </p:nvSpPr>
          <p:spPr>
            <a:xfrm>
              <a:off x="7962213" y="3708313"/>
              <a:ext cx="168148" cy="199056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2" name="Gruppieren">
              <a:extLst>
                <a:ext uri="{FF2B5EF4-FFF2-40B4-BE49-F238E27FC236}">
                  <a16:creationId xmlns:a16="http://schemas.microsoft.com/office/drawing/2014/main" id="{5E8F4C7F-2572-2E4F-BC08-04133B206849}"/>
                </a:ext>
              </a:extLst>
            </p:cNvPr>
            <p:cNvGrpSpPr/>
            <p:nvPr/>
          </p:nvGrpSpPr>
          <p:grpSpPr>
            <a:xfrm>
              <a:off x="73791" y="0"/>
              <a:ext cx="7994170" cy="16369466"/>
              <a:chOff x="0" y="0"/>
              <a:chExt cx="7994168" cy="16369465"/>
            </a:xfrm>
          </p:grpSpPr>
          <p:sp>
            <p:nvSpPr>
              <p:cNvPr id="23" name="Abgerundetes Rechteck">
                <a:extLst>
                  <a:ext uri="{FF2B5EF4-FFF2-40B4-BE49-F238E27FC236}">
                    <a16:creationId xmlns:a16="http://schemas.microsoft.com/office/drawing/2014/main" id="{FF921614-D3EF-FD4C-938D-60E12A9BDBA6}"/>
                  </a:ext>
                </a:extLst>
              </p:cNvPr>
              <p:cNvSpPr/>
              <p:nvPr/>
            </p:nvSpPr>
            <p:spPr>
              <a:xfrm>
                <a:off x="0" y="0"/>
                <a:ext cx="7994169" cy="16369466"/>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4" name="Abgerundetes Rechteck">
                <a:extLst>
                  <a:ext uri="{FF2B5EF4-FFF2-40B4-BE49-F238E27FC236}">
                    <a16:creationId xmlns:a16="http://schemas.microsoft.com/office/drawing/2014/main" id="{BAB72891-9CCA-7043-AB21-C9574D6C28A6}"/>
                  </a:ext>
                </a:extLst>
              </p:cNvPr>
              <p:cNvSpPr/>
              <p:nvPr/>
            </p:nvSpPr>
            <p:spPr>
              <a:xfrm>
                <a:off x="133705" y="58424"/>
                <a:ext cx="7726757" cy="16252614"/>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5" name="Abgerundetes Rechteck">
                <a:extLst>
                  <a:ext uri="{FF2B5EF4-FFF2-40B4-BE49-F238E27FC236}">
                    <a16:creationId xmlns:a16="http://schemas.microsoft.com/office/drawing/2014/main" id="{79B070CC-9FD1-C547-A932-7E7F69310EA3}"/>
                  </a:ext>
                </a:extLst>
              </p:cNvPr>
              <p:cNvSpPr/>
              <p:nvPr/>
            </p:nvSpPr>
            <p:spPr>
              <a:xfrm>
                <a:off x="61660" y="130470"/>
                <a:ext cx="7870849" cy="16108523"/>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 name="Abgerundetes Rechteck">
                <a:extLst>
                  <a:ext uri="{FF2B5EF4-FFF2-40B4-BE49-F238E27FC236}">
                    <a16:creationId xmlns:a16="http://schemas.microsoft.com/office/drawing/2014/main" id="{47478163-E6B3-AC4B-86B4-E69F85E4E878}"/>
                  </a:ext>
                </a:extLst>
              </p:cNvPr>
              <p:cNvSpPr/>
              <p:nvPr/>
            </p:nvSpPr>
            <p:spPr>
              <a:xfrm>
                <a:off x="145713" y="224601"/>
                <a:ext cx="7702742" cy="15920264"/>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 name="Abgerundetes Rechteck">
                <a:extLst>
                  <a:ext uri="{FF2B5EF4-FFF2-40B4-BE49-F238E27FC236}">
                    <a16:creationId xmlns:a16="http://schemas.microsoft.com/office/drawing/2014/main" id="{0A167F9B-A0F5-9C40-9003-FC5A9DC19A23}"/>
                  </a:ext>
                </a:extLst>
              </p:cNvPr>
              <p:cNvSpPr/>
              <p:nvPr/>
            </p:nvSpPr>
            <p:spPr>
              <a:xfrm>
                <a:off x="258589" y="170567"/>
                <a:ext cx="7476990" cy="16055126"/>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0B8E75B7-9A82-B747-92CB-56B46259009A}"/>
              </a:ext>
            </a:extLst>
          </p:cNvPr>
          <p:cNvSpPr>
            <a:spLocks noGrp="1"/>
          </p:cNvSpPr>
          <p:nvPr>
            <p:ph type="pic" idx="17"/>
          </p:nvPr>
        </p:nvSpPr>
        <p:spPr/>
      </p:sp>
      <p:sp>
        <p:nvSpPr>
          <p:cNvPr id="3" name="Bildplatzhalter 2">
            <a:extLst>
              <a:ext uri="{FF2B5EF4-FFF2-40B4-BE49-F238E27FC236}">
                <a16:creationId xmlns:a16="http://schemas.microsoft.com/office/drawing/2014/main" id="{A3D98502-A47D-5841-8B28-EC4224755FB1}"/>
              </a:ext>
            </a:extLst>
          </p:cNvPr>
          <p:cNvSpPr>
            <a:spLocks noGrp="1"/>
          </p:cNvSpPr>
          <p:nvPr>
            <p:ph type="pic" idx="16"/>
          </p:nvPr>
        </p:nvSpPr>
        <p:spPr/>
      </p:sp>
      <p:sp>
        <p:nvSpPr>
          <p:cNvPr id="4" name="Rectangle 27">
            <a:extLst>
              <a:ext uri="{FF2B5EF4-FFF2-40B4-BE49-F238E27FC236}">
                <a16:creationId xmlns:a16="http://schemas.microsoft.com/office/drawing/2014/main" id="{66B3A0D1-8D4B-2C46-A6A9-15F53DC7EFF6}"/>
              </a:ext>
            </a:extLst>
          </p:cNvPr>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Mockup Display</a:t>
            </a:r>
          </a:p>
        </p:txBody>
      </p:sp>
      <p:sp>
        <p:nvSpPr>
          <p:cNvPr id="5" name="Form">
            <a:extLst>
              <a:ext uri="{FF2B5EF4-FFF2-40B4-BE49-F238E27FC236}">
                <a16:creationId xmlns:a16="http://schemas.microsoft.com/office/drawing/2014/main" id="{7F3CC16E-B79E-3742-84BF-878AA0A12FD5}"/>
              </a:ext>
            </a:extLst>
          </p:cNvPr>
          <p:cNvSpPr/>
          <p:nvPr/>
        </p:nvSpPr>
        <p:spPr>
          <a:xfrm>
            <a:off x="13715843" y="101752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 name="Rectangle 27">
            <a:extLst>
              <a:ext uri="{FF2B5EF4-FFF2-40B4-BE49-F238E27FC236}">
                <a16:creationId xmlns:a16="http://schemas.microsoft.com/office/drawing/2014/main" id="{145CEDAF-B765-8344-AF9D-006EAE11264F}"/>
              </a:ext>
            </a:extLst>
          </p:cNvPr>
          <p:cNvSpPr txBox="1"/>
          <p:nvPr/>
        </p:nvSpPr>
        <p:spPr>
          <a:xfrm>
            <a:off x="15316398" y="1016508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grpSp>
        <p:nvGrpSpPr>
          <p:cNvPr id="31" name="Gruppieren">
            <a:extLst>
              <a:ext uri="{FF2B5EF4-FFF2-40B4-BE49-F238E27FC236}">
                <a16:creationId xmlns:a16="http://schemas.microsoft.com/office/drawing/2014/main" id="{195A414C-FD2D-5346-A512-7161756ADA03}"/>
              </a:ext>
            </a:extLst>
          </p:cNvPr>
          <p:cNvGrpSpPr/>
          <p:nvPr/>
        </p:nvGrpSpPr>
        <p:grpSpPr>
          <a:xfrm>
            <a:off x="3900305" y="6269110"/>
            <a:ext cx="4279591" cy="696960"/>
            <a:chOff x="0" y="0"/>
            <a:chExt cx="4279590" cy="696958"/>
          </a:xfrm>
        </p:grpSpPr>
        <p:grpSp>
          <p:nvGrpSpPr>
            <p:cNvPr id="32" name="Gruppieren">
              <a:extLst>
                <a:ext uri="{FF2B5EF4-FFF2-40B4-BE49-F238E27FC236}">
                  <a16:creationId xmlns:a16="http://schemas.microsoft.com/office/drawing/2014/main" id="{CC67C57D-DBC9-E748-B865-B45FEC3ACFCE}"/>
                </a:ext>
              </a:extLst>
            </p:cNvPr>
            <p:cNvGrpSpPr/>
            <p:nvPr/>
          </p:nvGrpSpPr>
          <p:grpSpPr>
            <a:xfrm>
              <a:off x="-1" y="0"/>
              <a:ext cx="4279592" cy="696959"/>
              <a:chOff x="0" y="0"/>
              <a:chExt cx="4279590" cy="696958"/>
            </a:xfrm>
          </p:grpSpPr>
          <p:grpSp>
            <p:nvGrpSpPr>
              <p:cNvPr id="39" name="Gruppieren">
                <a:extLst>
                  <a:ext uri="{FF2B5EF4-FFF2-40B4-BE49-F238E27FC236}">
                    <a16:creationId xmlns:a16="http://schemas.microsoft.com/office/drawing/2014/main" id="{1AABD8A1-C923-A24E-98E8-DCBDC5C59851}"/>
                  </a:ext>
                </a:extLst>
              </p:cNvPr>
              <p:cNvGrpSpPr/>
              <p:nvPr/>
            </p:nvGrpSpPr>
            <p:grpSpPr>
              <a:xfrm>
                <a:off x="0" y="142355"/>
                <a:ext cx="4279591" cy="554604"/>
                <a:chOff x="0" y="0"/>
                <a:chExt cx="4279590" cy="554602"/>
              </a:xfrm>
            </p:grpSpPr>
            <p:sp>
              <p:nvSpPr>
                <p:cNvPr id="41" name="Form">
                  <a:extLst>
                    <a:ext uri="{FF2B5EF4-FFF2-40B4-BE49-F238E27FC236}">
                      <a16:creationId xmlns:a16="http://schemas.microsoft.com/office/drawing/2014/main" id="{C4572FE8-2317-2E42-85F4-4991F165276A}"/>
                    </a:ext>
                  </a:extLst>
                </p:cNvPr>
                <p:cNvSpPr/>
                <p:nvPr/>
              </p:nvSpPr>
              <p:spPr>
                <a:xfrm>
                  <a:off x="0" y="0"/>
                  <a:ext cx="179629" cy="1796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2" name="Form">
                  <a:extLst>
                    <a:ext uri="{FF2B5EF4-FFF2-40B4-BE49-F238E27FC236}">
                      <a16:creationId xmlns:a16="http://schemas.microsoft.com/office/drawing/2014/main" id="{F3A05DD8-C330-4D49-970A-C64DB4338FF9}"/>
                    </a:ext>
                  </a:extLst>
                </p:cNvPr>
                <p:cNvSpPr/>
                <p:nvPr/>
              </p:nvSpPr>
              <p:spPr>
                <a:xfrm>
                  <a:off x="165566" y="0"/>
                  <a:ext cx="3948459" cy="55460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3" name="Form">
                  <a:extLst>
                    <a:ext uri="{FF2B5EF4-FFF2-40B4-BE49-F238E27FC236}">
                      <a16:creationId xmlns:a16="http://schemas.microsoft.com/office/drawing/2014/main" id="{C7C30642-2A15-6B44-9137-1DD0292A0B66}"/>
                    </a:ext>
                  </a:extLst>
                </p:cNvPr>
                <p:cNvSpPr/>
                <p:nvPr/>
              </p:nvSpPr>
              <p:spPr>
                <a:xfrm flipH="1">
                  <a:off x="4099961" y="0"/>
                  <a:ext cx="179630" cy="1796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40" name="Rechteck">
                <a:extLst>
                  <a:ext uri="{FF2B5EF4-FFF2-40B4-BE49-F238E27FC236}">
                    <a16:creationId xmlns:a16="http://schemas.microsoft.com/office/drawing/2014/main" id="{44A27B71-399C-DA46-8B10-4F11742CE39A}"/>
                  </a:ext>
                </a:extLst>
              </p:cNvPr>
              <p:cNvSpPr/>
              <p:nvPr/>
            </p:nvSpPr>
            <p:spPr>
              <a:xfrm>
                <a:off x="7257" y="0"/>
                <a:ext cx="4265076" cy="142356"/>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33" name="Gruppieren">
              <a:extLst>
                <a:ext uri="{FF2B5EF4-FFF2-40B4-BE49-F238E27FC236}">
                  <a16:creationId xmlns:a16="http://schemas.microsoft.com/office/drawing/2014/main" id="{11DD0D7E-F9AC-DD40-9D97-D0888815420C}"/>
                </a:ext>
              </a:extLst>
            </p:cNvPr>
            <p:cNvGrpSpPr/>
            <p:nvPr/>
          </p:nvGrpSpPr>
          <p:grpSpPr>
            <a:xfrm>
              <a:off x="1385725" y="247376"/>
              <a:ext cx="1508140" cy="168506"/>
              <a:chOff x="1155718" y="204242"/>
              <a:chExt cx="1508139" cy="168505"/>
            </a:xfrm>
          </p:grpSpPr>
          <p:sp>
            <p:nvSpPr>
              <p:cNvPr id="34" name="Form">
                <a:extLst>
                  <a:ext uri="{FF2B5EF4-FFF2-40B4-BE49-F238E27FC236}">
                    <a16:creationId xmlns:a16="http://schemas.microsoft.com/office/drawing/2014/main" id="{6B5E8D3E-385D-3B41-B59E-AF23F55D8F2A}"/>
                  </a:ext>
                </a:extLst>
              </p:cNvPr>
              <p:cNvSpPr/>
              <p:nvPr/>
            </p:nvSpPr>
            <p:spPr>
              <a:xfrm>
                <a:off x="1155718" y="237943"/>
                <a:ext cx="1055831" cy="101104"/>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5" name="Gruppieren">
                <a:extLst>
                  <a:ext uri="{FF2B5EF4-FFF2-40B4-BE49-F238E27FC236}">
                    <a16:creationId xmlns:a16="http://schemas.microsoft.com/office/drawing/2014/main" id="{62D3EE10-49BA-B64D-B7EE-641ACC207469}"/>
                  </a:ext>
                </a:extLst>
              </p:cNvPr>
              <p:cNvGrpSpPr/>
              <p:nvPr/>
            </p:nvGrpSpPr>
            <p:grpSpPr>
              <a:xfrm>
                <a:off x="2495352" y="204242"/>
                <a:ext cx="168506" cy="168506"/>
                <a:chOff x="0" y="0"/>
                <a:chExt cx="168505" cy="168505"/>
              </a:xfrm>
            </p:grpSpPr>
            <p:sp>
              <p:nvSpPr>
                <p:cNvPr id="36" name="Form">
                  <a:extLst>
                    <a:ext uri="{FF2B5EF4-FFF2-40B4-BE49-F238E27FC236}">
                      <a16:creationId xmlns:a16="http://schemas.microsoft.com/office/drawing/2014/main" id="{F5533974-46A7-1C4B-A80E-C5F0CE688A62}"/>
                    </a:ext>
                  </a:extLst>
                </p:cNvPr>
                <p:cNvSpPr/>
                <p:nvPr/>
              </p:nvSpPr>
              <p:spPr>
                <a:xfrm>
                  <a:off x="0" y="-1"/>
                  <a:ext cx="168506" cy="168507"/>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7" name="Form">
                  <a:extLst>
                    <a:ext uri="{FF2B5EF4-FFF2-40B4-BE49-F238E27FC236}">
                      <a16:creationId xmlns:a16="http://schemas.microsoft.com/office/drawing/2014/main" id="{E5F41D3C-8204-8A4D-AF46-EB99A5BE9715}"/>
                    </a:ext>
                  </a:extLst>
                </p:cNvPr>
                <p:cNvSpPr/>
                <p:nvPr/>
              </p:nvSpPr>
              <p:spPr>
                <a:xfrm>
                  <a:off x="25357" y="24946"/>
                  <a:ext cx="124199" cy="12453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8" name="Form">
                  <a:extLst>
                    <a:ext uri="{FF2B5EF4-FFF2-40B4-BE49-F238E27FC236}">
                      <a16:creationId xmlns:a16="http://schemas.microsoft.com/office/drawing/2014/main" id="{F05377A6-67E5-BB42-B877-70F2684E4655}"/>
                    </a:ext>
                  </a:extLst>
                </p:cNvPr>
                <p:cNvSpPr/>
                <p:nvPr/>
              </p:nvSpPr>
              <p:spPr>
                <a:xfrm>
                  <a:off x="49938" y="49857"/>
                  <a:ext cx="96737" cy="9553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44" name="Gruppieren">
            <a:extLst>
              <a:ext uri="{FF2B5EF4-FFF2-40B4-BE49-F238E27FC236}">
                <a16:creationId xmlns:a16="http://schemas.microsoft.com/office/drawing/2014/main" id="{2355A1D4-62CD-7B4E-9BB1-16E00D15252B}"/>
              </a:ext>
            </a:extLst>
          </p:cNvPr>
          <p:cNvGrpSpPr/>
          <p:nvPr/>
        </p:nvGrpSpPr>
        <p:grpSpPr>
          <a:xfrm>
            <a:off x="16290875" y="-8233455"/>
            <a:ext cx="4279591" cy="696959"/>
            <a:chOff x="0" y="0"/>
            <a:chExt cx="4279590" cy="696958"/>
          </a:xfrm>
        </p:grpSpPr>
        <p:grpSp>
          <p:nvGrpSpPr>
            <p:cNvPr id="45" name="Gruppieren">
              <a:extLst>
                <a:ext uri="{FF2B5EF4-FFF2-40B4-BE49-F238E27FC236}">
                  <a16:creationId xmlns:a16="http://schemas.microsoft.com/office/drawing/2014/main" id="{54B97973-E99C-8546-AB90-4FB20AD5CEAD}"/>
                </a:ext>
              </a:extLst>
            </p:cNvPr>
            <p:cNvGrpSpPr/>
            <p:nvPr/>
          </p:nvGrpSpPr>
          <p:grpSpPr>
            <a:xfrm>
              <a:off x="-1" y="0"/>
              <a:ext cx="4279592" cy="696959"/>
              <a:chOff x="0" y="0"/>
              <a:chExt cx="4279590" cy="696958"/>
            </a:xfrm>
          </p:grpSpPr>
          <p:grpSp>
            <p:nvGrpSpPr>
              <p:cNvPr id="52" name="Gruppieren">
                <a:extLst>
                  <a:ext uri="{FF2B5EF4-FFF2-40B4-BE49-F238E27FC236}">
                    <a16:creationId xmlns:a16="http://schemas.microsoft.com/office/drawing/2014/main" id="{AE5E00BC-BC6B-6045-828D-FDCA23972551}"/>
                  </a:ext>
                </a:extLst>
              </p:cNvPr>
              <p:cNvGrpSpPr/>
              <p:nvPr/>
            </p:nvGrpSpPr>
            <p:grpSpPr>
              <a:xfrm>
                <a:off x="0" y="142355"/>
                <a:ext cx="4279591" cy="554604"/>
                <a:chOff x="0" y="0"/>
                <a:chExt cx="4279590" cy="554602"/>
              </a:xfrm>
            </p:grpSpPr>
            <p:sp>
              <p:nvSpPr>
                <p:cNvPr id="54" name="Form">
                  <a:extLst>
                    <a:ext uri="{FF2B5EF4-FFF2-40B4-BE49-F238E27FC236}">
                      <a16:creationId xmlns:a16="http://schemas.microsoft.com/office/drawing/2014/main" id="{ECB21703-9517-5644-B468-3DBDBE494E33}"/>
                    </a:ext>
                  </a:extLst>
                </p:cNvPr>
                <p:cNvSpPr/>
                <p:nvPr/>
              </p:nvSpPr>
              <p:spPr>
                <a:xfrm>
                  <a:off x="0" y="0"/>
                  <a:ext cx="179629" cy="1796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5" name="Form">
                  <a:extLst>
                    <a:ext uri="{FF2B5EF4-FFF2-40B4-BE49-F238E27FC236}">
                      <a16:creationId xmlns:a16="http://schemas.microsoft.com/office/drawing/2014/main" id="{F762E499-513F-DC4B-AFA2-E3E52AAA3D40}"/>
                    </a:ext>
                  </a:extLst>
                </p:cNvPr>
                <p:cNvSpPr/>
                <p:nvPr/>
              </p:nvSpPr>
              <p:spPr>
                <a:xfrm>
                  <a:off x="165566" y="0"/>
                  <a:ext cx="3948459" cy="554603"/>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6" name="Form">
                  <a:extLst>
                    <a:ext uri="{FF2B5EF4-FFF2-40B4-BE49-F238E27FC236}">
                      <a16:creationId xmlns:a16="http://schemas.microsoft.com/office/drawing/2014/main" id="{568CABA4-0DD2-9349-BFE6-E18073F25CDA}"/>
                    </a:ext>
                  </a:extLst>
                </p:cNvPr>
                <p:cNvSpPr/>
                <p:nvPr/>
              </p:nvSpPr>
              <p:spPr>
                <a:xfrm flipH="1">
                  <a:off x="4099961" y="0"/>
                  <a:ext cx="179630" cy="1796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53" name="Rechteck">
                <a:extLst>
                  <a:ext uri="{FF2B5EF4-FFF2-40B4-BE49-F238E27FC236}">
                    <a16:creationId xmlns:a16="http://schemas.microsoft.com/office/drawing/2014/main" id="{3A4A8D48-4C82-3E42-AA5C-7B186855B111}"/>
                  </a:ext>
                </a:extLst>
              </p:cNvPr>
              <p:cNvSpPr/>
              <p:nvPr/>
            </p:nvSpPr>
            <p:spPr>
              <a:xfrm>
                <a:off x="7257" y="0"/>
                <a:ext cx="4265076" cy="142356"/>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46" name="Gruppieren">
              <a:extLst>
                <a:ext uri="{FF2B5EF4-FFF2-40B4-BE49-F238E27FC236}">
                  <a16:creationId xmlns:a16="http://schemas.microsoft.com/office/drawing/2014/main" id="{F8616A75-F42D-A84A-AEA9-B501D85AC416}"/>
                </a:ext>
              </a:extLst>
            </p:cNvPr>
            <p:cNvGrpSpPr/>
            <p:nvPr/>
          </p:nvGrpSpPr>
          <p:grpSpPr>
            <a:xfrm>
              <a:off x="1385725" y="247376"/>
              <a:ext cx="1508140" cy="168506"/>
              <a:chOff x="1155718" y="204242"/>
              <a:chExt cx="1508139" cy="168505"/>
            </a:xfrm>
          </p:grpSpPr>
          <p:sp>
            <p:nvSpPr>
              <p:cNvPr id="47" name="Form">
                <a:extLst>
                  <a:ext uri="{FF2B5EF4-FFF2-40B4-BE49-F238E27FC236}">
                    <a16:creationId xmlns:a16="http://schemas.microsoft.com/office/drawing/2014/main" id="{3E297582-4508-9944-88ED-F6F2A21C7341}"/>
                  </a:ext>
                </a:extLst>
              </p:cNvPr>
              <p:cNvSpPr/>
              <p:nvPr/>
            </p:nvSpPr>
            <p:spPr>
              <a:xfrm>
                <a:off x="1155718" y="237943"/>
                <a:ext cx="1055831" cy="101104"/>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48" name="Gruppieren">
                <a:extLst>
                  <a:ext uri="{FF2B5EF4-FFF2-40B4-BE49-F238E27FC236}">
                    <a16:creationId xmlns:a16="http://schemas.microsoft.com/office/drawing/2014/main" id="{A4B53388-479E-4E46-97A1-FA35B04AD4C8}"/>
                  </a:ext>
                </a:extLst>
              </p:cNvPr>
              <p:cNvGrpSpPr/>
              <p:nvPr/>
            </p:nvGrpSpPr>
            <p:grpSpPr>
              <a:xfrm>
                <a:off x="2495352" y="204242"/>
                <a:ext cx="168506" cy="168506"/>
                <a:chOff x="0" y="0"/>
                <a:chExt cx="168505" cy="168505"/>
              </a:xfrm>
            </p:grpSpPr>
            <p:sp>
              <p:nvSpPr>
                <p:cNvPr id="49" name="Form">
                  <a:extLst>
                    <a:ext uri="{FF2B5EF4-FFF2-40B4-BE49-F238E27FC236}">
                      <a16:creationId xmlns:a16="http://schemas.microsoft.com/office/drawing/2014/main" id="{FC600F3B-BFF0-0C42-8E40-58618E9F0632}"/>
                    </a:ext>
                  </a:extLst>
                </p:cNvPr>
                <p:cNvSpPr/>
                <p:nvPr/>
              </p:nvSpPr>
              <p:spPr>
                <a:xfrm>
                  <a:off x="0" y="-1"/>
                  <a:ext cx="168506" cy="168507"/>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0" name="Form">
                  <a:extLst>
                    <a:ext uri="{FF2B5EF4-FFF2-40B4-BE49-F238E27FC236}">
                      <a16:creationId xmlns:a16="http://schemas.microsoft.com/office/drawing/2014/main" id="{740CCF82-2844-EB49-8B95-CB5B25B639A4}"/>
                    </a:ext>
                  </a:extLst>
                </p:cNvPr>
                <p:cNvSpPr/>
                <p:nvPr/>
              </p:nvSpPr>
              <p:spPr>
                <a:xfrm>
                  <a:off x="25357" y="24946"/>
                  <a:ext cx="124199" cy="12453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1" name="Form">
                  <a:extLst>
                    <a:ext uri="{FF2B5EF4-FFF2-40B4-BE49-F238E27FC236}">
                      <a16:creationId xmlns:a16="http://schemas.microsoft.com/office/drawing/2014/main" id="{D9C59E41-C57D-F943-B029-0E0061E1C694}"/>
                    </a:ext>
                  </a:extLst>
                </p:cNvPr>
                <p:cNvSpPr/>
                <p:nvPr/>
              </p:nvSpPr>
              <p:spPr>
                <a:xfrm>
                  <a:off x="49938" y="49857"/>
                  <a:ext cx="96737" cy="9553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186656295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3" name="Rectangle 27"/>
          <p:cNvSpPr txBox="1"/>
          <p:nvPr/>
        </p:nvSpPr>
        <p:spPr>
          <a:xfrm>
            <a:off x="1905000" y="1905000"/>
            <a:ext cx="54656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Timeline</a:t>
            </a:r>
          </a:p>
        </p:txBody>
      </p:sp>
      <p:sp>
        <p:nvSpPr>
          <p:cNvPr id="854" name="Form"/>
          <p:cNvSpPr/>
          <p:nvPr/>
        </p:nvSpPr>
        <p:spPr>
          <a:xfrm>
            <a:off x="11646179" y="2771139"/>
            <a:ext cx="1091643" cy="12192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5" name="Linie"/>
          <p:cNvSpPr/>
          <p:nvPr/>
        </p:nvSpPr>
        <p:spPr>
          <a:xfrm flipV="1">
            <a:off x="12192000" y="4622800"/>
            <a:ext cx="1" cy="3330245"/>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56" name="Linie"/>
          <p:cNvSpPr/>
          <p:nvPr/>
        </p:nvSpPr>
        <p:spPr>
          <a:xfrm flipV="1">
            <a:off x="12194539" y="10487660"/>
            <a:ext cx="1" cy="3330245"/>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57" name="Rectangle 27"/>
          <p:cNvSpPr txBox="1"/>
          <p:nvPr/>
        </p:nvSpPr>
        <p:spPr>
          <a:xfrm>
            <a:off x="1905000" y="4610100"/>
            <a:ext cx="5841703"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858" name="Rectangle 27"/>
          <p:cNvSpPr txBox="1"/>
          <p:nvPr/>
        </p:nvSpPr>
        <p:spPr>
          <a:xfrm>
            <a:off x="1905000" y="7429500"/>
            <a:ext cx="485603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druamet.</a:t>
            </a:r>
          </a:p>
        </p:txBody>
      </p:sp>
      <p:sp>
        <p:nvSpPr>
          <p:cNvPr id="859" name="Rectangle 27"/>
          <p:cNvSpPr txBox="1"/>
          <p:nvPr/>
        </p:nvSpPr>
        <p:spPr>
          <a:xfrm>
            <a:off x="14706229" y="245744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60" name="Rectangle 27"/>
          <p:cNvSpPr txBox="1"/>
          <p:nvPr/>
        </p:nvSpPr>
        <p:spPr>
          <a:xfrm>
            <a:off x="14706229" y="326263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61" name="Rectangle 27"/>
          <p:cNvSpPr txBox="1"/>
          <p:nvPr/>
        </p:nvSpPr>
        <p:spPr>
          <a:xfrm>
            <a:off x="14706229" y="832230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62" name="Rectangle 27"/>
          <p:cNvSpPr txBox="1"/>
          <p:nvPr/>
        </p:nvSpPr>
        <p:spPr>
          <a:xfrm>
            <a:off x="14706229" y="912749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63" name="Form"/>
          <p:cNvSpPr/>
          <p:nvPr/>
        </p:nvSpPr>
        <p:spPr>
          <a:xfrm>
            <a:off x="11646179" y="8610751"/>
            <a:ext cx="1207690" cy="12192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 name="Abgerundetes Rechteck"/>
          <p:cNvSpPr/>
          <p:nvPr/>
        </p:nvSpPr>
        <p:spPr>
          <a:xfrm>
            <a:off x="1905000" y="3333750"/>
            <a:ext cx="5209857" cy="1270000"/>
          </a:xfrm>
          <a:prstGeom prst="roundRect">
            <a:avLst>
              <a:gd name="adj" fmla="val 50000"/>
            </a:avLst>
          </a:prstGeom>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866" name="THE TIMELINE"/>
          <p:cNvSpPr txBox="1"/>
          <p:nvPr/>
        </p:nvSpPr>
        <p:spPr>
          <a:xfrm>
            <a:off x="3798147" y="3689350"/>
            <a:ext cx="2805606" cy="558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THE TIMELINE </a:t>
            </a:r>
          </a:p>
        </p:txBody>
      </p:sp>
      <p:sp>
        <p:nvSpPr>
          <p:cNvPr id="867" name="Linie"/>
          <p:cNvSpPr/>
          <p:nvPr/>
        </p:nvSpPr>
        <p:spPr>
          <a:xfrm flipV="1">
            <a:off x="12192000" y="4622800"/>
            <a:ext cx="1" cy="3330245"/>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68" name="Linie"/>
          <p:cNvSpPr/>
          <p:nvPr/>
        </p:nvSpPr>
        <p:spPr>
          <a:xfrm flipV="1">
            <a:off x="12194539" y="10487660"/>
            <a:ext cx="1" cy="3330245"/>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69" name="Rectangle 27"/>
          <p:cNvSpPr txBox="1"/>
          <p:nvPr/>
        </p:nvSpPr>
        <p:spPr>
          <a:xfrm>
            <a:off x="14706229" y="245744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70" name="Rectangle 27"/>
          <p:cNvSpPr txBox="1"/>
          <p:nvPr/>
        </p:nvSpPr>
        <p:spPr>
          <a:xfrm>
            <a:off x="14706229" y="326263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71" name="Rectangle 27"/>
          <p:cNvSpPr txBox="1"/>
          <p:nvPr/>
        </p:nvSpPr>
        <p:spPr>
          <a:xfrm>
            <a:off x="14706229" y="832230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72" name="Rectangle 27"/>
          <p:cNvSpPr txBox="1"/>
          <p:nvPr/>
        </p:nvSpPr>
        <p:spPr>
          <a:xfrm>
            <a:off x="14706229" y="912749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73" name="Linie"/>
          <p:cNvSpPr/>
          <p:nvPr/>
        </p:nvSpPr>
        <p:spPr>
          <a:xfrm flipV="1">
            <a:off x="12194540" y="-114300"/>
            <a:ext cx="1" cy="2209800"/>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74" name="Rectangle 27"/>
          <p:cNvSpPr txBox="1"/>
          <p:nvPr/>
        </p:nvSpPr>
        <p:spPr>
          <a:xfrm>
            <a:off x="1905000" y="5689751"/>
            <a:ext cx="665003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Dvero eos eta accusam eto justo fosduom dolores etomda jam takimta sanctus esto ipsusit drin for the the murda insam.</a:t>
            </a:r>
          </a:p>
        </p:txBody>
      </p:sp>
      <p:sp>
        <p:nvSpPr>
          <p:cNvPr id="875" name="Rectangle 27"/>
          <p:cNvSpPr txBox="1"/>
          <p:nvPr/>
        </p:nvSpPr>
        <p:spPr>
          <a:xfrm>
            <a:off x="1905000" y="8468511"/>
            <a:ext cx="5841703" cy="1361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876" name="Form"/>
          <p:cNvSpPr/>
          <p:nvPr/>
        </p:nvSpPr>
        <p:spPr>
          <a:xfrm>
            <a:off x="11584939" y="2724149"/>
            <a:ext cx="1219202" cy="1219201"/>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77" name="Form"/>
          <p:cNvSpPr/>
          <p:nvPr/>
        </p:nvSpPr>
        <p:spPr>
          <a:xfrm>
            <a:off x="11584940" y="8610825"/>
            <a:ext cx="1219201" cy="1219128"/>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78" name="Form"/>
          <p:cNvSpPr/>
          <p:nvPr/>
        </p:nvSpPr>
        <p:spPr>
          <a:xfrm>
            <a:off x="2539999" y="3694430"/>
            <a:ext cx="444740" cy="609601"/>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 name="Rectangle 27"/>
          <p:cNvSpPr txBox="1"/>
          <p:nvPr/>
        </p:nvSpPr>
        <p:spPr>
          <a:xfrm>
            <a:off x="14706229" y="6626859"/>
            <a:ext cx="5465631"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Success</a:t>
            </a:r>
          </a:p>
        </p:txBody>
      </p:sp>
      <p:sp>
        <p:nvSpPr>
          <p:cNvPr id="881" name="Linie"/>
          <p:cNvSpPr/>
          <p:nvPr/>
        </p:nvSpPr>
        <p:spPr>
          <a:xfrm flipV="1">
            <a:off x="12192000" y="4622800"/>
            <a:ext cx="1" cy="3330245"/>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82" name="Linie"/>
          <p:cNvSpPr/>
          <p:nvPr/>
        </p:nvSpPr>
        <p:spPr>
          <a:xfrm flipV="1">
            <a:off x="12194540" y="-114300"/>
            <a:ext cx="1" cy="2209800"/>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883" name="Rectangle 27"/>
          <p:cNvSpPr txBox="1"/>
          <p:nvPr/>
        </p:nvSpPr>
        <p:spPr>
          <a:xfrm>
            <a:off x="1909036" y="4622800"/>
            <a:ext cx="5841704"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884" name="Rectangle 27"/>
          <p:cNvSpPr txBox="1"/>
          <p:nvPr/>
        </p:nvSpPr>
        <p:spPr>
          <a:xfrm>
            <a:off x="1905000" y="7429500"/>
            <a:ext cx="566893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insa mero druamet.</a:t>
            </a:r>
          </a:p>
        </p:txBody>
      </p:sp>
      <p:sp>
        <p:nvSpPr>
          <p:cNvPr id="885" name="Rectangle 27"/>
          <p:cNvSpPr txBox="1"/>
          <p:nvPr/>
        </p:nvSpPr>
        <p:spPr>
          <a:xfrm>
            <a:off x="14706229" y="245744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86" name="Rectangle 27"/>
          <p:cNvSpPr txBox="1"/>
          <p:nvPr/>
        </p:nvSpPr>
        <p:spPr>
          <a:xfrm>
            <a:off x="14706229" y="326263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87" name="Rectangle 27"/>
          <p:cNvSpPr txBox="1"/>
          <p:nvPr/>
        </p:nvSpPr>
        <p:spPr>
          <a:xfrm>
            <a:off x="14706229" y="865250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888" name="Rectangle 27"/>
          <p:cNvSpPr txBox="1"/>
          <p:nvPr/>
        </p:nvSpPr>
        <p:spPr>
          <a:xfrm>
            <a:off x="14706229" y="9457690"/>
            <a:ext cx="7772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889" name="Form"/>
          <p:cNvSpPr/>
          <p:nvPr/>
        </p:nvSpPr>
        <p:spPr>
          <a:xfrm>
            <a:off x="11379479" y="87630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90" name="Form"/>
          <p:cNvSpPr/>
          <p:nvPr/>
        </p:nvSpPr>
        <p:spPr>
          <a:xfrm>
            <a:off x="11582556" y="2749550"/>
            <a:ext cx="1218888" cy="1219201"/>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 name="Rechteck"/>
          <p:cNvSpPr/>
          <p:nvPr/>
        </p:nvSpPr>
        <p:spPr>
          <a:xfrm>
            <a:off x="0" y="-1"/>
            <a:ext cx="10172700" cy="8849361"/>
          </a:xfrm>
          <a:prstGeom prst="rect">
            <a:avLst/>
          </a:prstGeom>
          <a:solidFill>
            <a:srgbClr val="111111"/>
          </a:solidFill>
          <a:ln w="12700">
            <a:miter lim="400000"/>
          </a:ln>
        </p:spPr>
        <p:txBody>
          <a:bodyPr lIns="50800" tIns="50800" rIns="50800" bIns="50800" anchor="ctr"/>
          <a:lstStyle/>
          <a:p>
            <a:pPr>
              <a:defRPr sz="3200">
                <a:solidFill>
                  <a:srgbClr val="0A9BA0"/>
                </a:solidFill>
                <a:latin typeface="Helvetica Light"/>
                <a:ea typeface="Helvetica Light"/>
                <a:cs typeface="Helvetica Light"/>
                <a:sym typeface="Helvetica Light"/>
              </a:defRPr>
            </a:pPr>
            <a:endParaRPr/>
          </a:p>
        </p:txBody>
      </p:sp>
      <p:sp>
        <p:nvSpPr>
          <p:cNvPr id="894" name="Rectangle 27"/>
          <p:cNvSpPr txBox="1"/>
          <p:nvPr/>
        </p:nvSpPr>
        <p:spPr>
          <a:xfrm>
            <a:off x="14215336" y="2969260"/>
            <a:ext cx="82677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eO jasom rebum.</a:t>
            </a:r>
          </a:p>
        </p:txBody>
      </p:sp>
      <p:sp>
        <p:nvSpPr>
          <p:cNvPr id="895" name="Rectangle 27"/>
          <p:cNvSpPr txBox="1"/>
          <p:nvPr/>
        </p:nvSpPr>
        <p:spPr>
          <a:xfrm>
            <a:off x="1905000" y="10165080"/>
            <a:ext cx="82677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At vero eos eta accusam eto justo inda fosduom dolores etomda jam rebum. Dorn asot clita them kuasd gumdas nosma idama.</a:t>
            </a:r>
          </a:p>
        </p:txBody>
      </p:sp>
      <p:sp>
        <p:nvSpPr>
          <p:cNvPr id="896" name="Rectangle 27"/>
          <p:cNvSpPr txBox="1"/>
          <p:nvPr/>
        </p:nvSpPr>
        <p:spPr>
          <a:xfrm>
            <a:off x="1905000" y="1905000"/>
            <a:ext cx="826770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FFFFFF"/>
                </a:solidFill>
                <a:latin typeface="+mn-lt"/>
                <a:ea typeface="+mn-ea"/>
                <a:cs typeface="+mn-cs"/>
                <a:sym typeface="Proxima Nova"/>
              </a:defRPr>
            </a:pPr>
            <a:r>
              <a:t>Meet our</a:t>
            </a:r>
          </a:p>
          <a:p>
            <a:pPr algn="l">
              <a:lnSpc>
                <a:spcPct val="90000"/>
              </a:lnSpc>
              <a:defRPr sz="7600">
                <a:solidFill>
                  <a:srgbClr val="FFFFFF"/>
                </a:solidFill>
                <a:latin typeface="+mn-lt"/>
                <a:ea typeface="+mn-ea"/>
                <a:cs typeface="+mn-cs"/>
                <a:sym typeface="Proxima Nova"/>
              </a:defRPr>
            </a:pPr>
            <a:r>
              <a:t>Team</a:t>
            </a:r>
          </a:p>
        </p:txBody>
      </p:sp>
      <p:sp>
        <p:nvSpPr>
          <p:cNvPr id="3" name="Bildplatzhalter 2">
            <a:extLst>
              <a:ext uri="{FF2B5EF4-FFF2-40B4-BE49-F238E27FC236}">
                <a16:creationId xmlns:a16="http://schemas.microsoft.com/office/drawing/2014/main" id="{AE8FA942-E26E-0947-B9B9-5DDA6F1D32ED}"/>
              </a:ext>
            </a:extLst>
          </p:cNvPr>
          <p:cNvSpPr>
            <a:spLocks noGrp="1"/>
          </p:cNvSpPr>
          <p:nvPr>
            <p:ph type="pic" sz="half" idx="13"/>
          </p:nvPr>
        </p:nvSpPr>
        <p:spPr/>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252A89CC-BB06-2C45-94EA-6AD1D123FDFE}"/>
              </a:ext>
            </a:extLst>
          </p:cNvPr>
          <p:cNvSpPr>
            <a:spLocks noGrp="1"/>
          </p:cNvSpPr>
          <p:nvPr>
            <p:ph type="pic" idx="13"/>
          </p:nvPr>
        </p:nvSpPr>
        <p:spPr/>
      </p:sp>
      <p:sp>
        <p:nvSpPr>
          <p:cNvPr id="3" name="Rectangle 27">
            <a:extLst>
              <a:ext uri="{FF2B5EF4-FFF2-40B4-BE49-F238E27FC236}">
                <a16:creationId xmlns:a16="http://schemas.microsoft.com/office/drawing/2014/main" id="{45AB537E-9EA6-4C4D-BF45-098A82D1F72C}"/>
              </a:ext>
            </a:extLst>
          </p:cNvPr>
          <p:cNvSpPr txBox="1"/>
          <p:nvPr/>
        </p:nvSpPr>
        <p:spPr>
          <a:xfrm>
            <a:off x="1896925" y="4622800"/>
            <a:ext cx="7167134" cy="2047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12800" spc="1279">
                <a:solidFill>
                  <a:srgbClr val="111111"/>
                </a:solidFill>
                <a:latin typeface="+mj-lt"/>
                <a:ea typeface="+mj-ea"/>
                <a:cs typeface="+mj-cs"/>
                <a:sym typeface="Proxima Nova Semibold"/>
              </a:defRPr>
            </a:lvl1pPr>
          </a:lstStyle>
          <a:p>
            <a:r>
              <a:t>MURO</a:t>
            </a:r>
          </a:p>
        </p:txBody>
      </p:sp>
      <p:sp>
        <p:nvSpPr>
          <p:cNvPr id="4" name="Rectangle 27">
            <a:extLst>
              <a:ext uri="{FF2B5EF4-FFF2-40B4-BE49-F238E27FC236}">
                <a16:creationId xmlns:a16="http://schemas.microsoft.com/office/drawing/2014/main" id="{8C936E97-293F-1541-A612-C4853835B04E}"/>
              </a:ext>
            </a:extLst>
          </p:cNvPr>
          <p:cNvSpPr txBox="1"/>
          <p:nvPr/>
        </p:nvSpPr>
        <p:spPr>
          <a:xfrm>
            <a:off x="1905000" y="7874000"/>
            <a:ext cx="7159059"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defRPr sz="4200" cap="all" spc="126">
                <a:solidFill>
                  <a:srgbClr val="222222"/>
                </a:solidFill>
                <a:latin typeface="Montserrat"/>
                <a:ea typeface="Montserrat"/>
                <a:cs typeface="Montserrat"/>
                <a:sym typeface="Montserrat"/>
              </a:defRPr>
            </a:pPr>
            <a:r>
              <a:t>MODERN TEMPLATE</a:t>
            </a:r>
          </a:p>
          <a:p>
            <a:pPr algn="l">
              <a:defRPr sz="4200" cap="all" spc="126">
                <a:solidFill>
                  <a:srgbClr val="222222"/>
                </a:solidFill>
                <a:latin typeface="Montserrat"/>
                <a:ea typeface="Montserrat"/>
                <a:cs typeface="Montserrat"/>
                <a:sym typeface="Montserrat"/>
              </a:defRPr>
            </a:pPr>
            <a:r>
              <a:t>PRESENTATION</a:t>
            </a:r>
          </a:p>
        </p:txBody>
      </p:sp>
    </p:spTree>
    <p:extLst>
      <p:ext uri="{BB962C8B-B14F-4D97-AF65-F5344CB8AC3E}">
        <p14:creationId xmlns:p14="http://schemas.microsoft.com/office/powerpoint/2010/main" val="43818156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 name="Rectangle 27"/>
          <p:cNvSpPr txBox="1"/>
          <p:nvPr/>
        </p:nvSpPr>
        <p:spPr>
          <a:xfrm>
            <a:off x="1905000" y="1905000"/>
            <a:ext cx="9397504"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222222"/>
                </a:solidFill>
                <a:latin typeface="+mj-lt"/>
                <a:ea typeface="+mj-ea"/>
                <a:cs typeface="+mj-cs"/>
                <a:sym typeface="Proxima Nova Semibold"/>
              </a:defRPr>
            </a:pPr>
            <a:r>
              <a:t>This is our</a:t>
            </a:r>
          </a:p>
          <a:p>
            <a:pPr algn="l">
              <a:lnSpc>
                <a:spcPct val="90000"/>
              </a:lnSpc>
              <a:defRPr sz="7600">
                <a:solidFill>
                  <a:srgbClr val="222222"/>
                </a:solidFill>
                <a:latin typeface="+mj-lt"/>
                <a:ea typeface="+mj-ea"/>
                <a:cs typeface="+mj-cs"/>
                <a:sym typeface="Proxima Nova Semibold"/>
              </a:defRPr>
            </a:pPr>
            <a:r>
              <a:t>awesome team</a:t>
            </a:r>
          </a:p>
        </p:txBody>
      </p:sp>
      <p:sp>
        <p:nvSpPr>
          <p:cNvPr id="902" name="JONA MILLER"/>
          <p:cNvSpPr txBox="1"/>
          <p:nvPr/>
        </p:nvSpPr>
        <p:spPr>
          <a:xfrm>
            <a:off x="9389533" y="7365999"/>
            <a:ext cx="301413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JONA MILLER</a:t>
            </a:r>
          </a:p>
        </p:txBody>
      </p:sp>
      <p:sp>
        <p:nvSpPr>
          <p:cNvPr id="903" name="JOHN BLESA"/>
          <p:cNvSpPr txBox="1"/>
          <p:nvPr/>
        </p:nvSpPr>
        <p:spPr>
          <a:xfrm>
            <a:off x="9389533" y="5801359"/>
            <a:ext cx="301413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JOHN BLESA</a:t>
            </a:r>
          </a:p>
        </p:txBody>
      </p:sp>
      <p:sp>
        <p:nvSpPr>
          <p:cNvPr id="904" name="MILA BELLA"/>
          <p:cNvSpPr txBox="1"/>
          <p:nvPr/>
        </p:nvSpPr>
        <p:spPr>
          <a:xfrm>
            <a:off x="18034000" y="9400687"/>
            <a:ext cx="4444999"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MILA BELLA</a:t>
            </a:r>
          </a:p>
        </p:txBody>
      </p:sp>
      <p:sp>
        <p:nvSpPr>
          <p:cNvPr id="905" name="Rectangle 27"/>
          <p:cNvSpPr txBox="1"/>
          <p:nvPr/>
        </p:nvSpPr>
        <p:spPr>
          <a:xfrm>
            <a:off x="1905000" y="7874000"/>
            <a:ext cx="5352492"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ogren, nosotra sod seada dero meram takimata svero eos eta accum eto justo the fosduom dolmda jamo takimta sanctus estota oit drin for the in drundas mera is the druamet.</a:t>
            </a:r>
          </a:p>
        </p:txBody>
      </p:sp>
      <p:sp>
        <p:nvSpPr>
          <p:cNvPr id="3" name="Bildplatzhalter 2">
            <a:extLst>
              <a:ext uri="{FF2B5EF4-FFF2-40B4-BE49-F238E27FC236}">
                <a16:creationId xmlns:a16="http://schemas.microsoft.com/office/drawing/2014/main" id="{A5272100-1A22-5A47-920D-FC0AA86F41F1}"/>
              </a:ext>
            </a:extLst>
          </p:cNvPr>
          <p:cNvSpPr>
            <a:spLocks noGrp="1"/>
          </p:cNvSpPr>
          <p:nvPr>
            <p:ph type="pic" sz="quarter" idx="14"/>
          </p:nvPr>
        </p:nvSpPr>
        <p:spPr/>
      </p:sp>
      <p:sp>
        <p:nvSpPr>
          <p:cNvPr id="5" name="Bildplatzhalter 4">
            <a:extLst>
              <a:ext uri="{FF2B5EF4-FFF2-40B4-BE49-F238E27FC236}">
                <a16:creationId xmlns:a16="http://schemas.microsoft.com/office/drawing/2014/main" id="{F6605E8B-AE0E-A84B-99A4-9F07F6C8F24D}"/>
              </a:ext>
            </a:extLst>
          </p:cNvPr>
          <p:cNvSpPr>
            <a:spLocks noGrp="1"/>
          </p:cNvSpPr>
          <p:nvPr>
            <p:ph type="pic" sz="quarter" idx="15"/>
          </p:nvPr>
        </p:nvSpPr>
        <p:spPr/>
      </p:sp>
      <p:sp>
        <p:nvSpPr>
          <p:cNvPr id="7" name="Bildplatzhalter 6">
            <a:extLst>
              <a:ext uri="{FF2B5EF4-FFF2-40B4-BE49-F238E27FC236}">
                <a16:creationId xmlns:a16="http://schemas.microsoft.com/office/drawing/2014/main" id="{02A8BDB5-3F59-8346-B7AB-F0128EC65AB5}"/>
              </a:ext>
            </a:extLst>
          </p:cNvPr>
          <p:cNvSpPr>
            <a:spLocks noGrp="1"/>
          </p:cNvSpPr>
          <p:nvPr>
            <p:ph type="pic" sz="quarter" idx="13"/>
          </p:nvPr>
        </p:nvSpPr>
        <p:spPr/>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 name="Rectangle 27"/>
          <p:cNvSpPr txBox="1"/>
          <p:nvPr/>
        </p:nvSpPr>
        <p:spPr>
          <a:xfrm>
            <a:off x="15051413" y="10165079"/>
            <a:ext cx="7427588"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Colita kuasd bergren, nosotrad seen the takimta sorem ipsusit drin for the druamet.</a:t>
            </a:r>
          </a:p>
        </p:txBody>
      </p:sp>
      <p:sp>
        <p:nvSpPr>
          <p:cNvPr id="909" name="Rectangle 27"/>
          <p:cNvSpPr txBox="1"/>
          <p:nvPr/>
        </p:nvSpPr>
        <p:spPr>
          <a:xfrm>
            <a:off x="1905000" y="6626859"/>
            <a:ext cx="4791053"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Im Mark</a:t>
            </a:r>
          </a:p>
        </p:txBody>
      </p:sp>
      <p:sp>
        <p:nvSpPr>
          <p:cNvPr id="910" name="Rectangle 27"/>
          <p:cNvSpPr txBox="1"/>
          <p:nvPr/>
        </p:nvSpPr>
        <p:spPr>
          <a:xfrm>
            <a:off x="1905000" y="9352279"/>
            <a:ext cx="4791053" cy="1361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defRPr sz="4200" cap="all" spc="126">
                <a:solidFill>
                  <a:srgbClr val="222222"/>
                </a:solidFill>
                <a:latin typeface="Montserrat"/>
                <a:ea typeface="Montserrat"/>
                <a:cs typeface="Montserrat"/>
                <a:sym typeface="Montserrat"/>
              </a:defRPr>
            </a:pPr>
            <a:r>
              <a:t>Designer &amp;</a:t>
            </a:r>
          </a:p>
          <a:p>
            <a:pPr algn="l">
              <a:defRPr sz="4200" cap="all" spc="126">
                <a:solidFill>
                  <a:srgbClr val="222222"/>
                </a:solidFill>
                <a:latin typeface="Montserrat"/>
                <a:ea typeface="Montserrat"/>
                <a:cs typeface="Montserrat"/>
                <a:sym typeface="Montserrat"/>
              </a:defRPr>
            </a:pPr>
            <a:r>
              <a:t>Photograph</a:t>
            </a:r>
          </a:p>
        </p:txBody>
      </p:sp>
      <p:sp>
        <p:nvSpPr>
          <p:cNvPr id="911" name="Rectangle 27"/>
          <p:cNvSpPr txBox="1"/>
          <p:nvPr/>
        </p:nvSpPr>
        <p:spPr>
          <a:xfrm>
            <a:off x="15051413" y="1905000"/>
            <a:ext cx="7349615"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STart My Success</a:t>
            </a:r>
          </a:p>
        </p:txBody>
      </p:sp>
      <p:sp>
        <p:nvSpPr>
          <p:cNvPr id="912" name="Rectangle 27"/>
          <p:cNvSpPr txBox="1"/>
          <p:nvPr/>
        </p:nvSpPr>
        <p:spPr>
          <a:xfrm>
            <a:off x="15051413" y="3566159"/>
            <a:ext cx="7427587"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anctus est vero eosun etasmco accusam eto justo fosduom dolores etomda jam rebum. Steot clita kuasd undas merada, nosotrad seat the takimta sanctus estomas orem ipsusit drin for the druamet.</a:t>
            </a:r>
          </a:p>
        </p:txBody>
      </p:sp>
      <p:grpSp>
        <p:nvGrpSpPr>
          <p:cNvPr id="916" name="Gruppieren"/>
          <p:cNvGrpSpPr/>
          <p:nvPr/>
        </p:nvGrpSpPr>
        <p:grpSpPr>
          <a:xfrm>
            <a:off x="15051413" y="7874000"/>
            <a:ext cx="5209857" cy="1270000"/>
            <a:chOff x="0" y="0"/>
            <a:chExt cx="5209856" cy="1270000"/>
          </a:xfrm>
        </p:grpSpPr>
        <p:sp>
          <p:nvSpPr>
            <p:cNvPr id="913" name="Abgerundetes Rechteck"/>
            <p:cNvSpPr/>
            <p:nvPr/>
          </p:nvSpPr>
          <p:spPr>
            <a:xfrm>
              <a:off x="0" y="0"/>
              <a:ext cx="5209857" cy="1270000"/>
            </a:xfrm>
            <a:prstGeom prst="roundRect">
              <a:avLst>
                <a:gd name="adj" fmla="val 50000"/>
              </a:avLst>
            </a:prstGeom>
            <a:solidFill>
              <a:srgbClr val="151314"/>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914" name="LEARN MORE"/>
            <p:cNvSpPr txBox="1"/>
            <p:nvPr/>
          </p:nvSpPr>
          <p:spPr>
            <a:xfrm>
              <a:off x="1893147" y="355600"/>
              <a:ext cx="2805606" cy="5588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lnSpc>
                  <a:spcPct val="120000"/>
                </a:lnSpc>
                <a:defRPr sz="3000">
                  <a:solidFill>
                    <a:srgbClr val="FFFFFF"/>
                  </a:solidFill>
                  <a:latin typeface="+mn-lt"/>
                  <a:ea typeface="+mn-ea"/>
                  <a:cs typeface="+mn-cs"/>
                  <a:sym typeface="Proxima Nova"/>
                </a:defRPr>
              </a:lvl1pPr>
            </a:lstStyle>
            <a:p>
              <a:r>
                <a:t>LEARN MORE</a:t>
              </a:r>
            </a:p>
          </p:txBody>
        </p:sp>
        <p:sp>
          <p:nvSpPr>
            <p:cNvPr id="915" name="Form"/>
            <p:cNvSpPr/>
            <p:nvPr/>
          </p:nvSpPr>
          <p:spPr>
            <a:xfrm>
              <a:off x="635000" y="330199"/>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 name="Bildplatzhalter 2">
            <a:extLst>
              <a:ext uri="{FF2B5EF4-FFF2-40B4-BE49-F238E27FC236}">
                <a16:creationId xmlns:a16="http://schemas.microsoft.com/office/drawing/2014/main" id="{47882E7B-4D02-5842-8FAA-06B8F7FE9CF5}"/>
              </a:ext>
            </a:extLst>
          </p:cNvPr>
          <p:cNvSpPr>
            <a:spLocks noGrp="1"/>
          </p:cNvSpPr>
          <p:nvPr>
            <p:ph type="pic" sz="quarter" idx="13"/>
          </p:nvPr>
        </p:nvSpPr>
        <p:spPr/>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 name="JONA MILLER"/>
          <p:cNvSpPr txBox="1"/>
          <p:nvPr/>
        </p:nvSpPr>
        <p:spPr>
          <a:xfrm>
            <a:off x="9966083" y="9491385"/>
            <a:ext cx="444956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JONA MILLER</a:t>
            </a:r>
          </a:p>
        </p:txBody>
      </p:sp>
      <p:sp>
        <p:nvSpPr>
          <p:cNvPr id="922" name="Creative Design"/>
          <p:cNvSpPr txBox="1"/>
          <p:nvPr/>
        </p:nvSpPr>
        <p:spPr>
          <a:xfrm>
            <a:off x="9967266" y="10163142"/>
            <a:ext cx="44494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Creative Design</a:t>
            </a:r>
          </a:p>
        </p:txBody>
      </p:sp>
      <p:sp>
        <p:nvSpPr>
          <p:cNvPr id="923" name="CEO - Founder"/>
          <p:cNvSpPr txBox="1"/>
          <p:nvPr/>
        </p:nvSpPr>
        <p:spPr>
          <a:xfrm>
            <a:off x="3633751" y="10163142"/>
            <a:ext cx="444516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CEO - Founder</a:t>
            </a:r>
          </a:p>
        </p:txBody>
      </p:sp>
      <p:sp>
        <p:nvSpPr>
          <p:cNvPr id="924" name="JOHN BLESA"/>
          <p:cNvSpPr txBox="1"/>
          <p:nvPr/>
        </p:nvSpPr>
        <p:spPr>
          <a:xfrm>
            <a:off x="16506135" y="9491385"/>
            <a:ext cx="444946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JOHN BLESA</a:t>
            </a:r>
          </a:p>
        </p:txBody>
      </p:sp>
      <p:sp>
        <p:nvSpPr>
          <p:cNvPr id="925" name="Development"/>
          <p:cNvSpPr txBox="1"/>
          <p:nvPr/>
        </p:nvSpPr>
        <p:spPr>
          <a:xfrm>
            <a:off x="16506135" y="10163142"/>
            <a:ext cx="444966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Development</a:t>
            </a:r>
          </a:p>
        </p:txBody>
      </p:sp>
      <p:sp>
        <p:nvSpPr>
          <p:cNvPr id="926" name="TOM SMITH"/>
          <p:cNvSpPr txBox="1"/>
          <p:nvPr/>
        </p:nvSpPr>
        <p:spPr>
          <a:xfrm>
            <a:off x="3633913" y="9491385"/>
            <a:ext cx="4444999"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TOM SMITH</a:t>
            </a:r>
          </a:p>
        </p:txBody>
      </p:sp>
      <p:sp>
        <p:nvSpPr>
          <p:cNvPr id="927"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team</a:t>
            </a:r>
          </a:p>
        </p:txBody>
      </p:sp>
      <p:sp>
        <p:nvSpPr>
          <p:cNvPr id="928" name="Rectangle 27"/>
          <p:cNvSpPr txBox="1"/>
          <p:nvPr/>
        </p:nvSpPr>
        <p:spPr>
          <a:xfrm>
            <a:off x="12954000" y="1905000"/>
            <a:ext cx="95250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ipsusit drin for the the murda insam ons druamet.</a:t>
            </a:r>
          </a:p>
        </p:txBody>
      </p:sp>
      <p:sp>
        <p:nvSpPr>
          <p:cNvPr id="929" name="Form"/>
          <p:cNvSpPr/>
          <p:nvPr/>
        </p:nvSpPr>
        <p:spPr>
          <a:xfrm>
            <a:off x="4421231" y="11012698"/>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0" name="Form"/>
          <p:cNvSpPr/>
          <p:nvPr/>
        </p:nvSpPr>
        <p:spPr>
          <a:xfrm>
            <a:off x="5996033" y="11012698"/>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1" name="Form"/>
          <p:cNvSpPr/>
          <p:nvPr/>
        </p:nvSpPr>
        <p:spPr>
          <a:xfrm>
            <a:off x="6783431" y="11012698"/>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2" name="Form"/>
          <p:cNvSpPr/>
          <p:nvPr/>
        </p:nvSpPr>
        <p:spPr>
          <a:xfrm>
            <a:off x="5208631" y="11012698"/>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3" name="Form"/>
          <p:cNvSpPr/>
          <p:nvPr/>
        </p:nvSpPr>
        <p:spPr>
          <a:xfrm>
            <a:off x="10756900" y="1101243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4" name="Form"/>
          <p:cNvSpPr/>
          <p:nvPr/>
        </p:nvSpPr>
        <p:spPr>
          <a:xfrm>
            <a:off x="12331701" y="1101243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5" name="Form"/>
          <p:cNvSpPr/>
          <p:nvPr/>
        </p:nvSpPr>
        <p:spPr>
          <a:xfrm>
            <a:off x="13119100" y="110124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6" name="Form"/>
          <p:cNvSpPr/>
          <p:nvPr/>
        </p:nvSpPr>
        <p:spPr>
          <a:xfrm>
            <a:off x="11544300" y="1101243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7" name="Form"/>
          <p:cNvSpPr/>
          <p:nvPr/>
        </p:nvSpPr>
        <p:spPr>
          <a:xfrm>
            <a:off x="17295769" y="11012698"/>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8" name="Form"/>
          <p:cNvSpPr/>
          <p:nvPr/>
        </p:nvSpPr>
        <p:spPr>
          <a:xfrm>
            <a:off x="18870569" y="11012698"/>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9" name="Form"/>
          <p:cNvSpPr/>
          <p:nvPr/>
        </p:nvSpPr>
        <p:spPr>
          <a:xfrm>
            <a:off x="19657969" y="11012698"/>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40" name="Form"/>
          <p:cNvSpPr/>
          <p:nvPr/>
        </p:nvSpPr>
        <p:spPr>
          <a:xfrm>
            <a:off x="18083169" y="11012698"/>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5CD9B093-85AD-0F4B-8C2D-D56FE6519866}"/>
              </a:ext>
            </a:extLst>
          </p:cNvPr>
          <p:cNvSpPr>
            <a:spLocks noGrp="1"/>
          </p:cNvSpPr>
          <p:nvPr>
            <p:ph type="pic" sz="quarter" idx="13"/>
          </p:nvPr>
        </p:nvSpPr>
        <p:spPr/>
      </p:sp>
      <p:sp>
        <p:nvSpPr>
          <p:cNvPr id="5" name="Bildplatzhalter 4">
            <a:extLst>
              <a:ext uri="{FF2B5EF4-FFF2-40B4-BE49-F238E27FC236}">
                <a16:creationId xmlns:a16="http://schemas.microsoft.com/office/drawing/2014/main" id="{4CA3CC97-0F4A-324C-B2D5-4D35003B6404}"/>
              </a:ext>
            </a:extLst>
          </p:cNvPr>
          <p:cNvSpPr>
            <a:spLocks noGrp="1"/>
          </p:cNvSpPr>
          <p:nvPr>
            <p:ph type="pic" sz="quarter" idx="14"/>
          </p:nvPr>
        </p:nvSpPr>
        <p:spPr/>
      </p:sp>
      <p:sp>
        <p:nvSpPr>
          <p:cNvPr id="7" name="Bildplatzhalter 6">
            <a:extLst>
              <a:ext uri="{FF2B5EF4-FFF2-40B4-BE49-F238E27FC236}">
                <a16:creationId xmlns:a16="http://schemas.microsoft.com/office/drawing/2014/main" id="{1B9B84CC-1F92-F74B-A875-665FFC3A9F73}"/>
              </a:ext>
            </a:extLst>
          </p:cNvPr>
          <p:cNvSpPr>
            <a:spLocks noGrp="1"/>
          </p:cNvSpPr>
          <p:nvPr>
            <p:ph type="pic" sz="quarter" idx="15"/>
          </p:nvPr>
        </p:nvSpPr>
        <p:spPr/>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 name="Rechteck"/>
          <p:cNvSpPr/>
          <p:nvPr/>
        </p:nvSpPr>
        <p:spPr>
          <a:xfrm>
            <a:off x="-1" y="-1"/>
            <a:ext cx="24384001" cy="5716298"/>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943" name="Rectangle 27"/>
          <p:cNvSpPr txBox="1"/>
          <p:nvPr/>
        </p:nvSpPr>
        <p:spPr>
          <a:xfrm>
            <a:off x="1909664" y="10563859"/>
            <a:ext cx="9397504"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This is our team</a:t>
            </a:r>
          </a:p>
        </p:txBody>
      </p:sp>
      <p:sp>
        <p:nvSpPr>
          <p:cNvPr id="944" name="TOM SMITH"/>
          <p:cNvSpPr txBox="1"/>
          <p:nvPr/>
        </p:nvSpPr>
        <p:spPr>
          <a:xfrm>
            <a:off x="1909664" y="2423159"/>
            <a:ext cx="4444999"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FFFFFF"/>
                </a:solidFill>
                <a:latin typeface="+mn-lt"/>
                <a:ea typeface="+mn-ea"/>
                <a:cs typeface="+mn-cs"/>
                <a:sym typeface="Proxima Nova"/>
              </a:defRPr>
            </a:lvl1pPr>
          </a:lstStyle>
          <a:p>
            <a:r>
              <a:t>TOM SMITH</a:t>
            </a:r>
          </a:p>
        </p:txBody>
      </p:sp>
      <p:grpSp>
        <p:nvGrpSpPr>
          <p:cNvPr id="949" name="Gruppieren"/>
          <p:cNvGrpSpPr/>
          <p:nvPr/>
        </p:nvGrpSpPr>
        <p:grpSpPr>
          <a:xfrm>
            <a:off x="1904999" y="8432531"/>
            <a:ext cx="2870202" cy="508001"/>
            <a:chOff x="0" y="0"/>
            <a:chExt cx="2870200" cy="508000"/>
          </a:xfrm>
        </p:grpSpPr>
        <p:sp>
          <p:nvSpPr>
            <p:cNvPr id="945" name="Form"/>
            <p:cNvSpPr/>
            <p:nvPr/>
          </p:nvSpPr>
          <p:spPr>
            <a:xfrm>
              <a:off x="0" y="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46" name="Form"/>
            <p:cNvSpPr/>
            <p:nvPr/>
          </p:nvSpPr>
          <p:spPr>
            <a:xfrm>
              <a:off x="1574801" y="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47" name="Form"/>
            <p:cNvSpPr/>
            <p:nvPr/>
          </p:nvSpPr>
          <p:spPr>
            <a:xfrm>
              <a:off x="23622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48" name="Form"/>
            <p:cNvSpPr/>
            <p:nvPr/>
          </p:nvSpPr>
          <p:spPr>
            <a:xfrm>
              <a:off x="7874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50" name="JONA MILLER"/>
          <p:cNvSpPr txBox="1"/>
          <p:nvPr/>
        </p:nvSpPr>
        <p:spPr>
          <a:xfrm>
            <a:off x="7283715" y="2423159"/>
            <a:ext cx="444956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FFFFFF"/>
                </a:solidFill>
                <a:latin typeface="+mn-lt"/>
                <a:ea typeface="+mn-ea"/>
                <a:cs typeface="+mn-cs"/>
                <a:sym typeface="Proxima Nova"/>
              </a:defRPr>
            </a:lvl1pPr>
          </a:lstStyle>
          <a:p>
            <a:r>
              <a:t>JONA MILLER</a:t>
            </a:r>
          </a:p>
        </p:txBody>
      </p:sp>
      <p:sp>
        <p:nvSpPr>
          <p:cNvPr id="951" name="Form"/>
          <p:cNvSpPr/>
          <p:nvPr/>
        </p:nvSpPr>
        <p:spPr>
          <a:xfrm>
            <a:off x="7281333" y="8382000"/>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2" name="Form"/>
          <p:cNvSpPr/>
          <p:nvPr/>
        </p:nvSpPr>
        <p:spPr>
          <a:xfrm>
            <a:off x="8856134" y="838200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3" name="Form"/>
          <p:cNvSpPr/>
          <p:nvPr/>
        </p:nvSpPr>
        <p:spPr>
          <a:xfrm>
            <a:off x="9643533" y="8382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4" name="Form"/>
          <p:cNvSpPr/>
          <p:nvPr/>
        </p:nvSpPr>
        <p:spPr>
          <a:xfrm>
            <a:off x="8068733" y="8382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5" name="JOHN BLESA"/>
          <p:cNvSpPr txBox="1"/>
          <p:nvPr/>
        </p:nvSpPr>
        <p:spPr>
          <a:xfrm>
            <a:off x="12660097" y="2423159"/>
            <a:ext cx="44494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FFFFFF"/>
                </a:solidFill>
                <a:latin typeface="+mn-lt"/>
                <a:ea typeface="+mn-ea"/>
                <a:cs typeface="+mn-cs"/>
                <a:sym typeface="Proxima Nova"/>
              </a:defRPr>
            </a:lvl1pPr>
          </a:lstStyle>
          <a:p>
            <a:r>
              <a:t>JOHN BLESA</a:t>
            </a:r>
          </a:p>
        </p:txBody>
      </p:sp>
      <p:sp>
        <p:nvSpPr>
          <p:cNvPr id="956" name="Form"/>
          <p:cNvSpPr/>
          <p:nvPr/>
        </p:nvSpPr>
        <p:spPr>
          <a:xfrm>
            <a:off x="12657667" y="8381731"/>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7" name="Form"/>
          <p:cNvSpPr/>
          <p:nvPr/>
        </p:nvSpPr>
        <p:spPr>
          <a:xfrm>
            <a:off x="14232467" y="8381731"/>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8" name="Form"/>
          <p:cNvSpPr/>
          <p:nvPr/>
        </p:nvSpPr>
        <p:spPr>
          <a:xfrm>
            <a:off x="15019867" y="83817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59" name="Form"/>
          <p:cNvSpPr/>
          <p:nvPr/>
        </p:nvSpPr>
        <p:spPr>
          <a:xfrm>
            <a:off x="13445067" y="83817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0" name="MILA BELLA"/>
          <p:cNvSpPr txBox="1"/>
          <p:nvPr/>
        </p:nvSpPr>
        <p:spPr>
          <a:xfrm>
            <a:off x="18038663" y="2423159"/>
            <a:ext cx="4445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FFFFFF"/>
                </a:solidFill>
                <a:latin typeface="+mn-lt"/>
                <a:ea typeface="+mn-ea"/>
                <a:cs typeface="+mn-cs"/>
                <a:sym typeface="Proxima Nova"/>
              </a:defRPr>
            </a:lvl1pPr>
          </a:lstStyle>
          <a:p>
            <a:r>
              <a:t>MILA BELLA</a:t>
            </a:r>
          </a:p>
        </p:txBody>
      </p:sp>
      <p:sp>
        <p:nvSpPr>
          <p:cNvPr id="961" name="Form"/>
          <p:cNvSpPr/>
          <p:nvPr/>
        </p:nvSpPr>
        <p:spPr>
          <a:xfrm>
            <a:off x="18038663" y="8321139"/>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2" name="Form"/>
          <p:cNvSpPr/>
          <p:nvPr/>
        </p:nvSpPr>
        <p:spPr>
          <a:xfrm>
            <a:off x="19613464" y="8321139"/>
            <a:ext cx="508001" cy="5078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3" name="Form"/>
          <p:cNvSpPr/>
          <p:nvPr/>
        </p:nvSpPr>
        <p:spPr>
          <a:xfrm>
            <a:off x="20400863" y="8321139"/>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4" name="Form"/>
          <p:cNvSpPr/>
          <p:nvPr/>
        </p:nvSpPr>
        <p:spPr>
          <a:xfrm>
            <a:off x="18826063" y="8321139"/>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65" name="Rectangle 27"/>
          <p:cNvSpPr txBox="1"/>
          <p:nvPr/>
        </p:nvSpPr>
        <p:spPr>
          <a:xfrm>
            <a:off x="12660097" y="10769600"/>
            <a:ext cx="9823567"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Dos aimata svero eos eta accusam eto justo fosduom dolores etomda jam takimta sanctus esousit drin for the druamet.</a:t>
            </a:r>
          </a:p>
        </p:txBody>
      </p:sp>
      <p:sp>
        <p:nvSpPr>
          <p:cNvPr id="3" name="Bildplatzhalter 2">
            <a:extLst>
              <a:ext uri="{FF2B5EF4-FFF2-40B4-BE49-F238E27FC236}">
                <a16:creationId xmlns:a16="http://schemas.microsoft.com/office/drawing/2014/main" id="{B10A12BA-6403-CD44-A157-F3E4EC4CA912}"/>
              </a:ext>
            </a:extLst>
          </p:cNvPr>
          <p:cNvSpPr>
            <a:spLocks noGrp="1"/>
          </p:cNvSpPr>
          <p:nvPr>
            <p:ph type="pic" sz="quarter" idx="13"/>
          </p:nvPr>
        </p:nvSpPr>
        <p:spPr/>
      </p:sp>
      <p:sp>
        <p:nvSpPr>
          <p:cNvPr id="5" name="Bildplatzhalter 4">
            <a:extLst>
              <a:ext uri="{FF2B5EF4-FFF2-40B4-BE49-F238E27FC236}">
                <a16:creationId xmlns:a16="http://schemas.microsoft.com/office/drawing/2014/main" id="{0AF82295-3DF7-C74C-8E6D-C5CEF9FC98A9}"/>
              </a:ext>
            </a:extLst>
          </p:cNvPr>
          <p:cNvSpPr>
            <a:spLocks noGrp="1"/>
          </p:cNvSpPr>
          <p:nvPr>
            <p:ph type="pic" sz="quarter" idx="15"/>
          </p:nvPr>
        </p:nvSpPr>
        <p:spPr/>
      </p:sp>
      <p:sp>
        <p:nvSpPr>
          <p:cNvPr id="7" name="Bildplatzhalter 6">
            <a:extLst>
              <a:ext uri="{FF2B5EF4-FFF2-40B4-BE49-F238E27FC236}">
                <a16:creationId xmlns:a16="http://schemas.microsoft.com/office/drawing/2014/main" id="{CAF527DE-9377-A84D-A8A7-E989D4B72D1E}"/>
              </a:ext>
            </a:extLst>
          </p:cNvPr>
          <p:cNvSpPr>
            <a:spLocks noGrp="1"/>
          </p:cNvSpPr>
          <p:nvPr>
            <p:ph type="pic" sz="quarter" idx="16"/>
          </p:nvPr>
        </p:nvSpPr>
        <p:spPr/>
      </p:sp>
      <p:sp>
        <p:nvSpPr>
          <p:cNvPr id="9" name="Bildplatzhalter 8">
            <a:extLst>
              <a:ext uri="{FF2B5EF4-FFF2-40B4-BE49-F238E27FC236}">
                <a16:creationId xmlns:a16="http://schemas.microsoft.com/office/drawing/2014/main" id="{97E0B3EF-07F4-8041-98FA-85B1B4295DE6}"/>
              </a:ext>
            </a:extLst>
          </p:cNvPr>
          <p:cNvSpPr>
            <a:spLocks noGrp="1"/>
          </p:cNvSpPr>
          <p:nvPr>
            <p:ph type="pic" sz="quarter" idx="14"/>
          </p:nvPr>
        </p:nvSpPr>
        <p:spPr/>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 name="Rectangle 27"/>
          <p:cNvSpPr txBox="1"/>
          <p:nvPr/>
        </p:nvSpPr>
        <p:spPr>
          <a:xfrm>
            <a:off x="1905000" y="1905000"/>
            <a:ext cx="9712787"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Mark Smith</a:t>
            </a:r>
          </a:p>
        </p:txBody>
      </p:sp>
      <p:sp>
        <p:nvSpPr>
          <p:cNvPr id="973" name="Rechteck"/>
          <p:cNvSpPr/>
          <p:nvPr/>
        </p:nvSpPr>
        <p:spPr>
          <a:xfrm>
            <a:off x="11655886" y="8967354"/>
            <a:ext cx="5080001" cy="76201"/>
          </a:xfrm>
          <a:prstGeom prst="roundRect">
            <a:avLst>
              <a:gd name="adj" fmla="val 0"/>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974" name="Rectangle 27"/>
          <p:cNvSpPr txBox="1"/>
          <p:nvPr/>
        </p:nvSpPr>
        <p:spPr>
          <a:xfrm>
            <a:off x="11617786" y="8256983"/>
            <a:ext cx="22138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Design</a:t>
            </a:r>
          </a:p>
        </p:txBody>
      </p:sp>
      <p:sp>
        <p:nvSpPr>
          <p:cNvPr id="975" name="Rechteck"/>
          <p:cNvSpPr/>
          <p:nvPr/>
        </p:nvSpPr>
        <p:spPr>
          <a:xfrm>
            <a:off x="11655886" y="10161651"/>
            <a:ext cx="5715001" cy="76201"/>
          </a:xfrm>
          <a:prstGeom prst="roundRect">
            <a:avLst>
              <a:gd name="adj" fmla="val 0"/>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976" name="Rectangle 27"/>
          <p:cNvSpPr txBox="1"/>
          <p:nvPr/>
        </p:nvSpPr>
        <p:spPr>
          <a:xfrm>
            <a:off x="11617786" y="9451280"/>
            <a:ext cx="254863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Development</a:t>
            </a:r>
          </a:p>
        </p:txBody>
      </p:sp>
      <p:sp>
        <p:nvSpPr>
          <p:cNvPr id="977" name="Rectangle 27"/>
          <p:cNvSpPr txBox="1"/>
          <p:nvPr/>
        </p:nvSpPr>
        <p:spPr>
          <a:xfrm>
            <a:off x="11617786" y="3823528"/>
            <a:ext cx="5460902" cy="1361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Developer and Design</a:t>
            </a:r>
          </a:p>
        </p:txBody>
      </p:sp>
      <p:sp>
        <p:nvSpPr>
          <p:cNvPr id="978" name="Sedma diam dnie nonumy eirmod tempor invidunt utony thenoy labore etodre dolore desando frond iron lares in this greadon."/>
          <p:cNvSpPr txBox="1"/>
          <p:nvPr/>
        </p:nvSpPr>
        <p:spPr>
          <a:xfrm>
            <a:off x="11617786" y="5846801"/>
            <a:ext cx="8348762" cy="1656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Sedma diam dnie nonumy eirmod tempor invidunt utony thenoy labore etodre dolore desando frond iron lares in this greadon.</a:t>
            </a:r>
          </a:p>
        </p:txBody>
      </p:sp>
      <p:sp>
        <p:nvSpPr>
          <p:cNvPr id="979" name="Rechteck"/>
          <p:cNvSpPr/>
          <p:nvPr/>
        </p:nvSpPr>
        <p:spPr>
          <a:xfrm>
            <a:off x="11655886" y="11355949"/>
            <a:ext cx="4445001" cy="76201"/>
          </a:xfrm>
          <a:prstGeom prst="roundRect">
            <a:avLst>
              <a:gd name="adj" fmla="val 0"/>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980" name="Rectangle 27"/>
          <p:cNvSpPr txBox="1"/>
          <p:nvPr/>
        </p:nvSpPr>
        <p:spPr>
          <a:xfrm>
            <a:off x="11617786" y="10645578"/>
            <a:ext cx="254863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Marketing</a:t>
            </a:r>
          </a:p>
        </p:txBody>
      </p:sp>
      <p:sp>
        <p:nvSpPr>
          <p:cNvPr id="981" name="Form"/>
          <p:cNvSpPr/>
          <p:nvPr/>
        </p:nvSpPr>
        <p:spPr>
          <a:xfrm>
            <a:off x="19608800" y="468757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82" name="Form"/>
          <p:cNvSpPr/>
          <p:nvPr/>
        </p:nvSpPr>
        <p:spPr>
          <a:xfrm>
            <a:off x="21183601" y="468757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83" name="Form"/>
          <p:cNvSpPr/>
          <p:nvPr/>
        </p:nvSpPr>
        <p:spPr>
          <a:xfrm>
            <a:off x="21971000" y="468757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84" name="Form"/>
          <p:cNvSpPr/>
          <p:nvPr/>
        </p:nvSpPr>
        <p:spPr>
          <a:xfrm>
            <a:off x="20396200" y="468757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87350399-A3E0-3040-9264-EF67F948034C}"/>
              </a:ext>
            </a:extLst>
          </p:cNvPr>
          <p:cNvSpPr>
            <a:spLocks noGrp="1"/>
          </p:cNvSpPr>
          <p:nvPr>
            <p:ph type="pic" sz="quarter" idx="13"/>
          </p:nvPr>
        </p:nvSpPr>
        <p:spPr/>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0"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This is our team</a:t>
            </a:r>
          </a:p>
        </p:txBody>
      </p:sp>
      <p:sp>
        <p:nvSpPr>
          <p:cNvPr id="991" name="TOM SMITH"/>
          <p:cNvSpPr txBox="1"/>
          <p:nvPr/>
        </p:nvSpPr>
        <p:spPr>
          <a:xfrm>
            <a:off x="1905000" y="9400687"/>
            <a:ext cx="4444999"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TOM SMITH</a:t>
            </a:r>
          </a:p>
        </p:txBody>
      </p:sp>
      <p:grpSp>
        <p:nvGrpSpPr>
          <p:cNvPr id="996" name="Gruppieren"/>
          <p:cNvGrpSpPr/>
          <p:nvPr/>
        </p:nvGrpSpPr>
        <p:grpSpPr>
          <a:xfrm>
            <a:off x="1904999" y="10337531"/>
            <a:ext cx="2870202" cy="508001"/>
            <a:chOff x="0" y="0"/>
            <a:chExt cx="2870200" cy="508000"/>
          </a:xfrm>
        </p:grpSpPr>
        <p:sp>
          <p:nvSpPr>
            <p:cNvPr id="992" name="Form"/>
            <p:cNvSpPr/>
            <p:nvPr/>
          </p:nvSpPr>
          <p:spPr>
            <a:xfrm>
              <a:off x="0" y="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93" name="Form"/>
            <p:cNvSpPr/>
            <p:nvPr/>
          </p:nvSpPr>
          <p:spPr>
            <a:xfrm>
              <a:off x="1574801" y="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94" name="Form"/>
            <p:cNvSpPr/>
            <p:nvPr/>
          </p:nvSpPr>
          <p:spPr>
            <a:xfrm>
              <a:off x="23622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95" name="Form"/>
            <p:cNvSpPr/>
            <p:nvPr/>
          </p:nvSpPr>
          <p:spPr>
            <a:xfrm>
              <a:off x="7874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97" name="JONA MILLER"/>
          <p:cNvSpPr txBox="1"/>
          <p:nvPr/>
        </p:nvSpPr>
        <p:spPr>
          <a:xfrm>
            <a:off x="7279051" y="9400687"/>
            <a:ext cx="444956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JONA MILLER</a:t>
            </a:r>
          </a:p>
        </p:txBody>
      </p:sp>
      <p:sp>
        <p:nvSpPr>
          <p:cNvPr id="998" name="Form"/>
          <p:cNvSpPr/>
          <p:nvPr/>
        </p:nvSpPr>
        <p:spPr>
          <a:xfrm>
            <a:off x="7281333" y="10287000"/>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99" name="Form"/>
          <p:cNvSpPr/>
          <p:nvPr/>
        </p:nvSpPr>
        <p:spPr>
          <a:xfrm>
            <a:off x="8856134" y="1028700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0" name="Form"/>
          <p:cNvSpPr/>
          <p:nvPr/>
        </p:nvSpPr>
        <p:spPr>
          <a:xfrm>
            <a:off x="9643533" y="10287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1" name="Form"/>
          <p:cNvSpPr/>
          <p:nvPr/>
        </p:nvSpPr>
        <p:spPr>
          <a:xfrm>
            <a:off x="8068733" y="10287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2" name="JOHN BLESA"/>
          <p:cNvSpPr txBox="1"/>
          <p:nvPr/>
        </p:nvSpPr>
        <p:spPr>
          <a:xfrm>
            <a:off x="12655433" y="9400687"/>
            <a:ext cx="44494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JOHN BLESA</a:t>
            </a:r>
          </a:p>
        </p:txBody>
      </p:sp>
      <p:sp>
        <p:nvSpPr>
          <p:cNvPr id="1003" name="Form"/>
          <p:cNvSpPr/>
          <p:nvPr/>
        </p:nvSpPr>
        <p:spPr>
          <a:xfrm>
            <a:off x="12657667" y="10286731"/>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4" name="Form"/>
          <p:cNvSpPr/>
          <p:nvPr/>
        </p:nvSpPr>
        <p:spPr>
          <a:xfrm>
            <a:off x="14232467" y="10286731"/>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5" name="Form"/>
          <p:cNvSpPr/>
          <p:nvPr/>
        </p:nvSpPr>
        <p:spPr>
          <a:xfrm>
            <a:off x="15019867" y="102867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6" name="Form"/>
          <p:cNvSpPr/>
          <p:nvPr/>
        </p:nvSpPr>
        <p:spPr>
          <a:xfrm>
            <a:off x="13445067" y="102867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7" name="MILA BELLA"/>
          <p:cNvSpPr txBox="1"/>
          <p:nvPr/>
        </p:nvSpPr>
        <p:spPr>
          <a:xfrm>
            <a:off x="18034000" y="9400687"/>
            <a:ext cx="4444999"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MILA BELLA</a:t>
            </a:r>
          </a:p>
        </p:txBody>
      </p:sp>
      <p:sp>
        <p:nvSpPr>
          <p:cNvPr id="1008" name="Form"/>
          <p:cNvSpPr/>
          <p:nvPr/>
        </p:nvSpPr>
        <p:spPr>
          <a:xfrm>
            <a:off x="18038663" y="10226139"/>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09" name="Form"/>
          <p:cNvSpPr/>
          <p:nvPr/>
        </p:nvSpPr>
        <p:spPr>
          <a:xfrm>
            <a:off x="19613464" y="10226139"/>
            <a:ext cx="508001" cy="5078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0" name="Form"/>
          <p:cNvSpPr/>
          <p:nvPr/>
        </p:nvSpPr>
        <p:spPr>
          <a:xfrm>
            <a:off x="20400863" y="10226139"/>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1" name="Form"/>
          <p:cNvSpPr/>
          <p:nvPr/>
        </p:nvSpPr>
        <p:spPr>
          <a:xfrm>
            <a:off x="18826063" y="10226139"/>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2" name="Rectangle 27"/>
          <p:cNvSpPr txBox="1"/>
          <p:nvPr/>
        </p:nvSpPr>
        <p:spPr>
          <a:xfrm>
            <a:off x="12657666" y="2165350"/>
            <a:ext cx="9821334"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3" name="Bildplatzhalter 2">
            <a:extLst>
              <a:ext uri="{FF2B5EF4-FFF2-40B4-BE49-F238E27FC236}">
                <a16:creationId xmlns:a16="http://schemas.microsoft.com/office/drawing/2014/main" id="{EBA3B82E-1D2A-BB47-A549-938C29B46C6C}"/>
              </a:ext>
            </a:extLst>
          </p:cNvPr>
          <p:cNvSpPr>
            <a:spLocks noGrp="1"/>
          </p:cNvSpPr>
          <p:nvPr>
            <p:ph type="pic" sz="quarter" idx="13"/>
          </p:nvPr>
        </p:nvSpPr>
        <p:spPr/>
      </p:sp>
      <p:sp>
        <p:nvSpPr>
          <p:cNvPr id="5" name="Bildplatzhalter 4">
            <a:extLst>
              <a:ext uri="{FF2B5EF4-FFF2-40B4-BE49-F238E27FC236}">
                <a16:creationId xmlns:a16="http://schemas.microsoft.com/office/drawing/2014/main" id="{38F2F332-26FE-1940-B060-7855927C3C9B}"/>
              </a:ext>
            </a:extLst>
          </p:cNvPr>
          <p:cNvSpPr>
            <a:spLocks noGrp="1"/>
          </p:cNvSpPr>
          <p:nvPr>
            <p:ph type="pic" sz="quarter" idx="15"/>
          </p:nvPr>
        </p:nvSpPr>
        <p:spPr/>
      </p:sp>
      <p:sp>
        <p:nvSpPr>
          <p:cNvPr id="7" name="Bildplatzhalter 6">
            <a:extLst>
              <a:ext uri="{FF2B5EF4-FFF2-40B4-BE49-F238E27FC236}">
                <a16:creationId xmlns:a16="http://schemas.microsoft.com/office/drawing/2014/main" id="{A86276D9-1D85-9F49-8E3D-4308BD36718D}"/>
              </a:ext>
            </a:extLst>
          </p:cNvPr>
          <p:cNvSpPr>
            <a:spLocks noGrp="1"/>
          </p:cNvSpPr>
          <p:nvPr>
            <p:ph type="pic" sz="quarter" idx="16"/>
          </p:nvPr>
        </p:nvSpPr>
        <p:spPr/>
      </p:sp>
      <p:sp>
        <p:nvSpPr>
          <p:cNvPr id="9" name="Bildplatzhalter 8">
            <a:extLst>
              <a:ext uri="{FF2B5EF4-FFF2-40B4-BE49-F238E27FC236}">
                <a16:creationId xmlns:a16="http://schemas.microsoft.com/office/drawing/2014/main" id="{FDA53796-8515-F146-85F8-56654F577FCC}"/>
              </a:ext>
            </a:extLst>
          </p:cNvPr>
          <p:cNvSpPr>
            <a:spLocks noGrp="1"/>
          </p:cNvSpPr>
          <p:nvPr>
            <p:ph type="pic" sz="quarter" idx="14"/>
          </p:nvPr>
        </p:nvSpPr>
        <p:spPr/>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5" name="Rectangle 27"/>
          <p:cNvSpPr txBox="1"/>
          <p:nvPr/>
        </p:nvSpPr>
        <p:spPr>
          <a:xfrm>
            <a:off x="1905000" y="1905000"/>
            <a:ext cx="9712787"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John Brams</a:t>
            </a:r>
          </a:p>
        </p:txBody>
      </p:sp>
      <p:sp>
        <p:nvSpPr>
          <p:cNvPr id="1016"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017" name="Rectangle 27"/>
          <p:cNvSpPr txBox="1"/>
          <p:nvPr/>
        </p:nvSpPr>
        <p:spPr>
          <a:xfrm>
            <a:off x="1905000" y="6235699"/>
            <a:ext cx="107695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druamet.</a:t>
            </a:r>
          </a:p>
        </p:txBody>
      </p:sp>
      <p:sp>
        <p:nvSpPr>
          <p:cNvPr id="1018" name="Form"/>
          <p:cNvSpPr/>
          <p:nvPr/>
        </p:nvSpPr>
        <p:spPr>
          <a:xfrm>
            <a:off x="2909695" y="9678831"/>
            <a:ext cx="609601" cy="60927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19" name="Form"/>
          <p:cNvSpPr/>
          <p:nvPr/>
        </p:nvSpPr>
        <p:spPr>
          <a:xfrm>
            <a:off x="4872559" y="9678769"/>
            <a:ext cx="609601" cy="6094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0" name="Form"/>
          <p:cNvSpPr/>
          <p:nvPr/>
        </p:nvSpPr>
        <p:spPr>
          <a:xfrm>
            <a:off x="5853991" y="9678669"/>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1" name="Form"/>
          <p:cNvSpPr/>
          <p:nvPr/>
        </p:nvSpPr>
        <p:spPr>
          <a:xfrm>
            <a:off x="3891126" y="9678541"/>
            <a:ext cx="609601"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2" name="Form"/>
          <p:cNvSpPr/>
          <p:nvPr/>
        </p:nvSpPr>
        <p:spPr>
          <a:xfrm>
            <a:off x="1928262" y="9678830"/>
            <a:ext cx="609601" cy="609279"/>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76B80E24-7B3A-6745-81AD-91269E66A26F}"/>
              </a:ext>
            </a:extLst>
          </p:cNvPr>
          <p:cNvSpPr>
            <a:spLocks noGrp="1"/>
          </p:cNvSpPr>
          <p:nvPr>
            <p:ph type="pic" sz="quarter" idx="13"/>
          </p:nvPr>
        </p:nvSpPr>
        <p:spPr/>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team</a:t>
            </a:r>
          </a:p>
        </p:txBody>
      </p:sp>
      <p:sp>
        <p:nvSpPr>
          <p:cNvPr id="1029" name="Rectangle 27"/>
          <p:cNvSpPr txBox="1"/>
          <p:nvPr/>
        </p:nvSpPr>
        <p:spPr>
          <a:xfrm>
            <a:off x="12954000" y="1905000"/>
            <a:ext cx="9525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sam eto justo fosduom dolores etomda jam the takimta ipsusit drin for the the murda insam ons druamet.</a:t>
            </a:r>
          </a:p>
        </p:txBody>
      </p:sp>
      <p:sp>
        <p:nvSpPr>
          <p:cNvPr id="1030" name="CEO - Founder"/>
          <p:cNvSpPr txBox="1"/>
          <p:nvPr/>
        </p:nvSpPr>
        <p:spPr>
          <a:xfrm>
            <a:off x="1596349" y="10072443"/>
            <a:ext cx="444516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CEO - Founder</a:t>
            </a:r>
          </a:p>
        </p:txBody>
      </p:sp>
      <p:sp>
        <p:nvSpPr>
          <p:cNvPr id="1031" name="TOM SMITH"/>
          <p:cNvSpPr txBox="1"/>
          <p:nvPr/>
        </p:nvSpPr>
        <p:spPr>
          <a:xfrm>
            <a:off x="1596510" y="9400687"/>
            <a:ext cx="4445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TOM SMITH</a:t>
            </a:r>
          </a:p>
        </p:txBody>
      </p:sp>
      <p:grpSp>
        <p:nvGrpSpPr>
          <p:cNvPr id="1036" name="Gruppieren"/>
          <p:cNvGrpSpPr/>
          <p:nvPr/>
        </p:nvGrpSpPr>
        <p:grpSpPr>
          <a:xfrm>
            <a:off x="2383829" y="10921731"/>
            <a:ext cx="2870201" cy="508001"/>
            <a:chOff x="0" y="0"/>
            <a:chExt cx="2870200" cy="508000"/>
          </a:xfrm>
        </p:grpSpPr>
        <p:sp>
          <p:nvSpPr>
            <p:cNvPr id="1032" name="Form"/>
            <p:cNvSpPr/>
            <p:nvPr/>
          </p:nvSpPr>
          <p:spPr>
            <a:xfrm>
              <a:off x="0" y="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33" name="Form"/>
            <p:cNvSpPr/>
            <p:nvPr/>
          </p:nvSpPr>
          <p:spPr>
            <a:xfrm>
              <a:off x="1574801" y="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34" name="Form"/>
            <p:cNvSpPr/>
            <p:nvPr/>
          </p:nvSpPr>
          <p:spPr>
            <a:xfrm>
              <a:off x="23622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35" name="Form"/>
            <p:cNvSpPr/>
            <p:nvPr/>
          </p:nvSpPr>
          <p:spPr>
            <a:xfrm>
              <a:off x="7874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037" name="JONA MILLER"/>
          <p:cNvSpPr txBox="1"/>
          <p:nvPr/>
        </p:nvSpPr>
        <p:spPr>
          <a:xfrm>
            <a:off x="7175717" y="9324218"/>
            <a:ext cx="444956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JONA MILLER</a:t>
            </a:r>
          </a:p>
        </p:txBody>
      </p:sp>
      <p:sp>
        <p:nvSpPr>
          <p:cNvPr id="1038" name="Creative Design"/>
          <p:cNvSpPr txBox="1"/>
          <p:nvPr/>
        </p:nvSpPr>
        <p:spPr>
          <a:xfrm>
            <a:off x="7176901" y="9995974"/>
            <a:ext cx="44494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Creative Design</a:t>
            </a:r>
          </a:p>
        </p:txBody>
      </p:sp>
      <p:sp>
        <p:nvSpPr>
          <p:cNvPr id="1039" name="Form"/>
          <p:cNvSpPr/>
          <p:nvPr/>
        </p:nvSpPr>
        <p:spPr>
          <a:xfrm>
            <a:off x="7965942" y="10845531"/>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0" name="Form"/>
          <p:cNvSpPr/>
          <p:nvPr/>
        </p:nvSpPr>
        <p:spPr>
          <a:xfrm>
            <a:off x="9540744" y="10845531"/>
            <a:ext cx="508000"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1" name="Form"/>
          <p:cNvSpPr/>
          <p:nvPr/>
        </p:nvSpPr>
        <p:spPr>
          <a:xfrm>
            <a:off x="10328142" y="108455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2" name="Form"/>
          <p:cNvSpPr/>
          <p:nvPr/>
        </p:nvSpPr>
        <p:spPr>
          <a:xfrm>
            <a:off x="8753342" y="10845531"/>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3" name="JOHN BLESA"/>
          <p:cNvSpPr txBox="1"/>
          <p:nvPr/>
        </p:nvSpPr>
        <p:spPr>
          <a:xfrm>
            <a:off x="12760655" y="9273687"/>
            <a:ext cx="4449466"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JOHN BLESA</a:t>
            </a:r>
          </a:p>
        </p:txBody>
      </p:sp>
      <p:sp>
        <p:nvSpPr>
          <p:cNvPr id="1044" name="Development"/>
          <p:cNvSpPr txBox="1"/>
          <p:nvPr/>
        </p:nvSpPr>
        <p:spPr>
          <a:xfrm>
            <a:off x="12760655" y="9945443"/>
            <a:ext cx="4449665"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Development</a:t>
            </a:r>
          </a:p>
        </p:txBody>
      </p:sp>
      <p:sp>
        <p:nvSpPr>
          <p:cNvPr id="1045" name="Form"/>
          <p:cNvSpPr/>
          <p:nvPr/>
        </p:nvSpPr>
        <p:spPr>
          <a:xfrm>
            <a:off x="13550289" y="10795000"/>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6" name="Form"/>
          <p:cNvSpPr/>
          <p:nvPr/>
        </p:nvSpPr>
        <p:spPr>
          <a:xfrm>
            <a:off x="15125089" y="1079500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7" name="Form"/>
          <p:cNvSpPr/>
          <p:nvPr/>
        </p:nvSpPr>
        <p:spPr>
          <a:xfrm>
            <a:off x="15912489" y="10795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Form"/>
          <p:cNvSpPr/>
          <p:nvPr/>
        </p:nvSpPr>
        <p:spPr>
          <a:xfrm>
            <a:off x="14337689" y="1079500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Support"/>
          <p:cNvSpPr txBox="1"/>
          <p:nvPr/>
        </p:nvSpPr>
        <p:spPr>
          <a:xfrm>
            <a:off x="18347235" y="9869243"/>
            <a:ext cx="444516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20000"/>
              </a:lnSpc>
              <a:defRPr sz="3000">
                <a:solidFill>
                  <a:srgbClr val="111111"/>
                </a:solidFill>
                <a:latin typeface="+mn-lt"/>
                <a:ea typeface="+mn-ea"/>
                <a:cs typeface="+mn-cs"/>
                <a:sym typeface="Proxima Nova"/>
              </a:defRPr>
            </a:lvl1pPr>
          </a:lstStyle>
          <a:p>
            <a:r>
              <a:t>Support</a:t>
            </a:r>
          </a:p>
        </p:txBody>
      </p:sp>
      <p:sp>
        <p:nvSpPr>
          <p:cNvPr id="1050" name="MILA BELLA"/>
          <p:cNvSpPr txBox="1"/>
          <p:nvPr/>
        </p:nvSpPr>
        <p:spPr>
          <a:xfrm>
            <a:off x="18347315" y="9197487"/>
            <a:ext cx="4445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MILA BELLA</a:t>
            </a:r>
          </a:p>
        </p:txBody>
      </p:sp>
      <p:grpSp>
        <p:nvGrpSpPr>
          <p:cNvPr id="1055" name="Gruppieren"/>
          <p:cNvGrpSpPr/>
          <p:nvPr/>
        </p:nvGrpSpPr>
        <p:grpSpPr>
          <a:xfrm>
            <a:off x="19134715" y="10718531"/>
            <a:ext cx="2870201" cy="508001"/>
            <a:chOff x="0" y="0"/>
            <a:chExt cx="2870200" cy="508000"/>
          </a:xfrm>
        </p:grpSpPr>
        <p:sp>
          <p:nvSpPr>
            <p:cNvPr id="1051" name="Form"/>
            <p:cNvSpPr/>
            <p:nvPr/>
          </p:nvSpPr>
          <p:spPr>
            <a:xfrm>
              <a:off x="0" y="0"/>
              <a:ext cx="508000"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2" name="Form"/>
            <p:cNvSpPr/>
            <p:nvPr/>
          </p:nvSpPr>
          <p:spPr>
            <a:xfrm>
              <a:off x="1574801" y="0"/>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3" name="Form"/>
            <p:cNvSpPr/>
            <p:nvPr/>
          </p:nvSpPr>
          <p:spPr>
            <a:xfrm>
              <a:off x="23622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54" name="Form"/>
            <p:cNvSpPr/>
            <p:nvPr/>
          </p:nvSpPr>
          <p:spPr>
            <a:xfrm>
              <a:off x="787400" y="0"/>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3" name="Bildplatzhalter 2">
            <a:extLst>
              <a:ext uri="{FF2B5EF4-FFF2-40B4-BE49-F238E27FC236}">
                <a16:creationId xmlns:a16="http://schemas.microsoft.com/office/drawing/2014/main" id="{C6B40191-3361-C94E-BB8D-2C6BE67ADAF1}"/>
              </a:ext>
            </a:extLst>
          </p:cNvPr>
          <p:cNvSpPr>
            <a:spLocks noGrp="1"/>
          </p:cNvSpPr>
          <p:nvPr>
            <p:ph type="pic" sz="quarter" idx="15"/>
          </p:nvPr>
        </p:nvSpPr>
        <p:spPr>
          <a:xfrm>
            <a:off x="1608903" y="4628951"/>
            <a:ext cx="4420185" cy="4420185"/>
          </a:xfrm>
        </p:spPr>
      </p:sp>
      <p:sp>
        <p:nvSpPr>
          <p:cNvPr id="5" name="Bildplatzhalter 4">
            <a:extLst>
              <a:ext uri="{FF2B5EF4-FFF2-40B4-BE49-F238E27FC236}">
                <a16:creationId xmlns:a16="http://schemas.microsoft.com/office/drawing/2014/main" id="{4BFFBBD6-EAD2-5247-B138-DBBFBA5A6D12}"/>
              </a:ext>
            </a:extLst>
          </p:cNvPr>
          <p:cNvSpPr>
            <a:spLocks noGrp="1"/>
          </p:cNvSpPr>
          <p:nvPr>
            <p:ph type="pic" sz="quarter" idx="14"/>
          </p:nvPr>
        </p:nvSpPr>
        <p:spPr>
          <a:xfrm>
            <a:off x="7191016" y="4619308"/>
            <a:ext cx="4420185" cy="4420186"/>
          </a:xfrm>
        </p:spPr>
      </p:sp>
      <p:sp>
        <p:nvSpPr>
          <p:cNvPr id="7" name="Bildplatzhalter 6">
            <a:extLst>
              <a:ext uri="{FF2B5EF4-FFF2-40B4-BE49-F238E27FC236}">
                <a16:creationId xmlns:a16="http://schemas.microsoft.com/office/drawing/2014/main" id="{20351998-9F81-0D43-B4AB-02EFE59A3DC2}"/>
              </a:ext>
            </a:extLst>
          </p:cNvPr>
          <p:cNvSpPr>
            <a:spLocks noGrp="1"/>
          </p:cNvSpPr>
          <p:nvPr>
            <p:ph type="pic" sz="quarter" idx="16"/>
          </p:nvPr>
        </p:nvSpPr>
        <p:spPr>
          <a:xfrm>
            <a:off x="12773062" y="4634971"/>
            <a:ext cx="4420186" cy="4420186"/>
          </a:xfrm>
        </p:spPr>
      </p:sp>
      <p:sp>
        <p:nvSpPr>
          <p:cNvPr id="13" name="Bildplatzhalter 12">
            <a:extLst>
              <a:ext uri="{FF2B5EF4-FFF2-40B4-BE49-F238E27FC236}">
                <a16:creationId xmlns:a16="http://schemas.microsoft.com/office/drawing/2014/main" id="{BDEE7480-8AF8-414A-AC13-690460D8C9B8}"/>
              </a:ext>
            </a:extLst>
          </p:cNvPr>
          <p:cNvSpPr>
            <a:spLocks noGrp="1"/>
          </p:cNvSpPr>
          <p:nvPr>
            <p:ph type="pic" sz="quarter" idx="13"/>
          </p:nvPr>
        </p:nvSpPr>
        <p:spPr>
          <a:xfrm>
            <a:off x="18359789" y="4625141"/>
            <a:ext cx="4420185" cy="4420185"/>
          </a:xfrm>
        </p:spPr>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 name="Rectangle 27"/>
          <p:cNvSpPr txBox="1"/>
          <p:nvPr/>
        </p:nvSpPr>
        <p:spPr>
          <a:xfrm>
            <a:off x="1905000" y="1905000"/>
            <a:ext cx="9712787"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Jona Milller</a:t>
            </a:r>
          </a:p>
        </p:txBody>
      </p:sp>
      <p:sp>
        <p:nvSpPr>
          <p:cNvPr id="1059" name="Rechteck"/>
          <p:cNvSpPr/>
          <p:nvPr/>
        </p:nvSpPr>
        <p:spPr>
          <a:xfrm>
            <a:off x="7858986" y="8584371"/>
            <a:ext cx="5080001" cy="76201"/>
          </a:xfrm>
          <a:prstGeom prst="roundRect">
            <a:avLst>
              <a:gd name="adj" fmla="val 0"/>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60" name="Rectangle 27"/>
          <p:cNvSpPr txBox="1"/>
          <p:nvPr/>
        </p:nvSpPr>
        <p:spPr>
          <a:xfrm>
            <a:off x="7820886" y="7874000"/>
            <a:ext cx="2213873"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Design</a:t>
            </a:r>
          </a:p>
        </p:txBody>
      </p:sp>
      <p:sp>
        <p:nvSpPr>
          <p:cNvPr id="1061" name="Rechteck"/>
          <p:cNvSpPr/>
          <p:nvPr/>
        </p:nvSpPr>
        <p:spPr>
          <a:xfrm>
            <a:off x="7858986" y="9778668"/>
            <a:ext cx="5715001" cy="76201"/>
          </a:xfrm>
          <a:prstGeom prst="roundRect">
            <a:avLst>
              <a:gd name="adj" fmla="val 0"/>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62" name="Rectangle 27"/>
          <p:cNvSpPr txBox="1"/>
          <p:nvPr/>
        </p:nvSpPr>
        <p:spPr>
          <a:xfrm>
            <a:off x="7820886" y="9068296"/>
            <a:ext cx="254863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Development</a:t>
            </a:r>
          </a:p>
        </p:txBody>
      </p:sp>
      <p:sp>
        <p:nvSpPr>
          <p:cNvPr id="1063" name="Rechteck"/>
          <p:cNvSpPr/>
          <p:nvPr/>
        </p:nvSpPr>
        <p:spPr>
          <a:xfrm>
            <a:off x="7858986" y="10972965"/>
            <a:ext cx="4445001" cy="76201"/>
          </a:xfrm>
          <a:prstGeom prst="roundRect">
            <a:avLst>
              <a:gd name="adj" fmla="val 0"/>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64" name="Rectangle 27"/>
          <p:cNvSpPr txBox="1"/>
          <p:nvPr/>
        </p:nvSpPr>
        <p:spPr>
          <a:xfrm>
            <a:off x="7820886" y="10262594"/>
            <a:ext cx="254863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Marketing</a:t>
            </a:r>
          </a:p>
        </p:txBody>
      </p:sp>
      <p:sp>
        <p:nvSpPr>
          <p:cNvPr id="1065" name="Form"/>
          <p:cNvSpPr/>
          <p:nvPr/>
        </p:nvSpPr>
        <p:spPr>
          <a:xfrm>
            <a:off x="7820886" y="6380894"/>
            <a:ext cx="508001" cy="5077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66" name="Form"/>
          <p:cNvSpPr/>
          <p:nvPr/>
        </p:nvSpPr>
        <p:spPr>
          <a:xfrm>
            <a:off x="9395688" y="6380894"/>
            <a:ext cx="508001" cy="5078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67" name="Form"/>
          <p:cNvSpPr/>
          <p:nvPr/>
        </p:nvSpPr>
        <p:spPr>
          <a:xfrm>
            <a:off x="10183086" y="6380894"/>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68" name="Form"/>
          <p:cNvSpPr/>
          <p:nvPr/>
        </p:nvSpPr>
        <p:spPr>
          <a:xfrm>
            <a:off x="8608286" y="6380894"/>
            <a:ext cx="508001" cy="508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69"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Marketing and Design</a:t>
            </a:r>
          </a:p>
        </p:txBody>
      </p:sp>
      <p:sp>
        <p:nvSpPr>
          <p:cNvPr id="1070" name="Rectangle 27"/>
          <p:cNvSpPr txBox="1"/>
          <p:nvPr/>
        </p:nvSpPr>
        <p:spPr>
          <a:xfrm>
            <a:off x="1905000" y="6235699"/>
            <a:ext cx="3701393" cy="4937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the fruda in gubergren, nosotra sod seada dero meram takimata svero accusam eton takimta them sanctus estota ipsusit drin for the in drundas mera is druamet.</a:t>
            </a:r>
          </a:p>
        </p:txBody>
      </p:sp>
      <p:sp>
        <p:nvSpPr>
          <p:cNvPr id="3" name="Bildplatzhalter 2">
            <a:extLst>
              <a:ext uri="{FF2B5EF4-FFF2-40B4-BE49-F238E27FC236}">
                <a16:creationId xmlns:a16="http://schemas.microsoft.com/office/drawing/2014/main" id="{F0C0057A-2E0B-424A-B925-8ADD2FA8FD00}"/>
              </a:ext>
            </a:extLst>
          </p:cNvPr>
          <p:cNvSpPr>
            <a:spLocks noGrp="1"/>
          </p:cNvSpPr>
          <p:nvPr>
            <p:ph type="pic" sz="half" idx="13"/>
          </p:nvPr>
        </p:nvSpPr>
        <p:spPr/>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1FCF4A3D-99F9-FC4D-90BD-4F3019B7FEA4}"/>
              </a:ext>
            </a:extLst>
          </p:cNvPr>
          <p:cNvSpPr>
            <a:spLocks noGrp="1"/>
          </p:cNvSpPr>
          <p:nvPr>
            <p:ph type="pic" idx="13"/>
          </p:nvPr>
        </p:nvSpPr>
        <p:spPr/>
      </p:sp>
      <p:sp>
        <p:nvSpPr>
          <p:cNvPr id="1073" name="Rechteck"/>
          <p:cNvSpPr/>
          <p:nvPr/>
        </p:nvSpPr>
        <p:spPr>
          <a:xfrm>
            <a:off x="6635943" y="7874000"/>
            <a:ext cx="11112114" cy="5842000"/>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74" name="Rectangle 27"/>
          <p:cNvSpPr txBox="1"/>
          <p:nvPr/>
        </p:nvSpPr>
        <p:spPr>
          <a:xfrm>
            <a:off x="9906000" y="10800080"/>
            <a:ext cx="4572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Nosotrad sea the takimta sorem ipsusit drin for the druamet.</a:t>
            </a:r>
          </a:p>
        </p:txBody>
      </p:sp>
      <p:sp>
        <p:nvSpPr>
          <p:cNvPr id="1075" name="Rectangle 27"/>
          <p:cNvSpPr txBox="1"/>
          <p:nvPr/>
        </p:nvSpPr>
        <p:spPr>
          <a:xfrm>
            <a:off x="9652000" y="9519919"/>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Furda meras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40E80C5B-967D-7541-A3F6-BCD378D49548}"/>
              </a:ext>
            </a:extLst>
          </p:cNvPr>
          <p:cNvSpPr>
            <a:spLocks noGrp="1"/>
          </p:cNvSpPr>
          <p:nvPr>
            <p:ph type="pic" sz="quarter" idx="13"/>
          </p:nvPr>
        </p:nvSpPr>
        <p:spPr/>
      </p:sp>
      <p:sp>
        <p:nvSpPr>
          <p:cNvPr id="3" name="Rectangle 27">
            <a:extLst>
              <a:ext uri="{FF2B5EF4-FFF2-40B4-BE49-F238E27FC236}">
                <a16:creationId xmlns:a16="http://schemas.microsoft.com/office/drawing/2014/main" id="{765DB6DC-5D0A-1A49-AB21-374F754449A2}"/>
              </a:ext>
            </a:extLst>
          </p:cNvPr>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About Muro</a:t>
            </a:r>
          </a:p>
        </p:txBody>
      </p:sp>
      <p:sp>
        <p:nvSpPr>
          <p:cNvPr id="4" name="Maorem eso ipsum dolor sit amet, derasm consetetur sadipscing elitromas. Sedma diam dnie nonumy eirmod tempor invidunt utony the labore etodre dolore magna aliquyam desando frond iron lares in this greadon.">
            <a:extLst>
              <a:ext uri="{FF2B5EF4-FFF2-40B4-BE49-F238E27FC236}">
                <a16:creationId xmlns:a16="http://schemas.microsoft.com/office/drawing/2014/main" id="{DB251228-D00E-C848-97A9-E3240A7959D8}"/>
              </a:ext>
            </a:extLst>
          </p:cNvPr>
          <p:cNvSpPr txBox="1"/>
          <p:nvPr/>
        </p:nvSpPr>
        <p:spPr>
          <a:xfrm>
            <a:off x="11557496" y="9606279"/>
            <a:ext cx="10921504"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Maorem eso ipsum dolor sit amet, derasm consetetur sadipscing elitromas. Sedma diam dnie nonumy eirmod tempor invidunt utony the labore etodre dolore magna aliquyam desando frond iron lares in this greadon.</a:t>
            </a:r>
          </a:p>
        </p:txBody>
      </p:sp>
      <p:sp>
        <p:nvSpPr>
          <p:cNvPr id="5" name="Rectangle 27">
            <a:extLst>
              <a:ext uri="{FF2B5EF4-FFF2-40B4-BE49-F238E27FC236}">
                <a16:creationId xmlns:a16="http://schemas.microsoft.com/office/drawing/2014/main" id="{0CBC1A4E-7E86-004F-B06C-9A0C680FE6AA}"/>
              </a:ext>
            </a:extLst>
          </p:cNvPr>
          <p:cNvSpPr txBox="1"/>
          <p:nvPr/>
        </p:nvSpPr>
        <p:spPr>
          <a:xfrm>
            <a:off x="11561533" y="4622800"/>
            <a:ext cx="88900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6" name="Rectangle 27">
            <a:extLst>
              <a:ext uri="{FF2B5EF4-FFF2-40B4-BE49-F238E27FC236}">
                <a16:creationId xmlns:a16="http://schemas.microsoft.com/office/drawing/2014/main" id="{32C5504A-6EF5-BE48-A005-DE47B2A2962C}"/>
              </a:ext>
            </a:extLst>
          </p:cNvPr>
          <p:cNvSpPr txBox="1"/>
          <p:nvPr/>
        </p:nvSpPr>
        <p:spPr>
          <a:xfrm>
            <a:off x="11557496" y="6235700"/>
            <a:ext cx="10921504"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rPr dirty="0" err="1"/>
              <a:t>Deteo</a:t>
            </a:r>
            <a:r>
              <a:rPr dirty="0"/>
              <a:t> </a:t>
            </a:r>
            <a:r>
              <a:rPr dirty="0" err="1"/>
              <a:t>clita</a:t>
            </a:r>
            <a:r>
              <a:rPr dirty="0"/>
              <a:t> </a:t>
            </a:r>
            <a:r>
              <a:rPr dirty="0" err="1"/>
              <a:t>kuasd</a:t>
            </a:r>
            <a:r>
              <a:rPr dirty="0"/>
              <a:t> </a:t>
            </a:r>
            <a:r>
              <a:rPr dirty="0" err="1"/>
              <a:t>fruda</a:t>
            </a:r>
            <a:r>
              <a:rPr dirty="0"/>
              <a:t> </a:t>
            </a:r>
            <a:r>
              <a:rPr dirty="0" err="1"/>
              <a:t>gubergren</a:t>
            </a:r>
            <a:r>
              <a:rPr dirty="0"/>
              <a:t>, </a:t>
            </a:r>
            <a:r>
              <a:rPr dirty="0" err="1"/>
              <a:t>nosotra</a:t>
            </a:r>
            <a:r>
              <a:rPr dirty="0"/>
              <a:t> sod </a:t>
            </a:r>
            <a:r>
              <a:rPr dirty="0" err="1"/>
              <a:t>seada</a:t>
            </a:r>
            <a:r>
              <a:rPr dirty="0"/>
              <a:t> dero </a:t>
            </a:r>
            <a:r>
              <a:rPr dirty="0" err="1"/>
              <a:t>meram</a:t>
            </a:r>
            <a:r>
              <a:rPr dirty="0"/>
              <a:t> </a:t>
            </a:r>
            <a:r>
              <a:rPr dirty="0" err="1"/>
              <a:t>takimata</a:t>
            </a:r>
            <a:r>
              <a:rPr dirty="0"/>
              <a:t> </a:t>
            </a:r>
            <a:r>
              <a:rPr dirty="0" err="1"/>
              <a:t>sanctus</a:t>
            </a:r>
            <a:r>
              <a:rPr dirty="0"/>
              <a:t> </a:t>
            </a:r>
            <a:r>
              <a:rPr dirty="0" err="1"/>
              <a:t>est</a:t>
            </a:r>
            <a:r>
              <a:rPr dirty="0"/>
              <a:t> Lorem </a:t>
            </a:r>
            <a:r>
              <a:rPr dirty="0" err="1"/>
              <a:t>sus</a:t>
            </a:r>
            <a:r>
              <a:rPr dirty="0"/>
              <a:t> At </a:t>
            </a:r>
            <a:r>
              <a:rPr dirty="0" err="1"/>
              <a:t>vero</a:t>
            </a:r>
            <a:r>
              <a:rPr dirty="0"/>
              <a:t> </a:t>
            </a:r>
            <a:r>
              <a:rPr dirty="0" err="1"/>
              <a:t>eos</a:t>
            </a:r>
            <a:r>
              <a:rPr dirty="0"/>
              <a:t> eta </a:t>
            </a:r>
            <a:r>
              <a:rPr dirty="0" err="1"/>
              <a:t>accusam</a:t>
            </a:r>
            <a:r>
              <a:rPr dirty="0"/>
              <a:t> </a:t>
            </a:r>
            <a:r>
              <a:rPr dirty="0" err="1"/>
              <a:t>eto</a:t>
            </a:r>
            <a:r>
              <a:rPr dirty="0"/>
              <a:t> </a:t>
            </a:r>
            <a:r>
              <a:rPr dirty="0" err="1"/>
              <a:t>justo</a:t>
            </a:r>
            <a:r>
              <a:rPr dirty="0"/>
              <a:t> </a:t>
            </a:r>
            <a:r>
              <a:rPr dirty="0" err="1"/>
              <a:t>fosduom</a:t>
            </a:r>
            <a:r>
              <a:rPr dirty="0"/>
              <a:t> </a:t>
            </a:r>
            <a:r>
              <a:rPr dirty="0" err="1"/>
              <a:t>dolores</a:t>
            </a:r>
            <a:r>
              <a:rPr dirty="0"/>
              <a:t> </a:t>
            </a:r>
            <a:r>
              <a:rPr dirty="0" err="1"/>
              <a:t>etomda</a:t>
            </a:r>
            <a:r>
              <a:rPr dirty="0"/>
              <a:t> jam </a:t>
            </a:r>
            <a:r>
              <a:rPr dirty="0" err="1"/>
              <a:t>rebum</a:t>
            </a:r>
            <a:r>
              <a:rPr dirty="0"/>
              <a:t>. </a:t>
            </a:r>
            <a:r>
              <a:rPr dirty="0" err="1"/>
              <a:t>Steot</a:t>
            </a:r>
            <a:r>
              <a:rPr dirty="0"/>
              <a:t> </a:t>
            </a:r>
            <a:r>
              <a:rPr dirty="0" err="1"/>
              <a:t>clita</a:t>
            </a:r>
            <a:r>
              <a:rPr dirty="0"/>
              <a:t> </a:t>
            </a:r>
            <a:r>
              <a:rPr dirty="0" err="1"/>
              <a:t>kuasd</a:t>
            </a:r>
            <a:r>
              <a:rPr dirty="0"/>
              <a:t> </a:t>
            </a:r>
            <a:r>
              <a:rPr dirty="0" err="1"/>
              <a:t>gubergren</a:t>
            </a:r>
            <a:r>
              <a:rPr dirty="0"/>
              <a:t>, </a:t>
            </a:r>
            <a:r>
              <a:rPr dirty="0" err="1"/>
              <a:t>nosotrad</a:t>
            </a:r>
            <a:r>
              <a:rPr dirty="0"/>
              <a:t> seat the </a:t>
            </a:r>
            <a:r>
              <a:rPr dirty="0" err="1"/>
              <a:t>takimta</a:t>
            </a:r>
            <a:r>
              <a:rPr dirty="0"/>
              <a:t> </a:t>
            </a:r>
            <a:r>
              <a:rPr dirty="0" err="1"/>
              <a:t>sanctus</a:t>
            </a:r>
            <a:r>
              <a:rPr dirty="0"/>
              <a:t> </a:t>
            </a:r>
            <a:r>
              <a:rPr dirty="0" err="1"/>
              <a:t>est</a:t>
            </a:r>
            <a:r>
              <a:rPr dirty="0"/>
              <a:t> Lorem </a:t>
            </a:r>
            <a:r>
              <a:rPr dirty="0" err="1"/>
              <a:t>ipsusit</a:t>
            </a:r>
            <a:r>
              <a:rPr dirty="0"/>
              <a:t> </a:t>
            </a:r>
            <a:r>
              <a:rPr dirty="0" err="1"/>
              <a:t>drin</a:t>
            </a:r>
            <a:r>
              <a:rPr dirty="0"/>
              <a:t> for the </a:t>
            </a:r>
            <a:r>
              <a:rPr dirty="0" err="1"/>
              <a:t>druamet</a:t>
            </a:r>
            <a:r>
              <a:rPr dirty="0"/>
              <a:t>.</a:t>
            </a:r>
          </a:p>
        </p:txBody>
      </p:sp>
    </p:spTree>
    <p:extLst>
      <p:ext uri="{BB962C8B-B14F-4D97-AF65-F5344CB8AC3E}">
        <p14:creationId xmlns:p14="http://schemas.microsoft.com/office/powerpoint/2010/main" val="3770916574"/>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7"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Success Marketing</a:t>
            </a:r>
          </a:p>
        </p:txBody>
      </p:sp>
      <p:sp>
        <p:nvSpPr>
          <p:cNvPr id="1078" name="Rectangle 27"/>
          <p:cNvSpPr txBox="1"/>
          <p:nvPr/>
        </p:nvSpPr>
        <p:spPr>
          <a:xfrm>
            <a:off x="1904999" y="11084559"/>
            <a:ext cx="88900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079" name="Form"/>
          <p:cNvSpPr/>
          <p:nvPr/>
        </p:nvSpPr>
        <p:spPr>
          <a:xfrm>
            <a:off x="1905000" y="5194843"/>
            <a:ext cx="1625601" cy="1620216"/>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80" name="Form"/>
          <p:cNvSpPr/>
          <p:nvPr/>
        </p:nvSpPr>
        <p:spPr>
          <a:xfrm>
            <a:off x="9969500" y="5189458"/>
            <a:ext cx="1176686" cy="16256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81" name="Form"/>
          <p:cNvSpPr/>
          <p:nvPr/>
        </p:nvSpPr>
        <p:spPr>
          <a:xfrm>
            <a:off x="18034001" y="5189458"/>
            <a:ext cx="1539365" cy="16256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82" name="Rectangle 27"/>
          <p:cNvSpPr txBox="1"/>
          <p:nvPr/>
        </p:nvSpPr>
        <p:spPr>
          <a:xfrm>
            <a:off x="1905000" y="7487680"/>
            <a:ext cx="4445000" cy="2194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1083" name="Rectangle 27"/>
          <p:cNvSpPr txBox="1"/>
          <p:nvPr/>
        </p:nvSpPr>
        <p:spPr>
          <a:xfrm>
            <a:off x="9969500" y="7487680"/>
            <a:ext cx="4445000" cy="2194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1084" name="Rectangle 27"/>
          <p:cNvSpPr txBox="1"/>
          <p:nvPr/>
        </p:nvSpPr>
        <p:spPr>
          <a:xfrm>
            <a:off x="18034001" y="7487680"/>
            <a:ext cx="4444999" cy="2194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6"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Service</a:t>
            </a:r>
          </a:p>
        </p:txBody>
      </p:sp>
      <p:sp>
        <p:nvSpPr>
          <p:cNvPr id="1087"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088" name="Kreis"/>
          <p:cNvSpPr/>
          <p:nvPr/>
        </p:nvSpPr>
        <p:spPr>
          <a:xfrm>
            <a:off x="1905000" y="6788150"/>
            <a:ext cx="1905000" cy="1905000"/>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89" name="Kreis"/>
          <p:cNvSpPr/>
          <p:nvPr/>
        </p:nvSpPr>
        <p:spPr>
          <a:xfrm>
            <a:off x="16256000" y="6786879"/>
            <a:ext cx="1905000" cy="1905001"/>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90" name="Kreis"/>
          <p:cNvSpPr/>
          <p:nvPr/>
        </p:nvSpPr>
        <p:spPr>
          <a:xfrm>
            <a:off x="9182100" y="6786879"/>
            <a:ext cx="1905000" cy="1905001"/>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91" name="Kreis"/>
          <p:cNvSpPr/>
          <p:nvPr/>
        </p:nvSpPr>
        <p:spPr>
          <a:xfrm>
            <a:off x="1905000" y="9798050"/>
            <a:ext cx="1905000" cy="1905000"/>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92" name="Kreis"/>
          <p:cNvSpPr/>
          <p:nvPr/>
        </p:nvSpPr>
        <p:spPr>
          <a:xfrm>
            <a:off x="16256000" y="9798050"/>
            <a:ext cx="1905000" cy="1905000"/>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93" name="Kreis"/>
          <p:cNvSpPr/>
          <p:nvPr/>
        </p:nvSpPr>
        <p:spPr>
          <a:xfrm>
            <a:off x="9182100" y="9798050"/>
            <a:ext cx="1905000" cy="1905000"/>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094" name="Enoa jasomds"/>
          <p:cNvSpPr txBox="1"/>
          <p:nvPr/>
        </p:nvSpPr>
        <p:spPr>
          <a:xfrm>
            <a:off x="4318000" y="71526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095" name="Somdo ipsos mito."/>
          <p:cNvSpPr txBox="1"/>
          <p:nvPr/>
        </p:nvSpPr>
        <p:spPr>
          <a:xfrm>
            <a:off x="4318000" y="77800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096" name="Enoa jasomds"/>
          <p:cNvSpPr txBox="1"/>
          <p:nvPr/>
        </p:nvSpPr>
        <p:spPr>
          <a:xfrm>
            <a:off x="18669000" y="715136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097" name="Somdo ipsos mito."/>
          <p:cNvSpPr txBox="1"/>
          <p:nvPr/>
        </p:nvSpPr>
        <p:spPr>
          <a:xfrm>
            <a:off x="18669000" y="777874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098" name="Enoa jasomds"/>
          <p:cNvSpPr txBox="1"/>
          <p:nvPr/>
        </p:nvSpPr>
        <p:spPr>
          <a:xfrm>
            <a:off x="11595100" y="715136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099" name="Somdo ipsos mito."/>
          <p:cNvSpPr txBox="1"/>
          <p:nvPr/>
        </p:nvSpPr>
        <p:spPr>
          <a:xfrm>
            <a:off x="11595100" y="777874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100" name="Enoa jasomds"/>
          <p:cNvSpPr txBox="1"/>
          <p:nvPr/>
        </p:nvSpPr>
        <p:spPr>
          <a:xfrm>
            <a:off x="4318000" y="10162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101" name="Somdo ipsos mito."/>
          <p:cNvSpPr txBox="1"/>
          <p:nvPr/>
        </p:nvSpPr>
        <p:spPr>
          <a:xfrm>
            <a:off x="4318000" y="10789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102" name="Enoa jasomds"/>
          <p:cNvSpPr txBox="1"/>
          <p:nvPr/>
        </p:nvSpPr>
        <p:spPr>
          <a:xfrm>
            <a:off x="18669000" y="10162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103" name="Somdo ipsos mito."/>
          <p:cNvSpPr txBox="1"/>
          <p:nvPr/>
        </p:nvSpPr>
        <p:spPr>
          <a:xfrm>
            <a:off x="18669000" y="10789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104" name="Enoa jasomds"/>
          <p:cNvSpPr txBox="1"/>
          <p:nvPr/>
        </p:nvSpPr>
        <p:spPr>
          <a:xfrm>
            <a:off x="11595100" y="10162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105" name="Somdo ipsos mito."/>
          <p:cNvSpPr txBox="1"/>
          <p:nvPr/>
        </p:nvSpPr>
        <p:spPr>
          <a:xfrm>
            <a:off x="11595100" y="10789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106" name="Form"/>
          <p:cNvSpPr/>
          <p:nvPr/>
        </p:nvSpPr>
        <p:spPr>
          <a:xfrm>
            <a:off x="9825522" y="7456169"/>
            <a:ext cx="593788" cy="591821"/>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7" name="Form"/>
          <p:cNvSpPr/>
          <p:nvPr/>
        </p:nvSpPr>
        <p:spPr>
          <a:xfrm>
            <a:off x="2611471" y="7459979"/>
            <a:ext cx="553210" cy="5842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8" name="Form"/>
          <p:cNvSpPr/>
          <p:nvPr/>
        </p:nvSpPr>
        <p:spPr>
          <a:xfrm>
            <a:off x="16909454" y="10419079"/>
            <a:ext cx="603846"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9" name="Form"/>
          <p:cNvSpPr/>
          <p:nvPr/>
        </p:nvSpPr>
        <p:spPr>
          <a:xfrm>
            <a:off x="16903700" y="7438389"/>
            <a:ext cx="609600" cy="6096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10" name="Form"/>
          <p:cNvSpPr/>
          <p:nvPr/>
        </p:nvSpPr>
        <p:spPr>
          <a:xfrm>
            <a:off x="2636871" y="10406379"/>
            <a:ext cx="441258" cy="6096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11" name="Form"/>
          <p:cNvSpPr/>
          <p:nvPr/>
        </p:nvSpPr>
        <p:spPr>
          <a:xfrm>
            <a:off x="9861689" y="10406379"/>
            <a:ext cx="545822" cy="6096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 name="Rectangle 27"/>
          <p:cNvSpPr txBox="1"/>
          <p:nvPr/>
        </p:nvSpPr>
        <p:spPr>
          <a:xfrm>
            <a:off x="1905000" y="1905000"/>
            <a:ext cx="65022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Solutions</a:t>
            </a:r>
          </a:p>
        </p:txBody>
      </p:sp>
      <p:sp>
        <p:nvSpPr>
          <p:cNvPr id="1117" name="Rectangle 27"/>
          <p:cNvSpPr txBox="1"/>
          <p:nvPr/>
        </p:nvSpPr>
        <p:spPr>
          <a:xfrm>
            <a:off x="3327400" y="8981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118" name="Rectangle 27"/>
          <p:cNvSpPr txBox="1"/>
          <p:nvPr/>
        </p:nvSpPr>
        <p:spPr>
          <a:xfrm>
            <a:off x="3327400" y="5679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119" name="Form"/>
          <p:cNvSpPr/>
          <p:nvPr/>
        </p:nvSpPr>
        <p:spPr>
          <a:xfrm>
            <a:off x="1905000" y="58064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20" name="Form"/>
          <p:cNvSpPr/>
          <p:nvPr/>
        </p:nvSpPr>
        <p:spPr>
          <a:xfrm>
            <a:off x="1905000" y="91084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0080A8EB-F11E-5E4D-A255-E5F28C972046}"/>
              </a:ext>
            </a:extLst>
          </p:cNvPr>
          <p:cNvSpPr>
            <a:spLocks noGrp="1"/>
          </p:cNvSpPr>
          <p:nvPr>
            <p:ph type="pic" sz="quarter" idx="13"/>
          </p:nvPr>
        </p:nvSpPr>
        <p:spPr/>
      </p:sp>
      <p:sp>
        <p:nvSpPr>
          <p:cNvPr id="5" name="Bildplatzhalter 4">
            <a:extLst>
              <a:ext uri="{FF2B5EF4-FFF2-40B4-BE49-F238E27FC236}">
                <a16:creationId xmlns:a16="http://schemas.microsoft.com/office/drawing/2014/main" id="{E1887266-60F3-F740-888F-BFBB6FAEB641}"/>
              </a:ext>
            </a:extLst>
          </p:cNvPr>
          <p:cNvSpPr>
            <a:spLocks noGrp="1"/>
          </p:cNvSpPr>
          <p:nvPr>
            <p:ph type="pic" sz="quarter" idx="14"/>
          </p:nvPr>
        </p:nvSpPr>
        <p:spPr/>
      </p:sp>
      <p:sp>
        <p:nvSpPr>
          <p:cNvPr id="7" name="Bildplatzhalter 6">
            <a:extLst>
              <a:ext uri="{FF2B5EF4-FFF2-40B4-BE49-F238E27FC236}">
                <a16:creationId xmlns:a16="http://schemas.microsoft.com/office/drawing/2014/main" id="{F38E5D5A-2755-3F4C-AEFD-62EDB5552463}"/>
              </a:ext>
            </a:extLst>
          </p:cNvPr>
          <p:cNvSpPr>
            <a:spLocks noGrp="1"/>
          </p:cNvSpPr>
          <p:nvPr>
            <p:ph type="pic" sz="quarter" idx="15"/>
          </p:nvPr>
        </p:nvSpPr>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ieren">
            <a:extLst>
              <a:ext uri="{FF2B5EF4-FFF2-40B4-BE49-F238E27FC236}">
                <a16:creationId xmlns:a16="http://schemas.microsoft.com/office/drawing/2014/main" id="{D5847B09-0E7C-A446-92C4-9FD8DC75BA53}"/>
              </a:ext>
            </a:extLst>
          </p:cNvPr>
          <p:cNvGrpSpPr/>
          <p:nvPr/>
        </p:nvGrpSpPr>
        <p:grpSpPr>
          <a:xfrm>
            <a:off x="17466951" y="7543800"/>
            <a:ext cx="3776847" cy="7620000"/>
            <a:chOff x="7843" y="0"/>
            <a:chExt cx="3776845" cy="7620000"/>
          </a:xfrm>
        </p:grpSpPr>
        <p:grpSp>
          <p:nvGrpSpPr>
            <p:cNvPr id="12" name="Gruppieren">
              <a:extLst>
                <a:ext uri="{FF2B5EF4-FFF2-40B4-BE49-F238E27FC236}">
                  <a16:creationId xmlns:a16="http://schemas.microsoft.com/office/drawing/2014/main" id="{438FC922-D893-4241-A94B-8988C5A147EE}"/>
                </a:ext>
              </a:extLst>
            </p:cNvPr>
            <p:cNvGrpSpPr/>
            <p:nvPr/>
          </p:nvGrpSpPr>
          <p:grpSpPr>
            <a:xfrm>
              <a:off x="7843" y="987282"/>
              <a:ext cx="110941" cy="1833208"/>
              <a:chOff x="0" y="0"/>
              <a:chExt cx="110939" cy="1833206"/>
            </a:xfrm>
          </p:grpSpPr>
          <p:sp>
            <p:nvSpPr>
              <p:cNvPr id="20" name="Form">
                <a:extLst>
                  <a:ext uri="{FF2B5EF4-FFF2-40B4-BE49-F238E27FC236}">
                    <a16:creationId xmlns:a16="http://schemas.microsoft.com/office/drawing/2014/main" id="{E3F020CC-C809-4B40-97A6-21EE697D2E9D}"/>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1" name="Form">
                <a:extLst>
                  <a:ext uri="{FF2B5EF4-FFF2-40B4-BE49-F238E27FC236}">
                    <a16:creationId xmlns:a16="http://schemas.microsoft.com/office/drawing/2014/main" id="{F601D835-015A-504B-B7C3-1D53AC5B93D4}"/>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2" name="Form">
                <a:extLst>
                  <a:ext uri="{FF2B5EF4-FFF2-40B4-BE49-F238E27FC236}">
                    <a16:creationId xmlns:a16="http://schemas.microsoft.com/office/drawing/2014/main" id="{C3E95E69-B345-3E40-9809-886C96D56650}"/>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3" name="Form">
              <a:extLst>
                <a:ext uri="{FF2B5EF4-FFF2-40B4-BE49-F238E27FC236}">
                  <a16:creationId xmlns:a16="http://schemas.microsoft.com/office/drawing/2014/main" id="{FAB0EA1C-720F-D14B-B76D-D824F6672EAE}"/>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4" name="Gruppieren">
              <a:extLst>
                <a:ext uri="{FF2B5EF4-FFF2-40B4-BE49-F238E27FC236}">
                  <a16:creationId xmlns:a16="http://schemas.microsoft.com/office/drawing/2014/main" id="{EF31C4D3-4730-B44C-B06C-693C826C8400}"/>
                </a:ext>
              </a:extLst>
            </p:cNvPr>
            <p:cNvGrpSpPr/>
            <p:nvPr/>
          </p:nvGrpSpPr>
          <p:grpSpPr>
            <a:xfrm>
              <a:off x="34350" y="0"/>
              <a:ext cx="3721293" cy="7620000"/>
              <a:chOff x="0" y="0"/>
              <a:chExt cx="3721292" cy="7620000"/>
            </a:xfrm>
          </p:grpSpPr>
          <p:sp>
            <p:nvSpPr>
              <p:cNvPr id="15" name="Abgerundetes Rechteck">
                <a:extLst>
                  <a:ext uri="{FF2B5EF4-FFF2-40B4-BE49-F238E27FC236}">
                    <a16:creationId xmlns:a16="http://schemas.microsoft.com/office/drawing/2014/main" id="{941CC535-FC5C-C84C-A4DE-4AAA55FA39C7}"/>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37AE5BAB-281C-A248-A386-7EBB06260BCD}"/>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 name="Abgerundetes Rechteck">
                <a:extLst>
                  <a:ext uri="{FF2B5EF4-FFF2-40B4-BE49-F238E27FC236}">
                    <a16:creationId xmlns:a16="http://schemas.microsoft.com/office/drawing/2014/main" id="{E70B9F4F-494B-A94E-97FC-0EFA7B9E255C}"/>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8" name="Abgerundetes Rechteck">
                <a:extLst>
                  <a:ext uri="{FF2B5EF4-FFF2-40B4-BE49-F238E27FC236}">
                    <a16:creationId xmlns:a16="http://schemas.microsoft.com/office/drawing/2014/main" id="{BDEB20C0-B58D-C349-B796-404D133D8032}"/>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9" name="Abgerundetes Rechteck">
                <a:extLst>
                  <a:ext uri="{FF2B5EF4-FFF2-40B4-BE49-F238E27FC236}">
                    <a16:creationId xmlns:a16="http://schemas.microsoft.com/office/drawing/2014/main" id="{4C32F012-7378-634F-B67A-3B4D09F2AE9B}"/>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3" name="Gruppieren">
            <a:extLst>
              <a:ext uri="{FF2B5EF4-FFF2-40B4-BE49-F238E27FC236}">
                <a16:creationId xmlns:a16="http://schemas.microsoft.com/office/drawing/2014/main" id="{AD7BD1E2-D0A8-7247-9FB6-DB29CDFC7076}"/>
              </a:ext>
            </a:extLst>
          </p:cNvPr>
          <p:cNvGrpSpPr/>
          <p:nvPr/>
        </p:nvGrpSpPr>
        <p:grpSpPr>
          <a:xfrm>
            <a:off x="12192000" y="3225800"/>
            <a:ext cx="3776847" cy="7620000"/>
            <a:chOff x="7843" y="0"/>
            <a:chExt cx="3776845" cy="7620000"/>
          </a:xfrm>
        </p:grpSpPr>
        <p:grpSp>
          <p:nvGrpSpPr>
            <p:cNvPr id="24" name="Gruppieren">
              <a:extLst>
                <a:ext uri="{FF2B5EF4-FFF2-40B4-BE49-F238E27FC236}">
                  <a16:creationId xmlns:a16="http://schemas.microsoft.com/office/drawing/2014/main" id="{A419BF4C-EAC2-6B40-94A0-BC7E0E0512ED}"/>
                </a:ext>
              </a:extLst>
            </p:cNvPr>
            <p:cNvGrpSpPr/>
            <p:nvPr/>
          </p:nvGrpSpPr>
          <p:grpSpPr>
            <a:xfrm>
              <a:off x="7843" y="987282"/>
              <a:ext cx="110941" cy="1833208"/>
              <a:chOff x="0" y="0"/>
              <a:chExt cx="110939" cy="1833206"/>
            </a:xfrm>
          </p:grpSpPr>
          <p:sp>
            <p:nvSpPr>
              <p:cNvPr id="32" name="Form">
                <a:extLst>
                  <a:ext uri="{FF2B5EF4-FFF2-40B4-BE49-F238E27FC236}">
                    <a16:creationId xmlns:a16="http://schemas.microsoft.com/office/drawing/2014/main" id="{5DF8B60C-EDC4-9146-90E1-FE96872A2B0F}"/>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3" name="Form">
                <a:extLst>
                  <a:ext uri="{FF2B5EF4-FFF2-40B4-BE49-F238E27FC236}">
                    <a16:creationId xmlns:a16="http://schemas.microsoft.com/office/drawing/2014/main" id="{CBDD130B-F091-E846-A273-9150819F3CF1}"/>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4" name="Form">
                <a:extLst>
                  <a:ext uri="{FF2B5EF4-FFF2-40B4-BE49-F238E27FC236}">
                    <a16:creationId xmlns:a16="http://schemas.microsoft.com/office/drawing/2014/main" id="{0DC14C8D-B1AD-1042-9B6D-4C4AF3D8CDE8}"/>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25" name="Form">
              <a:extLst>
                <a:ext uri="{FF2B5EF4-FFF2-40B4-BE49-F238E27FC236}">
                  <a16:creationId xmlns:a16="http://schemas.microsoft.com/office/drawing/2014/main" id="{DCBFD95F-9C08-A949-92AB-00A9DE057372}"/>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6" name="Gruppieren">
              <a:extLst>
                <a:ext uri="{FF2B5EF4-FFF2-40B4-BE49-F238E27FC236}">
                  <a16:creationId xmlns:a16="http://schemas.microsoft.com/office/drawing/2014/main" id="{80D09107-D0EE-CD43-89E2-2FDD0A191E45}"/>
                </a:ext>
              </a:extLst>
            </p:cNvPr>
            <p:cNvGrpSpPr/>
            <p:nvPr/>
          </p:nvGrpSpPr>
          <p:grpSpPr>
            <a:xfrm>
              <a:off x="34350" y="0"/>
              <a:ext cx="3721293" cy="7620000"/>
              <a:chOff x="0" y="0"/>
              <a:chExt cx="3721292" cy="7620000"/>
            </a:xfrm>
          </p:grpSpPr>
          <p:sp>
            <p:nvSpPr>
              <p:cNvPr id="27" name="Abgerundetes Rechteck">
                <a:extLst>
                  <a:ext uri="{FF2B5EF4-FFF2-40B4-BE49-F238E27FC236}">
                    <a16:creationId xmlns:a16="http://schemas.microsoft.com/office/drawing/2014/main" id="{7BCA4DB8-C6EE-6D49-90B3-37A55CA305EA}"/>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 name="Abgerundetes Rechteck">
                <a:extLst>
                  <a:ext uri="{FF2B5EF4-FFF2-40B4-BE49-F238E27FC236}">
                    <a16:creationId xmlns:a16="http://schemas.microsoft.com/office/drawing/2014/main" id="{F1E4F58B-C512-084D-B4AC-8911ED0C0256}"/>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9" name="Abgerundetes Rechteck">
                <a:extLst>
                  <a:ext uri="{FF2B5EF4-FFF2-40B4-BE49-F238E27FC236}">
                    <a16:creationId xmlns:a16="http://schemas.microsoft.com/office/drawing/2014/main" id="{FAD82D46-2151-4142-9525-A9E2087BEBA3}"/>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0" name="Abgerundetes Rechteck">
                <a:extLst>
                  <a:ext uri="{FF2B5EF4-FFF2-40B4-BE49-F238E27FC236}">
                    <a16:creationId xmlns:a16="http://schemas.microsoft.com/office/drawing/2014/main" id="{35BCE6B4-4CBD-3D40-A3B2-8B7CA5BE7A64}"/>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Abgerundetes Rechteck">
                <a:extLst>
                  <a:ext uri="{FF2B5EF4-FFF2-40B4-BE49-F238E27FC236}">
                    <a16:creationId xmlns:a16="http://schemas.microsoft.com/office/drawing/2014/main" id="{EDFB41A9-366A-DB43-AAE6-6625194B3547}"/>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35" name="Gruppieren">
            <a:extLst>
              <a:ext uri="{FF2B5EF4-FFF2-40B4-BE49-F238E27FC236}">
                <a16:creationId xmlns:a16="http://schemas.microsoft.com/office/drawing/2014/main" id="{917741DF-BC15-004F-8919-C08DB33E3CFC}"/>
              </a:ext>
            </a:extLst>
          </p:cNvPr>
          <p:cNvGrpSpPr/>
          <p:nvPr/>
        </p:nvGrpSpPr>
        <p:grpSpPr>
          <a:xfrm>
            <a:off x="17466951" y="-1092200"/>
            <a:ext cx="3776847" cy="7620000"/>
            <a:chOff x="7843" y="0"/>
            <a:chExt cx="3776845" cy="7620000"/>
          </a:xfrm>
        </p:grpSpPr>
        <p:grpSp>
          <p:nvGrpSpPr>
            <p:cNvPr id="36" name="Gruppieren">
              <a:extLst>
                <a:ext uri="{FF2B5EF4-FFF2-40B4-BE49-F238E27FC236}">
                  <a16:creationId xmlns:a16="http://schemas.microsoft.com/office/drawing/2014/main" id="{ACFD59CF-D6EA-BF4A-8492-9E93535217DE}"/>
                </a:ext>
              </a:extLst>
            </p:cNvPr>
            <p:cNvGrpSpPr/>
            <p:nvPr/>
          </p:nvGrpSpPr>
          <p:grpSpPr>
            <a:xfrm>
              <a:off x="7843" y="987282"/>
              <a:ext cx="110941" cy="1833208"/>
              <a:chOff x="0" y="0"/>
              <a:chExt cx="110939" cy="1833206"/>
            </a:xfrm>
          </p:grpSpPr>
          <p:sp>
            <p:nvSpPr>
              <p:cNvPr id="44" name="Form">
                <a:extLst>
                  <a:ext uri="{FF2B5EF4-FFF2-40B4-BE49-F238E27FC236}">
                    <a16:creationId xmlns:a16="http://schemas.microsoft.com/office/drawing/2014/main" id="{3B6E83EB-A845-A448-A2C6-A26F7A9BDD30}"/>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45" name="Form">
                <a:extLst>
                  <a:ext uri="{FF2B5EF4-FFF2-40B4-BE49-F238E27FC236}">
                    <a16:creationId xmlns:a16="http://schemas.microsoft.com/office/drawing/2014/main" id="{5C4258D8-D3FE-6743-A488-009472FBC525}"/>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46" name="Form">
                <a:extLst>
                  <a:ext uri="{FF2B5EF4-FFF2-40B4-BE49-F238E27FC236}">
                    <a16:creationId xmlns:a16="http://schemas.microsoft.com/office/drawing/2014/main" id="{3E721235-5669-B849-821D-E49B7E9B5B4C}"/>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37" name="Form">
              <a:extLst>
                <a:ext uri="{FF2B5EF4-FFF2-40B4-BE49-F238E27FC236}">
                  <a16:creationId xmlns:a16="http://schemas.microsoft.com/office/drawing/2014/main" id="{399B150F-1632-4048-9F13-348AEDCC4B10}"/>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8" name="Gruppieren">
              <a:extLst>
                <a:ext uri="{FF2B5EF4-FFF2-40B4-BE49-F238E27FC236}">
                  <a16:creationId xmlns:a16="http://schemas.microsoft.com/office/drawing/2014/main" id="{02B05D42-8386-094A-AAD1-3E608D35CE20}"/>
                </a:ext>
              </a:extLst>
            </p:cNvPr>
            <p:cNvGrpSpPr/>
            <p:nvPr/>
          </p:nvGrpSpPr>
          <p:grpSpPr>
            <a:xfrm>
              <a:off x="34350" y="0"/>
              <a:ext cx="3721293" cy="7620000"/>
              <a:chOff x="0" y="0"/>
              <a:chExt cx="3721292" cy="7620000"/>
            </a:xfrm>
          </p:grpSpPr>
          <p:sp>
            <p:nvSpPr>
              <p:cNvPr id="39" name="Abgerundetes Rechteck">
                <a:extLst>
                  <a:ext uri="{FF2B5EF4-FFF2-40B4-BE49-F238E27FC236}">
                    <a16:creationId xmlns:a16="http://schemas.microsoft.com/office/drawing/2014/main" id="{36C489EC-0010-1A45-A2D6-00CC29E2ED06}"/>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0" name="Abgerundetes Rechteck">
                <a:extLst>
                  <a:ext uri="{FF2B5EF4-FFF2-40B4-BE49-F238E27FC236}">
                    <a16:creationId xmlns:a16="http://schemas.microsoft.com/office/drawing/2014/main" id="{117808B7-E33A-6F46-8FA8-8F534CE7E738}"/>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1" name="Abgerundetes Rechteck">
                <a:extLst>
                  <a:ext uri="{FF2B5EF4-FFF2-40B4-BE49-F238E27FC236}">
                    <a16:creationId xmlns:a16="http://schemas.microsoft.com/office/drawing/2014/main" id="{752AA3CE-9DD4-A54D-A100-0F655C1DC6D4}"/>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2" name="Abgerundetes Rechteck">
                <a:extLst>
                  <a:ext uri="{FF2B5EF4-FFF2-40B4-BE49-F238E27FC236}">
                    <a16:creationId xmlns:a16="http://schemas.microsoft.com/office/drawing/2014/main" id="{5BB8A51A-7382-5447-9A04-0485FB2AC7D9}"/>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3" name="Abgerundetes Rechteck">
                <a:extLst>
                  <a:ext uri="{FF2B5EF4-FFF2-40B4-BE49-F238E27FC236}">
                    <a16:creationId xmlns:a16="http://schemas.microsoft.com/office/drawing/2014/main" id="{485D8A1F-316D-1C40-96E0-50E8D361FB60}"/>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47" name="Gruppieren">
            <a:extLst>
              <a:ext uri="{FF2B5EF4-FFF2-40B4-BE49-F238E27FC236}">
                <a16:creationId xmlns:a16="http://schemas.microsoft.com/office/drawing/2014/main" id="{BF828F38-3D2E-2844-B72B-A8019B9C0AE5}"/>
              </a:ext>
            </a:extLst>
          </p:cNvPr>
          <p:cNvGrpSpPr/>
          <p:nvPr/>
        </p:nvGrpSpPr>
        <p:grpSpPr>
          <a:xfrm>
            <a:off x="12192000" y="11811000"/>
            <a:ext cx="3776847" cy="7620000"/>
            <a:chOff x="7843" y="0"/>
            <a:chExt cx="3776845" cy="7620000"/>
          </a:xfrm>
        </p:grpSpPr>
        <p:grpSp>
          <p:nvGrpSpPr>
            <p:cNvPr id="48" name="Gruppieren">
              <a:extLst>
                <a:ext uri="{FF2B5EF4-FFF2-40B4-BE49-F238E27FC236}">
                  <a16:creationId xmlns:a16="http://schemas.microsoft.com/office/drawing/2014/main" id="{03D0F69C-BE7F-DA41-9308-1168BDE8630F}"/>
                </a:ext>
              </a:extLst>
            </p:cNvPr>
            <p:cNvGrpSpPr/>
            <p:nvPr/>
          </p:nvGrpSpPr>
          <p:grpSpPr>
            <a:xfrm>
              <a:off x="7843" y="987282"/>
              <a:ext cx="110941" cy="1833208"/>
              <a:chOff x="0" y="0"/>
              <a:chExt cx="110939" cy="1833206"/>
            </a:xfrm>
          </p:grpSpPr>
          <p:sp>
            <p:nvSpPr>
              <p:cNvPr id="56" name="Form">
                <a:extLst>
                  <a:ext uri="{FF2B5EF4-FFF2-40B4-BE49-F238E27FC236}">
                    <a16:creationId xmlns:a16="http://schemas.microsoft.com/office/drawing/2014/main" id="{FD828689-A8B1-7642-BFF1-CFD917351A1D}"/>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7" name="Form">
                <a:extLst>
                  <a:ext uri="{FF2B5EF4-FFF2-40B4-BE49-F238E27FC236}">
                    <a16:creationId xmlns:a16="http://schemas.microsoft.com/office/drawing/2014/main" id="{D117D89C-FBFC-7B4B-97C5-9AF0BC297C0F}"/>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8" name="Form">
                <a:extLst>
                  <a:ext uri="{FF2B5EF4-FFF2-40B4-BE49-F238E27FC236}">
                    <a16:creationId xmlns:a16="http://schemas.microsoft.com/office/drawing/2014/main" id="{08A70134-10CD-FF4F-A1C6-31522C170F15}"/>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49" name="Form">
              <a:extLst>
                <a:ext uri="{FF2B5EF4-FFF2-40B4-BE49-F238E27FC236}">
                  <a16:creationId xmlns:a16="http://schemas.microsoft.com/office/drawing/2014/main" id="{A7D12AFC-93AD-DF44-B717-5CD3D9582E43}"/>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50" name="Gruppieren">
              <a:extLst>
                <a:ext uri="{FF2B5EF4-FFF2-40B4-BE49-F238E27FC236}">
                  <a16:creationId xmlns:a16="http://schemas.microsoft.com/office/drawing/2014/main" id="{1BBD5C6E-C2A3-0944-9E27-5BA3DA82BB6B}"/>
                </a:ext>
              </a:extLst>
            </p:cNvPr>
            <p:cNvGrpSpPr/>
            <p:nvPr/>
          </p:nvGrpSpPr>
          <p:grpSpPr>
            <a:xfrm>
              <a:off x="34350" y="0"/>
              <a:ext cx="3721293" cy="7620000"/>
              <a:chOff x="0" y="0"/>
              <a:chExt cx="3721292" cy="7620000"/>
            </a:xfrm>
          </p:grpSpPr>
          <p:sp>
            <p:nvSpPr>
              <p:cNvPr id="51" name="Abgerundetes Rechteck">
                <a:extLst>
                  <a:ext uri="{FF2B5EF4-FFF2-40B4-BE49-F238E27FC236}">
                    <a16:creationId xmlns:a16="http://schemas.microsoft.com/office/drawing/2014/main" id="{3F0A682F-4649-CA44-AD6D-FEA2730867DD}"/>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2" name="Abgerundetes Rechteck">
                <a:extLst>
                  <a:ext uri="{FF2B5EF4-FFF2-40B4-BE49-F238E27FC236}">
                    <a16:creationId xmlns:a16="http://schemas.microsoft.com/office/drawing/2014/main" id="{3A9001B8-DBFF-094E-81AC-0EF33478FD18}"/>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3" name="Abgerundetes Rechteck">
                <a:extLst>
                  <a:ext uri="{FF2B5EF4-FFF2-40B4-BE49-F238E27FC236}">
                    <a16:creationId xmlns:a16="http://schemas.microsoft.com/office/drawing/2014/main" id="{22255FF6-C42E-8749-AF0D-A8C2533FD59F}"/>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4" name="Abgerundetes Rechteck">
                <a:extLst>
                  <a:ext uri="{FF2B5EF4-FFF2-40B4-BE49-F238E27FC236}">
                    <a16:creationId xmlns:a16="http://schemas.microsoft.com/office/drawing/2014/main" id="{CA81048E-0FE3-B24B-9F24-FEC6BB528C41}"/>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5" name="Abgerundetes Rechteck">
                <a:extLst>
                  <a:ext uri="{FF2B5EF4-FFF2-40B4-BE49-F238E27FC236}">
                    <a16:creationId xmlns:a16="http://schemas.microsoft.com/office/drawing/2014/main" id="{2DF8B68C-924F-C046-873D-2F12230BA8B3}"/>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59" name="Gruppieren">
            <a:extLst>
              <a:ext uri="{FF2B5EF4-FFF2-40B4-BE49-F238E27FC236}">
                <a16:creationId xmlns:a16="http://schemas.microsoft.com/office/drawing/2014/main" id="{6575D8D7-3E6E-D046-842C-11BBD1C4879D}"/>
              </a:ext>
            </a:extLst>
          </p:cNvPr>
          <p:cNvGrpSpPr/>
          <p:nvPr/>
        </p:nvGrpSpPr>
        <p:grpSpPr>
          <a:xfrm>
            <a:off x="12192000" y="-5715000"/>
            <a:ext cx="3776847" cy="7620000"/>
            <a:chOff x="7843" y="0"/>
            <a:chExt cx="3776845" cy="7620000"/>
          </a:xfrm>
        </p:grpSpPr>
        <p:grpSp>
          <p:nvGrpSpPr>
            <p:cNvPr id="60" name="Gruppieren">
              <a:extLst>
                <a:ext uri="{FF2B5EF4-FFF2-40B4-BE49-F238E27FC236}">
                  <a16:creationId xmlns:a16="http://schemas.microsoft.com/office/drawing/2014/main" id="{ABCCE8B1-C997-F347-991D-4141AFF61EBE}"/>
                </a:ext>
              </a:extLst>
            </p:cNvPr>
            <p:cNvGrpSpPr/>
            <p:nvPr/>
          </p:nvGrpSpPr>
          <p:grpSpPr>
            <a:xfrm>
              <a:off x="7843" y="987282"/>
              <a:ext cx="110941" cy="1833208"/>
              <a:chOff x="0" y="0"/>
              <a:chExt cx="110939" cy="1833206"/>
            </a:xfrm>
          </p:grpSpPr>
          <p:sp>
            <p:nvSpPr>
              <p:cNvPr id="68" name="Form">
                <a:extLst>
                  <a:ext uri="{FF2B5EF4-FFF2-40B4-BE49-F238E27FC236}">
                    <a16:creationId xmlns:a16="http://schemas.microsoft.com/office/drawing/2014/main" id="{549D0283-136A-EF45-87DC-8EE4C37752D0}"/>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69" name="Form">
                <a:extLst>
                  <a:ext uri="{FF2B5EF4-FFF2-40B4-BE49-F238E27FC236}">
                    <a16:creationId xmlns:a16="http://schemas.microsoft.com/office/drawing/2014/main" id="{08DBDF8D-8EF9-EF46-8B56-E8FF8CECB0FB}"/>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70" name="Form">
                <a:extLst>
                  <a:ext uri="{FF2B5EF4-FFF2-40B4-BE49-F238E27FC236}">
                    <a16:creationId xmlns:a16="http://schemas.microsoft.com/office/drawing/2014/main" id="{C72B9F5E-B10C-994C-AE44-13382D71CEE8}"/>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61" name="Form">
              <a:extLst>
                <a:ext uri="{FF2B5EF4-FFF2-40B4-BE49-F238E27FC236}">
                  <a16:creationId xmlns:a16="http://schemas.microsoft.com/office/drawing/2014/main" id="{6074E980-8DBF-FC45-A8A5-938E1E354914}"/>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62" name="Gruppieren">
              <a:extLst>
                <a:ext uri="{FF2B5EF4-FFF2-40B4-BE49-F238E27FC236}">
                  <a16:creationId xmlns:a16="http://schemas.microsoft.com/office/drawing/2014/main" id="{74BA1152-BD81-0B41-9095-C70B6793CA09}"/>
                </a:ext>
              </a:extLst>
            </p:cNvPr>
            <p:cNvGrpSpPr/>
            <p:nvPr/>
          </p:nvGrpSpPr>
          <p:grpSpPr>
            <a:xfrm>
              <a:off x="34350" y="0"/>
              <a:ext cx="3721293" cy="7620000"/>
              <a:chOff x="0" y="0"/>
              <a:chExt cx="3721292" cy="7620000"/>
            </a:xfrm>
          </p:grpSpPr>
          <p:sp>
            <p:nvSpPr>
              <p:cNvPr id="63" name="Abgerundetes Rechteck">
                <a:extLst>
                  <a:ext uri="{FF2B5EF4-FFF2-40B4-BE49-F238E27FC236}">
                    <a16:creationId xmlns:a16="http://schemas.microsoft.com/office/drawing/2014/main" id="{0F416721-250E-8B45-BBA5-A372E0063FE5}"/>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4" name="Abgerundetes Rechteck">
                <a:extLst>
                  <a:ext uri="{FF2B5EF4-FFF2-40B4-BE49-F238E27FC236}">
                    <a16:creationId xmlns:a16="http://schemas.microsoft.com/office/drawing/2014/main" id="{54134598-6979-F345-A826-EF6FE599BF57}"/>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5" name="Abgerundetes Rechteck">
                <a:extLst>
                  <a:ext uri="{FF2B5EF4-FFF2-40B4-BE49-F238E27FC236}">
                    <a16:creationId xmlns:a16="http://schemas.microsoft.com/office/drawing/2014/main" id="{4DABCA36-4D3F-A84D-941A-A1EC0AEB4180}"/>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6" name="Abgerundetes Rechteck">
                <a:extLst>
                  <a:ext uri="{FF2B5EF4-FFF2-40B4-BE49-F238E27FC236}">
                    <a16:creationId xmlns:a16="http://schemas.microsoft.com/office/drawing/2014/main" id="{394E696E-E460-1B46-A603-36800C31A1B4}"/>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7" name="Abgerundetes Rechteck">
                <a:extLst>
                  <a:ext uri="{FF2B5EF4-FFF2-40B4-BE49-F238E27FC236}">
                    <a16:creationId xmlns:a16="http://schemas.microsoft.com/office/drawing/2014/main" id="{A544B777-4E58-4B44-956B-65BA91FA42AD}"/>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92F5E4EF-DC54-5547-BBD7-52EB3D1DD122}"/>
              </a:ext>
            </a:extLst>
          </p:cNvPr>
          <p:cNvSpPr>
            <a:spLocks noGrp="1"/>
          </p:cNvSpPr>
          <p:nvPr>
            <p:ph type="pic" idx="18"/>
          </p:nvPr>
        </p:nvSpPr>
        <p:spPr/>
      </p:sp>
      <p:sp>
        <p:nvSpPr>
          <p:cNvPr id="3" name="Bildplatzhalter 2">
            <a:extLst>
              <a:ext uri="{FF2B5EF4-FFF2-40B4-BE49-F238E27FC236}">
                <a16:creationId xmlns:a16="http://schemas.microsoft.com/office/drawing/2014/main" id="{F8CBAE39-DA9F-0D40-8050-302242C4B899}"/>
              </a:ext>
            </a:extLst>
          </p:cNvPr>
          <p:cNvSpPr>
            <a:spLocks noGrp="1"/>
          </p:cNvSpPr>
          <p:nvPr>
            <p:ph type="pic" idx="19"/>
          </p:nvPr>
        </p:nvSpPr>
        <p:spPr/>
      </p:sp>
      <p:sp>
        <p:nvSpPr>
          <p:cNvPr id="4" name="Bildplatzhalter 3">
            <a:extLst>
              <a:ext uri="{FF2B5EF4-FFF2-40B4-BE49-F238E27FC236}">
                <a16:creationId xmlns:a16="http://schemas.microsoft.com/office/drawing/2014/main" id="{C21D3795-FDA5-9645-AC0E-7424B4496D1C}"/>
              </a:ext>
            </a:extLst>
          </p:cNvPr>
          <p:cNvSpPr>
            <a:spLocks noGrp="1"/>
          </p:cNvSpPr>
          <p:nvPr>
            <p:ph type="pic" idx="20"/>
          </p:nvPr>
        </p:nvSpPr>
        <p:spPr/>
      </p:sp>
      <p:sp>
        <p:nvSpPr>
          <p:cNvPr id="5" name="Bildplatzhalter 4">
            <a:extLst>
              <a:ext uri="{FF2B5EF4-FFF2-40B4-BE49-F238E27FC236}">
                <a16:creationId xmlns:a16="http://schemas.microsoft.com/office/drawing/2014/main" id="{81F9D4AF-912D-7141-A287-FCF5F99B6311}"/>
              </a:ext>
            </a:extLst>
          </p:cNvPr>
          <p:cNvSpPr>
            <a:spLocks noGrp="1"/>
          </p:cNvSpPr>
          <p:nvPr>
            <p:ph type="pic" idx="21"/>
          </p:nvPr>
        </p:nvSpPr>
        <p:spPr/>
      </p:sp>
      <p:sp>
        <p:nvSpPr>
          <p:cNvPr id="6" name="Bildplatzhalter 5">
            <a:extLst>
              <a:ext uri="{FF2B5EF4-FFF2-40B4-BE49-F238E27FC236}">
                <a16:creationId xmlns:a16="http://schemas.microsoft.com/office/drawing/2014/main" id="{FE24318D-575D-B14B-9833-AD00E9D8FC18}"/>
              </a:ext>
            </a:extLst>
          </p:cNvPr>
          <p:cNvSpPr>
            <a:spLocks noGrp="1"/>
          </p:cNvSpPr>
          <p:nvPr>
            <p:ph type="pic" idx="22"/>
          </p:nvPr>
        </p:nvSpPr>
        <p:spPr/>
      </p:sp>
      <p:sp>
        <p:nvSpPr>
          <p:cNvPr id="7" name="Rectangle 27">
            <a:extLst>
              <a:ext uri="{FF2B5EF4-FFF2-40B4-BE49-F238E27FC236}">
                <a16:creationId xmlns:a16="http://schemas.microsoft.com/office/drawing/2014/main" id="{D1729D94-B8DF-1D43-A270-2FB9FA07381E}"/>
              </a:ext>
            </a:extLst>
          </p:cNvPr>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Showcase Style</a:t>
            </a:r>
          </a:p>
        </p:txBody>
      </p:sp>
      <p:sp>
        <p:nvSpPr>
          <p:cNvPr id="8" name="Rectangle 27">
            <a:extLst>
              <a:ext uri="{FF2B5EF4-FFF2-40B4-BE49-F238E27FC236}">
                <a16:creationId xmlns:a16="http://schemas.microsoft.com/office/drawing/2014/main" id="{C04A0E8E-C73A-0741-ADE0-BE1F06558A56}"/>
              </a:ext>
            </a:extLst>
          </p:cNvPr>
          <p:cNvSpPr txBox="1"/>
          <p:nvPr/>
        </p:nvSpPr>
        <p:spPr>
          <a:xfrm>
            <a:off x="1905000" y="913638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9" name="Rectangle 27">
            <a:extLst>
              <a:ext uri="{FF2B5EF4-FFF2-40B4-BE49-F238E27FC236}">
                <a16:creationId xmlns:a16="http://schemas.microsoft.com/office/drawing/2014/main" id="{438DFBA1-04E4-304B-A99B-E0C5EDEE58F3}"/>
              </a:ext>
            </a:extLst>
          </p:cNvPr>
          <p:cNvSpPr txBox="1"/>
          <p:nvPr/>
        </p:nvSpPr>
        <p:spPr>
          <a:xfrm>
            <a:off x="1905000" y="4622800"/>
            <a:ext cx="8183430"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defRPr sz="4200" cap="all" spc="126">
                <a:solidFill>
                  <a:srgbClr val="222222"/>
                </a:solidFill>
                <a:latin typeface="Montserrat"/>
                <a:ea typeface="Montserrat"/>
                <a:cs typeface="Montserrat"/>
                <a:sym typeface="Montserrat"/>
              </a:defRPr>
            </a:pPr>
            <a:r>
              <a:t>duo etoa jasom THE </a:t>
            </a:r>
          </a:p>
          <a:p>
            <a:pPr algn="l">
              <a:defRPr sz="4200" cap="all" spc="126">
                <a:solidFill>
                  <a:srgbClr val="222222"/>
                </a:solidFill>
                <a:latin typeface="Montserrat"/>
                <a:ea typeface="Montserrat"/>
                <a:cs typeface="Montserrat"/>
                <a:sym typeface="Montserrat"/>
              </a:defRPr>
            </a:pPr>
            <a:r>
              <a:t>In the rebum.</a:t>
            </a:r>
          </a:p>
        </p:txBody>
      </p:sp>
      <p:sp>
        <p:nvSpPr>
          <p:cNvPr id="10" name="Form">
            <a:extLst>
              <a:ext uri="{FF2B5EF4-FFF2-40B4-BE49-F238E27FC236}">
                <a16:creationId xmlns:a16="http://schemas.microsoft.com/office/drawing/2014/main" id="{7DB0D73B-4CA2-5F43-8C42-7E0E833A123B}"/>
              </a:ext>
            </a:extLst>
          </p:cNvPr>
          <p:cNvSpPr/>
          <p:nvPr/>
        </p:nvSpPr>
        <p:spPr>
          <a:xfrm>
            <a:off x="1905000" y="78511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71" name="Gruppieren">
            <a:extLst>
              <a:ext uri="{FF2B5EF4-FFF2-40B4-BE49-F238E27FC236}">
                <a16:creationId xmlns:a16="http://schemas.microsoft.com/office/drawing/2014/main" id="{F1457F50-492E-AA49-9171-3555DA8565F6}"/>
              </a:ext>
            </a:extLst>
          </p:cNvPr>
          <p:cNvGrpSpPr/>
          <p:nvPr/>
        </p:nvGrpSpPr>
        <p:grpSpPr>
          <a:xfrm>
            <a:off x="18363220" y="7640728"/>
            <a:ext cx="1992154" cy="324435"/>
            <a:chOff x="0" y="0"/>
            <a:chExt cx="1992152" cy="324434"/>
          </a:xfrm>
        </p:grpSpPr>
        <p:grpSp>
          <p:nvGrpSpPr>
            <p:cNvPr id="72" name="Gruppieren">
              <a:extLst>
                <a:ext uri="{FF2B5EF4-FFF2-40B4-BE49-F238E27FC236}">
                  <a16:creationId xmlns:a16="http://schemas.microsoft.com/office/drawing/2014/main" id="{C492BE62-CCED-3F43-82B6-83751FA9C892}"/>
                </a:ext>
              </a:extLst>
            </p:cNvPr>
            <p:cNvGrpSpPr/>
            <p:nvPr/>
          </p:nvGrpSpPr>
          <p:grpSpPr>
            <a:xfrm>
              <a:off x="0" y="0"/>
              <a:ext cx="1992153" cy="324435"/>
              <a:chOff x="0" y="0"/>
              <a:chExt cx="1992152" cy="324434"/>
            </a:xfrm>
          </p:grpSpPr>
          <p:grpSp>
            <p:nvGrpSpPr>
              <p:cNvPr id="79" name="Gruppieren">
                <a:extLst>
                  <a:ext uri="{FF2B5EF4-FFF2-40B4-BE49-F238E27FC236}">
                    <a16:creationId xmlns:a16="http://schemas.microsoft.com/office/drawing/2014/main" id="{93AFF9BD-7C32-6548-AB7D-9A47669A61D6}"/>
                  </a:ext>
                </a:extLst>
              </p:cNvPr>
              <p:cNvGrpSpPr/>
              <p:nvPr/>
            </p:nvGrpSpPr>
            <p:grpSpPr>
              <a:xfrm>
                <a:off x="-1" y="66266"/>
                <a:ext cx="1992154" cy="258169"/>
                <a:chOff x="0" y="0"/>
                <a:chExt cx="1992152" cy="258168"/>
              </a:xfrm>
            </p:grpSpPr>
            <p:sp>
              <p:nvSpPr>
                <p:cNvPr id="81" name="Form">
                  <a:extLst>
                    <a:ext uri="{FF2B5EF4-FFF2-40B4-BE49-F238E27FC236}">
                      <a16:creationId xmlns:a16="http://schemas.microsoft.com/office/drawing/2014/main" id="{D5323861-15D1-AF48-B408-C200EB17A003}"/>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82" name="Form">
                  <a:extLst>
                    <a:ext uri="{FF2B5EF4-FFF2-40B4-BE49-F238E27FC236}">
                      <a16:creationId xmlns:a16="http://schemas.microsoft.com/office/drawing/2014/main" id="{25AE7CEE-D699-3B45-BEA5-952C973410C6}"/>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83" name="Form">
                  <a:extLst>
                    <a:ext uri="{FF2B5EF4-FFF2-40B4-BE49-F238E27FC236}">
                      <a16:creationId xmlns:a16="http://schemas.microsoft.com/office/drawing/2014/main" id="{1986DBCA-B43D-F94C-8879-ADA697BA383D}"/>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80" name="Rechteck">
                <a:extLst>
                  <a:ext uri="{FF2B5EF4-FFF2-40B4-BE49-F238E27FC236}">
                    <a16:creationId xmlns:a16="http://schemas.microsoft.com/office/drawing/2014/main" id="{5CA60B32-C21C-5A4F-AA6E-157DF171F66D}"/>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73" name="Gruppieren">
              <a:extLst>
                <a:ext uri="{FF2B5EF4-FFF2-40B4-BE49-F238E27FC236}">
                  <a16:creationId xmlns:a16="http://schemas.microsoft.com/office/drawing/2014/main" id="{B7E9629F-E43A-CE48-A5E8-A990DD77A4E8}"/>
                </a:ext>
              </a:extLst>
            </p:cNvPr>
            <p:cNvGrpSpPr/>
            <p:nvPr/>
          </p:nvGrpSpPr>
          <p:grpSpPr>
            <a:xfrm>
              <a:off x="645056" y="115153"/>
              <a:ext cx="702041" cy="78441"/>
              <a:chOff x="537987" y="95075"/>
              <a:chExt cx="702040" cy="78439"/>
            </a:xfrm>
          </p:grpSpPr>
          <p:sp>
            <p:nvSpPr>
              <p:cNvPr id="74" name="Form">
                <a:extLst>
                  <a:ext uri="{FF2B5EF4-FFF2-40B4-BE49-F238E27FC236}">
                    <a16:creationId xmlns:a16="http://schemas.microsoft.com/office/drawing/2014/main" id="{4EB13261-A1AE-8845-90DF-5A7EF88B6131}"/>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75" name="Gruppieren">
                <a:extLst>
                  <a:ext uri="{FF2B5EF4-FFF2-40B4-BE49-F238E27FC236}">
                    <a16:creationId xmlns:a16="http://schemas.microsoft.com/office/drawing/2014/main" id="{CCE3ED84-62D2-4244-AB29-BAA20E969EEA}"/>
                  </a:ext>
                </a:extLst>
              </p:cNvPr>
              <p:cNvGrpSpPr/>
              <p:nvPr/>
            </p:nvGrpSpPr>
            <p:grpSpPr>
              <a:xfrm>
                <a:off x="1161588" y="95075"/>
                <a:ext cx="78441" cy="78440"/>
                <a:chOff x="0" y="0"/>
                <a:chExt cx="78439" cy="78439"/>
              </a:xfrm>
            </p:grpSpPr>
            <p:sp>
              <p:nvSpPr>
                <p:cNvPr id="76" name="Form">
                  <a:extLst>
                    <a:ext uri="{FF2B5EF4-FFF2-40B4-BE49-F238E27FC236}">
                      <a16:creationId xmlns:a16="http://schemas.microsoft.com/office/drawing/2014/main" id="{D95A7611-5424-5E4E-AEFC-29FBAD4F74B8}"/>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77" name="Form">
                  <a:extLst>
                    <a:ext uri="{FF2B5EF4-FFF2-40B4-BE49-F238E27FC236}">
                      <a16:creationId xmlns:a16="http://schemas.microsoft.com/office/drawing/2014/main" id="{39DFDA99-E146-2A46-ADA4-33163940E295}"/>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78" name="Form">
                  <a:extLst>
                    <a:ext uri="{FF2B5EF4-FFF2-40B4-BE49-F238E27FC236}">
                      <a16:creationId xmlns:a16="http://schemas.microsoft.com/office/drawing/2014/main" id="{7ECA6880-0273-2C45-A5FC-3B6FD2B22E3B}"/>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84" name="Gruppieren">
            <a:extLst>
              <a:ext uri="{FF2B5EF4-FFF2-40B4-BE49-F238E27FC236}">
                <a16:creationId xmlns:a16="http://schemas.microsoft.com/office/drawing/2014/main" id="{89B5A9C7-A2BF-294D-A2F4-FD960DCA9001}"/>
              </a:ext>
            </a:extLst>
          </p:cNvPr>
          <p:cNvGrpSpPr/>
          <p:nvPr/>
        </p:nvGrpSpPr>
        <p:grpSpPr>
          <a:xfrm>
            <a:off x="13088269" y="3322727"/>
            <a:ext cx="1992154" cy="324436"/>
            <a:chOff x="0" y="0"/>
            <a:chExt cx="1992152" cy="324434"/>
          </a:xfrm>
        </p:grpSpPr>
        <p:grpSp>
          <p:nvGrpSpPr>
            <p:cNvPr id="85" name="Gruppieren">
              <a:extLst>
                <a:ext uri="{FF2B5EF4-FFF2-40B4-BE49-F238E27FC236}">
                  <a16:creationId xmlns:a16="http://schemas.microsoft.com/office/drawing/2014/main" id="{BEE446D3-A153-3443-9E1A-92B5AAD7D44C}"/>
                </a:ext>
              </a:extLst>
            </p:cNvPr>
            <p:cNvGrpSpPr/>
            <p:nvPr/>
          </p:nvGrpSpPr>
          <p:grpSpPr>
            <a:xfrm>
              <a:off x="0" y="0"/>
              <a:ext cx="1992153" cy="324435"/>
              <a:chOff x="0" y="0"/>
              <a:chExt cx="1992152" cy="324434"/>
            </a:xfrm>
          </p:grpSpPr>
          <p:grpSp>
            <p:nvGrpSpPr>
              <p:cNvPr id="92" name="Gruppieren">
                <a:extLst>
                  <a:ext uri="{FF2B5EF4-FFF2-40B4-BE49-F238E27FC236}">
                    <a16:creationId xmlns:a16="http://schemas.microsoft.com/office/drawing/2014/main" id="{212698CF-32CE-564E-8FF2-9437785122EB}"/>
                  </a:ext>
                </a:extLst>
              </p:cNvPr>
              <p:cNvGrpSpPr/>
              <p:nvPr/>
            </p:nvGrpSpPr>
            <p:grpSpPr>
              <a:xfrm>
                <a:off x="-1" y="66266"/>
                <a:ext cx="1992154" cy="258169"/>
                <a:chOff x="0" y="0"/>
                <a:chExt cx="1992152" cy="258168"/>
              </a:xfrm>
            </p:grpSpPr>
            <p:sp>
              <p:nvSpPr>
                <p:cNvPr id="94" name="Form">
                  <a:extLst>
                    <a:ext uri="{FF2B5EF4-FFF2-40B4-BE49-F238E27FC236}">
                      <a16:creationId xmlns:a16="http://schemas.microsoft.com/office/drawing/2014/main" id="{E52E3A23-4ECB-C545-8AB6-9E40CCA21D63}"/>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95" name="Form">
                  <a:extLst>
                    <a:ext uri="{FF2B5EF4-FFF2-40B4-BE49-F238E27FC236}">
                      <a16:creationId xmlns:a16="http://schemas.microsoft.com/office/drawing/2014/main" id="{503699AD-115C-C443-AABB-4E172740A351}"/>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96" name="Form">
                  <a:extLst>
                    <a:ext uri="{FF2B5EF4-FFF2-40B4-BE49-F238E27FC236}">
                      <a16:creationId xmlns:a16="http://schemas.microsoft.com/office/drawing/2014/main" id="{10CB10B1-F2E3-2D47-BB7F-B955A03B79A8}"/>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93" name="Rechteck">
                <a:extLst>
                  <a:ext uri="{FF2B5EF4-FFF2-40B4-BE49-F238E27FC236}">
                    <a16:creationId xmlns:a16="http://schemas.microsoft.com/office/drawing/2014/main" id="{3AB95304-39B7-DA49-90D0-B3648597896B}"/>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86" name="Gruppieren">
              <a:extLst>
                <a:ext uri="{FF2B5EF4-FFF2-40B4-BE49-F238E27FC236}">
                  <a16:creationId xmlns:a16="http://schemas.microsoft.com/office/drawing/2014/main" id="{CA63CB59-A6B8-954E-8B03-670D7EE7A6FA}"/>
                </a:ext>
              </a:extLst>
            </p:cNvPr>
            <p:cNvGrpSpPr/>
            <p:nvPr/>
          </p:nvGrpSpPr>
          <p:grpSpPr>
            <a:xfrm>
              <a:off x="645056" y="115153"/>
              <a:ext cx="702041" cy="78441"/>
              <a:chOff x="537987" y="95075"/>
              <a:chExt cx="702040" cy="78439"/>
            </a:xfrm>
          </p:grpSpPr>
          <p:sp>
            <p:nvSpPr>
              <p:cNvPr id="87" name="Form">
                <a:extLst>
                  <a:ext uri="{FF2B5EF4-FFF2-40B4-BE49-F238E27FC236}">
                    <a16:creationId xmlns:a16="http://schemas.microsoft.com/office/drawing/2014/main" id="{82CEB8BC-6607-5242-A9DF-D36C8875E4F6}"/>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88" name="Gruppieren">
                <a:extLst>
                  <a:ext uri="{FF2B5EF4-FFF2-40B4-BE49-F238E27FC236}">
                    <a16:creationId xmlns:a16="http://schemas.microsoft.com/office/drawing/2014/main" id="{5A9A803C-9B5A-8D42-AD66-5D34A9EF0D80}"/>
                  </a:ext>
                </a:extLst>
              </p:cNvPr>
              <p:cNvGrpSpPr/>
              <p:nvPr/>
            </p:nvGrpSpPr>
            <p:grpSpPr>
              <a:xfrm>
                <a:off x="1161588" y="95075"/>
                <a:ext cx="78441" cy="78440"/>
                <a:chOff x="0" y="0"/>
                <a:chExt cx="78439" cy="78439"/>
              </a:xfrm>
            </p:grpSpPr>
            <p:sp>
              <p:nvSpPr>
                <p:cNvPr id="89" name="Form">
                  <a:extLst>
                    <a:ext uri="{FF2B5EF4-FFF2-40B4-BE49-F238E27FC236}">
                      <a16:creationId xmlns:a16="http://schemas.microsoft.com/office/drawing/2014/main" id="{866B9BDB-AFA0-7B44-9CCF-B17BF394449D}"/>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90" name="Form">
                  <a:extLst>
                    <a:ext uri="{FF2B5EF4-FFF2-40B4-BE49-F238E27FC236}">
                      <a16:creationId xmlns:a16="http://schemas.microsoft.com/office/drawing/2014/main" id="{CD08E86A-CDA1-3749-BCEE-B31887812AE4}"/>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91" name="Form">
                  <a:extLst>
                    <a:ext uri="{FF2B5EF4-FFF2-40B4-BE49-F238E27FC236}">
                      <a16:creationId xmlns:a16="http://schemas.microsoft.com/office/drawing/2014/main" id="{D08468B0-BCE4-414A-B2A8-8AEFE40F30D8}"/>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97" name="Gruppieren">
            <a:extLst>
              <a:ext uri="{FF2B5EF4-FFF2-40B4-BE49-F238E27FC236}">
                <a16:creationId xmlns:a16="http://schemas.microsoft.com/office/drawing/2014/main" id="{E33317B1-E997-904A-9A7B-AA7FF4D7E56D}"/>
              </a:ext>
            </a:extLst>
          </p:cNvPr>
          <p:cNvGrpSpPr/>
          <p:nvPr/>
        </p:nvGrpSpPr>
        <p:grpSpPr>
          <a:xfrm>
            <a:off x="18363220" y="-995273"/>
            <a:ext cx="1992154" cy="324436"/>
            <a:chOff x="0" y="0"/>
            <a:chExt cx="1992152" cy="324434"/>
          </a:xfrm>
        </p:grpSpPr>
        <p:grpSp>
          <p:nvGrpSpPr>
            <p:cNvPr id="98" name="Gruppieren">
              <a:extLst>
                <a:ext uri="{FF2B5EF4-FFF2-40B4-BE49-F238E27FC236}">
                  <a16:creationId xmlns:a16="http://schemas.microsoft.com/office/drawing/2014/main" id="{E8A2BFED-D7A2-6743-983A-4F70F28CE873}"/>
                </a:ext>
              </a:extLst>
            </p:cNvPr>
            <p:cNvGrpSpPr/>
            <p:nvPr/>
          </p:nvGrpSpPr>
          <p:grpSpPr>
            <a:xfrm>
              <a:off x="0" y="0"/>
              <a:ext cx="1992153" cy="324435"/>
              <a:chOff x="0" y="0"/>
              <a:chExt cx="1992152" cy="324434"/>
            </a:xfrm>
          </p:grpSpPr>
          <p:grpSp>
            <p:nvGrpSpPr>
              <p:cNvPr id="105" name="Gruppieren">
                <a:extLst>
                  <a:ext uri="{FF2B5EF4-FFF2-40B4-BE49-F238E27FC236}">
                    <a16:creationId xmlns:a16="http://schemas.microsoft.com/office/drawing/2014/main" id="{8A75077B-3B3C-E74A-8E87-4279E5E42A0C}"/>
                  </a:ext>
                </a:extLst>
              </p:cNvPr>
              <p:cNvGrpSpPr/>
              <p:nvPr/>
            </p:nvGrpSpPr>
            <p:grpSpPr>
              <a:xfrm>
                <a:off x="-1" y="66266"/>
                <a:ext cx="1992154" cy="258169"/>
                <a:chOff x="0" y="0"/>
                <a:chExt cx="1992152" cy="258168"/>
              </a:xfrm>
            </p:grpSpPr>
            <p:sp>
              <p:nvSpPr>
                <p:cNvPr id="107" name="Form">
                  <a:extLst>
                    <a:ext uri="{FF2B5EF4-FFF2-40B4-BE49-F238E27FC236}">
                      <a16:creationId xmlns:a16="http://schemas.microsoft.com/office/drawing/2014/main" id="{D07A3AA9-23F8-284D-AB91-F01EEE0FC902}"/>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08" name="Form">
                  <a:extLst>
                    <a:ext uri="{FF2B5EF4-FFF2-40B4-BE49-F238E27FC236}">
                      <a16:creationId xmlns:a16="http://schemas.microsoft.com/office/drawing/2014/main" id="{2A80ABB8-5827-3147-A1C2-FDEDFCB3C3DB}"/>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09" name="Form">
                  <a:extLst>
                    <a:ext uri="{FF2B5EF4-FFF2-40B4-BE49-F238E27FC236}">
                      <a16:creationId xmlns:a16="http://schemas.microsoft.com/office/drawing/2014/main" id="{6F0573AB-F8DE-9442-97F3-2944603A9290}"/>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06" name="Rechteck">
                <a:extLst>
                  <a:ext uri="{FF2B5EF4-FFF2-40B4-BE49-F238E27FC236}">
                    <a16:creationId xmlns:a16="http://schemas.microsoft.com/office/drawing/2014/main" id="{4F19E904-273A-674E-AAD2-97118EE58B34}"/>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99" name="Gruppieren">
              <a:extLst>
                <a:ext uri="{FF2B5EF4-FFF2-40B4-BE49-F238E27FC236}">
                  <a16:creationId xmlns:a16="http://schemas.microsoft.com/office/drawing/2014/main" id="{0139443E-D9B0-7F4F-9C78-9918483BD7F9}"/>
                </a:ext>
              </a:extLst>
            </p:cNvPr>
            <p:cNvGrpSpPr/>
            <p:nvPr/>
          </p:nvGrpSpPr>
          <p:grpSpPr>
            <a:xfrm>
              <a:off x="645056" y="115153"/>
              <a:ext cx="702041" cy="78441"/>
              <a:chOff x="537987" y="95075"/>
              <a:chExt cx="702040" cy="78439"/>
            </a:xfrm>
          </p:grpSpPr>
          <p:sp>
            <p:nvSpPr>
              <p:cNvPr id="100" name="Form">
                <a:extLst>
                  <a:ext uri="{FF2B5EF4-FFF2-40B4-BE49-F238E27FC236}">
                    <a16:creationId xmlns:a16="http://schemas.microsoft.com/office/drawing/2014/main" id="{71CB3EFE-E0B3-7F4A-BFA0-B1729F025A13}"/>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01" name="Gruppieren">
                <a:extLst>
                  <a:ext uri="{FF2B5EF4-FFF2-40B4-BE49-F238E27FC236}">
                    <a16:creationId xmlns:a16="http://schemas.microsoft.com/office/drawing/2014/main" id="{650F589B-0307-2046-9654-871140EBCA03}"/>
                  </a:ext>
                </a:extLst>
              </p:cNvPr>
              <p:cNvGrpSpPr/>
              <p:nvPr/>
            </p:nvGrpSpPr>
            <p:grpSpPr>
              <a:xfrm>
                <a:off x="1161588" y="95075"/>
                <a:ext cx="78441" cy="78440"/>
                <a:chOff x="0" y="0"/>
                <a:chExt cx="78439" cy="78439"/>
              </a:xfrm>
            </p:grpSpPr>
            <p:sp>
              <p:nvSpPr>
                <p:cNvPr id="102" name="Form">
                  <a:extLst>
                    <a:ext uri="{FF2B5EF4-FFF2-40B4-BE49-F238E27FC236}">
                      <a16:creationId xmlns:a16="http://schemas.microsoft.com/office/drawing/2014/main" id="{DAD58582-3C09-1A4F-999A-0083C37B1217}"/>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03" name="Form">
                  <a:extLst>
                    <a:ext uri="{FF2B5EF4-FFF2-40B4-BE49-F238E27FC236}">
                      <a16:creationId xmlns:a16="http://schemas.microsoft.com/office/drawing/2014/main" id="{96958741-B1BB-744B-8CA1-D72C27BCE78E}"/>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04" name="Form">
                  <a:extLst>
                    <a:ext uri="{FF2B5EF4-FFF2-40B4-BE49-F238E27FC236}">
                      <a16:creationId xmlns:a16="http://schemas.microsoft.com/office/drawing/2014/main" id="{0620D014-C239-5B40-86E3-694756DFE2BE}"/>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110" name="Gruppieren">
            <a:extLst>
              <a:ext uri="{FF2B5EF4-FFF2-40B4-BE49-F238E27FC236}">
                <a16:creationId xmlns:a16="http://schemas.microsoft.com/office/drawing/2014/main" id="{A953FAD8-06E8-A446-9D1E-F8A0983531D2}"/>
              </a:ext>
            </a:extLst>
          </p:cNvPr>
          <p:cNvGrpSpPr/>
          <p:nvPr/>
        </p:nvGrpSpPr>
        <p:grpSpPr>
          <a:xfrm>
            <a:off x="13088269" y="11907928"/>
            <a:ext cx="1992154" cy="324435"/>
            <a:chOff x="0" y="0"/>
            <a:chExt cx="1992152" cy="324434"/>
          </a:xfrm>
        </p:grpSpPr>
        <p:grpSp>
          <p:nvGrpSpPr>
            <p:cNvPr id="111" name="Gruppieren">
              <a:extLst>
                <a:ext uri="{FF2B5EF4-FFF2-40B4-BE49-F238E27FC236}">
                  <a16:creationId xmlns:a16="http://schemas.microsoft.com/office/drawing/2014/main" id="{3A9742E1-FA0A-6A41-8065-15BE9B67AA27}"/>
                </a:ext>
              </a:extLst>
            </p:cNvPr>
            <p:cNvGrpSpPr/>
            <p:nvPr/>
          </p:nvGrpSpPr>
          <p:grpSpPr>
            <a:xfrm>
              <a:off x="0" y="0"/>
              <a:ext cx="1992153" cy="324435"/>
              <a:chOff x="0" y="0"/>
              <a:chExt cx="1992152" cy="324434"/>
            </a:xfrm>
          </p:grpSpPr>
          <p:grpSp>
            <p:nvGrpSpPr>
              <p:cNvPr id="118" name="Gruppieren">
                <a:extLst>
                  <a:ext uri="{FF2B5EF4-FFF2-40B4-BE49-F238E27FC236}">
                    <a16:creationId xmlns:a16="http://schemas.microsoft.com/office/drawing/2014/main" id="{1FC0A122-726E-C649-B631-48C7D714ED3A}"/>
                  </a:ext>
                </a:extLst>
              </p:cNvPr>
              <p:cNvGrpSpPr/>
              <p:nvPr/>
            </p:nvGrpSpPr>
            <p:grpSpPr>
              <a:xfrm>
                <a:off x="-1" y="66266"/>
                <a:ext cx="1992154" cy="258169"/>
                <a:chOff x="0" y="0"/>
                <a:chExt cx="1992152" cy="258168"/>
              </a:xfrm>
            </p:grpSpPr>
            <p:sp>
              <p:nvSpPr>
                <p:cNvPr id="120" name="Form">
                  <a:extLst>
                    <a:ext uri="{FF2B5EF4-FFF2-40B4-BE49-F238E27FC236}">
                      <a16:creationId xmlns:a16="http://schemas.microsoft.com/office/drawing/2014/main" id="{4CE7E825-9AFD-8143-BBB6-43D985C0EC39}"/>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21" name="Form">
                  <a:extLst>
                    <a:ext uri="{FF2B5EF4-FFF2-40B4-BE49-F238E27FC236}">
                      <a16:creationId xmlns:a16="http://schemas.microsoft.com/office/drawing/2014/main" id="{E1294D45-3B1F-D548-892C-28F0951E78B2}"/>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22" name="Form">
                  <a:extLst>
                    <a:ext uri="{FF2B5EF4-FFF2-40B4-BE49-F238E27FC236}">
                      <a16:creationId xmlns:a16="http://schemas.microsoft.com/office/drawing/2014/main" id="{C9CD25B4-07BD-F040-9F8E-701AB59765CB}"/>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19" name="Rechteck">
                <a:extLst>
                  <a:ext uri="{FF2B5EF4-FFF2-40B4-BE49-F238E27FC236}">
                    <a16:creationId xmlns:a16="http://schemas.microsoft.com/office/drawing/2014/main" id="{F4C8DF32-4402-494A-AF43-C1E3BF2A10EE}"/>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12" name="Gruppieren">
              <a:extLst>
                <a:ext uri="{FF2B5EF4-FFF2-40B4-BE49-F238E27FC236}">
                  <a16:creationId xmlns:a16="http://schemas.microsoft.com/office/drawing/2014/main" id="{28C4CB71-E4B2-D241-9250-434510430C98}"/>
                </a:ext>
              </a:extLst>
            </p:cNvPr>
            <p:cNvGrpSpPr/>
            <p:nvPr/>
          </p:nvGrpSpPr>
          <p:grpSpPr>
            <a:xfrm>
              <a:off x="645056" y="115153"/>
              <a:ext cx="702041" cy="78441"/>
              <a:chOff x="537987" y="95075"/>
              <a:chExt cx="702040" cy="78439"/>
            </a:xfrm>
          </p:grpSpPr>
          <p:sp>
            <p:nvSpPr>
              <p:cNvPr id="113" name="Form">
                <a:extLst>
                  <a:ext uri="{FF2B5EF4-FFF2-40B4-BE49-F238E27FC236}">
                    <a16:creationId xmlns:a16="http://schemas.microsoft.com/office/drawing/2014/main" id="{108842E6-4182-B841-8522-E55F694C3322}"/>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14" name="Gruppieren">
                <a:extLst>
                  <a:ext uri="{FF2B5EF4-FFF2-40B4-BE49-F238E27FC236}">
                    <a16:creationId xmlns:a16="http://schemas.microsoft.com/office/drawing/2014/main" id="{07F6DD30-6DFE-ED43-A1BC-7FD0B1EED2C9}"/>
                  </a:ext>
                </a:extLst>
              </p:cNvPr>
              <p:cNvGrpSpPr/>
              <p:nvPr/>
            </p:nvGrpSpPr>
            <p:grpSpPr>
              <a:xfrm>
                <a:off x="1161588" y="95075"/>
                <a:ext cx="78441" cy="78440"/>
                <a:chOff x="0" y="0"/>
                <a:chExt cx="78439" cy="78439"/>
              </a:xfrm>
            </p:grpSpPr>
            <p:sp>
              <p:nvSpPr>
                <p:cNvPr id="115" name="Form">
                  <a:extLst>
                    <a:ext uri="{FF2B5EF4-FFF2-40B4-BE49-F238E27FC236}">
                      <a16:creationId xmlns:a16="http://schemas.microsoft.com/office/drawing/2014/main" id="{DAFB3FFE-CED9-794D-877C-31F8E3CD1F77}"/>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16" name="Form">
                  <a:extLst>
                    <a:ext uri="{FF2B5EF4-FFF2-40B4-BE49-F238E27FC236}">
                      <a16:creationId xmlns:a16="http://schemas.microsoft.com/office/drawing/2014/main" id="{C0FB612E-9C6A-824A-AAFA-073E5CB71340}"/>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17" name="Form">
                  <a:extLst>
                    <a:ext uri="{FF2B5EF4-FFF2-40B4-BE49-F238E27FC236}">
                      <a16:creationId xmlns:a16="http://schemas.microsoft.com/office/drawing/2014/main" id="{A70416AC-F17C-6345-9EE4-CDB772328AB8}"/>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123" name="Gruppieren">
            <a:extLst>
              <a:ext uri="{FF2B5EF4-FFF2-40B4-BE49-F238E27FC236}">
                <a16:creationId xmlns:a16="http://schemas.microsoft.com/office/drawing/2014/main" id="{DD256A56-9827-6048-BA81-36B1B630EAED}"/>
              </a:ext>
            </a:extLst>
          </p:cNvPr>
          <p:cNvGrpSpPr/>
          <p:nvPr/>
        </p:nvGrpSpPr>
        <p:grpSpPr>
          <a:xfrm>
            <a:off x="13088269" y="-5618073"/>
            <a:ext cx="1992154" cy="324436"/>
            <a:chOff x="0" y="0"/>
            <a:chExt cx="1992152" cy="324434"/>
          </a:xfrm>
        </p:grpSpPr>
        <p:grpSp>
          <p:nvGrpSpPr>
            <p:cNvPr id="124" name="Gruppieren">
              <a:extLst>
                <a:ext uri="{FF2B5EF4-FFF2-40B4-BE49-F238E27FC236}">
                  <a16:creationId xmlns:a16="http://schemas.microsoft.com/office/drawing/2014/main" id="{5BC7BFC3-C473-2543-A743-7B84201835B5}"/>
                </a:ext>
              </a:extLst>
            </p:cNvPr>
            <p:cNvGrpSpPr/>
            <p:nvPr/>
          </p:nvGrpSpPr>
          <p:grpSpPr>
            <a:xfrm>
              <a:off x="0" y="0"/>
              <a:ext cx="1992153" cy="324435"/>
              <a:chOff x="0" y="0"/>
              <a:chExt cx="1992152" cy="324434"/>
            </a:xfrm>
          </p:grpSpPr>
          <p:grpSp>
            <p:nvGrpSpPr>
              <p:cNvPr id="131" name="Gruppieren">
                <a:extLst>
                  <a:ext uri="{FF2B5EF4-FFF2-40B4-BE49-F238E27FC236}">
                    <a16:creationId xmlns:a16="http://schemas.microsoft.com/office/drawing/2014/main" id="{E88CFB96-6805-A84D-9999-04686D6B1245}"/>
                  </a:ext>
                </a:extLst>
              </p:cNvPr>
              <p:cNvGrpSpPr/>
              <p:nvPr/>
            </p:nvGrpSpPr>
            <p:grpSpPr>
              <a:xfrm>
                <a:off x="-1" y="66266"/>
                <a:ext cx="1992154" cy="258169"/>
                <a:chOff x="0" y="0"/>
                <a:chExt cx="1992152" cy="258168"/>
              </a:xfrm>
            </p:grpSpPr>
            <p:sp>
              <p:nvSpPr>
                <p:cNvPr id="133" name="Form">
                  <a:extLst>
                    <a:ext uri="{FF2B5EF4-FFF2-40B4-BE49-F238E27FC236}">
                      <a16:creationId xmlns:a16="http://schemas.microsoft.com/office/drawing/2014/main" id="{04D1C6D6-31BB-044D-816C-EBBBF7898E09}"/>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4" name="Form">
                  <a:extLst>
                    <a:ext uri="{FF2B5EF4-FFF2-40B4-BE49-F238E27FC236}">
                      <a16:creationId xmlns:a16="http://schemas.microsoft.com/office/drawing/2014/main" id="{BE666ACC-FB9D-714C-B8C8-0EEEE8395471}"/>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5" name="Form">
                  <a:extLst>
                    <a:ext uri="{FF2B5EF4-FFF2-40B4-BE49-F238E27FC236}">
                      <a16:creationId xmlns:a16="http://schemas.microsoft.com/office/drawing/2014/main" id="{78BD8CD0-6CDF-474C-8F9A-9ECA64920CFA}"/>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32" name="Rechteck">
                <a:extLst>
                  <a:ext uri="{FF2B5EF4-FFF2-40B4-BE49-F238E27FC236}">
                    <a16:creationId xmlns:a16="http://schemas.microsoft.com/office/drawing/2014/main" id="{3CBD9C51-7209-7849-8B60-E82C02635275}"/>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25" name="Gruppieren">
              <a:extLst>
                <a:ext uri="{FF2B5EF4-FFF2-40B4-BE49-F238E27FC236}">
                  <a16:creationId xmlns:a16="http://schemas.microsoft.com/office/drawing/2014/main" id="{BFD5F716-CFFB-144C-9444-433138165A85}"/>
                </a:ext>
              </a:extLst>
            </p:cNvPr>
            <p:cNvGrpSpPr/>
            <p:nvPr/>
          </p:nvGrpSpPr>
          <p:grpSpPr>
            <a:xfrm>
              <a:off x="645056" y="115153"/>
              <a:ext cx="702041" cy="78441"/>
              <a:chOff x="537987" y="95075"/>
              <a:chExt cx="702040" cy="78439"/>
            </a:xfrm>
          </p:grpSpPr>
          <p:sp>
            <p:nvSpPr>
              <p:cNvPr id="126" name="Form">
                <a:extLst>
                  <a:ext uri="{FF2B5EF4-FFF2-40B4-BE49-F238E27FC236}">
                    <a16:creationId xmlns:a16="http://schemas.microsoft.com/office/drawing/2014/main" id="{D8650834-7A7C-7B45-A1C6-58B1CFA38885}"/>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27" name="Gruppieren">
                <a:extLst>
                  <a:ext uri="{FF2B5EF4-FFF2-40B4-BE49-F238E27FC236}">
                    <a16:creationId xmlns:a16="http://schemas.microsoft.com/office/drawing/2014/main" id="{10559CA4-FA67-FC43-98AF-F57C119409CB}"/>
                  </a:ext>
                </a:extLst>
              </p:cNvPr>
              <p:cNvGrpSpPr/>
              <p:nvPr/>
            </p:nvGrpSpPr>
            <p:grpSpPr>
              <a:xfrm>
                <a:off x="1161588" y="95075"/>
                <a:ext cx="78441" cy="78440"/>
                <a:chOff x="0" y="0"/>
                <a:chExt cx="78439" cy="78439"/>
              </a:xfrm>
            </p:grpSpPr>
            <p:sp>
              <p:nvSpPr>
                <p:cNvPr id="128" name="Form">
                  <a:extLst>
                    <a:ext uri="{FF2B5EF4-FFF2-40B4-BE49-F238E27FC236}">
                      <a16:creationId xmlns:a16="http://schemas.microsoft.com/office/drawing/2014/main" id="{B0410662-EB81-3242-A6A4-C29B4AE83D18}"/>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29" name="Form">
                  <a:extLst>
                    <a:ext uri="{FF2B5EF4-FFF2-40B4-BE49-F238E27FC236}">
                      <a16:creationId xmlns:a16="http://schemas.microsoft.com/office/drawing/2014/main" id="{B90805DB-09F0-7D49-B972-8EDE29EB7353}"/>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30" name="Form">
                  <a:extLst>
                    <a:ext uri="{FF2B5EF4-FFF2-40B4-BE49-F238E27FC236}">
                      <a16:creationId xmlns:a16="http://schemas.microsoft.com/office/drawing/2014/main" id="{01293FE1-A8D7-F641-A2C6-0777E219CF74}"/>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60580812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8" name="Rechteck"/>
          <p:cNvSpPr/>
          <p:nvPr/>
        </p:nvSpPr>
        <p:spPr>
          <a:xfrm>
            <a:off x="1905000" y="8971279"/>
            <a:ext cx="10769502" cy="2839721"/>
          </a:xfrm>
          <a:prstGeom prst="rect">
            <a:avLst/>
          </a:prstGeom>
          <a:solidFill>
            <a:srgbClr val="F2F2F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259"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New Marketing</a:t>
            </a:r>
          </a:p>
        </p:txBody>
      </p:sp>
      <p:sp>
        <p:nvSpPr>
          <p:cNvPr id="1260" name="Sedma diam dnie nonumy eirmod tempor invidunt utony the labore etodre dolore magna aliquyam desando frond iron lares in this greadon."/>
          <p:cNvSpPr txBox="1"/>
          <p:nvPr/>
        </p:nvSpPr>
        <p:spPr>
          <a:xfrm>
            <a:off x="2540000" y="9606279"/>
            <a:ext cx="9499502" cy="1656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Sedma diam dnie nonumy eirmod tempor invidunt utony the labore etodre dolore magna aliquyam desando frond iron lares in this greadon.</a:t>
            </a:r>
          </a:p>
        </p:txBody>
      </p:sp>
      <p:sp>
        <p:nvSpPr>
          <p:cNvPr id="1261"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262" name="Rectangle 27"/>
          <p:cNvSpPr txBox="1"/>
          <p:nvPr/>
        </p:nvSpPr>
        <p:spPr>
          <a:xfrm>
            <a:off x="1905000" y="6235699"/>
            <a:ext cx="107695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druamet.</a:t>
            </a:r>
          </a:p>
        </p:txBody>
      </p:sp>
      <p:sp>
        <p:nvSpPr>
          <p:cNvPr id="3" name="Bildplatzhalter 2">
            <a:extLst>
              <a:ext uri="{FF2B5EF4-FFF2-40B4-BE49-F238E27FC236}">
                <a16:creationId xmlns:a16="http://schemas.microsoft.com/office/drawing/2014/main" id="{28A2273E-FFBF-DF4A-A9CD-163EBC593B73}"/>
              </a:ext>
            </a:extLst>
          </p:cNvPr>
          <p:cNvSpPr>
            <a:spLocks noGrp="1"/>
          </p:cNvSpPr>
          <p:nvPr>
            <p:ph type="pic" sz="half" idx="13"/>
          </p:nvPr>
        </p:nvSpPr>
        <p:spPr/>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a:extLst>
              <a:ext uri="{FF2B5EF4-FFF2-40B4-BE49-F238E27FC236}">
                <a16:creationId xmlns:a16="http://schemas.microsoft.com/office/drawing/2014/main" id="{4FA7E814-520E-CB4E-88B1-4D244465DF69}"/>
              </a:ext>
            </a:extLst>
          </p:cNvPr>
          <p:cNvGrpSpPr/>
          <p:nvPr/>
        </p:nvGrpSpPr>
        <p:grpSpPr>
          <a:xfrm>
            <a:off x="17466745" y="1905000"/>
            <a:ext cx="5012255" cy="10112507"/>
            <a:chOff x="10409" y="0"/>
            <a:chExt cx="5012253" cy="10112506"/>
          </a:xfrm>
        </p:grpSpPr>
        <p:grpSp>
          <p:nvGrpSpPr>
            <p:cNvPr id="6" name="Gruppieren">
              <a:extLst>
                <a:ext uri="{FF2B5EF4-FFF2-40B4-BE49-F238E27FC236}">
                  <a16:creationId xmlns:a16="http://schemas.microsoft.com/office/drawing/2014/main" id="{3D67B6DA-0CCF-2945-9163-A9FFF1C5AE94}"/>
                </a:ext>
              </a:extLst>
            </p:cNvPr>
            <p:cNvGrpSpPr/>
            <p:nvPr/>
          </p:nvGrpSpPr>
          <p:grpSpPr>
            <a:xfrm>
              <a:off x="10409" y="1310223"/>
              <a:ext cx="147229" cy="2432851"/>
              <a:chOff x="0" y="0"/>
              <a:chExt cx="147227" cy="2432849"/>
            </a:xfrm>
          </p:grpSpPr>
          <p:sp>
            <p:nvSpPr>
              <p:cNvPr id="14" name="Form">
                <a:extLst>
                  <a:ext uri="{FF2B5EF4-FFF2-40B4-BE49-F238E27FC236}">
                    <a16:creationId xmlns:a16="http://schemas.microsoft.com/office/drawing/2014/main" id="{C0468D27-7BC4-7242-A148-40079538E841}"/>
                  </a:ext>
                </a:extLst>
              </p:cNvPr>
              <p:cNvSpPr/>
              <p:nvPr/>
            </p:nvSpPr>
            <p:spPr>
              <a:xfrm>
                <a:off x="0" y="0"/>
                <a:ext cx="122457" cy="3764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5" name="Form">
                <a:extLst>
                  <a:ext uri="{FF2B5EF4-FFF2-40B4-BE49-F238E27FC236}">
                    <a16:creationId xmlns:a16="http://schemas.microsoft.com/office/drawing/2014/main" id="{E2A06A31-1453-0649-B347-AA7F5AC8A91C}"/>
                  </a:ext>
                </a:extLst>
              </p:cNvPr>
              <p:cNvSpPr/>
              <p:nvPr/>
            </p:nvSpPr>
            <p:spPr>
              <a:xfrm>
                <a:off x="0" y="836193"/>
                <a:ext cx="147228" cy="71091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6" name="Form">
                <a:extLst>
                  <a:ext uri="{FF2B5EF4-FFF2-40B4-BE49-F238E27FC236}">
                    <a16:creationId xmlns:a16="http://schemas.microsoft.com/office/drawing/2014/main" id="{6AC01F4E-6FFF-7944-AA27-C404241648B7}"/>
                  </a:ext>
                </a:extLst>
              </p:cNvPr>
              <p:cNvSpPr/>
              <p:nvPr/>
            </p:nvSpPr>
            <p:spPr>
              <a:xfrm>
                <a:off x="0" y="1740522"/>
                <a:ext cx="122457" cy="69232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7" name="Form">
              <a:extLst>
                <a:ext uri="{FF2B5EF4-FFF2-40B4-BE49-F238E27FC236}">
                  <a16:creationId xmlns:a16="http://schemas.microsoft.com/office/drawing/2014/main" id="{95757859-FDAD-6B43-8D0A-AB72C40B84F9}"/>
                </a:ext>
              </a:extLst>
            </p:cNvPr>
            <p:cNvSpPr/>
            <p:nvPr/>
          </p:nvSpPr>
          <p:spPr>
            <a:xfrm>
              <a:off x="4918788" y="2290871"/>
              <a:ext cx="103876" cy="122970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8" name="Gruppieren">
              <a:extLst>
                <a:ext uri="{FF2B5EF4-FFF2-40B4-BE49-F238E27FC236}">
                  <a16:creationId xmlns:a16="http://schemas.microsoft.com/office/drawing/2014/main" id="{E13C67EE-8126-EA44-8E1B-AE5B8511437F}"/>
                </a:ext>
              </a:extLst>
            </p:cNvPr>
            <p:cNvGrpSpPr/>
            <p:nvPr/>
          </p:nvGrpSpPr>
          <p:grpSpPr>
            <a:xfrm>
              <a:off x="45586" y="0"/>
              <a:ext cx="4938529" cy="10112507"/>
              <a:chOff x="0" y="0"/>
              <a:chExt cx="4938528" cy="10112506"/>
            </a:xfrm>
          </p:grpSpPr>
          <p:sp>
            <p:nvSpPr>
              <p:cNvPr id="9" name="Abgerundetes Rechteck">
                <a:extLst>
                  <a:ext uri="{FF2B5EF4-FFF2-40B4-BE49-F238E27FC236}">
                    <a16:creationId xmlns:a16="http://schemas.microsoft.com/office/drawing/2014/main" id="{A058CCDF-4769-8A44-9FEA-9A5AFC1A339B}"/>
                  </a:ext>
                </a:extLst>
              </p:cNvPr>
              <p:cNvSpPr/>
              <p:nvPr/>
            </p:nvSpPr>
            <p:spPr>
              <a:xfrm>
                <a:off x="0" y="0"/>
                <a:ext cx="4938529" cy="10112507"/>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0" name="Abgerundetes Rechteck">
                <a:extLst>
                  <a:ext uri="{FF2B5EF4-FFF2-40B4-BE49-F238E27FC236}">
                    <a16:creationId xmlns:a16="http://schemas.microsoft.com/office/drawing/2014/main" id="{3FC719E1-E008-724C-938C-83F0526CD37B}"/>
                  </a:ext>
                </a:extLst>
              </p:cNvPr>
              <p:cNvSpPr/>
              <p:nvPr/>
            </p:nvSpPr>
            <p:spPr>
              <a:xfrm>
                <a:off x="82599" y="36092"/>
                <a:ext cx="4773331" cy="10040320"/>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1" name="Abgerundetes Rechteck">
                <a:extLst>
                  <a:ext uri="{FF2B5EF4-FFF2-40B4-BE49-F238E27FC236}">
                    <a16:creationId xmlns:a16="http://schemas.microsoft.com/office/drawing/2014/main" id="{298E4372-17AA-994D-BE02-5287C0D7F075}"/>
                  </a:ext>
                </a:extLst>
              </p:cNvPr>
              <p:cNvSpPr/>
              <p:nvPr/>
            </p:nvSpPr>
            <p:spPr>
              <a:xfrm>
                <a:off x="38091" y="80600"/>
                <a:ext cx="4862347" cy="9951305"/>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2" name="Abgerundetes Rechteck">
                <a:extLst>
                  <a:ext uri="{FF2B5EF4-FFF2-40B4-BE49-F238E27FC236}">
                    <a16:creationId xmlns:a16="http://schemas.microsoft.com/office/drawing/2014/main" id="{284D612A-EE9C-5C4C-83C6-B33122239C12}"/>
                  </a:ext>
                </a:extLst>
              </p:cNvPr>
              <p:cNvSpPr/>
              <p:nvPr/>
            </p:nvSpPr>
            <p:spPr>
              <a:xfrm>
                <a:off x="90016" y="138751"/>
                <a:ext cx="4758496" cy="9835004"/>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4DE77F9D-7ADE-4E4D-8F96-2C1AFA5C825C}"/>
                  </a:ext>
                </a:extLst>
              </p:cNvPr>
              <p:cNvSpPr/>
              <p:nvPr/>
            </p:nvSpPr>
            <p:spPr>
              <a:xfrm>
                <a:off x="159748" y="105370"/>
                <a:ext cx="4619033" cy="991831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453F0DAD-5574-AF43-A374-7B0AD9F86272}"/>
              </a:ext>
            </a:extLst>
          </p:cNvPr>
          <p:cNvSpPr>
            <a:spLocks noGrp="1"/>
          </p:cNvSpPr>
          <p:nvPr>
            <p:ph type="pic" idx="18"/>
          </p:nvPr>
        </p:nvSpPr>
        <p:spPr/>
      </p:sp>
      <p:sp>
        <p:nvSpPr>
          <p:cNvPr id="3" name="Rectangle 27">
            <a:extLst>
              <a:ext uri="{FF2B5EF4-FFF2-40B4-BE49-F238E27FC236}">
                <a16:creationId xmlns:a16="http://schemas.microsoft.com/office/drawing/2014/main" id="{AFBF593E-6AC1-5541-888F-C1916DB86331}"/>
              </a:ext>
            </a:extLst>
          </p:cNvPr>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Development</a:t>
            </a:r>
          </a:p>
        </p:txBody>
      </p:sp>
      <p:sp>
        <p:nvSpPr>
          <p:cNvPr id="4" name="Rectangle 27">
            <a:extLst>
              <a:ext uri="{FF2B5EF4-FFF2-40B4-BE49-F238E27FC236}">
                <a16:creationId xmlns:a16="http://schemas.microsoft.com/office/drawing/2014/main" id="{21041E2D-DAD7-164D-A567-7642396C8007}"/>
              </a:ext>
            </a:extLst>
          </p:cNvPr>
          <p:cNvSpPr txBox="1"/>
          <p:nvPr/>
        </p:nvSpPr>
        <p:spPr>
          <a:xfrm>
            <a:off x="1909036" y="4622800"/>
            <a:ext cx="8890001"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INDAS THE RUC ON rebum.</a:t>
            </a:r>
          </a:p>
        </p:txBody>
      </p:sp>
      <p:grpSp>
        <p:nvGrpSpPr>
          <p:cNvPr id="17" name="Gruppieren">
            <a:extLst>
              <a:ext uri="{FF2B5EF4-FFF2-40B4-BE49-F238E27FC236}">
                <a16:creationId xmlns:a16="http://schemas.microsoft.com/office/drawing/2014/main" id="{62C2A84A-6E50-2345-9632-5475302E0217}"/>
              </a:ext>
            </a:extLst>
          </p:cNvPr>
          <p:cNvGrpSpPr/>
          <p:nvPr/>
        </p:nvGrpSpPr>
        <p:grpSpPr>
          <a:xfrm>
            <a:off x="18656185" y="2033633"/>
            <a:ext cx="2643788" cy="430558"/>
            <a:chOff x="0" y="0"/>
            <a:chExt cx="2643787" cy="430557"/>
          </a:xfrm>
        </p:grpSpPr>
        <p:grpSp>
          <p:nvGrpSpPr>
            <p:cNvPr id="18" name="Gruppieren">
              <a:extLst>
                <a:ext uri="{FF2B5EF4-FFF2-40B4-BE49-F238E27FC236}">
                  <a16:creationId xmlns:a16="http://schemas.microsoft.com/office/drawing/2014/main" id="{63CBC1E3-DAD2-6143-A3FB-95753310535F}"/>
                </a:ext>
              </a:extLst>
            </p:cNvPr>
            <p:cNvGrpSpPr/>
            <p:nvPr/>
          </p:nvGrpSpPr>
          <p:grpSpPr>
            <a:xfrm>
              <a:off x="0" y="0"/>
              <a:ext cx="2643788" cy="430558"/>
              <a:chOff x="0" y="0"/>
              <a:chExt cx="2643787" cy="430557"/>
            </a:xfrm>
          </p:grpSpPr>
          <p:grpSp>
            <p:nvGrpSpPr>
              <p:cNvPr id="25" name="Gruppieren">
                <a:extLst>
                  <a:ext uri="{FF2B5EF4-FFF2-40B4-BE49-F238E27FC236}">
                    <a16:creationId xmlns:a16="http://schemas.microsoft.com/office/drawing/2014/main" id="{0C819022-19C5-4F4A-9472-ED542B5A41ED}"/>
                  </a:ext>
                </a:extLst>
              </p:cNvPr>
              <p:cNvGrpSpPr/>
              <p:nvPr/>
            </p:nvGrpSpPr>
            <p:grpSpPr>
              <a:xfrm>
                <a:off x="0" y="87942"/>
                <a:ext cx="2643788" cy="342616"/>
                <a:chOff x="0" y="0"/>
                <a:chExt cx="2643787" cy="342614"/>
              </a:xfrm>
            </p:grpSpPr>
            <p:sp>
              <p:nvSpPr>
                <p:cNvPr id="27" name="Form">
                  <a:extLst>
                    <a:ext uri="{FF2B5EF4-FFF2-40B4-BE49-F238E27FC236}">
                      <a16:creationId xmlns:a16="http://schemas.microsoft.com/office/drawing/2014/main" id="{DEE6CA97-7871-9B44-ABCF-5D1FE138CFD2}"/>
                    </a:ext>
                  </a:extLst>
                </p:cNvPr>
                <p:cNvSpPr/>
                <p:nvPr/>
              </p:nvSpPr>
              <p:spPr>
                <a:xfrm>
                  <a:off x="0" y="0"/>
                  <a:ext cx="110969" cy="110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 name="Form">
                  <a:extLst>
                    <a:ext uri="{FF2B5EF4-FFF2-40B4-BE49-F238E27FC236}">
                      <a16:creationId xmlns:a16="http://schemas.microsoft.com/office/drawing/2014/main" id="{303D82D9-9B97-B149-9A54-54C63539D887}"/>
                    </a:ext>
                  </a:extLst>
                </p:cNvPr>
                <p:cNvSpPr/>
                <p:nvPr/>
              </p:nvSpPr>
              <p:spPr>
                <a:xfrm>
                  <a:off x="102281" y="0"/>
                  <a:ext cx="2439226" cy="34261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9" name="Form">
                  <a:extLst>
                    <a:ext uri="{FF2B5EF4-FFF2-40B4-BE49-F238E27FC236}">
                      <a16:creationId xmlns:a16="http://schemas.microsoft.com/office/drawing/2014/main" id="{7D0C8092-58C1-CF47-93D0-C460ECCAA7F0}"/>
                    </a:ext>
                  </a:extLst>
                </p:cNvPr>
                <p:cNvSpPr/>
                <p:nvPr/>
              </p:nvSpPr>
              <p:spPr>
                <a:xfrm flipH="1">
                  <a:off x="2532818" y="0"/>
                  <a:ext cx="110970" cy="110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6" name="Rechteck">
                <a:extLst>
                  <a:ext uri="{FF2B5EF4-FFF2-40B4-BE49-F238E27FC236}">
                    <a16:creationId xmlns:a16="http://schemas.microsoft.com/office/drawing/2014/main" id="{A33D16D9-2DA0-A048-B9CB-D6892530A769}"/>
                  </a:ext>
                </a:extLst>
              </p:cNvPr>
              <p:cNvSpPr/>
              <p:nvPr/>
            </p:nvSpPr>
            <p:spPr>
              <a:xfrm>
                <a:off x="4483" y="0"/>
                <a:ext cx="2634821" cy="8794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9" name="Gruppieren">
              <a:extLst>
                <a:ext uri="{FF2B5EF4-FFF2-40B4-BE49-F238E27FC236}">
                  <a16:creationId xmlns:a16="http://schemas.microsoft.com/office/drawing/2014/main" id="{C1CCD0CD-F97D-5341-B5FF-7749AD87566C}"/>
                </a:ext>
              </a:extLst>
            </p:cNvPr>
            <p:cNvGrpSpPr/>
            <p:nvPr/>
          </p:nvGrpSpPr>
          <p:grpSpPr>
            <a:xfrm>
              <a:off x="856054" y="152820"/>
              <a:ext cx="931679" cy="104098"/>
              <a:chOff x="713963" y="126174"/>
              <a:chExt cx="931677" cy="104096"/>
            </a:xfrm>
          </p:grpSpPr>
          <p:sp>
            <p:nvSpPr>
              <p:cNvPr id="20" name="Form">
                <a:extLst>
                  <a:ext uri="{FF2B5EF4-FFF2-40B4-BE49-F238E27FC236}">
                    <a16:creationId xmlns:a16="http://schemas.microsoft.com/office/drawing/2014/main" id="{F74AEF00-97D3-8F4C-811B-CE0ED844E857}"/>
                  </a:ext>
                </a:extLst>
              </p:cNvPr>
              <p:cNvSpPr/>
              <p:nvPr/>
            </p:nvSpPr>
            <p:spPr>
              <a:xfrm>
                <a:off x="713963" y="146993"/>
                <a:ext cx="652258" cy="6245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1" name="Gruppieren">
                <a:extLst>
                  <a:ext uri="{FF2B5EF4-FFF2-40B4-BE49-F238E27FC236}">
                    <a16:creationId xmlns:a16="http://schemas.microsoft.com/office/drawing/2014/main" id="{74AA71D5-3663-6843-9A0E-4A58424D9B76}"/>
                  </a:ext>
                </a:extLst>
              </p:cNvPr>
              <p:cNvGrpSpPr/>
              <p:nvPr/>
            </p:nvGrpSpPr>
            <p:grpSpPr>
              <a:xfrm>
                <a:off x="1541545" y="126174"/>
                <a:ext cx="104097" cy="104097"/>
                <a:chOff x="0" y="0"/>
                <a:chExt cx="104096" cy="104096"/>
              </a:xfrm>
            </p:grpSpPr>
            <p:sp>
              <p:nvSpPr>
                <p:cNvPr id="22" name="Form">
                  <a:extLst>
                    <a:ext uri="{FF2B5EF4-FFF2-40B4-BE49-F238E27FC236}">
                      <a16:creationId xmlns:a16="http://schemas.microsoft.com/office/drawing/2014/main" id="{0A1AB48E-4C57-5D42-B8AF-F60168668C84}"/>
                    </a:ext>
                  </a:extLst>
                </p:cNvPr>
                <p:cNvSpPr/>
                <p:nvPr/>
              </p:nvSpPr>
              <p:spPr>
                <a:xfrm>
                  <a:off x="0" y="-1"/>
                  <a:ext cx="104097" cy="10409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3" name="Form">
                  <a:extLst>
                    <a:ext uri="{FF2B5EF4-FFF2-40B4-BE49-F238E27FC236}">
                      <a16:creationId xmlns:a16="http://schemas.microsoft.com/office/drawing/2014/main" id="{9DBE19A4-CBD7-6B4B-98E4-1E41488C518D}"/>
                    </a:ext>
                  </a:extLst>
                </p:cNvPr>
                <p:cNvSpPr/>
                <p:nvPr/>
              </p:nvSpPr>
              <p:spPr>
                <a:xfrm>
                  <a:off x="15664" y="15410"/>
                  <a:ext cx="76727" cy="76932"/>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4" name="Form">
                  <a:extLst>
                    <a:ext uri="{FF2B5EF4-FFF2-40B4-BE49-F238E27FC236}">
                      <a16:creationId xmlns:a16="http://schemas.microsoft.com/office/drawing/2014/main" id="{A46050F7-66A3-E44C-9B2A-82FEA052508D}"/>
                    </a:ext>
                  </a:extLst>
                </p:cNvPr>
                <p:cNvSpPr/>
                <p:nvPr/>
              </p:nvSpPr>
              <p:spPr>
                <a:xfrm>
                  <a:off x="30850" y="30800"/>
                  <a:ext cx="59761" cy="5901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
        <p:nvSpPr>
          <p:cNvPr id="36" name="Rechteck">
            <a:extLst>
              <a:ext uri="{FF2B5EF4-FFF2-40B4-BE49-F238E27FC236}">
                <a16:creationId xmlns:a16="http://schemas.microsoft.com/office/drawing/2014/main" id="{25280117-4645-A84E-A11B-AF9395078BE3}"/>
              </a:ext>
            </a:extLst>
          </p:cNvPr>
          <p:cNvSpPr/>
          <p:nvPr/>
        </p:nvSpPr>
        <p:spPr>
          <a:xfrm>
            <a:off x="-1" y="7874000"/>
            <a:ext cx="24384001" cy="5842000"/>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37" name="Form">
            <a:extLst>
              <a:ext uri="{FF2B5EF4-FFF2-40B4-BE49-F238E27FC236}">
                <a16:creationId xmlns:a16="http://schemas.microsoft.com/office/drawing/2014/main" id="{BFBCC0A1-9D0B-C842-9D8D-55532B68EA3C}"/>
              </a:ext>
            </a:extLst>
          </p:cNvPr>
          <p:cNvSpPr/>
          <p:nvPr/>
        </p:nvSpPr>
        <p:spPr>
          <a:xfrm>
            <a:off x="1905000" y="9616440"/>
            <a:ext cx="812801" cy="810108"/>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8" name="Form">
            <a:extLst>
              <a:ext uri="{FF2B5EF4-FFF2-40B4-BE49-F238E27FC236}">
                <a16:creationId xmlns:a16="http://schemas.microsoft.com/office/drawing/2014/main" id="{FFFEF434-D503-2947-9490-DB55091A1262}"/>
              </a:ext>
            </a:extLst>
          </p:cNvPr>
          <p:cNvSpPr/>
          <p:nvPr/>
        </p:nvSpPr>
        <p:spPr>
          <a:xfrm>
            <a:off x="17208385" y="9616440"/>
            <a:ext cx="812801" cy="698501"/>
          </a:xfrm>
          <a:custGeom>
            <a:avLst/>
            <a:gdLst/>
            <a:ahLst/>
            <a:cxnLst>
              <a:cxn ang="0">
                <a:pos x="wd2" y="hd2"/>
              </a:cxn>
              <a:cxn ang="5400000">
                <a:pos x="wd2" y="hd2"/>
              </a:cxn>
              <a:cxn ang="10800000">
                <a:pos x="wd2" y="hd2"/>
              </a:cxn>
              <a:cxn ang="16200000">
                <a:pos x="wd2" y="hd2"/>
              </a:cxn>
            </a:cxnLst>
            <a:rect l="0" t="0" r="r" b="b"/>
            <a:pathLst>
              <a:path w="21600" h="21600" extrusionOk="0">
                <a:moveTo>
                  <a:pt x="7889" y="0"/>
                </a:moveTo>
                <a:cubicBezTo>
                  <a:pt x="7665" y="0"/>
                  <a:pt x="7441" y="95"/>
                  <a:pt x="7351" y="356"/>
                </a:cubicBezTo>
                <a:lnTo>
                  <a:pt x="6138" y="3436"/>
                </a:lnTo>
                <a:lnTo>
                  <a:pt x="591" y="3436"/>
                </a:lnTo>
                <a:cubicBezTo>
                  <a:pt x="277" y="3436"/>
                  <a:pt x="0" y="3758"/>
                  <a:pt x="0" y="4124"/>
                </a:cubicBezTo>
                <a:lnTo>
                  <a:pt x="0" y="20913"/>
                </a:lnTo>
                <a:cubicBezTo>
                  <a:pt x="0" y="21278"/>
                  <a:pt x="277" y="21600"/>
                  <a:pt x="591" y="21600"/>
                </a:cubicBezTo>
                <a:lnTo>
                  <a:pt x="20988" y="21600"/>
                </a:lnTo>
                <a:cubicBezTo>
                  <a:pt x="21302" y="21600"/>
                  <a:pt x="21510" y="21330"/>
                  <a:pt x="21600" y="20913"/>
                </a:cubicBezTo>
                <a:lnTo>
                  <a:pt x="21600" y="4124"/>
                </a:lnTo>
                <a:cubicBezTo>
                  <a:pt x="21600" y="3758"/>
                  <a:pt x="21344" y="3436"/>
                  <a:pt x="21030" y="3436"/>
                </a:cubicBezTo>
                <a:lnTo>
                  <a:pt x="15504" y="3436"/>
                </a:lnTo>
                <a:lnTo>
                  <a:pt x="14207" y="356"/>
                </a:lnTo>
                <a:cubicBezTo>
                  <a:pt x="14072" y="147"/>
                  <a:pt x="13893" y="0"/>
                  <a:pt x="13669" y="0"/>
                </a:cubicBezTo>
                <a:lnTo>
                  <a:pt x="7889" y="0"/>
                </a:lnTo>
                <a:close/>
                <a:moveTo>
                  <a:pt x="8205" y="1350"/>
                </a:moveTo>
                <a:lnTo>
                  <a:pt x="13268" y="1350"/>
                </a:lnTo>
                <a:lnTo>
                  <a:pt x="14565" y="4430"/>
                </a:lnTo>
                <a:cubicBezTo>
                  <a:pt x="14700" y="4639"/>
                  <a:pt x="14879" y="4786"/>
                  <a:pt x="15103" y="4786"/>
                </a:cubicBezTo>
                <a:lnTo>
                  <a:pt x="20398" y="4786"/>
                </a:lnTo>
                <a:lnTo>
                  <a:pt x="20398" y="20299"/>
                </a:lnTo>
                <a:lnTo>
                  <a:pt x="1118" y="20299"/>
                </a:lnTo>
                <a:lnTo>
                  <a:pt x="1118" y="4786"/>
                </a:lnTo>
                <a:lnTo>
                  <a:pt x="6455" y="4786"/>
                </a:lnTo>
                <a:cubicBezTo>
                  <a:pt x="6679" y="4786"/>
                  <a:pt x="6903" y="4691"/>
                  <a:pt x="6993" y="4430"/>
                </a:cubicBezTo>
                <a:lnTo>
                  <a:pt x="8205" y="1350"/>
                </a:lnTo>
                <a:close/>
                <a:moveTo>
                  <a:pt x="10789" y="7302"/>
                </a:moveTo>
                <a:cubicBezTo>
                  <a:pt x="8459" y="7302"/>
                  <a:pt x="6581" y="9499"/>
                  <a:pt x="6581" y="12211"/>
                </a:cubicBezTo>
                <a:cubicBezTo>
                  <a:pt x="6581" y="14924"/>
                  <a:pt x="8459" y="17120"/>
                  <a:pt x="10789" y="17120"/>
                </a:cubicBezTo>
                <a:cubicBezTo>
                  <a:pt x="13120" y="17120"/>
                  <a:pt x="15008" y="14924"/>
                  <a:pt x="15008" y="12211"/>
                </a:cubicBezTo>
                <a:cubicBezTo>
                  <a:pt x="15008" y="9499"/>
                  <a:pt x="13120" y="7302"/>
                  <a:pt x="10789" y="7302"/>
                </a:cubicBezTo>
                <a:close/>
                <a:moveTo>
                  <a:pt x="10789" y="8652"/>
                </a:moveTo>
                <a:cubicBezTo>
                  <a:pt x="12493" y="8652"/>
                  <a:pt x="13827" y="10281"/>
                  <a:pt x="13827" y="12211"/>
                </a:cubicBezTo>
                <a:cubicBezTo>
                  <a:pt x="13827" y="14141"/>
                  <a:pt x="12493" y="15746"/>
                  <a:pt x="10789" y="15746"/>
                </a:cubicBezTo>
                <a:cubicBezTo>
                  <a:pt x="9131" y="15746"/>
                  <a:pt x="7741" y="14141"/>
                  <a:pt x="7741" y="12211"/>
                </a:cubicBezTo>
                <a:cubicBezTo>
                  <a:pt x="7741" y="10281"/>
                  <a:pt x="9086" y="8652"/>
                  <a:pt x="10789" y="8652"/>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9" name="Rectangle 27">
            <a:extLst>
              <a:ext uri="{FF2B5EF4-FFF2-40B4-BE49-F238E27FC236}">
                <a16:creationId xmlns:a16="http://schemas.microsoft.com/office/drawing/2014/main" id="{5266FC64-98E3-B448-964B-B0E5B0A92009}"/>
              </a:ext>
            </a:extLst>
          </p:cNvPr>
          <p:cNvSpPr txBox="1"/>
          <p:nvPr/>
        </p:nvSpPr>
        <p:spPr>
          <a:xfrm>
            <a:off x="3352800" y="9616440"/>
            <a:ext cx="3810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sp>
        <p:nvSpPr>
          <p:cNvPr id="40" name="Form">
            <a:extLst>
              <a:ext uri="{FF2B5EF4-FFF2-40B4-BE49-F238E27FC236}">
                <a16:creationId xmlns:a16="http://schemas.microsoft.com/office/drawing/2014/main" id="{03CAB184-28FC-5840-85BE-B3969AD46F6A}"/>
              </a:ext>
            </a:extLst>
          </p:cNvPr>
          <p:cNvSpPr/>
          <p:nvPr/>
        </p:nvSpPr>
        <p:spPr>
          <a:xfrm>
            <a:off x="9707432" y="9593351"/>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1" name="Rectangle 27">
            <a:extLst>
              <a:ext uri="{FF2B5EF4-FFF2-40B4-BE49-F238E27FC236}">
                <a16:creationId xmlns:a16="http://schemas.microsoft.com/office/drawing/2014/main" id="{A6B12EF1-29BB-E64B-8126-E848BB3A0429}"/>
              </a:ext>
            </a:extLst>
          </p:cNvPr>
          <p:cNvSpPr txBox="1"/>
          <p:nvPr/>
        </p:nvSpPr>
        <p:spPr>
          <a:xfrm>
            <a:off x="11112113" y="9593351"/>
            <a:ext cx="381000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sp>
        <p:nvSpPr>
          <p:cNvPr id="42" name="Rectangle 27">
            <a:extLst>
              <a:ext uri="{FF2B5EF4-FFF2-40B4-BE49-F238E27FC236}">
                <a16:creationId xmlns:a16="http://schemas.microsoft.com/office/drawing/2014/main" id="{CBA2081F-BA30-3E43-A024-50A78039D905}"/>
              </a:ext>
            </a:extLst>
          </p:cNvPr>
          <p:cNvSpPr txBox="1"/>
          <p:nvPr/>
        </p:nvSpPr>
        <p:spPr>
          <a:xfrm>
            <a:off x="18669000" y="9616440"/>
            <a:ext cx="3810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spTree>
    <p:extLst>
      <p:ext uri="{BB962C8B-B14F-4D97-AF65-F5344CB8AC3E}">
        <p14:creationId xmlns:p14="http://schemas.microsoft.com/office/powerpoint/2010/main" val="1657843933"/>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4" name="Rectangle 27"/>
          <p:cNvSpPr txBox="1"/>
          <p:nvPr/>
        </p:nvSpPr>
        <p:spPr>
          <a:xfrm>
            <a:off x="1905000" y="10251440"/>
            <a:ext cx="444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1305" name="Rectangle 27"/>
          <p:cNvSpPr txBox="1"/>
          <p:nvPr/>
        </p:nvSpPr>
        <p:spPr>
          <a:xfrm>
            <a:off x="1905000" y="1905000"/>
            <a:ext cx="9397505"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What we do</a:t>
            </a:r>
          </a:p>
        </p:txBody>
      </p:sp>
      <p:sp>
        <p:nvSpPr>
          <p:cNvPr id="1306" name="Rectangle 27"/>
          <p:cNvSpPr txBox="1"/>
          <p:nvPr/>
        </p:nvSpPr>
        <p:spPr>
          <a:xfrm>
            <a:off x="12657666" y="10251440"/>
            <a:ext cx="444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1307" name="Rectangle 27"/>
          <p:cNvSpPr txBox="1"/>
          <p:nvPr/>
        </p:nvSpPr>
        <p:spPr>
          <a:xfrm>
            <a:off x="18034001" y="10251440"/>
            <a:ext cx="4444999"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1308" name="Rectangle 27"/>
          <p:cNvSpPr txBox="1"/>
          <p:nvPr/>
        </p:nvSpPr>
        <p:spPr>
          <a:xfrm>
            <a:off x="7281333" y="10251440"/>
            <a:ext cx="444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 accusam eto justo fosduo dolores etoma jam rebu idam udasn.</a:t>
            </a:r>
          </a:p>
        </p:txBody>
      </p:sp>
      <p:sp>
        <p:nvSpPr>
          <p:cNvPr id="3" name="Bildplatzhalter 2">
            <a:extLst>
              <a:ext uri="{FF2B5EF4-FFF2-40B4-BE49-F238E27FC236}">
                <a16:creationId xmlns:a16="http://schemas.microsoft.com/office/drawing/2014/main" id="{66F9EAD9-4FDF-B241-8EE9-FD7392152656}"/>
              </a:ext>
            </a:extLst>
          </p:cNvPr>
          <p:cNvSpPr>
            <a:spLocks noGrp="1"/>
          </p:cNvSpPr>
          <p:nvPr>
            <p:ph type="pic" sz="quarter" idx="13"/>
          </p:nvPr>
        </p:nvSpPr>
        <p:spPr/>
      </p:sp>
      <p:sp>
        <p:nvSpPr>
          <p:cNvPr id="5" name="Bildplatzhalter 4">
            <a:extLst>
              <a:ext uri="{FF2B5EF4-FFF2-40B4-BE49-F238E27FC236}">
                <a16:creationId xmlns:a16="http://schemas.microsoft.com/office/drawing/2014/main" id="{D5DC8C7C-D680-E045-98DC-2CC9487436E7}"/>
              </a:ext>
            </a:extLst>
          </p:cNvPr>
          <p:cNvSpPr>
            <a:spLocks noGrp="1"/>
          </p:cNvSpPr>
          <p:nvPr>
            <p:ph type="pic" sz="quarter" idx="15"/>
          </p:nvPr>
        </p:nvSpPr>
        <p:spPr/>
      </p:sp>
      <p:sp>
        <p:nvSpPr>
          <p:cNvPr id="7" name="Bildplatzhalter 6">
            <a:extLst>
              <a:ext uri="{FF2B5EF4-FFF2-40B4-BE49-F238E27FC236}">
                <a16:creationId xmlns:a16="http://schemas.microsoft.com/office/drawing/2014/main" id="{D86E10C0-E659-C04C-AF41-ACF7A6A0DBF4}"/>
              </a:ext>
            </a:extLst>
          </p:cNvPr>
          <p:cNvSpPr>
            <a:spLocks noGrp="1"/>
          </p:cNvSpPr>
          <p:nvPr>
            <p:ph type="pic" sz="quarter" idx="16"/>
          </p:nvPr>
        </p:nvSpPr>
        <p:spPr/>
      </p:sp>
      <p:sp>
        <p:nvSpPr>
          <p:cNvPr id="9" name="Bildplatzhalter 8">
            <a:extLst>
              <a:ext uri="{FF2B5EF4-FFF2-40B4-BE49-F238E27FC236}">
                <a16:creationId xmlns:a16="http://schemas.microsoft.com/office/drawing/2014/main" id="{D0499947-0978-D441-AA07-CAA5BC595F28}"/>
              </a:ext>
            </a:extLst>
          </p:cNvPr>
          <p:cNvSpPr>
            <a:spLocks noGrp="1"/>
          </p:cNvSpPr>
          <p:nvPr>
            <p:ph type="pic" sz="quarter" idx="14"/>
          </p:nvPr>
        </p:nvSpPr>
        <p:spPr/>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 name="Rectangle 27"/>
          <p:cNvSpPr txBox="1"/>
          <p:nvPr/>
        </p:nvSpPr>
        <p:spPr>
          <a:xfrm>
            <a:off x="1905000" y="1905000"/>
            <a:ext cx="6650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Data Structure</a:t>
            </a:r>
          </a:p>
        </p:txBody>
      </p:sp>
      <p:sp>
        <p:nvSpPr>
          <p:cNvPr id="1311" name="Polygon"/>
          <p:cNvSpPr/>
          <p:nvPr/>
        </p:nvSpPr>
        <p:spPr>
          <a:xfrm>
            <a:off x="2540000" y="5882216"/>
            <a:ext cx="2859617" cy="3302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2F2F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312" name="Polygon"/>
          <p:cNvSpPr/>
          <p:nvPr/>
        </p:nvSpPr>
        <p:spPr>
          <a:xfrm>
            <a:off x="6646696" y="7962900"/>
            <a:ext cx="2419676" cy="27940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2F2F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13" name="Polygon"/>
          <p:cNvSpPr/>
          <p:nvPr/>
        </p:nvSpPr>
        <p:spPr>
          <a:xfrm>
            <a:off x="5539315" y="6282819"/>
            <a:ext cx="1952239" cy="2254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2F2F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314" name="Polygon"/>
          <p:cNvSpPr/>
          <p:nvPr/>
        </p:nvSpPr>
        <p:spPr>
          <a:xfrm>
            <a:off x="6643482" y="4723129"/>
            <a:ext cx="1671777" cy="19304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2F2F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15" name="Form"/>
          <p:cNvSpPr/>
          <p:nvPr/>
        </p:nvSpPr>
        <p:spPr>
          <a:xfrm>
            <a:off x="7076807" y="5281929"/>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16" name="Form"/>
          <p:cNvSpPr/>
          <p:nvPr/>
        </p:nvSpPr>
        <p:spPr>
          <a:xfrm>
            <a:off x="6211683" y="7104591"/>
            <a:ext cx="609601" cy="610706"/>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757" y="1528"/>
                </a:moveTo>
                <a:cubicBezTo>
                  <a:pt x="10720" y="1528"/>
                  <a:pt x="12574" y="2327"/>
                  <a:pt x="13938" y="3748"/>
                </a:cubicBezTo>
                <a:cubicBezTo>
                  <a:pt x="15301" y="5169"/>
                  <a:pt x="16051" y="7102"/>
                  <a:pt x="16051" y="9148"/>
                </a:cubicBezTo>
                <a:cubicBezTo>
                  <a:pt x="16051" y="11194"/>
                  <a:pt x="15301" y="13127"/>
                  <a:pt x="13938" y="14548"/>
                </a:cubicBezTo>
                <a:cubicBezTo>
                  <a:pt x="12520" y="15969"/>
                  <a:pt x="10720" y="16768"/>
                  <a:pt x="8757" y="16768"/>
                </a:cubicBezTo>
                <a:cubicBezTo>
                  <a:pt x="6794" y="16768"/>
                  <a:pt x="4939" y="15969"/>
                  <a:pt x="3576" y="14548"/>
                </a:cubicBezTo>
                <a:cubicBezTo>
                  <a:pt x="2212" y="13127"/>
                  <a:pt x="1446" y="11194"/>
                  <a:pt x="1446" y="9148"/>
                </a:cubicBezTo>
                <a:cubicBezTo>
                  <a:pt x="1446" y="7102"/>
                  <a:pt x="2212" y="5169"/>
                  <a:pt x="3576" y="3748"/>
                </a:cubicBezTo>
                <a:cubicBezTo>
                  <a:pt x="4939" y="2327"/>
                  <a:pt x="6794" y="1528"/>
                  <a:pt x="8757" y="1528"/>
                </a:cubicBezTo>
                <a:close/>
                <a:moveTo>
                  <a:pt x="8893" y="6253"/>
                </a:moveTo>
                <a:cubicBezTo>
                  <a:pt x="8511" y="6253"/>
                  <a:pt x="8177" y="6601"/>
                  <a:pt x="8177" y="6999"/>
                </a:cubicBezTo>
                <a:lnTo>
                  <a:pt x="8177" y="8526"/>
                </a:lnTo>
                <a:lnTo>
                  <a:pt x="6712" y="8526"/>
                </a:lnTo>
                <a:cubicBezTo>
                  <a:pt x="6330" y="8526"/>
                  <a:pt x="5996" y="8874"/>
                  <a:pt x="5996" y="9272"/>
                </a:cubicBezTo>
                <a:cubicBezTo>
                  <a:pt x="5996" y="9670"/>
                  <a:pt x="6330" y="10001"/>
                  <a:pt x="6712" y="10001"/>
                </a:cubicBezTo>
                <a:lnTo>
                  <a:pt x="8177" y="10001"/>
                </a:lnTo>
                <a:lnTo>
                  <a:pt x="8177" y="11546"/>
                </a:lnTo>
                <a:cubicBezTo>
                  <a:pt x="8177" y="11944"/>
                  <a:pt x="8512" y="12274"/>
                  <a:pt x="8893" y="12274"/>
                </a:cubicBezTo>
                <a:cubicBezTo>
                  <a:pt x="9275" y="12274"/>
                  <a:pt x="9592" y="11944"/>
                  <a:pt x="9592" y="11546"/>
                </a:cubicBezTo>
                <a:lnTo>
                  <a:pt x="9592" y="10001"/>
                </a:lnTo>
                <a:lnTo>
                  <a:pt x="11075" y="10001"/>
                </a:lnTo>
                <a:cubicBezTo>
                  <a:pt x="11456" y="10001"/>
                  <a:pt x="11773" y="9670"/>
                  <a:pt x="11773" y="9272"/>
                </a:cubicBezTo>
                <a:cubicBezTo>
                  <a:pt x="11773" y="8874"/>
                  <a:pt x="11511" y="8580"/>
                  <a:pt x="11075" y="8580"/>
                </a:cubicBezTo>
                <a:lnTo>
                  <a:pt x="9592" y="8580"/>
                </a:lnTo>
                <a:lnTo>
                  <a:pt x="9592" y="6999"/>
                </a:lnTo>
                <a:cubicBezTo>
                  <a:pt x="9592" y="6601"/>
                  <a:pt x="9275" y="6253"/>
                  <a:pt x="8893" y="625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17" name="Form"/>
          <p:cNvSpPr/>
          <p:nvPr/>
        </p:nvSpPr>
        <p:spPr>
          <a:xfrm>
            <a:off x="3563408" y="7185667"/>
            <a:ext cx="812801" cy="589265"/>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124"/>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5"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517" y="1614"/>
                  <a:pt x="10778" y="1614"/>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18" name="Rectangle 27"/>
          <p:cNvSpPr txBox="1"/>
          <p:nvPr/>
        </p:nvSpPr>
        <p:spPr>
          <a:xfrm>
            <a:off x="12958037" y="4655949"/>
            <a:ext cx="88900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319" name="Rectangle 27"/>
          <p:cNvSpPr txBox="1"/>
          <p:nvPr/>
        </p:nvSpPr>
        <p:spPr>
          <a:xfrm>
            <a:off x="12954000" y="6268849"/>
            <a:ext cx="952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the murda insam ons druamet.</a:t>
            </a:r>
          </a:p>
        </p:txBody>
      </p:sp>
      <p:grpSp>
        <p:nvGrpSpPr>
          <p:cNvPr id="1323" name="Gruppieren"/>
          <p:cNvGrpSpPr/>
          <p:nvPr/>
        </p:nvGrpSpPr>
        <p:grpSpPr>
          <a:xfrm>
            <a:off x="12958037" y="9532619"/>
            <a:ext cx="5209857" cy="1270001"/>
            <a:chOff x="0" y="0"/>
            <a:chExt cx="5209856" cy="1270000"/>
          </a:xfrm>
        </p:grpSpPr>
        <p:sp>
          <p:nvSpPr>
            <p:cNvPr id="1320" name="Abgerundetes Rechteck"/>
            <p:cNvSpPr/>
            <p:nvPr/>
          </p:nvSpPr>
          <p:spPr>
            <a:xfrm>
              <a:off x="0" y="0"/>
              <a:ext cx="5209857" cy="1270000"/>
            </a:xfrm>
            <a:prstGeom prst="roundRect">
              <a:avLst>
                <a:gd name="adj" fmla="val 50000"/>
              </a:avLst>
            </a:prstGeom>
            <a:solidFill>
              <a:srgbClr val="151314"/>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321" name="DROA NURAS"/>
            <p:cNvSpPr txBox="1"/>
            <p:nvPr/>
          </p:nvSpPr>
          <p:spPr>
            <a:xfrm>
              <a:off x="1893147" y="355600"/>
              <a:ext cx="2805606" cy="5588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lnSpc>
                  <a:spcPct val="120000"/>
                </a:lnSpc>
                <a:defRPr sz="3000">
                  <a:solidFill>
                    <a:srgbClr val="FFFFFF"/>
                  </a:solidFill>
                  <a:latin typeface="+mn-lt"/>
                  <a:ea typeface="+mn-ea"/>
                  <a:cs typeface="+mn-cs"/>
                  <a:sym typeface="Proxima Nova"/>
                </a:defRPr>
              </a:lvl1pPr>
            </a:lstStyle>
            <a:p>
              <a:r>
                <a:t>DROA NURAS</a:t>
              </a:r>
            </a:p>
          </p:txBody>
        </p:sp>
        <p:sp>
          <p:nvSpPr>
            <p:cNvPr id="1322" name="Form"/>
            <p:cNvSpPr/>
            <p:nvPr/>
          </p:nvSpPr>
          <p:spPr>
            <a:xfrm>
              <a:off x="635000" y="330199"/>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324" name="Rectangle 27"/>
          <p:cNvSpPr txBox="1"/>
          <p:nvPr/>
        </p:nvSpPr>
        <p:spPr>
          <a:xfrm>
            <a:off x="12958037" y="2110739"/>
            <a:ext cx="95250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Dolores etomda jam takimta sanctus esto ipsusit drin for the the murda insam ons druamet.</a:t>
            </a:r>
          </a:p>
        </p:txBody>
      </p:sp>
      <p:sp>
        <p:nvSpPr>
          <p:cNvPr id="1325" name="Form"/>
          <p:cNvSpPr/>
          <p:nvPr/>
        </p:nvSpPr>
        <p:spPr>
          <a:xfrm>
            <a:off x="7450134" y="897890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6" name="Rectangle 27"/>
          <p:cNvSpPr txBox="1"/>
          <p:nvPr/>
        </p:nvSpPr>
        <p:spPr>
          <a:xfrm>
            <a:off x="1905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Dren jasom os doma</a:t>
            </a:r>
          </a:p>
        </p:txBody>
      </p:sp>
      <p:sp>
        <p:nvSpPr>
          <p:cNvPr id="1337" name="Rectangle 27"/>
          <p:cNvSpPr txBox="1"/>
          <p:nvPr/>
        </p:nvSpPr>
        <p:spPr>
          <a:xfrm>
            <a:off x="1905000" y="9352280"/>
            <a:ext cx="38100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Sanctus est Lorem sus  ipsusitn theo druamet. Lorem esomzdo ipsos doloramet, derasmet.</a:t>
            </a:r>
          </a:p>
        </p:txBody>
      </p:sp>
      <p:sp>
        <p:nvSpPr>
          <p:cNvPr id="1338" name="Rectangle 27"/>
          <p:cNvSpPr txBox="1"/>
          <p:nvPr/>
        </p:nvSpPr>
        <p:spPr>
          <a:xfrm>
            <a:off x="18669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Dren jasom os doma</a:t>
            </a:r>
          </a:p>
        </p:txBody>
      </p:sp>
      <p:sp>
        <p:nvSpPr>
          <p:cNvPr id="1339" name="Rectangle 27"/>
          <p:cNvSpPr txBox="1"/>
          <p:nvPr/>
        </p:nvSpPr>
        <p:spPr>
          <a:xfrm>
            <a:off x="18669000" y="9352280"/>
            <a:ext cx="38100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Sanctus est Lorem sus  ipsusitn theo druamet. Lorem esomzdo ipsos doloramet, derasmet.</a:t>
            </a:r>
          </a:p>
        </p:txBody>
      </p:sp>
      <p:sp>
        <p:nvSpPr>
          <p:cNvPr id="1340" name="Rectangle 27"/>
          <p:cNvSpPr txBox="1"/>
          <p:nvPr/>
        </p:nvSpPr>
        <p:spPr>
          <a:xfrm>
            <a:off x="7493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Dren jasom os doma</a:t>
            </a:r>
          </a:p>
        </p:txBody>
      </p:sp>
      <p:sp>
        <p:nvSpPr>
          <p:cNvPr id="1341" name="Rectangle 27"/>
          <p:cNvSpPr txBox="1"/>
          <p:nvPr/>
        </p:nvSpPr>
        <p:spPr>
          <a:xfrm>
            <a:off x="7493000" y="9352280"/>
            <a:ext cx="38100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Sanctus est Lorem sus  ipsusitn theo druamet. Lorem esomzdo ipsos doloramet, derasmet.</a:t>
            </a:r>
          </a:p>
        </p:txBody>
      </p:sp>
      <p:sp>
        <p:nvSpPr>
          <p:cNvPr id="1342" name="Rectangle 27"/>
          <p:cNvSpPr txBox="1"/>
          <p:nvPr/>
        </p:nvSpPr>
        <p:spPr>
          <a:xfrm>
            <a:off x="13081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Dren jasom os doma</a:t>
            </a:r>
          </a:p>
        </p:txBody>
      </p:sp>
      <p:sp>
        <p:nvSpPr>
          <p:cNvPr id="1343" name="Rectangle 27"/>
          <p:cNvSpPr txBox="1"/>
          <p:nvPr/>
        </p:nvSpPr>
        <p:spPr>
          <a:xfrm>
            <a:off x="13081000" y="9352280"/>
            <a:ext cx="38100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Sanctus est Lorem sus  ipsusitn theo druamet. Lorem esomzdo ipsos doloramet, derasmet.</a:t>
            </a:r>
          </a:p>
        </p:txBody>
      </p:sp>
      <p:sp>
        <p:nvSpPr>
          <p:cNvPr id="5" name="Bildplatzhalter 4">
            <a:extLst>
              <a:ext uri="{FF2B5EF4-FFF2-40B4-BE49-F238E27FC236}">
                <a16:creationId xmlns:a16="http://schemas.microsoft.com/office/drawing/2014/main" id="{93AB4660-33F3-D743-AC2C-DBF6D48850DF}"/>
              </a:ext>
            </a:extLst>
          </p:cNvPr>
          <p:cNvSpPr>
            <a:spLocks noGrp="1"/>
          </p:cNvSpPr>
          <p:nvPr>
            <p:ph type="pic" idx="13"/>
          </p:nvPr>
        </p:nvSpPr>
        <p:spPr/>
      </p:sp>
      <p:sp>
        <p:nvSpPr>
          <p:cNvPr id="1328" name="Kreis"/>
          <p:cNvSpPr/>
          <p:nvPr/>
        </p:nvSpPr>
        <p:spPr>
          <a:xfrm>
            <a:off x="2413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29" name="Kreis"/>
          <p:cNvSpPr/>
          <p:nvPr/>
        </p:nvSpPr>
        <p:spPr>
          <a:xfrm>
            <a:off x="19177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30" name="Kreis"/>
          <p:cNvSpPr/>
          <p:nvPr/>
        </p:nvSpPr>
        <p:spPr>
          <a:xfrm>
            <a:off x="8001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31" name="Kreis"/>
          <p:cNvSpPr/>
          <p:nvPr/>
        </p:nvSpPr>
        <p:spPr>
          <a:xfrm>
            <a:off x="13589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32" name="Form"/>
          <p:cNvSpPr/>
          <p:nvPr/>
        </p:nvSpPr>
        <p:spPr>
          <a:xfrm>
            <a:off x="8991600" y="5702525"/>
            <a:ext cx="812801" cy="81010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33" name="Form"/>
          <p:cNvSpPr/>
          <p:nvPr/>
        </p:nvSpPr>
        <p:spPr>
          <a:xfrm>
            <a:off x="3425159" y="5699833"/>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34" name="Form"/>
          <p:cNvSpPr/>
          <p:nvPr/>
        </p:nvSpPr>
        <p:spPr>
          <a:xfrm>
            <a:off x="20210718" y="5699833"/>
            <a:ext cx="805127"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335" name="Form"/>
          <p:cNvSpPr/>
          <p:nvPr/>
        </p:nvSpPr>
        <p:spPr>
          <a:xfrm>
            <a:off x="14601158" y="56971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6" name="Rechteck"/>
          <p:cNvSpPr/>
          <p:nvPr/>
        </p:nvSpPr>
        <p:spPr>
          <a:xfrm>
            <a:off x="0" y="2311400"/>
            <a:ext cx="12192000" cy="9093200"/>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347" name="Rectangle 27"/>
          <p:cNvSpPr txBox="1"/>
          <p:nvPr/>
        </p:nvSpPr>
        <p:spPr>
          <a:xfrm>
            <a:off x="4349943" y="7853680"/>
            <a:ext cx="4572001"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Nosotrad sea the takimta sorem ipsusit drin for the druamet.</a:t>
            </a:r>
          </a:p>
        </p:txBody>
      </p:sp>
      <p:sp>
        <p:nvSpPr>
          <p:cNvPr id="1348" name="Rectangle 27"/>
          <p:cNvSpPr txBox="1"/>
          <p:nvPr/>
        </p:nvSpPr>
        <p:spPr>
          <a:xfrm>
            <a:off x="4095943" y="6573519"/>
            <a:ext cx="5080001"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Furda meras</a:t>
            </a:r>
          </a:p>
        </p:txBody>
      </p:sp>
      <p:sp>
        <p:nvSpPr>
          <p:cNvPr id="1349" name="Form"/>
          <p:cNvSpPr/>
          <p:nvPr/>
        </p:nvSpPr>
        <p:spPr>
          <a:xfrm>
            <a:off x="5830817" y="3936999"/>
            <a:ext cx="1610254" cy="1625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07D5906C-ED53-934D-A1B1-B4A63785A84A}"/>
              </a:ext>
            </a:extLst>
          </p:cNvPr>
          <p:cNvSpPr>
            <a:spLocks noGrp="1"/>
          </p:cNvSpPr>
          <p:nvPr>
            <p:ph type="pic" sz="half" idx="13"/>
          </p:nvPr>
        </p:nvSpPr>
        <p:spPr/>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a16="http://schemas.microsoft.com/office/drawing/2014/main" id="{1885CAF3-2BF7-E543-B83B-0F2C94170E54}"/>
              </a:ext>
            </a:extLst>
          </p:cNvPr>
          <p:cNvSpPr>
            <a:spLocks noGrp="1"/>
          </p:cNvSpPr>
          <p:nvPr>
            <p:ph type="pic" sz="quarter" idx="13"/>
          </p:nvPr>
        </p:nvSpPr>
        <p:spPr/>
      </p:sp>
      <p:sp>
        <p:nvSpPr>
          <p:cNvPr id="3" name="Rectangle 27">
            <a:extLst>
              <a:ext uri="{FF2B5EF4-FFF2-40B4-BE49-F238E27FC236}">
                <a16:creationId xmlns:a16="http://schemas.microsoft.com/office/drawing/2014/main" id="{E106BC34-DF11-F749-ABEF-A07781DD2436}"/>
              </a:ext>
            </a:extLst>
          </p:cNvPr>
          <p:cNvSpPr txBox="1"/>
          <p:nvPr/>
        </p:nvSpPr>
        <p:spPr>
          <a:xfrm>
            <a:off x="1905000" y="1905000"/>
            <a:ext cx="95503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Something about us</a:t>
            </a:r>
          </a:p>
        </p:txBody>
      </p:sp>
      <p:sp>
        <p:nvSpPr>
          <p:cNvPr id="4" name="Rectangle 27">
            <a:extLst>
              <a:ext uri="{FF2B5EF4-FFF2-40B4-BE49-F238E27FC236}">
                <a16:creationId xmlns:a16="http://schemas.microsoft.com/office/drawing/2014/main" id="{8C9143E3-22ED-2D4C-9CA7-1D7D61C5F962}"/>
              </a:ext>
            </a:extLst>
          </p:cNvPr>
          <p:cNvSpPr txBox="1"/>
          <p:nvPr/>
        </p:nvSpPr>
        <p:spPr>
          <a:xfrm>
            <a:off x="1905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5" name="Rectangle 27">
            <a:extLst>
              <a:ext uri="{FF2B5EF4-FFF2-40B4-BE49-F238E27FC236}">
                <a16:creationId xmlns:a16="http://schemas.microsoft.com/office/drawing/2014/main" id="{4459EA2F-9503-7C4A-B09F-59536EE992E8}"/>
              </a:ext>
            </a:extLst>
          </p:cNvPr>
          <p:cNvSpPr txBox="1"/>
          <p:nvPr/>
        </p:nvSpPr>
        <p:spPr>
          <a:xfrm>
            <a:off x="16637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6" name="Rectangle 27">
            <a:extLst>
              <a:ext uri="{FF2B5EF4-FFF2-40B4-BE49-F238E27FC236}">
                <a16:creationId xmlns:a16="http://schemas.microsoft.com/office/drawing/2014/main" id="{539E36F4-0514-E941-BE8F-C60689608624}"/>
              </a:ext>
            </a:extLst>
          </p:cNvPr>
          <p:cNvSpPr txBox="1"/>
          <p:nvPr/>
        </p:nvSpPr>
        <p:spPr>
          <a:xfrm>
            <a:off x="16637000" y="1905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7" name="Rectangle 27">
            <a:extLst>
              <a:ext uri="{FF2B5EF4-FFF2-40B4-BE49-F238E27FC236}">
                <a16:creationId xmlns:a16="http://schemas.microsoft.com/office/drawing/2014/main" id="{0841344D-C8B7-1C42-BCE1-751F799ACC36}"/>
              </a:ext>
            </a:extLst>
          </p:cNvPr>
          <p:cNvSpPr txBox="1"/>
          <p:nvPr/>
        </p:nvSpPr>
        <p:spPr>
          <a:xfrm>
            <a:off x="1909036" y="4622800"/>
            <a:ext cx="7159060"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IN THE inrebum.</a:t>
            </a:r>
          </a:p>
        </p:txBody>
      </p:sp>
    </p:spTree>
    <p:extLst>
      <p:ext uri="{BB962C8B-B14F-4D97-AF65-F5344CB8AC3E}">
        <p14:creationId xmlns:p14="http://schemas.microsoft.com/office/powerpoint/2010/main" val="1565095635"/>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2" name="Steot clita kuasd Drons."/>
          <p:cNvSpPr txBox="1"/>
          <p:nvPr/>
        </p:nvSpPr>
        <p:spPr>
          <a:xfrm>
            <a:off x="12954000" y="4940299"/>
            <a:ext cx="9525001" cy="736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4200" cap="all" spc="126">
                <a:solidFill>
                  <a:srgbClr val="222222"/>
                </a:solidFill>
                <a:latin typeface="Montserrat"/>
                <a:ea typeface="Montserrat"/>
                <a:cs typeface="Montserrat"/>
                <a:sym typeface="Montserrat"/>
              </a:defRPr>
            </a:lvl1pPr>
          </a:lstStyle>
          <a:p>
            <a:r>
              <a:t>Steot clita kuasd Drons.</a:t>
            </a:r>
          </a:p>
        </p:txBody>
      </p:sp>
      <p:sp>
        <p:nvSpPr>
          <p:cNvPr id="1353" name="Rectangle 27"/>
          <p:cNvSpPr txBox="1"/>
          <p:nvPr/>
        </p:nvSpPr>
        <p:spPr>
          <a:xfrm>
            <a:off x="12954000" y="6858000"/>
            <a:ext cx="952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the murda insam ons druamet.</a:t>
            </a:r>
          </a:p>
        </p:txBody>
      </p:sp>
      <p:sp>
        <p:nvSpPr>
          <p:cNvPr id="3" name="Bildplatzhalter 2">
            <a:extLst>
              <a:ext uri="{FF2B5EF4-FFF2-40B4-BE49-F238E27FC236}">
                <a16:creationId xmlns:a16="http://schemas.microsoft.com/office/drawing/2014/main" id="{100B8F15-BA97-CD45-B1E3-F790EB0EF371}"/>
              </a:ext>
            </a:extLst>
          </p:cNvPr>
          <p:cNvSpPr>
            <a:spLocks noGrp="1"/>
          </p:cNvSpPr>
          <p:nvPr>
            <p:ph type="pic" idx="13"/>
          </p:nvPr>
        </p:nvSpPr>
        <p:spPr/>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pieren">
            <a:extLst>
              <a:ext uri="{FF2B5EF4-FFF2-40B4-BE49-F238E27FC236}">
                <a16:creationId xmlns:a16="http://schemas.microsoft.com/office/drawing/2014/main" id="{5CDF08CE-98FC-A341-8C25-D82D30D130BE}"/>
              </a:ext>
            </a:extLst>
          </p:cNvPr>
          <p:cNvGrpSpPr/>
          <p:nvPr/>
        </p:nvGrpSpPr>
        <p:grpSpPr>
          <a:xfrm>
            <a:off x="15145473" y="1928087"/>
            <a:ext cx="5012255" cy="10112508"/>
            <a:chOff x="10409" y="0"/>
            <a:chExt cx="5012253" cy="10112506"/>
          </a:xfrm>
        </p:grpSpPr>
        <p:grpSp>
          <p:nvGrpSpPr>
            <p:cNvPr id="14" name="Gruppieren">
              <a:extLst>
                <a:ext uri="{FF2B5EF4-FFF2-40B4-BE49-F238E27FC236}">
                  <a16:creationId xmlns:a16="http://schemas.microsoft.com/office/drawing/2014/main" id="{8D5E9B24-BCBD-2945-9BFB-FDACBBF4B091}"/>
                </a:ext>
              </a:extLst>
            </p:cNvPr>
            <p:cNvGrpSpPr/>
            <p:nvPr/>
          </p:nvGrpSpPr>
          <p:grpSpPr>
            <a:xfrm>
              <a:off x="10409" y="1310223"/>
              <a:ext cx="147229" cy="2432851"/>
              <a:chOff x="0" y="0"/>
              <a:chExt cx="147227" cy="2432849"/>
            </a:xfrm>
          </p:grpSpPr>
          <p:sp>
            <p:nvSpPr>
              <p:cNvPr id="22" name="Form">
                <a:extLst>
                  <a:ext uri="{FF2B5EF4-FFF2-40B4-BE49-F238E27FC236}">
                    <a16:creationId xmlns:a16="http://schemas.microsoft.com/office/drawing/2014/main" id="{8165ED7A-59CD-0248-8791-D6BB2C7B8C1D}"/>
                  </a:ext>
                </a:extLst>
              </p:cNvPr>
              <p:cNvSpPr/>
              <p:nvPr/>
            </p:nvSpPr>
            <p:spPr>
              <a:xfrm>
                <a:off x="0" y="0"/>
                <a:ext cx="122457" cy="37644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3" name="Form">
                <a:extLst>
                  <a:ext uri="{FF2B5EF4-FFF2-40B4-BE49-F238E27FC236}">
                    <a16:creationId xmlns:a16="http://schemas.microsoft.com/office/drawing/2014/main" id="{D29424C3-BA36-9B40-820A-90BEF3B65D87}"/>
                  </a:ext>
                </a:extLst>
              </p:cNvPr>
              <p:cNvSpPr/>
              <p:nvPr/>
            </p:nvSpPr>
            <p:spPr>
              <a:xfrm>
                <a:off x="0" y="836193"/>
                <a:ext cx="147228" cy="71091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4" name="Form">
                <a:extLst>
                  <a:ext uri="{FF2B5EF4-FFF2-40B4-BE49-F238E27FC236}">
                    <a16:creationId xmlns:a16="http://schemas.microsoft.com/office/drawing/2014/main" id="{4392726B-9610-D447-8328-C645AB16771A}"/>
                  </a:ext>
                </a:extLst>
              </p:cNvPr>
              <p:cNvSpPr/>
              <p:nvPr/>
            </p:nvSpPr>
            <p:spPr>
              <a:xfrm>
                <a:off x="0" y="1740522"/>
                <a:ext cx="122457" cy="69232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5" name="Form">
              <a:extLst>
                <a:ext uri="{FF2B5EF4-FFF2-40B4-BE49-F238E27FC236}">
                  <a16:creationId xmlns:a16="http://schemas.microsoft.com/office/drawing/2014/main" id="{BBD726A8-59AE-2A44-A391-57FD574A561F}"/>
                </a:ext>
              </a:extLst>
            </p:cNvPr>
            <p:cNvSpPr/>
            <p:nvPr/>
          </p:nvSpPr>
          <p:spPr>
            <a:xfrm>
              <a:off x="4918788" y="2290871"/>
              <a:ext cx="103876" cy="122970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6" name="Gruppieren">
              <a:extLst>
                <a:ext uri="{FF2B5EF4-FFF2-40B4-BE49-F238E27FC236}">
                  <a16:creationId xmlns:a16="http://schemas.microsoft.com/office/drawing/2014/main" id="{B6412447-29FC-3B4A-A7AC-775F28889ADE}"/>
                </a:ext>
              </a:extLst>
            </p:cNvPr>
            <p:cNvGrpSpPr/>
            <p:nvPr/>
          </p:nvGrpSpPr>
          <p:grpSpPr>
            <a:xfrm>
              <a:off x="45586" y="0"/>
              <a:ext cx="4938529" cy="10112507"/>
              <a:chOff x="0" y="0"/>
              <a:chExt cx="4938528" cy="10112506"/>
            </a:xfrm>
          </p:grpSpPr>
          <p:sp>
            <p:nvSpPr>
              <p:cNvPr id="17" name="Abgerundetes Rechteck">
                <a:extLst>
                  <a:ext uri="{FF2B5EF4-FFF2-40B4-BE49-F238E27FC236}">
                    <a16:creationId xmlns:a16="http://schemas.microsoft.com/office/drawing/2014/main" id="{A58BC68B-6323-794F-B828-B916FE8DFF7F}"/>
                  </a:ext>
                </a:extLst>
              </p:cNvPr>
              <p:cNvSpPr/>
              <p:nvPr/>
            </p:nvSpPr>
            <p:spPr>
              <a:xfrm>
                <a:off x="0" y="0"/>
                <a:ext cx="4938529" cy="10112507"/>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8" name="Abgerundetes Rechteck">
                <a:extLst>
                  <a:ext uri="{FF2B5EF4-FFF2-40B4-BE49-F238E27FC236}">
                    <a16:creationId xmlns:a16="http://schemas.microsoft.com/office/drawing/2014/main" id="{C008A9AE-2C67-3540-9FD7-8B7CF9F83D16}"/>
                  </a:ext>
                </a:extLst>
              </p:cNvPr>
              <p:cNvSpPr/>
              <p:nvPr/>
            </p:nvSpPr>
            <p:spPr>
              <a:xfrm>
                <a:off x="82599" y="36092"/>
                <a:ext cx="4773331" cy="10040320"/>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9" name="Abgerundetes Rechteck">
                <a:extLst>
                  <a:ext uri="{FF2B5EF4-FFF2-40B4-BE49-F238E27FC236}">
                    <a16:creationId xmlns:a16="http://schemas.microsoft.com/office/drawing/2014/main" id="{FE73B091-8DC1-B04C-B23A-8DCE9CCFFAFA}"/>
                  </a:ext>
                </a:extLst>
              </p:cNvPr>
              <p:cNvSpPr/>
              <p:nvPr/>
            </p:nvSpPr>
            <p:spPr>
              <a:xfrm>
                <a:off x="38091" y="80600"/>
                <a:ext cx="4862347" cy="9951305"/>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0" name="Abgerundetes Rechteck">
                <a:extLst>
                  <a:ext uri="{FF2B5EF4-FFF2-40B4-BE49-F238E27FC236}">
                    <a16:creationId xmlns:a16="http://schemas.microsoft.com/office/drawing/2014/main" id="{01B4291E-0E0B-2241-8D4E-3781BEB667D1}"/>
                  </a:ext>
                </a:extLst>
              </p:cNvPr>
              <p:cNvSpPr/>
              <p:nvPr/>
            </p:nvSpPr>
            <p:spPr>
              <a:xfrm>
                <a:off x="90016" y="138751"/>
                <a:ext cx="4758496" cy="9835004"/>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1" name="Abgerundetes Rechteck">
                <a:extLst>
                  <a:ext uri="{FF2B5EF4-FFF2-40B4-BE49-F238E27FC236}">
                    <a16:creationId xmlns:a16="http://schemas.microsoft.com/office/drawing/2014/main" id="{F30EB7F9-41D8-8249-A240-C57CE7271F35}"/>
                  </a:ext>
                </a:extLst>
              </p:cNvPr>
              <p:cNvSpPr/>
              <p:nvPr/>
            </p:nvSpPr>
            <p:spPr>
              <a:xfrm>
                <a:off x="159748" y="105370"/>
                <a:ext cx="4619033" cy="9918319"/>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30E69567-385A-7147-8AF0-3F16708A3562}"/>
              </a:ext>
            </a:extLst>
          </p:cNvPr>
          <p:cNvSpPr>
            <a:spLocks noGrp="1"/>
          </p:cNvSpPr>
          <p:nvPr>
            <p:ph type="pic" idx="18"/>
          </p:nvPr>
        </p:nvSpPr>
        <p:spPr/>
      </p:sp>
      <p:sp>
        <p:nvSpPr>
          <p:cNvPr id="3" name="Rechteck">
            <a:extLst>
              <a:ext uri="{FF2B5EF4-FFF2-40B4-BE49-F238E27FC236}">
                <a16:creationId xmlns:a16="http://schemas.microsoft.com/office/drawing/2014/main" id="{BE906EA2-47B7-7B44-AD3B-039F04396572}"/>
              </a:ext>
            </a:extLst>
          </p:cNvPr>
          <p:cNvSpPr/>
          <p:nvPr/>
        </p:nvSpPr>
        <p:spPr>
          <a:xfrm>
            <a:off x="0" y="-1"/>
            <a:ext cx="11112114" cy="13716001"/>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grpSp>
        <p:nvGrpSpPr>
          <p:cNvPr id="4" name="Gruppieren">
            <a:extLst>
              <a:ext uri="{FF2B5EF4-FFF2-40B4-BE49-F238E27FC236}">
                <a16:creationId xmlns:a16="http://schemas.microsoft.com/office/drawing/2014/main" id="{F4C5C9DD-F405-3241-B36C-FC6103A7DAAA}"/>
              </a:ext>
            </a:extLst>
          </p:cNvPr>
          <p:cNvGrpSpPr/>
          <p:nvPr/>
        </p:nvGrpSpPr>
        <p:grpSpPr>
          <a:xfrm>
            <a:off x="1905000" y="5760720"/>
            <a:ext cx="5257800" cy="2194561"/>
            <a:chOff x="0" y="0"/>
            <a:chExt cx="5257799" cy="2194560"/>
          </a:xfrm>
        </p:grpSpPr>
        <p:sp>
          <p:nvSpPr>
            <p:cNvPr id="5" name="Form">
              <a:extLst>
                <a:ext uri="{FF2B5EF4-FFF2-40B4-BE49-F238E27FC236}">
                  <a16:creationId xmlns:a16="http://schemas.microsoft.com/office/drawing/2014/main" id="{77F4A43E-DA19-1A47-A6B7-D805940230FC}"/>
                </a:ext>
              </a:extLst>
            </p:cNvPr>
            <p:cNvSpPr/>
            <p:nvPr/>
          </p:nvSpPr>
          <p:spPr>
            <a:xfrm>
              <a:off x="0" y="0"/>
              <a:ext cx="812801" cy="810108"/>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 name="Rectangle 27">
              <a:extLst>
                <a:ext uri="{FF2B5EF4-FFF2-40B4-BE49-F238E27FC236}">
                  <a16:creationId xmlns:a16="http://schemas.microsoft.com/office/drawing/2014/main" id="{502858BF-2EC5-374D-8AA9-E04BAFE8393A}"/>
                </a:ext>
              </a:extLst>
            </p:cNvPr>
            <p:cNvSpPr txBox="1"/>
            <p:nvPr/>
          </p:nvSpPr>
          <p:spPr>
            <a:xfrm>
              <a:off x="1447800" y="0"/>
              <a:ext cx="3810000" cy="21945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grpSp>
      <p:grpSp>
        <p:nvGrpSpPr>
          <p:cNvPr id="7" name="Gruppieren">
            <a:extLst>
              <a:ext uri="{FF2B5EF4-FFF2-40B4-BE49-F238E27FC236}">
                <a16:creationId xmlns:a16="http://schemas.microsoft.com/office/drawing/2014/main" id="{37989045-4822-F648-B351-4DFF67C7A1AB}"/>
              </a:ext>
            </a:extLst>
          </p:cNvPr>
          <p:cNvGrpSpPr/>
          <p:nvPr/>
        </p:nvGrpSpPr>
        <p:grpSpPr>
          <a:xfrm>
            <a:off x="1960932" y="1928087"/>
            <a:ext cx="5214683" cy="2194561"/>
            <a:chOff x="0" y="0"/>
            <a:chExt cx="5214681" cy="2194560"/>
          </a:xfrm>
        </p:grpSpPr>
        <p:sp>
          <p:nvSpPr>
            <p:cNvPr id="8" name="Form">
              <a:extLst>
                <a:ext uri="{FF2B5EF4-FFF2-40B4-BE49-F238E27FC236}">
                  <a16:creationId xmlns:a16="http://schemas.microsoft.com/office/drawing/2014/main" id="{9F39D3D9-DCDB-1F44-A072-B5CDFF92F16C}"/>
                </a:ext>
              </a:extLst>
            </p:cNvPr>
            <p:cNvSpPr/>
            <p:nvPr/>
          </p:nvSpPr>
          <p:spPr>
            <a:xfrm>
              <a:off x="-1" y="0"/>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 name="Rectangle 27">
              <a:extLst>
                <a:ext uri="{FF2B5EF4-FFF2-40B4-BE49-F238E27FC236}">
                  <a16:creationId xmlns:a16="http://schemas.microsoft.com/office/drawing/2014/main" id="{903AC141-BE35-3A47-ADFB-A4534AC180A7}"/>
                </a:ext>
              </a:extLst>
            </p:cNvPr>
            <p:cNvSpPr txBox="1"/>
            <p:nvPr/>
          </p:nvSpPr>
          <p:spPr>
            <a:xfrm>
              <a:off x="1404681" y="0"/>
              <a:ext cx="3810001" cy="21945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grpSp>
      <p:grpSp>
        <p:nvGrpSpPr>
          <p:cNvPr id="10" name="Gruppieren">
            <a:extLst>
              <a:ext uri="{FF2B5EF4-FFF2-40B4-BE49-F238E27FC236}">
                <a16:creationId xmlns:a16="http://schemas.microsoft.com/office/drawing/2014/main" id="{1C705EB2-6EB3-2643-9276-4572E8850767}"/>
              </a:ext>
            </a:extLst>
          </p:cNvPr>
          <p:cNvGrpSpPr/>
          <p:nvPr/>
        </p:nvGrpSpPr>
        <p:grpSpPr>
          <a:xfrm>
            <a:off x="1905000" y="9593351"/>
            <a:ext cx="5270615" cy="2194561"/>
            <a:chOff x="0" y="0"/>
            <a:chExt cx="5270614" cy="2194560"/>
          </a:xfrm>
        </p:grpSpPr>
        <p:sp>
          <p:nvSpPr>
            <p:cNvPr id="11" name="Form">
              <a:extLst>
                <a:ext uri="{FF2B5EF4-FFF2-40B4-BE49-F238E27FC236}">
                  <a16:creationId xmlns:a16="http://schemas.microsoft.com/office/drawing/2014/main" id="{1299063F-6B6D-AE40-AE70-A26EB5708D73}"/>
                </a:ext>
              </a:extLst>
            </p:cNvPr>
            <p:cNvSpPr/>
            <p:nvPr/>
          </p:nvSpPr>
          <p:spPr>
            <a:xfrm>
              <a:off x="0" y="0"/>
              <a:ext cx="812800" cy="698500"/>
            </a:xfrm>
            <a:custGeom>
              <a:avLst/>
              <a:gdLst/>
              <a:ahLst/>
              <a:cxnLst>
                <a:cxn ang="0">
                  <a:pos x="wd2" y="hd2"/>
                </a:cxn>
                <a:cxn ang="5400000">
                  <a:pos x="wd2" y="hd2"/>
                </a:cxn>
                <a:cxn ang="10800000">
                  <a:pos x="wd2" y="hd2"/>
                </a:cxn>
                <a:cxn ang="16200000">
                  <a:pos x="wd2" y="hd2"/>
                </a:cxn>
              </a:cxnLst>
              <a:rect l="0" t="0" r="r" b="b"/>
              <a:pathLst>
                <a:path w="21600" h="21600" extrusionOk="0">
                  <a:moveTo>
                    <a:pt x="7889" y="0"/>
                  </a:moveTo>
                  <a:cubicBezTo>
                    <a:pt x="7665" y="0"/>
                    <a:pt x="7441" y="95"/>
                    <a:pt x="7351" y="356"/>
                  </a:cubicBezTo>
                  <a:lnTo>
                    <a:pt x="6138" y="3436"/>
                  </a:lnTo>
                  <a:lnTo>
                    <a:pt x="591" y="3436"/>
                  </a:lnTo>
                  <a:cubicBezTo>
                    <a:pt x="277" y="3436"/>
                    <a:pt x="0" y="3758"/>
                    <a:pt x="0" y="4124"/>
                  </a:cubicBezTo>
                  <a:lnTo>
                    <a:pt x="0" y="20913"/>
                  </a:lnTo>
                  <a:cubicBezTo>
                    <a:pt x="0" y="21278"/>
                    <a:pt x="277" y="21600"/>
                    <a:pt x="591" y="21600"/>
                  </a:cubicBezTo>
                  <a:lnTo>
                    <a:pt x="20988" y="21600"/>
                  </a:lnTo>
                  <a:cubicBezTo>
                    <a:pt x="21302" y="21600"/>
                    <a:pt x="21510" y="21330"/>
                    <a:pt x="21600" y="20913"/>
                  </a:cubicBezTo>
                  <a:lnTo>
                    <a:pt x="21600" y="4124"/>
                  </a:lnTo>
                  <a:cubicBezTo>
                    <a:pt x="21600" y="3758"/>
                    <a:pt x="21344" y="3436"/>
                    <a:pt x="21030" y="3436"/>
                  </a:cubicBezTo>
                  <a:lnTo>
                    <a:pt x="15504" y="3436"/>
                  </a:lnTo>
                  <a:lnTo>
                    <a:pt x="14207" y="356"/>
                  </a:lnTo>
                  <a:cubicBezTo>
                    <a:pt x="14072" y="147"/>
                    <a:pt x="13893" y="0"/>
                    <a:pt x="13669" y="0"/>
                  </a:cubicBezTo>
                  <a:lnTo>
                    <a:pt x="7889" y="0"/>
                  </a:lnTo>
                  <a:close/>
                  <a:moveTo>
                    <a:pt x="8205" y="1350"/>
                  </a:moveTo>
                  <a:lnTo>
                    <a:pt x="13268" y="1350"/>
                  </a:lnTo>
                  <a:lnTo>
                    <a:pt x="14565" y="4430"/>
                  </a:lnTo>
                  <a:cubicBezTo>
                    <a:pt x="14700" y="4639"/>
                    <a:pt x="14879" y="4786"/>
                    <a:pt x="15103" y="4786"/>
                  </a:cubicBezTo>
                  <a:lnTo>
                    <a:pt x="20398" y="4786"/>
                  </a:lnTo>
                  <a:lnTo>
                    <a:pt x="20398" y="20299"/>
                  </a:lnTo>
                  <a:lnTo>
                    <a:pt x="1118" y="20299"/>
                  </a:lnTo>
                  <a:lnTo>
                    <a:pt x="1118" y="4786"/>
                  </a:lnTo>
                  <a:lnTo>
                    <a:pt x="6455" y="4786"/>
                  </a:lnTo>
                  <a:cubicBezTo>
                    <a:pt x="6679" y="4786"/>
                    <a:pt x="6903" y="4691"/>
                    <a:pt x="6993" y="4430"/>
                  </a:cubicBezTo>
                  <a:lnTo>
                    <a:pt x="8205" y="1350"/>
                  </a:lnTo>
                  <a:close/>
                  <a:moveTo>
                    <a:pt x="10789" y="7302"/>
                  </a:moveTo>
                  <a:cubicBezTo>
                    <a:pt x="8459" y="7302"/>
                    <a:pt x="6581" y="9499"/>
                    <a:pt x="6581" y="12211"/>
                  </a:cubicBezTo>
                  <a:cubicBezTo>
                    <a:pt x="6581" y="14924"/>
                    <a:pt x="8459" y="17120"/>
                    <a:pt x="10789" y="17120"/>
                  </a:cubicBezTo>
                  <a:cubicBezTo>
                    <a:pt x="13120" y="17120"/>
                    <a:pt x="15008" y="14924"/>
                    <a:pt x="15008" y="12211"/>
                  </a:cubicBezTo>
                  <a:cubicBezTo>
                    <a:pt x="15008" y="9499"/>
                    <a:pt x="13120" y="7302"/>
                    <a:pt x="10789" y="7302"/>
                  </a:cubicBezTo>
                  <a:close/>
                  <a:moveTo>
                    <a:pt x="10789" y="8652"/>
                  </a:moveTo>
                  <a:cubicBezTo>
                    <a:pt x="12493" y="8652"/>
                    <a:pt x="13827" y="10281"/>
                    <a:pt x="13827" y="12211"/>
                  </a:cubicBezTo>
                  <a:cubicBezTo>
                    <a:pt x="13827" y="14141"/>
                    <a:pt x="12493" y="15746"/>
                    <a:pt x="10789" y="15746"/>
                  </a:cubicBezTo>
                  <a:cubicBezTo>
                    <a:pt x="9131" y="15746"/>
                    <a:pt x="7741" y="14141"/>
                    <a:pt x="7741" y="12211"/>
                  </a:cubicBezTo>
                  <a:cubicBezTo>
                    <a:pt x="7741" y="10281"/>
                    <a:pt x="9086" y="8652"/>
                    <a:pt x="10789" y="8652"/>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 name="Rectangle 27">
              <a:extLst>
                <a:ext uri="{FF2B5EF4-FFF2-40B4-BE49-F238E27FC236}">
                  <a16:creationId xmlns:a16="http://schemas.microsoft.com/office/drawing/2014/main" id="{F43566B4-8709-7645-A065-F28E33DE179C}"/>
                </a:ext>
              </a:extLst>
            </p:cNvPr>
            <p:cNvSpPr txBox="1"/>
            <p:nvPr/>
          </p:nvSpPr>
          <p:spPr>
            <a:xfrm>
              <a:off x="1460614" y="0"/>
              <a:ext cx="3810001" cy="21945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grpSp>
      <p:grpSp>
        <p:nvGrpSpPr>
          <p:cNvPr id="25" name="Gruppieren">
            <a:extLst>
              <a:ext uri="{FF2B5EF4-FFF2-40B4-BE49-F238E27FC236}">
                <a16:creationId xmlns:a16="http://schemas.microsoft.com/office/drawing/2014/main" id="{2AD5104E-BBE8-0748-B16E-8672F60F311A}"/>
              </a:ext>
            </a:extLst>
          </p:cNvPr>
          <p:cNvGrpSpPr/>
          <p:nvPr/>
        </p:nvGrpSpPr>
        <p:grpSpPr>
          <a:xfrm>
            <a:off x="16334913" y="2056721"/>
            <a:ext cx="2643788" cy="430558"/>
            <a:chOff x="0" y="0"/>
            <a:chExt cx="2643787" cy="430557"/>
          </a:xfrm>
        </p:grpSpPr>
        <p:grpSp>
          <p:nvGrpSpPr>
            <p:cNvPr id="26" name="Gruppieren">
              <a:extLst>
                <a:ext uri="{FF2B5EF4-FFF2-40B4-BE49-F238E27FC236}">
                  <a16:creationId xmlns:a16="http://schemas.microsoft.com/office/drawing/2014/main" id="{5B7F744A-EAAB-AC4C-BDB7-3999C3D32044}"/>
                </a:ext>
              </a:extLst>
            </p:cNvPr>
            <p:cNvGrpSpPr/>
            <p:nvPr/>
          </p:nvGrpSpPr>
          <p:grpSpPr>
            <a:xfrm>
              <a:off x="0" y="0"/>
              <a:ext cx="2643788" cy="430558"/>
              <a:chOff x="0" y="0"/>
              <a:chExt cx="2643787" cy="430557"/>
            </a:xfrm>
          </p:grpSpPr>
          <p:grpSp>
            <p:nvGrpSpPr>
              <p:cNvPr id="33" name="Gruppieren">
                <a:extLst>
                  <a:ext uri="{FF2B5EF4-FFF2-40B4-BE49-F238E27FC236}">
                    <a16:creationId xmlns:a16="http://schemas.microsoft.com/office/drawing/2014/main" id="{22865983-C110-B24B-90F0-3C184A6E7646}"/>
                  </a:ext>
                </a:extLst>
              </p:cNvPr>
              <p:cNvGrpSpPr/>
              <p:nvPr/>
            </p:nvGrpSpPr>
            <p:grpSpPr>
              <a:xfrm>
                <a:off x="0" y="87942"/>
                <a:ext cx="2643788" cy="342616"/>
                <a:chOff x="0" y="0"/>
                <a:chExt cx="2643787" cy="342614"/>
              </a:xfrm>
            </p:grpSpPr>
            <p:sp>
              <p:nvSpPr>
                <p:cNvPr id="35" name="Form">
                  <a:extLst>
                    <a:ext uri="{FF2B5EF4-FFF2-40B4-BE49-F238E27FC236}">
                      <a16:creationId xmlns:a16="http://schemas.microsoft.com/office/drawing/2014/main" id="{31D97323-553D-4343-BF9A-0EFD0F9DD849}"/>
                    </a:ext>
                  </a:extLst>
                </p:cNvPr>
                <p:cNvSpPr/>
                <p:nvPr/>
              </p:nvSpPr>
              <p:spPr>
                <a:xfrm>
                  <a:off x="0" y="0"/>
                  <a:ext cx="110969" cy="110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6" name="Form">
                  <a:extLst>
                    <a:ext uri="{FF2B5EF4-FFF2-40B4-BE49-F238E27FC236}">
                      <a16:creationId xmlns:a16="http://schemas.microsoft.com/office/drawing/2014/main" id="{F4191136-2AAF-F547-8D2F-CAAF7A8F4195}"/>
                    </a:ext>
                  </a:extLst>
                </p:cNvPr>
                <p:cNvSpPr/>
                <p:nvPr/>
              </p:nvSpPr>
              <p:spPr>
                <a:xfrm>
                  <a:off x="102281" y="0"/>
                  <a:ext cx="2439226" cy="34261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7" name="Form">
                  <a:extLst>
                    <a:ext uri="{FF2B5EF4-FFF2-40B4-BE49-F238E27FC236}">
                      <a16:creationId xmlns:a16="http://schemas.microsoft.com/office/drawing/2014/main" id="{FC3E97F2-C9C8-C142-81FF-49CDF072667C}"/>
                    </a:ext>
                  </a:extLst>
                </p:cNvPr>
                <p:cNvSpPr/>
                <p:nvPr/>
              </p:nvSpPr>
              <p:spPr>
                <a:xfrm flipH="1">
                  <a:off x="2532818" y="0"/>
                  <a:ext cx="110970" cy="1109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34" name="Rechteck">
                <a:extLst>
                  <a:ext uri="{FF2B5EF4-FFF2-40B4-BE49-F238E27FC236}">
                    <a16:creationId xmlns:a16="http://schemas.microsoft.com/office/drawing/2014/main" id="{4D06F3E5-C6D6-3144-8EB9-926A7B3C32AE}"/>
                  </a:ext>
                </a:extLst>
              </p:cNvPr>
              <p:cNvSpPr/>
              <p:nvPr/>
            </p:nvSpPr>
            <p:spPr>
              <a:xfrm>
                <a:off x="4483" y="0"/>
                <a:ext cx="2634821" cy="87943"/>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7" name="Gruppieren">
              <a:extLst>
                <a:ext uri="{FF2B5EF4-FFF2-40B4-BE49-F238E27FC236}">
                  <a16:creationId xmlns:a16="http://schemas.microsoft.com/office/drawing/2014/main" id="{0DD72524-B253-B44D-A732-EF277F4B04E0}"/>
                </a:ext>
              </a:extLst>
            </p:cNvPr>
            <p:cNvGrpSpPr/>
            <p:nvPr/>
          </p:nvGrpSpPr>
          <p:grpSpPr>
            <a:xfrm>
              <a:off x="856054" y="152820"/>
              <a:ext cx="931679" cy="104098"/>
              <a:chOff x="713963" y="126174"/>
              <a:chExt cx="931677" cy="104096"/>
            </a:xfrm>
          </p:grpSpPr>
          <p:sp>
            <p:nvSpPr>
              <p:cNvPr id="28" name="Form">
                <a:extLst>
                  <a:ext uri="{FF2B5EF4-FFF2-40B4-BE49-F238E27FC236}">
                    <a16:creationId xmlns:a16="http://schemas.microsoft.com/office/drawing/2014/main" id="{334A9C18-9281-984D-B7CC-AD31D523D798}"/>
                  </a:ext>
                </a:extLst>
              </p:cNvPr>
              <p:cNvSpPr/>
              <p:nvPr/>
            </p:nvSpPr>
            <p:spPr>
              <a:xfrm>
                <a:off x="713963" y="146993"/>
                <a:ext cx="652258" cy="6245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9" name="Gruppieren">
                <a:extLst>
                  <a:ext uri="{FF2B5EF4-FFF2-40B4-BE49-F238E27FC236}">
                    <a16:creationId xmlns:a16="http://schemas.microsoft.com/office/drawing/2014/main" id="{D6FA2E62-5A32-D44E-84CE-5986BA0D62C5}"/>
                  </a:ext>
                </a:extLst>
              </p:cNvPr>
              <p:cNvGrpSpPr/>
              <p:nvPr/>
            </p:nvGrpSpPr>
            <p:grpSpPr>
              <a:xfrm>
                <a:off x="1541545" y="126174"/>
                <a:ext cx="104097" cy="104097"/>
                <a:chOff x="0" y="0"/>
                <a:chExt cx="104096" cy="104096"/>
              </a:xfrm>
            </p:grpSpPr>
            <p:sp>
              <p:nvSpPr>
                <p:cNvPr id="30" name="Form">
                  <a:extLst>
                    <a:ext uri="{FF2B5EF4-FFF2-40B4-BE49-F238E27FC236}">
                      <a16:creationId xmlns:a16="http://schemas.microsoft.com/office/drawing/2014/main" id="{1AC7FFD8-0BCD-374A-8CF3-743EFAFE25EB}"/>
                    </a:ext>
                  </a:extLst>
                </p:cNvPr>
                <p:cNvSpPr/>
                <p:nvPr/>
              </p:nvSpPr>
              <p:spPr>
                <a:xfrm>
                  <a:off x="0" y="-1"/>
                  <a:ext cx="104097" cy="10409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 name="Form">
                  <a:extLst>
                    <a:ext uri="{FF2B5EF4-FFF2-40B4-BE49-F238E27FC236}">
                      <a16:creationId xmlns:a16="http://schemas.microsoft.com/office/drawing/2014/main" id="{9DAB238B-A2E9-404C-A2D3-3FDEBEB13976}"/>
                    </a:ext>
                  </a:extLst>
                </p:cNvPr>
                <p:cNvSpPr/>
                <p:nvPr/>
              </p:nvSpPr>
              <p:spPr>
                <a:xfrm>
                  <a:off x="15664" y="15410"/>
                  <a:ext cx="76727" cy="76932"/>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2" name="Form">
                  <a:extLst>
                    <a:ext uri="{FF2B5EF4-FFF2-40B4-BE49-F238E27FC236}">
                      <a16:creationId xmlns:a16="http://schemas.microsoft.com/office/drawing/2014/main" id="{FFCAD74C-2125-644C-9CC3-A302DDA25E36}"/>
                    </a:ext>
                  </a:extLst>
                </p:cNvPr>
                <p:cNvSpPr/>
                <p:nvPr/>
              </p:nvSpPr>
              <p:spPr>
                <a:xfrm>
                  <a:off x="30850" y="30800"/>
                  <a:ext cx="59761" cy="5901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2000428056"/>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Circle percent chart</a:t>
            </a:r>
          </a:p>
        </p:txBody>
      </p:sp>
      <p:sp>
        <p:nvSpPr>
          <p:cNvPr id="1393" name="Rectangle 27"/>
          <p:cNvSpPr txBox="1"/>
          <p:nvPr/>
        </p:nvSpPr>
        <p:spPr>
          <a:xfrm>
            <a:off x="14916842" y="2160552"/>
            <a:ext cx="7562158" cy="1361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jasom INDAS THE RUC ON rebum.</a:t>
            </a:r>
          </a:p>
        </p:txBody>
      </p:sp>
      <p:grpSp>
        <p:nvGrpSpPr>
          <p:cNvPr id="1396" name="Gruppieren"/>
          <p:cNvGrpSpPr/>
          <p:nvPr/>
        </p:nvGrpSpPr>
        <p:grpSpPr>
          <a:xfrm>
            <a:off x="3463230" y="4885020"/>
            <a:ext cx="2413696" cy="2413695"/>
            <a:chOff x="0" y="0"/>
            <a:chExt cx="2413694" cy="2413694"/>
          </a:xfrm>
        </p:grpSpPr>
        <p:graphicFrame>
          <p:nvGraphicFramePr>
            <p:cNvPr id="1394" name="2D-Kreisdiagramm"/>
            <p:cNvGraphicFramePr/>
            <p:nvPr/>
          </p:nvGraphicFramePr>
          <p:xfrm>
            <a:off x="0" y="0"/>
            <a:ext cx="2413695" cy="2413695"/>
          </p:xfrm>
          <a:graphic>
            <a:graphicData uri="http://schemas.openxmlformats.org/drawingml/2006/chart">
              <c:chart xmlns:c="http://schemas.openxmlformats.org/drawingml/2006/chart" xmlns:r="http://schemas.openxmlformats.org/officeDocument/2006/relationships" r:id="rId2"/>
            </a:graphicData>
          </a:graphic>
        </p:graphicFrame>
        <p:sp>
          <p:nvSpPr>
            <p:cNvPr id="1395" name="Kreis"/>
            <p:cNvSpPr/>
            <p:nvPr/>
          </p:nvSpPr>
          <p:spPr>
            <a:xfrm>
              <a:off x="216916" y="216916"/>
              <a:ext cx="1979862" cy="1979862"/>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sp>
        <p:nvSpPr>
          <p:cNvPr id="1397" name="38%"/>
          <p:cNvSpPr txBox="1"/>
          <p:nvPr/>
        </p:nvSpPr>
        <p:spPr>
          <a:xfrm>
            <a:off x="3680147" y="5705794"/>
            <a:ext cx="1979862" cy="772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4200">
                <a:solidFill>
                  <a:srgbClr val="0B0C11"/>
                </a:solidFill>
                <a:latin typeface="Montserrat"/>
                <a:ea typeface="Montserrat"/>
                <a:cs typeface="Montserrat"/>
                <a:sym typeface="Montserrat"/>
              </a:defRPr>
            </a:lvl1pPr>
          </a:lstStyle>
          <a:p>
            <a:r>
              <a:t>38%</a:t>
            </a:r>
          </a:p>
        </p:txBody>
      </p:sp>
      <p:sp>
        <p:nvSpPr>
          <p:cNvPr id="1398" name="Linie"/>
          <p:cNvSpPr/>
          <p:nvPr/>
        </p:nvSpPr>
        <p:spPr>
          <a:xfrm flipV="1">
            <a:off x="4670077" y="7527522"/>
            <a:ext cx="1" cy="1366521"/>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grpSp>
        <p:nvGrpSpPr>
          <p:cNvPr id="1401" name="Gruppieren"/>
          <p:cNvGrpSpPr/>
          <p:nvPr/>
        </p:nvGrpSpPr>
        <p:grpSpPr>
          <a:xfrm>
            <a:off x="10985152" y="4885020"/>
            <a:ext cx="2413696" cy="2413695"/>
            <a:chOff x="0" y="0"/>
            <a:chExt cx="2413694" cy="2413694"/>
          </a:xfrm>
        </p:grpSpPr>
        <p:graphicFrame>
          <p:nvGraphicFramePr>
            <p:cNvPr id="1399" name="2D-Kreisdiagramm"/>
            <p:cNvGraphicFramePr/>
            <p:nvPr/>
          </p:nvGraphicFramePr>
          <p:xfrm>
            <a:off x="0" y="0"/>
            <a:ext cx="2413695" cy="2413695"/>
          </p:xfrm>
          <a:graphic>
            <a:graphicData uri="http://schemas.openxmlformats.org/drawingml/2006/chart">
              <c:chart xmlns:c="http://schemas.openxmlformats.org/drawingml/2006/chart" xmlns:r="http://schemas.openxmlformats.org/officeDocument/2006/relationships" r:id="rId3"/>
            </a:graphicData>
          </a:graphic>
        </p:graphicFrame>
        <p:sp>
          <p:nvSpPr>
            <p:cNvPr id="1400" name="Kreis"/>
            <p:cNvSpPr/>
            <p:nvPr/>
          </p:nvSpPr>
          <p:spPr>
            <a:xfrm>
              <a:off x="216916" y="216916"/>
              <a:ext cx="1979862" cy="1979862"/>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sp>
        <p:nvSpPr>
          <p:cNvPr id="1402" name="63%"/>
          <p:cNvSpPr txBox="1"/>
          <p:nvPr/>
        </p:nvSpPr>
        <p:spPr>
          <a:xfrm>
            <a:off x="11202069" y="5705794"/>
            <a:ext cx="1979862" cy="772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4200">
                <a:solidFill>
                  <a:srgbClr val="0B0C11"/>
                </a:solidFill>
                <a:latin typeface="Montserrat"/>
                <a:ea typeface="Montserrat"/>
                <a:cs typeface="Montserrat"/>
                <a:sym typeface="Montserrat"/>
              </a:defRPr>
            </a:lvl1pPr>
          </a:lstStyle>
          <a:p>
            <a:r>
              <a:t>63%</a:t>
            </a:r>
          </a:p>
        </p:txBody>
      </p:sp>
      <p:sp>
        <p:nvSpPr>
          <p:cNvPr id="1403" name="Linie"/>
          <p:cNvSpPr/>
          <p:nvPr/>
        </p:nvSpPr>
        <p:spPr>
          <a:xfrm flipV="1">
            <a:off x="12191999" y="7527522"/>
            <a:ext cx="1" cy="1366521"/>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grpSp>
        <p:nvGrpSpPr>
          <p:cNvPr id="1406" name="Gruppieren"/>
          <p:cNvGrpSpPr/>
          <p:nvPr/>
        </p:nvGrpSpPr>
        <p:grpSpPr>
          <a:xfrm>
            <a:off x="18932670" y="4885020"/>
            <a:ext cx="2413696" cy="2413695"/>
            <a:chOff x="0" y="0"/>
            <a:chExt cx="2413694" cy="2413694"/>
          </a:xfrm>
        </p:grpSpPr>
        <p:graphicFrame>
          <p:nvGraphicFramePr>
            <p:cNvPr id="1404" name="2D-Kreisdiagramm"/>
            <p:cNvGraphicFramePr/>
            <p:nvPr/>
          </p:nvGraphicFramePr>
          <p:xfrm>
            <a:off x="0" y="0"/>
            <a:ext cx="2413695" cy="2413695"/>
          </p:xfrm>
          <a:graphic>
            <a:graphicData uri="http://schemas.openxmlformats.org/drawingml/2006/chart">
              <c:chart xmlns:c="http://schemas.openxmlformats.org/drawingml/2006/chart" xmlns:r="http://schemas.openxmlformats.org/officeDocument/2006/relationships" r:id="rId4"/>
            </a:graphicData>
          </a:graphic>
        </p:graphicFrame>
        <p:sp>
          <p:nvSpPr>
            <p:cNvPr id="1405" name="Kreis"/>
            <p:cNvSpPr/>
            <p:nvPr/>
          </p:nvSpPr>
          <p:spPr>
            <a:xfrm>
              <a:off x="216916" y="216916"/>
              <a:ext cx="1979862" cy="1979862"/>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sp>
        <p:nvSpPr>
          <p:cNvPr id="1407" name="76%"/>
          <p:cNvSpPr txBox="1"/>
          <p:nvPr/>
        </p:nvSpPr>
        <p:spPr>
          <a:xfrm>
            <a:off x="19149587" y="5705794"/>
            <a:ext cx="1979862" cy="772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4200">
                <a:solidFill>
                  <a:srgbClr val="0B0C11"/>
                </a:solidFill>
                <a:latin typeface="Montserrat"/>
                <a:ea typeface="Montserrat"/>
                <a:cs typeface="Montserrat"/>
                <a:sym typeface="Montserrat"/>
              </a:defRPr>
            </a:lvl1pPr>
          </a:lstStyle>
          <a:p>
            <a:r>
              <a:t>76%</a:t>
            </a:r>
          </a:p>
        </p:txBody>
      </p:sp>
      <p:sp>
        <p:nvSpPr>
          <p:cNvPr id="1408" name="Linie"/>
          <p:cNvSpPr/>
          <p:nvPr/>
        </p:nvSpPr>
        <p:spPr>
          <a:xfrm flipH="1" flipV="1">
            <a:off x="20139517" y="7527522"/>
            <a:ext cx="4" cy="1366521"/>
          </a:xfrm>
          <a:prstGeom prst="line">
            <a:avLst/>
          </a:prstGeom>
          <a:ln w="25400">
            <a:solidFill>
              <a:srgbClr val="C7C7C7"/>
            </a:solidFill>
            <a:miter lim="400000"/>
            <a:headEnd type="triangle" len="sm"/>
            <a:tailEnd type="triangle" len="sm"/>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1409" name="Rectangle 27"/>
          <p:cNvSpPr txBox="1"/>
          <p:nvPr/>
        </p:nvSpPr>
        <p:spPr>
          <a:xfrm>
            <a:off x="3019078" y="9434952"/>
            <a:ext cx="3302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Dos jasom in dsno</a:t>
            </a:r>
          </a:p>
        </p:txBody>
      </p:sp>
      <p:sp>
        <p:nvSpPr>
          <p:cNvPr id="1410" name="Rectangle 27"/>
          <p:cNvSpPr txBox="1"/>
          <p:nvPr/>
        </p:nvSpPr>
        <p:spPr>
          <a:xfrm>
            <a:off x="2540000" y="10251440"/>
            <a:ext cx="426015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Druamdo ipsos dolors erdas esnon consetet.</a:t>
            </a:r>
          </a:p>
        </p:txBody>
      </p:sp>
      <p:sp>
        <p:nvSpPr>
          <p:cNvPr id="1411" name="Rectangle 27"/>
          <p:cNvSpPr txBox="1"/>
          <p:nvPr/>
        </p:nvSpPr>
        <p:spPr>
          <a:xfrm>
            <a:off x="18697922" y="9434952"/>
            <a:ext cx="3302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Dos jasom in dsno</a:t>
            </a:r>
          </a:p>
        </p:txBody>
      </p:sp>
      <p:sp>
        <p:nvSpPr>
          <p:cNvPr id="1412" name="Rectangle 27"/>
          <p:cNvSpPr txBox="1"/>
          <p:nvPr/>
        </p:nvSpPr>
        <p:spPr>
          <a:xfrm>
            <a:off x="18218842" y="10251440"/>
            <a:ext cx="4260158"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Druamdo ipsos dolors erdas esnon consetet.</a:t>
            </a:r>
          </a:p>
        </p:txBody>
      </p:sp>
      <p:sp>
        <p:nvSpPr>
          <p:cNvPr id="1413" name="Rectangle 27"/>
          <p:cNvSpPr txBox="1"/>
          <p:nvPr/>
        </p:nvSpPr>
        <p:spPr>
          <a:xfrm>
            <a:off x="10541000" y="9434952"/>
            <a:ext cx="3302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10000"/>
              </a:lnSpc>
              <a:defRPr sz="3000" b="1">
                <a:solidFill>
                  <a:srgbClr val="151314"/>
                </a:solidFill>
                <a:latin typeface="+mn-lt"/>
                <a:ea typeface="+mn-ea"/>
                <a:cs typeface="+mn-cs"/>
                <a:sym typeface="Proxima Nova"/>
              </a:defRPr>
            </a:lvl1pPr>
          </a:lstStyle>
          <a:p>
            <a:r>
              <a:t>Dos jasom in dsno</a:t>
            </a:r>
          </a:p>
        </p:txBody>
      </p:sp>
      <p:sp>
        <p:nvSpPr>
          <p:cNvPr id="1414" name="Rectangle 27"/>
          <p:cNvSpPr txBox="1"/>
          <p:nvPr/>
        </p:nvSpPr>
        <p:spPr>
          <a:xfrm>
            <a:off x="10061921" y="10251440"/>
            <a:ext cx="4260158"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Druamdo ipsos dolors erdas esnon consetet.</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7" name="Rechteck"/>
          <p:cNvSpPr/>
          <p:nvPr/>
        </p:nvSpPr>
        <p:spPr>
          <a:xfrm>
            <a:off x="13271886" y="6858000"/>
            <a:ext cx="11112114" cy="6858000"/>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418" name="Rectangle 27"/>
          <p:cNvSpPr txBox="1"/>
          <p:nvPr/>
        </p:nvSpPr>
        <p:spPr>
          <a:xfrm>
            <a:off x="16541943" y="10165080"/>
            <a:ext cx="4572001"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Nosotrad sea the takimta sorem ipsusit drin for the druamet.</a:t>
            </a:r>
          </a:p>
        </p:txBody>
      </p:sp>
      <p:sp>
        <p:nvSpPr>
          <p:cNvPr id="1419" name="Rectangle 27"/>
          <p:cNvSpPr txBox="1"/>
          <p:nvPr/>
        </p:nvSpPr>
        <p:spPr>
          <a:xfrm>
            <a:off x="16287943" y="8884919"/>
            <a:ext cx="5080001"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Furda meras</a:t>
            </a:r>
          </a:p>
        </p:txBody>
      </p:sp>
      <p:sp>
        <p:nvSpPr>
          <p:cNvPr id="1420" name="Form"/>
          <p:cNvSpPr/>
          <p:nvPr/>
        </p:nvSpPr>
        <p:spPr>
          <a:xfrm>
            <a:off x="18022816" y="2997199"/>
            <a:ext cx="1610254" cy="1625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92B6C014-B9D1-3E47-91FD-429F482F66E7}"/>
              </a:ext>
            </a:extLst>
          </p:cNvPr>
          <p:cNvSpPr>
            <a:spLocks noGrp="1"/>
          </p:cNvSpPr>
          <p:nvPr>
            <p:ph type="pic" idx="13"/>
          </p:nvPr>
        </p:nvSpPr>
        <p:spPr/>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4" name="Quadrat"/>
          <p:cNvSpPr/>
          <p:nvPr/>
        </p:nvSpPr>
        <p:spPr>
          <a:xfrm>
            <a:off x="1905000" y="7874000"/>
            <a:ext cx="2438401" cy="2438401"/>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425"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New Marketing</a:t>
            </a:r>
          </a:p>
        </p:txBody>
      </p:sp>
      <p:sp>
        <p:nvSpPr>
          <p:cNvPr id="1426" name="Rectangle 27"/>
          <p:cNvSpPr txBox="1"/>
          <p:nvPr/>
        </p:nvSpPr>
        <p:spPr>
          <a:xfrm>
            <a:off x="1909036" y="4622800"/>
            <a:ext cx="7264401"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ISN the rebum.</a:t>
            </a:r>
          </a:p>
        </p:txBody>
      </p:sp>
      <p:sp>
        <p:nvSpPr>
          <p:cNvPr id="1427" name="Rectangle 27"/>
          <p:cNvSpPr txBox="1"/>
          <p:nvPr/>
        </p:nvSpPr>
        <p:spPr>
          <a:xfrm>
            <a:off x="18034001" y="8872219"/>
            <a:ext cx="4444999"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 vero eoseto accusam eto justo fossuo dolores etoma jam rebu idam ind durna mera udasn.</a:t>
            </a:r>
          </a:p>
        </p:txBody>
      </p:sp>
      <p:sp>
        <p:nvSpPr>
          <p:cNvPr id="1428" name="Rectangle 27"/>
          <p:cNvSpPr txBox="1"/>
          <p:nvPr/>
        </p:nvSpPr>
        <p:spPr>
          <a:xfrm>
            <a:off x="6603751" y="9969500"/>
            <a:ext cx="10033249"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Dvero eos eta accusam eto justo fosduom dolores etomda jam takimnctus esto ipsusit drin for the the murda insam.</a:t>
            </a:r>
          </a:p>
        </p:txBody>
      </p:sp>
      <p:sp>
        <p:nvSpPr>
          <p:cNvPr id="1429" name="Form"/>
          <p:cNvSpPr/>
          <p:nvPr/>
        </p:nvSpPr>
        <p:spPr>
          <a:xfrm>
            <a:off x="6603751" y="7874000"/>
            <a:ext cx="1091644" cy="1219200"/>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30" name="Form"/>
          <p:cNvSpPr/>
          <p:nvPr/>
        </p:nvSpPr>
        <p:spPr>
          <a:xfrm>
            <a:off x="2520355" y="8483599"/>
            <a:ext cx="1207690" cy="12192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89770596-391E-9148-946F-7EB756595AE8}"/>
              </a:ext>
            </a:extLst>
          </p:cNvPr>
          <p:cNvSpPr>
            <a:spLocks noGrp="1"/>
          </p:cNvSpPr>
          <p:nvPr>
            <p:ph type="pic" sz="quarter" idx="14"/>
          </p:nvPr>
        </p:nvSpPr>
        <p:spPr/>
      </p:sp>
      <p:sp>
        <p:nvSpPr>
          <p:cNvPr id="5" name="Bildplatzhalter 4">
            <a:extLst>
              <a:ext uri="{FF2B5EF4-FFF2-40B4-BE49-F238E27FC236}">
                <a16:creationId xmlns:a16="http://schemas.microsoft.com/office/drawing/2014/main" id="{1D225594-3F38-A240-9154-9FE0B12F472D}"/>
              </a:ext>
            </a:extLst>
          </p:cNvPr>
          <p:cNvSpPr>
            <a:spLocks noGrp="1"/>
          </p:cNvSpPr>
          <p:nvPr>
            <p:ph type="pic" sz="quarter" idx="13"/>
          </p:nvPr>
        </p:nvSpPr>
        <p:spPr/>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2" name="Rechteck"/>
          <p:cNvSpPr/>
          <p:nvPr/>
        </p:nvSpPr>
        <p:spPr>
          <a:xfrm>
            <a:off x="12192000" y="1905000"/>
            <a:ext cx="10287000" cy="2717800"/>
          </a:xfrm>
          <a:prstGeom prst="rect">
            <a:avLst/>
          </a:prstGeom>
          <a:solidFill>
            <a:srgbClr val="F2F2F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433"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Workflow</a:t>
            </a:r>
          </a:p>
        </p:txBody>
      </p:sp>
      <p:sp>
        <p:nvSpPr>
          <p:cNvPr id="1434" name="Eirmod tempor invidunt utony the labore etodre dolore magna quyam desando frond iron lares in this gradon."/>
          <p:cNvSpPr txBox="1"/>
          <p:nvPr/>
        </p:nvSpPr>
        <p:spPr>
          <a:xfrm>
            <a:off x="12727826" y="2738120"/>
            <a:ext cx="9499502"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Eirmod tempor invidunt utony the labore etodre dolore magna quyam desando frond iron lares in this gradon.</a:t>
            </a:r>
          </a:p>
        </p:txBody>
      </p:sp>
      <p:grpSp>
        <p:nvGrpSpPr>
          <p:cNvPr id="1469" name="Gruppieren"/>
          <p:cNvGrpSpPr/>
          <p:nvPr/>
        </p:nvGrpSpPr>
        <p:grpSpPr>
          <a:xfrm>
            <a:off x="3606002" y="5958926"/>
            <a:ext cx="17171996" cy="2966548"/>
            <a:chOff x="0" y="0"/>
            <a:chExt cx="17171994" cy="2966546"/>
          </a:xfrm>
        </p:grpSpPr>
        <p:sp>
          <p:nvSpPr>
            <p:cNvPr id="1435" name="Linie"/>
            <p:cNvSpPr/>
            <p:nvPr/>
          </p:nvSpPr>
          <p:spPr>
            <a:xfrm flipH="1">
              <a:off x="1346200" y="765948"/>
              <a:ext cx="1" cy="1077509"/>
            </a:xfrm>
            <a:prstGeom prst="line">
              <a:avLst/>
            </a:prstGeom>
            <a:noFill/>
            <a:ln w="25400" cap="flat">
              <a:solidFill>
                <a:srgbClr val="C7C7C7"/>
              </a:solidFill>
              <a:prstDash val="solid"/>
              <a:miter lim="400000"/>
              <a:headEnd type="triangle" w="med" len="sm"/>
            </a:ln>
            <a:effectLst/>
          </p:spPr>
          <p:txBody>
            <a:bodyPr wrap="square" lIns="50800" tIns="50800" rIns="50800" bIns="50800" numCol="1" anchor="ctr">
              <a:noAutofit/>
            </a:bodyPr>
            <a:lstStyle/>
            <a:p>
              <a:pPr>
                <a:defRPr sz="3200" u="sng">
                  <a:solidFill>
                    <a:srgbClr val="000000"/>
                  </a:solidFill>
                  <a:latin typeface="Helvetica Light"/>
                  <a:ea typeface="Helvetica Light"/>
                  <a:cs typeface="Helvetica Light"/>
                  <a:sym typeface="Helvetica Light"/>
                </a:defRPr>
              </a:pPr>
              <a:endParaRPr/>
            </a:p>
          </p:txBody>
        </p:sp>
        <p:sp>
          <p:nvSpPr>
            <p:cNvPr id="1436" name="Planning"/>
            <p:cNvSpPr txBox="1"/>
            <p:nvPr/>
          </p:nvSpPr>
          <p:spPr>
            <a:xfrm>
              <a:off x="0" y="0"/>
              <a:ext cx="26924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Planning</a:t>
              </a:r>
            </a:p>
          </p:txBody>
        </p:sp>
        <p:sp>
          <p:nvSpPr>
            <p:cNvPr id="1437" name="Work"/>
            <p:cNvSpPr txBox="1"/>
            <p:nvPr/>
          </p:nvSpPr>
          <p:spPr>
            <a:xfrm>
              <a:off x="2844800" y="0"/>
              <a:ext cx="41148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Work</a:t>
              </a:r>
            </a:p>
          </p:txBody>
        </p:sp>
        <p:sp>
          <p:nvSpPr>
            <p:cNvPr id="1438" name="Linie"/>
            <p:cNvSpPr/>
            <p:nvPr/>
          </p:nvSpPr>
          <p:spPr>
            <a:xfrm>
              <a:off x="4902200" y="765948"/>
              <a:ext cx="1" cy="1077509"/>
            </a:xfrm>
            <a:prstGeom prst="line">
              <a:avLst/>
            </a:prstGeom>
            <a:noFill/>
            <a:ln w="25400" cap="flat">
              <a:solidFill>
                <a:srgbClr val="C7C7C7"/>
              </a:solidFill>
              <a:prstDash val="solid"/>
              <a:miter lim="400000"/>
              <a:headEnd type="triangle" w="med" len="sm"/>
            </a:ln>
            <a:effectLst/>
          </p:spPr>
          <p:txBody>
            <a:bodyPr wrap="square" lIns="50800" tIns="50800" rIns="50800" bIns="50800" numCol="1" anchor="ctr">
              <a:noAutofit/>
            </a:bodyPr>
            <a:lstStyle/>
            <a:p>
              <a:pPr>
                <a:defRPr sz="3200" u="sng">
                  <a:solidFill>
                    <a:srgbClr val="000000"/>
                  </a:solidFill>
                  <a:latin typeface="Helvetica Light"/>
                  <a:ea typeface="Helvetica Light"/>
                  <a:cs typeface="Helvetica Light"/>
                  <a:sym typeface="Helvetica Light"/>
                </a:defRPr>
              </a:pPr>
              <a:endParaRPr/>
            </a:p>
          </p:txBody>
        </p:sp>
        <p:sp>
          <p:nvSpPr>
            <p:cNvPr id="1439" name="Marketing"/>
            <p:cNvSpPr txBox="1"/>
            <p:nvPr/>
          </p:nvSpPr>
          <p:spPr>
            <a:xfrm>
              <a:off x="7112000" y="0"/>
              <a:ext cx="5537201"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Marketing</a:t>
              </a:r>
            </a:p>
          </p:txBody>
        </p:sp>
        <p:sp>
          <p:nvSpPr>
            <p:cNvPr id="1440" name="Linie"/>
            <p:cNvSpPr/>
            <p:nvPr/>
          </p:nvSpPr>
          <p:spPr>
            <a:xfrm>
              <a:off x="9880599" y="765948"/>
              <a:ext cx="1" cy="1077509"/>
            </a:xfrm>
            <a:prstGeom prst="line">
              <a:avLst/>
            </a:prstGeom>
            <a:noFill/>
            <a:ln w="25400" cap="flat">
              <a:solidFill>
                <a:srgbClr val="C7C7C7"/>
              </a:solidFill>
              <a:prstDash val="solid"/>
              <a:miter lim="400000"/>
              <a:headEnd type="triangle" w="med" len="sm"/>
            </a:ln>
            <a:effectLst/>
          </p:spPr>
          <p:txBody>
            <a:bodyPr wrap="square" lIns="50800" tIns="50800" rIns="50800" bIns="50800" numCol="1" anchor="ctr">
              <a:noAutofit/>
            </a:bodyPr>
            <a:lstStyle/>
            <a:p>
              <a:pPr>
                <a:defRPr sz="3200" u="sng">
                  <a:solidFill>
                    <a:srgbClr val="000000"/>
                  </a:solidFill>
                  <a:latin typeface="Helvetica Light"/>
                  <a:ea typeface="Helvetica Light"/>
                  <a:cs typeface="Helvetica Light"/>
                  <a:sym typeface="Helvetica Light"/>
                </a:defRPr>
              </a:pPr>
              <a:endParaRPr/>
            </a:p>
          </p:txBody>
        </p:sp>
        <p:sp>
          <p:nvSpPr>
            <p:cNvPr id="1441" name="Analysis"/>
            <p:cNvSpPr txBox="1"/>
            <p:nvPr/>
          </p:nvSpPr>
          <p:spPr>
            <a:xfrm>
              <a:off x="12904795" y="0"/>
              <a:ext cx="2486011"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Analysis</a:t>
              </a:r>
            </a:p>
          </p:txBody>
        </p:sp>
        <p:sp>
          <p:nvSpPr>
            <p:cNvPr id="1442" name="Linie"/>
            <p:cNvSpPr/>
            <p:nvPr/>
          </p:nvSpPr>
          <p:spPr>
            <a:xfrm>
              <a:off x="14147800" y="765948"/>
              <a:ext cx="1" cy="1077509"/>
            </a:xfrm>
            <a:prstGeom prst="line">
              <a:avLst/>
            </a:prstGeom>
            <a:noFill/>
            <a:ln w="25400" cap="flat">
              <a:solidFill>
                <a:srgbClr val="C7C7C7"/>
              </a:solidFill>
              <a:prstDash val="solid"/>
              <a:miter lim="400000"/>
              <a:headEnd type="triangle" w="med" len="sm"/>
            </a:ln>
            <a:effectLst/>
          </p:spPr>
          <p:txBody>
            <a:bodyPr wrap="square" lIns="50800" tIns="50800" rIns="50800" bIns="50800" numCol="1" anchor="ctr">
              <a:noAutofit/>
            </a:bodyPr>
            <a:lstStyle/>
            <a:p>
              <a:pPr>
                <a:defRPr sz="3200" u="sng">
                  <a:solidFill>
                    <a:srgbClr val="000000"/>
                  </a:solidFill>
                  <a:latin typeface="Helvetica Light"/>
                  <a:ea typeface="Helvetica Light"/>
                  <a:cs typeface="Helvetica Light"/>
                  <a:sym typeface="Helvetica Light"/>
                </a:defRPr>
              </a:pPr>
              <a:endParaRPr/>
            </a:p>
          </p:txBody>
        </p:sp>
        <p:sp>
          <p:nvSpPr>
            <p:cNvPr id="1443" name="Success"/>
            <p:cNvSpPr txBox="1"/>
            <p:nvPr/>
          </p:nvSpPr>
          <p:spPr>
            <a:xfrm>
              <a:off x="15390806" y="0"/>
              <a:ext cx="1781189"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Success</a:t>
              </a:r>
            </a:p>
          </p:txBody>
        </p:sp>
        <p:sp>
          <p:nvSpPr>
            <p:cNvPr id="1444" name="Linie"/>
            <p:cNvSpPr/>
            <p:nvPr/>
          </p:nvSpPr>
          <p:spPr>
            <a:xfrm>
              <a:off x="16281399" y="765948"/>
              <a:ext cx="1" cy="1077509"/>
            </a:xfrm>
            <a:prstGeom prst="line">
              <a:avLst/>
            </a:prstGeom>
            <a:noFill/>
            <a:ln w="25400" cap="flat">
              <a:solidFill>
                <a:srgbClr val="C7C7C7"/>
              </a:solidFill>
              <a:prstDash val="solid"/>
              <a:miter lim="400000"/>
              <a:headEnd type="triangle" w="med" len="sm"/>
            </a:ln>
            <a:effectLst/>
          </p:spPr>
          <p:txBody>
            <a:bodyPr wrap="square" lIns="50800" tIns="50800" rIns="50800" bIns="50800" numCol="1" anchor="ctr">
              <a:noAutofit/>
            </a:bodyPr>
            <a:lstStyle/>
            <a:p>
              <a:pPr>
                <a:defRPr sz="3200" u="sng">
                  <a:solidFill>
                    <a:srgbClr val="000000"/>
                  </a:solidFill>
                  <a:latin typeface="Helvetica Light"/>
                  <a:ea typeface="Helvetica Light"/>
                  <a:cs typeface="Helvetica Light"/>
                  <a:sym typeface="Helvetica Light"/>
                </a:defRPr>
              </a:pPr>
              <a:endParaRPr/>
            </a:p>
          </p:txBody>
        </p:sp>
        <p:sp>
          <p:nvSpPr>
            <p:cNvPr id="1445" name="Rechteck"/>
            <p:cNvSpPr/>
            <p:nvPr/>
          </p:nvSpPr>
          <p:spPr>
            <a:xfrm>
              <a:off x="14224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46" name="Feb."/>
            <p:cNvSpPr txBox="1"/>
            <p:nvPr/>
          </p:nvSpPr>
          <p:spPr>
            <a:xfrm>
              <a:off x="14224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Feb.</a:t>
              </a:r>
            </a:p>
          </p:txBody>
        </p:sp>
        <p:sp>
          <p:nvSpPr>
            <p:cNvPr id="1447" name="Rechteck"/>
            <p:cNvSpPr/>
            <p:nvPr/>
          </p:nvSpPr>
          <p:spPr>
            <a:xfrm>
              <a:off x="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48" name="Jan."/>
            <p:cNvSpPr txBox="1"/>
            <p:nvPr/>
          </p:nvSpPr>
          <p:spPr>
            <a:xfrm>
              <a:off x="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Jan.</a:t>
              </a:r>
            </a:p>
          </p:txBody>
        </p:sp>
        <p:sp>
          <p:nvSpPr>
            <p:cNvPr id="1449" name="Rechteck"/>
            <p:cNvSpPr/>
            <p:nvPr/>
          </p:nvSpPr>
          <p:spPr>
            <a:xfrm>
              <a:off x="2844800" y="2102946"/>
              <a:ext cx="1270000" cy="254001"/>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50" name="Mar."/>
            <p:cNvSpPr txBox="1"/>
            <p:nvPr/>
          </p:nvSpPr>
          <p:spPr>
            <a:xfrm>
              <a:off x="28448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Mar.</a:t>
              </a:r>
            </a:p>
          </p:txBody>
        </p:sp>
        <p:sp>
          <p:nvSpPr>
            <p:cNvPr id="1451" name="Rechteck"/>
            <p:cNvSpPr/>
            <p:nvPr/>
          </p:nvSpPr>
          <p:spPr>
            <a:xfrm>
              <a:off x="4267200" y="2102946"/>
              <a:ext cx="1270000" cy="254001"/>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52" name="Apr."/>
            <p:cNvSpPr txBox="1"/>
            <p:nvPr/>
          </p:nvSpPr>
          <p:spPr>
            <a:xfrm>
              <a:off x="42672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Apr.</a:t>
              </a:r>
            </a:p>
          </p:txBody>
        </p:sp>
        <p:sp>
          <p:nvSpPr>
            <p:cNvPr id="1453" name="Rechteck"/>
            <p:cNvSpPr/>
            <p:nvPr/>
          </p:nvSpPr>
          <p:spPr>
            <a:xfrm>
              <a:off x="5689600" y="2102946"/>
              <a:ext cx="1270000" cy="254001"/>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54" name="Mai."/>
            <p:cNvSpPr txBox="1"/>
            <p:nvPr/>
          </p:nvSpPr>
          <p:spPr>
            <a:xfrm>
              <a:off x="56896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Mai.</a:t>
              </a:r>
            </a:p>
          </p:txBody>
        </p:sp>
        <p:sp>
          <p:nvSpPr>
            <p:cNvPr id="1455" name="Rechteck"/>
            <p:cNvSpPr/>
            <p:nvPr/>
          </p:nvSpPr>
          <p:spPr>
            <a:xfrm>
              <a:off x="71120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56" name="Jun."/>
            <p:cNvSpPr txBox="1"/>
            <p:nvPr/>
          </p:nvSpPr>
          <p:spPr>
            <a:xfrm>
              <a:off x="71120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Jun.</a:t>
              </a:r>
            </a:p>
          </p:txBody>
        </p:sp>
        <p:sp>
          <p:nvSpPr>
            <p:cNvPr id="1457" name="Rechteck"/>
            <p:cNvSpPr/>
            <p:nvPr/>
          </p:nvSpPr>
          <p:spPr>
            <a:xfrm>
              <a:off x="85344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58" name="Jul."/>
            <p:cNvSpPr txBox="1"/>
            <p:nvPr/>
          </p:nvSpPr>
          <p:spPr>
            <a:xfrm>
              <a:off x="85344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Jul.</a:t>
              </a:r>
            </a:p>
          </p:txBody>
        </p:sp>
        <p:sp>
          <p:nvSpPr>
            <p:cNvPr id="1459" name="Rechteck"/>
            <p:cNvSpPr/>
            <p:nvPr/>
          </p:nvSpPr>
          <p:spPr>
            <a:xfrm>
              <a:off x="99568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60" name="Aug."/>
            <p:cNvSpPr txBox="1"/>
            <p:nvPr/>
          </p:nvSpPr>
          <p:spPr>
            <a:xfrm>
              <a:off x="99568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Aug.</a:t>
              </a:r>
            </a:p>
          </p:txBody>
        </p:sp>
        <p:sp>
          <p:nvSpPr>
            <p:cNvPr id="1461" name="Rechteck"/>
            <p:cNvSpPr/>
            <p:nvPr/>
          </p:nvSpPr>
          <p:spPr>
            <a:xfrm>
              <a:off x="113792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62" name="Sep."/>
            <p:cNvSpPr txBox="1"/>
            <p:nvPr/>
          </p:nvSpPr>
          <p:spPr>
            <a:xfrm>
              <a:off x="113792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Sep.</a:t>
              </a:r>
            </a:p>
          </p:txBody>
        </p:sp>
        <p:sp>
          <p:nvSpPr>
            <p:cNvPr id="1463" name="Rechteck"/>
            <p:cNvSpPr/>
            <p:nvPr/>
          </p:nvSpPr>
          <p:spPr>
            <a:xfrm>
              <a:off x="12801600" y="2102946"/>
              <a:ext cx="1270000" cy="254001"/>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64" name="Rechteck"/>
            <p:cNvSpPr/>
            <p:nvPr/>
          </p:nvSpPr>
          <p:spPr>
            <a:xfrm>
              <a:off x="14224000" y="2102946"/>
              <a:ext cx="1270000" cy="254001"/>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65" name="Oct."/>
            <p:cNvSpPr txBox="1"/>
            <p:nvPr/>
          </p:nvSpPr>
          <p:spPr>
            <a:xfrm>
              <a:off x="128016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Oct.</a:t>
              </a:r>
            </a:p>
          </p:txBody>
        </p:sp>
        <p:sp>
          <p:nvSpPr>
            <p:cNvPr id="1466" name="Nov."/>
            <p:cNvSpPr txBox="1"/>
            <p:nvPr/>
          </p:nvSpPr>
          <p:spPr>
            <a:xfrm>
              <a:off x="142240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Nov.</a:t>
              </a:r>
            </a:p>
          </p:txBody>
        </p:sp>
        <p:sp>
          <p:nvSpPr>
            <p:cNvPr id="1467" name="Rechteck"/>
            <p:cNvSpPr/>
            <p:nvPr/>
          </p:nvSpPr>
          <p:spPr>
            <a:xfrm>
              <a:off x="15646400" y="2102946"/>
              <a:ext cx="1270000" cy="254001"/>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468" name="Dec."/>
            <p:cNvSpPr txBox="1"/>
            <p:nvPr/>
          </p:nvSpPr>
          <p:spPr>
            <a:xfrm>
              <a:off x="15646400" y="2407746"/>
              <a:ext cx="1270000"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120000"/>
                </a:lnSpc>
                <a:defRPr sz="3000">
                  <a:solidFill>
                    <a:srgbClr val="111111"/>
                  </a:solidFill>
                  <a:latin typeface="+mn-lt"/>
                  <a:ea typeface="+mn-ea"/>
                  <a:cs typeface="+mn-cs"/>
                  <a:sym typeface="Proxima Nova"/>
                </a:defRPr>
              </a:lvl1pPr>
            </a:lstStyle>
            <a:p>
              <a:r>
                <a:t>Dec.</a:t>
              </a:r>
            </a:p>
          </p:txBody>
        </p:sp>
      </p:grpSp>
      <p:sp>
        <p:nvSpPr>
          <p:cNvPr id="1470" name="Rectangle 27"/>
          <p:cNvSpPr txBox="1"/>
          <p:nvPr/>
        </p:nvSpPr>
        <p:spPr>
          <a:xfrm>
            <a:off x="1905000" y="10769600"/>
            <a:ext cx="8890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rebum.</a:t>
            </a:r>
          </a:p>
        </p:txBody>
      </p:sp>
      <p:sp>
        <p:nvSpPr>
          <p:cNvPr id="1471" name="Rectangle 27"/>
          <p:cNvSpPr txBox="1"/>
          <p:nvPr/>
        </p:nvSpPr>
        <p:spPr>
          <a:xfrm>
            <a:off x="12192000" y="10769600"/>
            <a:ext cx="10287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Akimata svero eos eta accusam etom the justo fosduom dolores etomda jam takimta sanctus esto ipsusit drin for the druamet.</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3" name="Rechteck"/>
          <p:cNvSpPr/>
          <p:nvPr/>
        </p:nvSpPr>
        <p:spPr>
          <a:xfrm>
            <a:off x="11595100" y="-1"/>
            <a:ext cx="10883901" cy="4193542"/>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474" name="Rectangle 27"/>
          <p:cNvSpPr txBox="1"/>
          <p:nvPr/>
        </p:nvSpPr>
        <p:spPr>
          <a:xfrm>
            <a:off x="1905000" y="1905000"/>
            <a:ext cx="69592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Service</a:t>
            </a:r>
          </a:p>
        </p:txBody>
      </p:sp>
      <p:sp>
        <p:nvSpPr>
          <p:cNvPr id="1475" name="Enoa jasomds"/>
          <p:cNvSpPr txBox="1"/>
          <p:nvPr/>
        </p:nvSpPr>
        <p:spPr>
          <a:xfrm>
            <a:off x="4318000" y="68224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76" name="Somdo ipsos mito."/>
          <p:cNvSpPr txBox="1"/>
          <p:nvPr/>
        </p:nvSpPr>
        <p:spPr>
          <a:xfrm>
            <a:off x="4318000" y="74498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77" name="Enoa jasomds"/>
          <p:cNvSpPr txBox="1"/>
          <p:nvPr/>
        </p:nvSpPr>
        <p:spPr>
          <a:xfrm>
            <a:off x="18669000" y="682116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78" name="Somdo ipsos mito."/>
          <p:cNvSpPr txBox="1"/>
          <p:nvPr/>
        </p:nvSpPr>
        <p:spPr>
          <a:xfrm>
            <a:off x="18669000" y="744854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79" name="Enoa jasomds"/>
          <p:cNvSpPr txBox="1"/>
          <p:nvPr/>
        </p:nvSpPr>
        <p:spPr>
          <a:xfrm>
            <a:off x="11595100" y="682116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80" name="Somdo ipsos mito."/>
          <p:cNvSpPr txBox="1"/>
          <p:nvPr/>
        </p:nvSpPr>
        <p:spPr>
          <a:xfrm>
            <a:off x="11595100" y="744854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81" name="Enoa jasomds"/>
          <p:cNvSpPr txBox="1"/>
          <p:nvPr/>
        </p:nvSpPr>
        <p:spPr>
          <a:xfrm>
            <a:off x="4318000" y="10289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82" name="Somdo ipsos mito."/>
          <p:cNvSpPr txBox="1"/>
          <p:nvPr/>
        </p:nvSpPr>
        <p:spPr>
          <a:xfrm>
            <a:off x="4318000" y="10916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83" name="Enoa jasomds"/>
          <p:cNvSpPr txBox="1"/>
          <p:nvPr/>
        </p:nvSpPr>
        <p:spPr>
          <a:xfrm>
            <a:off x="18669000" y="10289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84" name="Somdo ipsos mito."/>
          <p:cNvSpPr txBox="1"/>
          <p:nvPr/>
        </p:nvSpPr>
        <p:spPr>
          <a:xfrm>
            <a:off x="18669000" y="10916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85" name="Enoa jasomds"/>
          <p:cNvSpPr txBox="1"/>
          <p:nvPr/>
        </p:nvSpPr>
        <p:spPr>
          <a:xfrm>
            <a:off x="11595100" y="1028953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486" name="Somdo ipsos mito."/>
          <p:cNvSpPr txBox="1"/>
          <p:nvPr/>
        </p:nvSpPr>
        <p:spPr>
          <a:xfrm>
            <a:off x="11595100" y="1091691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487" name="Form"/>
          <p:cNvSpPr/>
          <p:nvPr/>
        </p:nvSpPr>
        <p:spPr>
          <a:xfrm>
            <a:off x="11603522" y="5601969"/>
            <a:ext cx="812801" cy="81010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8" name="Form"/>
          <p:cNvSpPr/>
          <p:nvPr/>
        </p:nvSpPr>
        <p:spPr>
          <a:xfrm>
            <a:off x="4389471" y="5605779"/>
            <a:ext cx="787401" cy="831512"/>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89" name="Form"/>
          <p:cNvSpPr/>
          <p:nvPr/>
        </p:nvSpPr>
        <p:spPr>
          <a:xfrm>
            <a:off x="18687454" y="9022079"/>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0" name="Form"/>
          <p:cNvSpPr/>
          <p:nvPr/>
        </p:nvSpPr>
        <p:spPr>
          <a:xfrm>
            <a:off x="18681700" y="5584189"/>
            <a:ext cx="812800" cy="8128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1" name="Form"/>
          <p:cNvSpPr/>
          <p:nvPr/>
        </p:nvSpPr>
        <p:spPr>
          <a:xfrm>
            <a:off x="4414871" y="9009379"/>
            <a:ext cx="588344" cy="8128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2" name="Form"/>
          <p:cNvSpPr/>
          <p:nvPr/>
        </p:nvSpPr>
        <p:spPr>
          <a:xfrm>
            <a:off x="11639689" y="9009379"/>
            <a:ext cx="727762" cy="8128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493" name="Rectangle 27"/>
          <p:cNvSpPr txBox="1"/>
          <p:nvPr/>
        </p:nvSpPr>
        <p:spPr>
          <a:xfrm>
            <a:off x="13296800" y="2007870"/>
            <a:ext cx="7582099"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Dus esto ipsusit drin for the the murda insam ons indoa nurds iodsa the druamet.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FE9443E6-46FF-3444-8F74-25E58476AF47}"/>
              </a:ext>
            </a:extLst>
          </p:cNvPr>
          <p:cNvSpPr>
            <a:spLocks noGrp="1"/>
          </p:cNvSpPr>
          <p:nvPr>
            <p:ph type="pic" idx="13"/>
          </p:nvPr>
        </p:nvSpPr>
        <p:spPr/>
      </p:sp>
      <p:sp>
        <p:nvSpPr>
          <p:cNvPr id="1496" name="Quadrat"/>
          <p:cNvSpPr/>
          <p:nvPr/>
        </p:nvSpPr>
        <p:spPr>
          <a:xfrm>
            <a:off x="7658100" y="3047999"/>
            <a:ext cx="7620000" cy="7620001"/>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497" name="Rectangle 27"/>
          <p:cNvSpPr txBox="1"/>
          <p:nvPr/>
        </p:nvSpPr>
        <p:spPr>
          <a:xfrm>
            <a:off x="8204200" y="6234429"/>
            <a:ext cx="65278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80000"/>
              </a:lnSpc>
              <a:defRPr sz="7600" spc="760">
                <a:solidFill>
                  <a:srgbClr val="FFFFFF"/>
                </a:solidFill>
                <a:latin typeface="+mn-lt"/>
                <a:ea typeface="+mn-ea"/>
                <a:cs typeface="+mn-cs"/>
                <a:sym typeface="Proxima Nova"/>
              </a:defRPr>
            </a:lvl1pPr>
          </a:lstStyle>
          <a:p>
            <a:r>
              <a:t>The Break.</a:t>
            </a:r>
          </a:p>
        </p:txBody>
      </p:sp>
      <p:sp>
        <p:nvSpPr>
          <p:cNvPr id="1498" name="Form"/>
          <p:cNvSpPr/>
          <p:nvPr/>
        </p:nvSpPr>
        <p:spPr>
          <a:xfrm>
            <a:off x="11160720" y="5117306"/>
            <a:ext cx="614760" cy="686594"/>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0"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Some facts</a:t>
            </a:r>
          </a:p>
        </p:txBody>
      </p:sp>
      <p:sp>
        <p:nvSpPr>
          <p:cNvPr id="1501" name="Rectangle 27"/>
          <p:cNvSpPr txBox="1"/>
          <p:nvPr/>
        </p:nvSpPr>
        <p:spPr>
          <a:xfrm>
            <a:off x="1909036" y="4622800"/>
            <a:ext cx="7366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a:t>
            </a:r>
          </a:p>
        </p:txBody>
      </p:sp>
      <p:sp>
        <p:nvSpPr>
          <p:cNvPr id="1502" name="Rectangle 27"/>
          <p:cNvSpPr txBox="1"/>
          <p:nvPr/>
        </p:nvSpPr>
        <p:spPr>
          <a:xfrm>
            <a:off x="15215195" y="2976879"/>
            <a:ext cx="7263805"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At vero eos dolores etomda jam ins rebum. Steot clita kuasd, nosotrad seat the takimta sanctus estm ipsusit drin for druamet.</a:t>
            </a:r>
          </a:p>
        </p:txBody>
      </p:sp>
      <p:sp>
        <p:nvSpPr>
          <p:cNvPr id="1503" name="Ready Projects"/>
          <p:cNvSpPr txBox="1"/>
          <p:nvPr/>
        </p:nvSpPr>
        <p:spPr>
          <a:xfrm>
            <a:off x="2923328" y="9893298"/>
            <a:ext cx="50801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Ready Projects</a:t>
            </a:r>
          </a:p>
        </p:txBody>
      </p:sp>
      <p:sp>
        <p:nvSpPr>
          <p:cNvPr id="1504" name="114+"/>
          <p:cNvSpPr txBox="1"/>
          <p:nvPr/>
        </p:nvSpPr>
        <p:spPr>
          <a:xfrm>
            <a:off x="2923328" y="8799828"/>
            <a:ext cx="5080001"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4800">
                <a:solidFill>
                  <a:srgbClr val="304FFE"/>
                </a:solidFill>
                <a:latin typeface="+mn-lt"/>
                <a:ea typeface="+mn-ea"/>
                <a:cs typeface="+mn-cs"/>
                <a:sym typeface="Proxima Nova"/>
              </a:defRPr>
            </a:lvl1pPr>
          </a:lstStyle>
          <a:p>
            <a:r>
              <a:t>114+</a:t>
            </a:r>
          </a:p>
        </p:txBody>
      </p:sp>
      <p:sp>
        <p:nvSpPr>
          <p:cNvPr id="1505" name="Creative Photos"/>
          <p:cNvSpPr txBox="1"/>
          <p:nvPr/>
        </p:nvSpPr>
        <p:spPr>
          <a:xfrm>
            <a:off x="10035278" y="9878059"/>
            <a:ext cx="50801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Creative Photos</a:t>
            </a:r>
          </a:p>
        </p:txBody>
      </p:sp>
      <p:sp>
        <p:nvSpPr>
          <p:cNvPr id="1506" name="12500+"/>
          <p:cNvSpPr txBox="1"/>
          <p:nvPr/>
        </p:nvSpPr>
        <p:spPr>
          <a:xfrm>
            <a:off x="10035278" y="8784589"/>
            <a:ext cx="5080001"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4800">
                <a:solidFill>
                  <a:srgbClr val="304FFE"/>
                </a:solidFill>
                <a:latin typeface="+mn-lt"/>
                <a:ea typeface="+mn-ea"/>
                <a:cs typeface="+mn-cs"/>
                <a:sym typeface="Proxima Nova"/>
              </a:defRPr>
            </a:lvl1pPr>
          </a:lstStyle>
          <a:p>
            <a:r>
              <a:t>12500+</a:t>
            </a:r>
          </a:p>
        </p:txBody>
      </p:sp>
      <p:sp>
        <p:nvSpPr>
          <p:cNvPr id="1507" name="Fresh Designs"/>
          <p:cNvSpPr txBox="1"/>
          <p:nvPr/>
        </p:nvSpPr>
        <p:spPr>
          <a:xfrm>
            <a:off x="17147229" y="9893298"/>
            <a:ext cx="50801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b="1">
                <a:solidFill>
                  <a:srgbClr val="151314"/>
                </a:solidFill>
                <a:latin typeface="+mn-lt"/>
                <a:ea typeface="+mn-ea"/>
                <a:cs typeface="+mn-cs"/>
                <a:sym typeface="Proxima Nova"/>
              </a:defRPr>
            </a:lvl1pPr>
          </a:lstStyle>
          <a:p>
            <a:r>
              <a:t>Fresh Designs</a:t>
            </a:r>
          </a:p>
        </p:txBody>
      </p:sp>
      <p:sp>
        <p:nvSpPr>
          <p:cNvPr id="1508" name="28+"/>
          <p:cNvSpPr txBox="1"/>
          <p:nvPr/>
        </p:nvSpPr>
        <p:spPr>
          <a:xfrm>
            <a:off x="17147229" y="8799828"/>
            <a:ext cx="5080001"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4800">
                <a:solidFill>
                  <a:srgbClr val="304FFE"/>
                </a:solidFill>
                <a:latin typeface="+mn-lt"/>
                <a:ea typeface="+mn-ea"/>
                <a:cs typeface="+mn-cs"/>
                <a:sym typeface="Proxima Nova"/>
              </a:defRPr>
            </a:lvl1pPr>
          </a:lstStyle>
          <a:p>
            <a:r>
              <a:t>28+</a:t>
            </a:r>
          </a:p>
        </p:txBody>
      </p:sp>
      <p:sp>
        <p:nvSpPr>
          <p:cNvPr id="1509" name="Form"/>
          <p:cNvSpPr/>
          <p:nvPr/>
        </p:nvSpPr>
        <p:spPr>
          <a:xfrm>
            <a:off x="4650528" y="6684161"/>
            <a:ext cx="1625601" cy="1620216"/>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0" name="Form"/>
          <p:cNvSpPr/>
          <p:nvPr/>
        </p:nvSpPr>
        <p:spPr>
          <a:xfrm>
            <a:off x="11986936" y="6678776"/>
            <a:ext cx="1176686" cy="16256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1" name="Form"/>
          <p:cNvSpPr/>
          <p:nvPr/>
        </p:nvSpPr>
        <p:spPr>
          <a:xfrm>
            <a:off x="18917547" y="6684161"/>
            <a:ext cx="1539365" cy="16256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12" name="Rectangle 27"/>
          <p:cNvSpPr txBox="1"/>
          <p:nvPr/>
        </p:nvSpPr>
        <p:spPr>
          <a:xfrm>
            <a:off x="2923328" y="10711180"/>
            <a:ext cx="508000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Nosotrad seat the takimta satusit drin for druamet.</a:t>
            </a:r>
          </a:p>
        </p:txBody>
      </p:sp>
      <p:sp>
        <p:nvSpPr>
          <p:cNvPr id="1513" name="Rectangle 27"/>
          <p:cNvSpPr txBox="1"/>
          <p:nvPr/>
        </p:nvSpPr>
        <p:spPr>
          <a:xfrm>
            <a:off x="10035278" y="10711180"/>
            <a:ext cx="508000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Nosotrad seat the takimta satusit drin for druamet.</a:t>
            </a:r>
          </a:p>
        </p:txBody>
      </p:sp>
      <p:sp>
        <p:nvSpPr>
          <p:cNvPr id="1514" name="Rectangle 27"/>
          <p:cNvSpPr txBox="1"/>
          <p:nvPr/>
        </p:nvSpPr>
        <p:spPr>
          <a:xfrm>
            <a:off x="17399000" y="10711180"/>
            <a:ext cx="50800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Nosotrad seat the takimta satusit drin for druamet.</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6"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The 3 Option</a:t>
            </a:r>
          </a:p>
        </p:txBody>
      </p:sp>
      <p:sp>
        <p:nvSpPr>
          <p:cNvPr id="1517" name="Rectangle 27"/>
          <p:cNvSpPr txBox="1"/>
          <p:nvPr/>
        </p:nvSpPr>
        <p:spPr>
          <a:xfrm>
            <a:off x="15392697" y="2352039"/>
            <a:ext cx="7086303" cy="164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1518" name="Rectangle 27"/>
          <p:cNvSpPr txBox="1"/>
          <p:nvPr/>
        </p:nvSpPr>
        <p:spPr>
          <a:xfrm>
            <a:off x="15392697" y="9718040"/>
            <a:ext cx="7086303"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1519" name="Rectangle 27"/>
          <p:cNvSpPr txBox="1"/>
          <p:nvPr/>
        </p:nvSpPr>
        <p:spPr>
          <a:xfrm>
            <a:off x="15392697" y="6035040"/>
            <a:ext cx="7086303"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1520" name="Abgerundetes Rechteck"/>
          <p:cNvSpPr/>
          <p:nvPr/>
        </p:nvSpPr>
        <p:spPr>
          <a:xfrm>
            <a:off x="1917700" y="7467600"/>
            <a:ext cx="5209857" cy="1270000"/>
          </a:xfrm>
          <a:prstGeom prst="roundRect">
            <a:avLst>
              <a:gd name="adj" fmla="val 50000"/>
            </a:avLst>
          </a:prstGeom>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521" name="NEW OPTION"/>
          <p:cNvSpPr txBox="1"/>
          <p:nvPr/>
        </p:nvSpPr>
        <p:spPr>
          <a:xfrm>
            <a:off x="3810847" y="7823200"/>
            <a:ext cx="2805606" cy="558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NEW OPTION</a:t>
            </a:r>
          </a:p>
        </p:txBody>
      </p:sp>
      <p:sp>
        <p:nvSpPr>
          <p:cNvPr id="1522" name="Form"/>
          <p:cNvSpPr/>
          <p:nvPr/>
        </p:nvSpPr>
        <p:spPr>
          <a:xfrm>
            <a:off x="2552699" y="7828280"/>
            <a:ext cx="444740" cy="609601"/>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523" name="Rectangle 27"/>
          <p:cNvSpPr txBox="1"/>
          <p:nvPr/>
        </p:nvSpPr>
        <p:spPr>
          <a:xfrm>
            <a:off x="1909036" y="4622800"/>
            <a:ext cx="6955959"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THE inrebum.</a:t>
            </a:r>
          </a:p>
        </p:txBody>
      </p:sp>
      <p:sp>
        <p:nvSpPr>
          <p:cNvPr id="1524" name="Rectangle 27"/>
          <p:cNvSpPr txBox="1"/>
          <p:nvPr/>
        </p:nvSpPr>
        <p:spPr>
          <a:xfrm>
            <a:off x="1905000" y="9992359"/>
            <a:ext cx="6042856"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Drin for the the murda insam ons the insa mero druamet.</a:t>
            </a:r>
          </a:p>
        </p:txBody>
      </p:sp>
      <p:grpSp>
        <p:nvGrpSpPr>
          <p:cNvPr id="1527" name="Gruppieren"/>
          <p:cNvGrpSpPr/>
          <p:nvPr/>
        </p:nvGrpSpPr>
        <p:grpSpPr>
          <a:xfrm>
            <a:off x="12179300" y="2136139"/>
            <a:ext cx="2044700" cy="2032001"/>
            <a:chOff x="-12700" y="0"/>
            <a:chExt cx="2044700" cy="2032000"/>
          </a:xfrm>
        </p:grpSpPr>
        <p:sp>
          <p:nvSpPr>
            <p:cNvPr id="1525" name="Kreis"/>
            <p:cNvSpPr/>
            <p:nvPr/>
          </p:nvSpPr>
          <p:spPr>
            <a:xfrm>
              <a:off x="0" y="0"/>
              <a:ext cx="2032000" cy="2032000"/>
            </a:xfrm>
            <a:prstGeom prst="ellipse">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26" name="1"/>
            <p:cNvSpPr txBox="1"/>
            <p:nvPr/>
          </p:nvSpPr>
          <p:spPr>
            <a:xfrm>
              <a:off x="-12700" y="354330"/>
              <a:ext cx="2032000"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1</a:t>
              </a:r>
            </a:p>
          </p:txBody>
        </p:sp>
      </p:grpSp>
      <p:grpSp>
        <p:nvGrpSpPr>
          <p:cNvPr id="1530" name="Gruppieren"/>
          <p:cNvGrpSpPr/>
          <p:nvPr/>
        </p:nvGrpSpPr>
        <p:grpSpPr>
          <a:xfrm>
            <a:off x="12192000" y="5842000"/>
            <a:ext cx="2032000" cy="2032000"/>
            <a:chOff x="0" y="0"/>
            <a:chExt cx="2032000" cy="2032000"/>
          </a:xfrm>
        </p:grpSpPr>
        <p:sp>
          <p:nvSpPr>
            <p:cNvPr id="1528" name="Kreis"/>
            <p:cNvSpPr/>
            <p:nvPr/>
          </p:nvSpPr>
          <p:spPr>
            <a:xfrm>
              <a:off x="0" y="0"/>
              <a:ext cx="2032000" cy="2032000"/>
            </a:xfrm>
            <a:prstGeom prst="ellipse">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29" name="2"/>
            <p:cNvSpPr txBox="1"/>
            <p:nvPr/>
          </p:nvSpPr>
          <p:spPr>
            <a:xfrm>
              <a:off x="0" y="354330"/>
              <a:ext cx="2032000"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2</a:t>
              </a:r>
            </a:p>
          </p:txBody>
        </p:sp>
      </p:grpSp>
      <p:grpSp>
        <p:nvGrpSpPr>
          <p:cNvPr id="1533" name="Gruppieren"/>
          <p:cNvGrpSpPr/>
          <p:nvPr/>
        </p:nvGrpSpPr>
        <p:grpSpPr>
          <a:xfrm>
            <a:off x="12192000" y="9525000"/>
            <a:ext cx="2032000" cy="2032000"/>
            <a:chOff x="0" y="0"/>
            <a:chExt cx="2032000" cy="2032000"/>
          </a:xfrm>
        </p:grpSpPr>
        <p:sp>
          <p:nvSpPr>
            <p:cNvPr id="1531" name="Kreis"/>
            <p:cNvSpPr/>
            <p:nvPr/>
          </p:nvSpPr>
          <p:spPr>
            <a:xfrm>
              <a:off x="0" y="0"/>
              <a:ext cx="2032000" cy="2032000"/>
            </a:xfrm>
            <a:prstGeom prst="ellipse">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32" name="3"/>
            <p:cNvSpPr txBox="1"/>
            <p:nvPr/>
          </p:nvSpPr>
          <p:spPr>
            <a:xfrm>
              <a:off x="0" y="354330"/>
              <a:ext cx="2032000"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3</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Rectangle 27"/>
          <p:cNvSpPr txBox="1"/>
          <p:nvPr/>
        </p:nvSpPr>
        <p:spPr>
          <a:xfrm>
            <a:off x="1905000" y="1913889"/>
            <a:ext cx="9164122"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Social Media</a:t>
            </a:r>
          </a:p>
        </p:txBody>
      </p:sp>
      <p:sp>
        <p:nvSpPr>
          <p:cNvPr id="705" name="Kreis"/>
          <p:cNvSpPr/>
          <p:nvPr/>
        </p:nvSpPr>
        <p:spPr>
          <a:xfrm>
            <a:off x="17081500" y="8077200"/>
            <a:ext cx="1905000" cy="1905000"/>
          </a:xfrm>
          <a:prstGeom prst="ellipse">
            <a:avLst/>
          </a:prstGeom>
          <a:solidFill>
            <a:srgbClr val="22222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06" name="Kreis"/>
          <p:cNvSpPr/>
          <p:nvPr/>
        </p:nvSpPr>
        <p:spPr>
          <a:xfrm>
            <a:off x="13589000" y="8077200"/>
            <a:ext cx="1905000" cy="1905000"/>
          </a:xfrm>
          <a:prstGeom prst="ellipse">
            <a:avLst/>
          </a:prstGeom>
          <a:solidFill>
            <a:srgbClr val="22222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07" name="Kreis"/>
          <p:cNvSpPr/>
          <p:nvPr/>
        </p:nvSpPr>
        <p:spPr>
          <a:xfrm>
            <a:off x="20574000" y="8077200"/>
            <a:ext cx="1905000" cy="1905000"/>
          </a:xfrm>
          <a:prstGeom prst="ellipse">
            <a:avLst/>
          </a:prstGeom>
          <a:solidFill>
            <a:srgbClr val="22222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08" name="Kreis"/>
          <p:cNvSpPr/>
          <p:nvPr/>
        </p:nvSpPr>
        <p:spPr>
          <a:xfrm>
            <a:off x="10096500" y="8077200"/>
            <a:ext cx="1905000" cy="1905000"/>
          </a:xfrm>
          <a:prstGeom prst="ellipse">
            <a:avLst/>
          </a:prstGeom>
          <a:solidFill>
            <a:srgbClr val="222222"/>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709" name="Rectangle 27"/>
          <p:cNvSpPr txBox="1"/>
          <p:nvPr/>
        </p:nvSpPr>
        <p:spPr>
          <a:xfrm>
            <a:off x="17147229" y="5452109"/>
            <a:ext cx="5331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Dusitn druamet dorem sdomas</a:t>
            </a:r>
          </a:p>
          <a:p>
            <a:pPr algn="l">
              <a:lnSpc>
                <a:spcPct val="120000"/>
              </a:lnSpc>
              <a:defRPr sz="3000">
                <a:solidFill>
                  <a:srgbClr val="222222"/>
                </a:solidFill>
                <a:latin typeface="+mn-lt"/>
                <a:ea typeface="+mn-ea"/>
                <a:cs typeface="+mn-cs"/>
                <a:sym typeface="Proxima Nova"/>
              </a:defRPr>
            </a:pPr>
            <a:r>
              <a:t>esoamet, deras in consetet.</a:t>
            </a:r>
          </a:p>
        </p:txBody>
      </p:sp>
      <p:sp>
        <p:nvSpPr>
          <p:cNvPr id="710" name="Rectangle 27"/>
          <p:cNvSpPr txBox="1"/>
          <p:nvPr/>
        </p:nvSpPr>
        <p:spPr>
          <a:xfrm>
            <a:off x="17147229" y="4631689"/>
            <a:ext cx="5331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Social Media Follower</a:t>
            </a:r>
          </a:p>
        </p:txBody>
      </p:sp>
      <p:sp>
        <p:nvSpPr>
          <p:cNvPr id="711" name="Rectangle 27"/>
          <p:cNvSpPr txBox="1"/>
          <p:nvPr/>
        </p:nvSpPr>
        <p:spPr>
          <a:xfrm>
            <a:off x="17147229" y="1913889"/>
            <a:ext cx="5331771"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342K+</a:t>
            </a:r>
          </a:p>
        </p:txBody>
      </p:sp>
      <p:sp>
        <p:nvSpPr>
          <p:cNvPr id="712" name="Form"/>
          <p:cNvSpPr/>
          <p:nvPr/>
        </p:nvSpPr>
        <p:spPr>
          <a:xfrm>
            <a:off x="10765790" y="8801412"/>
            <a:ext cx="607061" cy="494990"/>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3" name="Form"/>
          <p:cNvSpPr/>
          <p:nvPr/>
        </p:nvSpPr>
        <p:spPr>
          <a:xfrm>
            <a:off x="14427809" y="8743794"/>
            <a:ext cx="254476" cy="533401"/>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4" name="Form"/>
          <p:cNvSpPr/>
          <p:nvPr/>
        </p:nvSpPr>
        <p:spPr>
          <a:xfrm>
            <a:off x="21262437" y="8718394"/>
            <a:ext cx="528125" cy="533401"/>
          </a:xfrm>
          <a:custGeom>
            <a:avLst/>
            <a:gdLst/>
            <a:ahLst/>
            <a:cxnLst>
              <a:cxn ang="0">
                <a:pos x="wd2" y="hd2"/>
              </a:cxn>
              <a:cxn ang="5400000">
                <a:pos x="wd2" y="hd2"/>
              </a:cxn>
              <a:cxn ang="10800000">
                <a:pos x="wd2" y="hd2"/>
              </a:cxn>
              <a:cxn ang="16200000">
                <a:pos x="wd2" y="hd2"/>
              </a:cxn>
            </a:cxnLst>
            <a:rect l="0" t="0" r="r" b="b"/>
            <a:pathLst>
              <a:path w="21353" h="21600" extrusionOk="0">
                <a:moveTo>
                  <a:pt x="2533" y="0"/>
                </a:moveTo>
                <a:cubicBezTo>
                  <a:pt x="1133" y="0"/>
                  <a:pt x="0" y="1134"/>
                  <a:pt x="0" y="2537"/>
                </a:cubicBezTo>
                <a:cubicBezTo>
                  <a:pt x="0" y="3940"/>
                  <a:pt x="1133" y="5074"/>
                  <a:pt x="2533" y="5074"/>
                </a:cubicBezTo>
                <a:cubicBezTo>
                  <a:pt x="3934" y="5074"/>
                  <a:pt x="5066" y="3940"/>
                  <a:pt x="5066" y="2537"/>
                </a:cubicBezTo>
                <a:cubicBezTo>
                  <a:pt x="5066" y="1134"/>
                  <a:pt x="3934" y="0"/>
                  <a:pt x="2533" y="0"/>
                </a:cubicBezTo>
                <a:close/>
                <a:moveTo>
                  <a:pt x="15764" y="6817"/>
                </a:moveTo>
                <a:cubicBezTo>
                  <a:pt x="14904" y="6817"/>
                  <a:pt x="14131" y="7050"/>
                  <a:pt x="13316" y="7413"/>
                </a:cubicBezTo>
                <a:cubicBezTo>
                  <a:pt x="13044" y="7549"/>
                  <a:pt x="12634" y="7809"/>
                  <a:pt x="12226" y="8263"/>
                </a:cubicBezTo>
                <a:cubicBezTo>
                  <a:pt x="11909" y="8626"/>
                  <a:pt x="11680" y="8997"/>
                  <a:pt x="11590" y="9269"/>
                </a:cubicBezTo>
                <a:lnTo>
                  <a:pt x="11590" y="7271"/>
                </a:lnTo>
                <a:lnTo>
                  <a:pt x="7245" y="7271"/>
                </a:lnTo>
                <a:lnTo>
                  <a:pt x="7245" y="21600"/>
                </a:lnTo>
                <a:lnTo>
                  <a:pt x="11774" y="21600"/>
                </a:lnTo>
                <a:lnTo>
                  <a:pt x="11774" y="14074"/>
                </a:lnTo>
                <a:cubicBezTo>
                  <a:pt x="11774" y="12577"/>
                  <a:pt x="12277" y="11222"/>
                  <a:pt x="13274" y="10814"/>
                </a:cubicBezTo>
                <a:cubicBezTo>
                  <a:pt x="13908" y="10587"/>
                  <a:pt x="14629" y="10672"/>
                  <a:pt x="14675" y="10672"/>
                </a:cubicBezTo>
                <a:cubicBezTo>
                  <a:pt x="14901" y="10718"/>
                  <a:pt x="15490" y="10811"/>
                  <a:pt x="16033" y="11310"/>
                </a:cubicBezTo>
                <a:cubicBezTo>
                  <a:pt x="16939" y="12127"/>
                  <a:pt x="16797" y="13082"/>
                  <a:pt x="16797" y="13535"/>
                </a:cubicBezTo>
                <a:lnTo>
                  <a:pt x="16797" y="21600"/>
                </a:lnTo>
                <a:lnTo>
                  <a:pt x="21325" y="21600"/>
                </a:lnTo>
                <a:lnTo>
                  <a:pt x="21325" y="12798"/>
                </a:lnTo>
                <a:cubicBezTo>
                  <a:pt x="21371" y="12572"/>
                  <a:pt x="21600" y="9624"/>
                  <a:pt x="19245" y="7809"/>
                </a:cubicBezTo>
                <a:cubicBezTo>
                  <a:pt x="17842" y="6766"/>
                  <a:pt x="16262" y="6772"/>
                  <a:pt x="15764" y="6817"/>
                </a:cubicBezTo>
                <a:close/>
                <a:moveTo>
                  <a:pt x="0" y="7257"/>
                </a:moveTo>
                <a:lnTo>
                  <a:pt x="0" y="21586"/>
                </a:lnTo>
                <a:lnTo>
                  <a:pt x="4528" y="21586"/>
                </a:lnTo>
                <a:lnTo>
                  <a:pt x="4528" y="7257"/>
                </a:lnTo>
                <a:lnTo>
                  <a:pt x="0" y="7257"/>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5" name="Form"/>
          <p:cNvSpPr/>
          <p:nvPr/>
        </p:nvSpPr>
        <p:spPr>
          <a:xfrm>
            <a:off x="17735973" y="8731406"/>
            <a:ext cx="609601" cy="6096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16" name="Rectangle 27"/>
          <p:cNvSpPr txBox="1"/>
          <p:nvPr/>
        </p:nvSpPr>
        <p:spPr>
          <a:xfrm>
            <a:off x="1905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717" name="Rectangle 27"/>
          <p:cNvSpPr txBox="1"/>
          <p:nvPr/>
        </p:nvSpPr>
        <p:spPr>
          <a:xfrm>
            <a:off x="1909036" y="4622800"/>
            <a:ext cx="7159060"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IN THE inrebum.</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5"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Service Section</a:t>
            </a:r>
          </a:p>
        </p:txBody>
      </p:sp>
      <p:grpSp>
        <p:nvGrpSpPr>
          <p:cNvPr id="1538" name="Gruppieren"/>
          <p:cNvGrpSpPr/>
          <p:nvPr/>
        </p:nvGrpSpPr>
        <p:grpSpPr>
          <a:xfrm>
            <a:off x="1905000" y="5080000"/>
            <a:ext cx="2794001" cy="2794000"/>
            <a:chOff x="0" y="0"/>
            <a:chExt cx="2794000" cy="2794000"/>
          </a:xfrm>
        </p:grpSpPr>
        <p:sp>
          <p:nvSpPr>
            <p:cNvPr id="1536" name="Quadrat"/>
            <p:cNvSpPr/>
            <p:nvPr/>
          </p:nvSpPr>
          <p:spPr>
            <a:xfrm>
              <a:off x="0" y="0"/>
              <a:ext cx="2794000" cy="2794000"/>
            </a:xfrm>
            <a:prstGeom prst="rect">
              <a:avLst/>
            </a:prstGeom>
            <a:blipFill rotWithShape="1">
              <a:blip r:embed="rId2"/>
              <a:srcRect/>
              <a:tile tx="0" ty="0" sx="100000" sy="100000" flip="none" algn="tl"/>
            </a:blip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37" name="S"/>
            <p:cNvSpPr txBox="1"/>
            <p:nvPr/>
          </p:nvSpPr>
          <p:spPr>
            <a:xfrm>
              <a:off x="0" y="621029"/>
              <a:ext cx="2794001" cy="155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9600" spc="960">
                  <a:solidFill>
                    <a:srgbClr val="151314"/>
                  </a:solidFill>
                  <a:latin typeface="+mn-lt"/>
                  <a:ea typeface="+mn-ea"/>
                  <a:cs typeface="+mn-cs"/>
                  <a:sym typeface="Proxima Nova"/>
                </a:defRPr>
              </a:lvl1pPr>
            </a:lstStyle>
            <a:p>
              <a:r>
                <a:t>S</a:t>
              </a:r>
            </a:p>
          </p:txBody>
        </p:sp>
      </p:grpSp>
      <p:grpSp>
        <p:nvGrpSpPr>
          <p:cNvPr id="1541" name="Gruppieren"/>
          <p:cNvGrpSpPr/>
          <p:nvPr/>
        </p:nvGrpSpPr>
        <p:grpSpPr>
          <a:xfrm>
            <a:off x="1905000" y="8788400"/>
            <a:ext cx="2794001" cy="2794000"/>
            <a:chOff x="0" y="0"/>
            <a:chExt cx="2794000" cy="2794000"/>
          </a:xfrm>
        </p:grpSpPr>
        <p:sp>
          <p:nvSpPr>
            <p:cNvPr id="1539" name="Quadrat"/>
            <p:cNvSpPr/>
            <p:nvPr/>
          </p:nvSpPr>
          <p:spPr>
            <a:xfrm>
              <a:off x="0" y="0"/>
              <a:ext cx="2794000" cy="2794000"/>
            </a:xfrm>
            <a:prstGeom prst="rect">
              <a:avLst/>
            </a:prstGeom>
            <a:blipFill rotWithShape="1">
              <a:blip r:embed="rId2"/>
              <a:srcRect/>
              <a:tile tx="0" ty="0" sx="100000" sy="100000" flip="none" algn="tl"/>
            </a:blip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40" name="W"/>
            <p:cNvSpPr txBox="1"/>
            <p:nvPr/>
          </p:nvSpPr>
          <p:spPr>
            <a:xfrm>
              <a:off x="0" y="621029"/>
              <a:ext cx="2794001" cy="155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9600" spc="960">
                  <a:solidFill>
                    <a:srgbClr val="151314"/>
                  </a:solidFill>
                  <a:latin typeface="+mn-lt"/>
                  <a:ea typeface="+mn-ea"/>
                  <a:cs typeface="+mn-cs"/>
                  <a:sym typeface="Proxima Nova"/>
                </a:defRPr>
              </a:lvl1pPr>
            </a:lstStyle>
            <a:p>
              <a:r>
                <a:t>W</a:t>
              </a:r>
            </a:p>
          </p:txBody>
        </p:sp>
      </p:grpSp>
      <p:grpSp>
        <p:nvGrpSpPr>
          <p:cNvPr id="1544" name="Gruppieren"/>
          <p:cNvGrpSpPr/>
          <p:nvPr/>
        </p:nvGrpSpPr>
        <p:grpSpPr>
          <a:xfrm>
            <a:off x="13705614" y="5080000"/>
            <a:ext cx="2794001" cy="2794000"/>
            <a:chOff x="0" y="0"/>
            <a:chExt cx="2794000" cy="2794000"/>
          </a:xfrm>
        </p:grpSpPr>
        <p:sp>
          <p:nvSpPr>
            <p:cNvPr id="1542" name="Quadrat"/>
            <p:cNvSpPr/>
            <p:nvPr/>
          </p:nvSpPr>
          <p:spPr>
            <a:xfrm>
              <a:off x="0" y="0"/>
              <a:ext cx="2794000" cy="2794000"/>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43" name="O"/>
            <p:cNvSpPr txBox="1"/>
            <p:nvPr/>
          </p:nvSpPr>
          <p:spPr>
            <a:xfrm>
              <a:off x="0" y="621029"/>
              <a:ext cx="2794001" cy="155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9600" spc="960">
                  <a:solidFill>
                    <a:srgbClr val="151314"/>
                  </a:solidFill>
                  <a:latin typeface="+mn-lt"/>
                  <a:ea typeface="+mn-ea"/>
                  <a:cs typeface="+mn-cs"/>
                  <a:sym typeface="Proxima Nova"/>
                </a:defRPr>
              </a:lvl1pPr>
            </a:lstStyle>
            <a:p>
              <a:r>
                <a:t>O</a:t>
              </a:r>
            </a:p>
          </p:txBody>
        </p:sp>
      </p:grpSp>
      <p:grpSp>
        <p:nvGrpSpPr>
          <p:cNvPr id="1547" name="Gruppieren"/>
          <p:cNvGrpSpPr/>
          <p:nvPr/>
        </p:nvGrpSpPr>
        <p:grpSpPr>
          <a:xfrm>
            <a:off x="13705614" y="8788400"/>
            <a:ext cx="2794001" cy="2794000"/>
            <a:chOff x="0" y="0"/>
            <a:chExt cx="2794000" cy="2794000"/>
          </a:xfrm>
        </p:grpSpPr>
        <p:sp>
          <p:nvSpPr>
            <p:cNvPr id="1545" name="Quadrat"/>
            <p:cNvSpPr/>
            <p:nvPr/>
          </p:nvSpPr>
          <p:spPr>
            <a:xfrm>
              <a:off x="0" y="0"/>
              <a:ext cx="2794000" cy="2794000"/>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46" name="T"/>
            <p:cNvSpPr txBox="1"/>
            <p:nvPr/>
          </p:nvSpPr>
          <p:spPr>
            <a:xfrm>
              <a:off x="0" y="621029"/>
              <a:ext cx="2794001" cy="1551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9600" spc="960">
                  <a:solidFill>
                    <a:srgbClr val="151314"/>
                  </a:solidFill>
                  <a:latin typeface="+mn-lt"/>
                  <a:ea typeface="+mn-ea"/>
                  <a:cs typeface="+mn-cs"/>
                  <a:sym typeface="Proxima Nova"/>
                </a:defRPr>
              </a:lvl1pPr>
            </a:lstStyle>
            <a:p>
              <a:r>
                <a:t>T</a:t>
              </a:r>
            </a:p>
          </p:txBody>
        </p:sp>
      </p:grpSp>
      <p:sp>
        <p:nvSpPr>
          <p:cNvPr id="1548" name="Rectangle 27"/>
          <p:cNvSpPr txBox="1"/>
          <p:nvPr/>
        </p:nvSpPr>
        <p:spPr>
          <a:xfrm>
            <a:off x="5588000" y="508000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549" name="Rectangle 27"/>
          <p:cNvSpPr txBox="1"/>
          <p:nvPr/>
        </p:nvSpPr>
        <p:spPr>
          <a:xfrm>
            <a:off x="5588000" y="878840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550" name="Rectangle 27"/>
          <p:cNvSpPr txBox="1"/>
          <p:nvPr/>
        </p:nvSpPr>
        <p:spPr>
          <a:xfrm>
            <a:off x="17388616" y="508000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551" name="Rectangle 27"/>
          <p:cNvSpPr txBox="1"/>
          <p:nvPr/>
        </p:nvSpPr>
        <p:spPr>
          <a:xfrm>
            <a:off x="17399198" y="878840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552" name="Rectangle 27"/>
          <p:cNvSpPr txBox="1"/>
          <p:nvPr/>
        </p:nvSpPr>
        <p:spPr>
          <a:xfrm>
            <a:off x="13705614" y="216661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553" name="Rectangle 27"/>
          <p:cNvSpPr txBox="1"/>
          <p:nvPr/>
        </p:nvSpPr>
        <p:spPr>
          <a:xfrm>
            <a:off x="13705614" y="2971800"/>
            <a:ext cx="6083755"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dsos dolor sit amet, deras consetet.</a:t>
            </a:r>
          </a:p>
        </p:txBody>
      </p:sp>
      <p:sp>
        <p:nvSpPr>
          <p:cNvPr id="1554" name="Form"/>
          <p:cNvSpPr/>
          <p:nvPr/>
        </p:nvSpPr>
        <p:spPr>
          <a:xfrm>
            <a:off x="21019639" y="2542539"/>
            <a:ext cx="1207691" cy="12192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 name="Rechteck"/>
          <p:cNvSpPr/>
          <p:nvPr/>
        </p:nvSpPr>
        <p:spPr>
          <a:xfrm>
            <a:off x="0" y="6731000"/>
            <a:ext cx="24384001" cy="6987541"/>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557"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Swot Section</a:t>
            </a:r>
          </a:p>
        </p:txBody>
      </p:sp>
      <p:sp>
        <p:nvSpPr>
          <p:cNvPr id="1558" name="Rectangle 27"/>
          <p:cNvSpPr txBox="1"/>
          <p:nvPr/>
        </p:nvSpPr>
        <p:spPr>
          <a:xfrm>
            <a:off x="13397946" y="2193442"/>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559" name="Rectangle 27"/>
          <p:cNvSpPr txBox="1"/>
          <p:nvPr/>
        </p:nvSpPr>
        <p:spPr>
          <a:xfrm>
            <a:off x="13397946" y="2998622"/>
            <a:ext cx="9081054"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grpSp>
        <p:nvGrpSpPr>
          <p:cNvPr id="1562" name="Gruppieren"/>
          <p:cNvGrpSpPr/>
          <p:nvPr/>
        </p:nvGrpSpPr>
        <p:grpSpPr>
          <a:xfrm>
            <a:off x="3048000" y="5334000"/>
            <a:ext cx="2794001" cy="2794000"/>
            <a:chOff x="0" y="0"/>
            <a:chExt cx="2794000" cy="2794000"/>
          </a:xfrm>
        </p:grpSpPr>
        <p:sp>
          <p:nvSpPr>
            <p:cNvPr id="1560" name="Quadrat"/>
            <p:cNvSpPr/>
            <p:nvPr/>
          </p:nvSpPr>
          <p:spPr>
            <a:xfrm>
              <a:off x="0" y="0"/>
              <a:ext cx="2794000" cy="2794000"/>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61" name="S"/>
            <p:cNvSpPr txBox="1"/>
            <p:nvPr/>
          </p:nvSpPr>
          <p:spPr>
            <a:xfrm>
              <a:off x="0" y="773430"/>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S</a:t>
              </a:r>
            </a:p>
          </p:txBody>
        </p:sp>
      </p:grpSp>
      <p:sp>
        <p:nvSpPr>
          <p:cNvPr id="1563" name="Dustno the dsiuos dolores etomamo…"/>
          <p:cNvSpPr txBox="1"/>
          <p:nvPr/>
        </p:nvSpPr>
        <p:spPr>
          <a:xfrm>
            <a:off x="2540000" y="9781540"/>
            <a:ext cx="3810001" cy="165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nSpc>
                <a:spcPct val="120000"/>
              </a:lnSpc>
              <a:defRPr sz="2800">
                <a:solidFill>
                  <a:srgbClr val="FFFFFF"/>
                </a:solidFill>
                <a:latin typeface="+mn-lt"/>
                <a:ea typeface="+mn-ea"/>
                <a:cs typeface="+mn-cs"/>
                <a:sym typeface="Proxima Nova"/>
              </a:defRPr>
            </a:pPr>
            <a:r>
              <a:t>Dustno the dsiuos dolores etomamo</a:t>
            </a:r>
          </a:p>
          <a:p>
            <a:pPr>
              <a:lnSpc>
                <a:spcPct val="120000"/>
              </a:lnSpc>
              <a:defRPr sz="2800">
                <a:solidFill>
                  <a:srgbClr val="FFFFFF"/>
                </a:solidFill>
                <a:latin typeface="+mn-lt"/>
                <a:ea typeface="+mn-ea"/>
                <a:cs typeface="+mn-cs"/>
                <a:sym typeface="Proxima Nova"/>
              </a:defRPr>
            </a:pPr>
            <a:r>
              <a:t>od grum desoc.</a:t>
            </a:r>
          </a:p>
        </p:txBody>
      </p:sp>
      <p:grpSp>
        <p:nvGrpSpPr>
          <p:cNvPr id="1566" name="Gruppieren"/>
          <p:cNvGrpSpPr/>
          <p:nvPr/>
        </p:nvGrpSpPr>
        <p:grpSpPr>
          <a:xfrm>
            <a:off x="8212666" y="5334000"/>
            <a:ext cx="2794002" cy="2794000"/>
            <a:chOff x="0" y="0"/>
            <a:chExt cx="2794000" cy="2794000"/>
          </a:xfrm>
        </p:grpSpPr>
        <p:sp>
          <p:nvSpPr>
            <p:cNvPr id="1564" name="Quadrat"/>
            <p:cNvSpPr/>
            <p:nvPr/>
          </p:nvSpPr>
          <p:spPr>
            <a:xfrm>
              <a:off x="0" y="0"/>
              <a:ext cx="2794000" cy="2794000"/>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65" name="W"/>
            <p:cNvSpPr txBox="1"/>
            <p:nvPr/>
          </p:nvSpPr>
          <p:spPr>
            <a:xfrm>
              <a:off x="0" y="773430"/>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W</a:t>
              </a:r>
            </a:p>
          </p:txBody>
        </p:sp>
      </p:grpSp>
      <p:grpSp>
        <p:nvGrpSpPr>
          <p:cNvPr id="1569" name="Gruppieren"/>
          <p:cNvGrpSpPr/>
          <p:nvPr/>
        </p:nvGrpSpPr>
        <p:grpSpPr>
          <a:xfrm>
            <a:off x="13377333" y="5334000"/>
            <a:ext cx="2794002" cy="2794000"/>
            <a:chOff x="0" y="0"/>
            <a:chExt cx="2794000" cy="2794000"/>
          </a:xfrm>
        </p:grpSpPr>
        <p:sp>
          <p:nvSpPr>
            <p:cNvPr id="1567" name="Quadrat"/>
            <p:cNvSpPr/>
            <p:nvPr/>
          </p:nvSpPr>
          <p:spPr>
            <a:xfrm>
              <a:off x="0" y="0"/>
              <a:ext cx="2794000" cy="2794000"/>
            </a:xfrm>
            <a:prstGeom prst="rect">
              <a:avLst/>
            </a:prstGeom>
            <a:solidFill>
              <a:srgbClr val="C7C7C7"/>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68" name="O"/>
            <p:cNvSpPr txBox="1"/>
            <p:nvPr/>
          </p:nvSpPr>
          <p:spPr>
            <a:xfrm>
              <a:off x="0" y="773430"/>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O</a:t>
              </a:r>
            </a:p>
          </p:txBody>
        </p:sp>
      </p:grpSp>
      <p:grpSp>
        <p:nvGrpSpPr>
          <p:cNvPr id="1572" name="Gruppieren"/>
          <p:cNvGrpSpPr/>
          <p:nvPr/>
        </p:nvGrpSpPr>
        <p:grpSpPr>
          <a:xfrm>
            <a:off x="18542000" y="5334000"/>
            <a:ext cx="2794001" cy="2794000"/>
            <a:chOff x="0" y="0"/>
            <a:chExt cx="2794000" cy="2794000"/>
          </a:xfrm>
        </p:grpSpPr>
        <p:sp>
          <p:nvSpPr>
            <p:cNvPr id="1570" name="Quadrat"/>
            <p:cNvSpPr/>
            <p:nvPr/>
          </p:nvSpPr>
          <p:spPr>
            <a:xfrm>
              <a:off x="0" y="0"/>
              <a:ext cx="2794000" cy="2794000"/>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571" name="T"/>
            <p:cNvSpPr txBox="1"/>
            <p:nvPr/>
          </p:nvSpPr>
          <p:spPr>
            <a:xfrm>
              <a:off x="0" y="773430"/>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T</a:t>
              </a:r>
            </a:p>
          </p:txBody>
        </p:sp>
      </p:grpSp>
      <p:sp>
        <p:nvSpPr>
          <p:cNvPr id="1573" name="Dustno the dsiuos dolores etomamo…"/>
          <p:cNvSpPr txBox="1"/>
          <p:nvPr/>
        </p:nvSpPr>
        <p:spPr>
          <a:xfrm>
            <a:off x="7704666" y="9781540"/>
            <a:ext cx="3810001" cy="165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nSpc>
                <a:spcPct val="120000"/>
              </a:lnSpc>
              <a:defRPr sz="2800">
                <a:solidFill>
                  <a:srgbClr val="FFFFFF"/>
                </a:solidFill>
                <a:latin typeface="+mn-lt"/>
                <a:ea typeface="+mn-ea"/>
                <a:cs typeface="+mn-cs"/>
                <a:sym typeface="Proxima Nova"/>
              </a:defRPr>
            </a:pPr>
            <a:r>
              <a:t>Dustno the dsiuos dolores etomamo</a:t>
            </a:r>
          </a:p>
          <a:p>
            <a:pPr>
              <a:lnSpc>
                <a:spcPct val="120000"/>
              </a:lnSpc>
              <a:defRPr sz="2800">
                <a:solidFill>
                  <a:srgbClr val="FFFFFF"/>
                </a:solidFill>
                <a:latin typeface="+mn-lt"/>
                <a:ea typeface="+mn-ea"/>
                <a:cs typeface="+mn-cs"/>
                <a:sym typeface="Proxima Nova"/>
              </a:defRPr>
            </a:pPr>
            <a:r>
              <a:t>od grum desoc.</a:t>
            </a:r>
          </a:p>
        </p:txBody>
      </p:sp>
      <p:sp>
        <p:nvSpPr>
          <p:cNvPr id="1574" name="Dustno the dsiuos dolores etomamo…"/>
          <p:cNvSpPr txBox="1"/>
          <p:nvPr/>
        </p:nvSpPr>
        <p:spPr>
          <a:xfrm>
            <a:off x="12869333" y="9781540"/>
            <a:ext cx="3810001" cy="165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nSpc>
                <a:spcPct val="120000"/>
              </a:lnSpc>
              <a:defRPr sz="2800">
                <a:solidFill>
                  <a:srgbClr val="FFFFFF"/>
                </a:solidFill>
                <a:latin typeface="+mn-lt"/>
                <a:ea typeface="+mn-ea"/>
                <a:cs typeface="+mn-cs"/>
                <a:sym typeface="Proxima Nova"/>
              </a:defRPr>
            </a:pPr>
            <a:r>
              <a:t>Dustno the dsiuos dolores etomamo</a:t>
            </a:r>
          </a:p>
          <a:p>
            <a:pPr>
              <a:lnSpc>
                <a:spcPct val="120000"/>
              </a:lnSpc>
              <a:defRPr sz="2800">
                <a:solidFill>
                  <a:srgbClr val="FFFFFF"/>
                </a:solidFill>
                <a:latin typeface="+mn-lt"/>
                <a:ea typeface="+mn-ea"/>
                <a:cs typeface="+mn-cs"/>
                <a:sym typeface="Proxima Nova"/>
              </a:defRPr>
            </a:pPr>
            <a:r>
              <a:t>od grum desoc.</a:t>
            </a:r>
          </a:p>
        </p:txBody>
      </p:sp>
      <p:sp>
        <p:nvSpPr>
          <p:cNvPr id="1575" name="WRITE HERE"/>
          <p:cNvSpPr txBox="1"/>
          <p:nvPr/>
        </p:nvSpPr>
        <p:spPr>
          <a:xfrm>
            <a:off x="2540000" y="906529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a:solidFill>
                  <a:srgbClr val="FFFFFF"/>
                </a:solidFill>
                <a:latin typeface="Montserrat Bold"/>
                <a:ea typeface="Montserrat Bold"/>
                <a:cs typeface="Montserrat Bold"/>
                <a:sym typeface="Montserrat Bold"/>
              </a:defRPr>
            </a:lvl1pPr>
          </a:lstStyle>
          <a:p>
            <a:r>
              <a:t>WRITE HERE</a:t>
            </a:r>
          </a:p>
        </p:txBody>
      </p:sp>
      <p:sp>
        <p:nvSpPr>
          <p:cNvPr id="1576" name="WRITE HERE"/>
          <p:cNvSpPr txBox="1"/>
          <p:nvPr/>
        </p:nvSpPr>
        <p:spPr>
          <a:xfrm>
            <a:off x="7704666" y="9065298"/>
            <a:ext cx="381000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a:solidFill>
                  <a:srgbClr val="FFFFFF"/>
                </a:solidFill>
                <a:latin typeface="Montserrat Bold"/>
                <a:ea typeface="Montserrat Bold"/>
                <a:cs typeface="Montserrat Bold"/>
                <a:sym typeface="Montserrat Bold"/>
              </a:defRPr>
            </a:lvl1pPr>
          </a:lstStyle>
          <a:p>
            <a:r>
              <a:t>WRITE HERE</a:t>
            </a:r>
          </a:p>
        </p:txBody>
      </p:sp>
      <p:sp>
        <p:nvSpPr>
          <p:cNvPr id="1577" name="WRITE HERE"/>
          <p:cNvSpPr txBox="1"/>
          <p:nvPr/>
        </p:nvSpPr>
        <p:spPr>
          <a:xfrm>
            <a:off x="12869333" y="906529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a:solidFill>
                  <a:srgbClr val="FFFFFF"/>
                </a:solidFill>
                <a:latin typeface="Montserrat Bold"/>
                <a:ea typeface="Montserrat Bold"/>
                <a:cs typeface="Montserrat Bold"/>
                <a:sym typeface="Montserrat Bold"/>
              </a:defRPr>
            </a:lvl1pPr>
          </a:lstStyle>
          <a:p>
            <a:r>
              <a:t>WRITE HERE</a:t>
            </a:r>
          </a:p>
        </p:txBody>
      </p:sp>
      <p:sp>
        <p:nvSpPr>
          <p:cNvPr id="1578" name="WRITE HERE"/>
          <p:cNvSpPr txBox="1"/>
          <p:nvPr/>
        </p:nvSpPr>
        <p:spPr>
          <a:xfrm>
            <a:off x="18034000" y="906529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nSpc>
                <a:spcPct val="110000"/>
              </a:lnSpc>
              <a:defRPr sz="3000">
                <a:solidFill>
                  <a:srgbClr val="FFFFFF"/>
                </a:solidFill>
                <a:latin typeface="Montserrat Bold"/>
                <a:ea typeface="Montserrat Bold"/>
                <a:cs typeface="Montserrat Bold"/>
                <a:sym typeface="Montserrat Bold"/>
              </a:defRPr>
            </a:lvl1pPr>
          </a:lstStyle>
          <a:p>
            <a:r>
              <a:t>WRITE HERE</a:t>
            </a:r>
          </a:p>
        </p:txBody>
      </p:sp>
      <p:sp>
        <p:nvSpPr>
          <p:cNvPr id="1579" name="Dustno the dsiuos dolores etomamo…"/>
          <p:cNvSpPr txBox="1"/>
          <p:nvPr/>
        </p:nvSpPr>
        <p:spPr>
          <a:xfrm>
            <a:off x="18034000" y="9781540"/>
            <a:ext cx="3810000" cy="1651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nSpc>
                <a:spcPct val="120000"/>
              </a:lnSpc>
              <a:defRPr sz="2800">
                <a:solidFill>
                  <a:srgbClr val="FFFFFF"/>
                </a:solidFill>
                <a:latin typeface="+mn-lt"/>
                <a:ea typeface="+mn-ea"/>
                <a:cs typeface="+mn-cs"/>
                <a:sym typeface="Proxima Nova"/>
              </a:defRPr>
            </a:pPr>
            <a:r>
              <a:t>Dustno the dsiuos dolores etomamo</a:t>
            </a:r>
          </a:p>
          <a:p>
            <a:pPr>
              <a:lnSpc>
                <a:spcPct val="120000"/>
              </a:lnSpc>
              <a:defRPr sz="2800">
                <a:solidFill>
                  <a:srgbClr val="FFFFFF"/>
                </a:solidFill>
                <a:latin typeface="+mn-lt"/>
                <a:ea typeface="+mn-ea"/>
                <a:cs typeface="+mn-cs"/>
                <a:sym typeface="Proxima Nova"/>
              </a:defRPr>
            </a:pPr>
            <a:r>
              <a:t>od grum desoc.</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2"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Success</a:t>
            </a:r>
          </a:p>
        </p:txBody>
      </p:sp>
      <p:sp>
        <p:nvSpPr>
          <p:cNvPr id="1583"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584" name="Rectangle 27"/>
          <p:cNvSpPr txBox="1"/>
          <p:nvPr/>
        </p:nvSpPr>
        <p:spPr>
          <a:xfrm>
            <a:off x="1905000" y="6235699"/>
            <a:ext cx="952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the murda insam ons druamet.</a:t>
            </a:r>
          </a:p>
        </p:txBody>
      </p:sp>
      <p:sp>
        <p:nvSpPr>
          <p:cNvPr id="1585" name="Abgerundetes Rechteck"/>
          <p:cNvSpPr/>
          <p:nvPr/>
        </p:nvSpPr>
        <p:spPr>
          <a:xfrm>
            <a:off x="1905000" y="9476728"/>
            <a:ext cx="5209857" cy="1270001"/>
          </a:xfrm>
          <a:prstGeom prst="roundRect">
            <a:avLst>
              <a:gd name="adj" fmla="val 50000"/>
            </a:avLst>
          </a:prstGeom>
          <a:solidFill>
            <a:srgbClr val="151314"/>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586" name="Sedma diam indoas"/>
          <p:cNvSpPr txBox="1"/>
          <p:nvPr/>
        </p:nvSpPr>
        <p:spPr>
          <a:xfrm>
            <a:off x="2688750" y="9819628"/>
            <a:ext cx="3642356"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nSpc>
                <a:spcPct val="120000"/>
              </a:lnSpc>
              <a:defRPr sz="3000">
                <a:solidFill>
                  <a:srgbClr val="FFFFFF"/>
                </a:solidFill>
                <a:latin typeface="+mn-lt"/>
                <a:ea typeface="+mn-ea"/>
                <a:cs typeface="+mn-cs"/>
                <a:sym typeface="Proxima Nova"/>
              </a:defRPr>
            </a:lvl1pPr>
          </a:lstStyle>
          <a:p>
            <a:r>
              <a:t>Sedma diam indoas</a:t>
            </a:r>
          </a:p>
        </p:txBody>
      </p:sp>
      <p:sp>
        <p:nvSpPr>
          <p:cNvPr id="3" name="Bildplatzhalter 2">
            <a:extLst>
              <a:ext uri="{FF2B5EF4-FFF2-40B4-BE49-F238E27FC236}">
                <a16:creationId xmlns:a16="http://schemas.microsoft.com/office/drawing/2014/main" id="{B8ED7230-A758-6548-A62D-822A5F6AFBB7}"/>
              </a:ext>
            </a:extLst>
          </p:cNvPr>
          <p:cNvSpPr>
            <a:spLocks noGrp="1"/>
          </p:cNvSpPr>
          <p:nvPr>
            <p:ph type="pic" sz="half" idx="13"/>
          </p:nvPr>
        </p:nvSpPr>
        <p:spPr/>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8" name="Rectangle 27"/>
          <p:cNvSpPr txBox="1"/>
          <p:nvPr/>
        </p:nvSpPr>
        <p:spPr>
          <a:xfrm>
            <a:off x="1905000" y="7874000"/>
            <a:ext cx="8894036"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At vero eos et accusam eto drer justo dresoma dero fosduo dolores etoma jamos rebum. Steo clita kuasd fruda gubergren, nosotra seada meram ons takimata sanctus est Lorem sus At vero eos et accusam eto justo fosduo dolores etoma jam rebum. Steot clitam kuasd gubergren, nosotrad sea takimata sanctus est Lorem ipsusit frand drin for the druamet.</a:t>
            </a:r>
          </a:p>
        </p:txBody>
      </p:sp>
      <p:sp>
        <p:nvSpPr>
          <p:cNvPr id="1589" name="Rectangle 27"/>
          <p:cNvSpPr txBox="1"/>
          <p:nvPr/>
        </p:nvSpPr>
        <p:spPr>
          <a:xfrm>
            <a:off x="1909035" y="1905000"/>
            <a:ext cx="4826001"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Layout</a:t>
            </a:r>
          </a:p>
        </p:txBody>
      </p:sp>
      <p:sp>
        <p:nvSpPr>
          <p:cNvPr id="1590" name="Rectangle 27"/>
          <p:cNvSpPr txBox="1"/>
          <p:nvPr/>
        </p:nvSpPr>
        <p:spPr>
          <a:xfrm>
            <a:off x="13589000" y="210312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591" name="Rectangle 27"/>
          <p:cNvSpPr txBox="1"/>
          <p:nvPr/>
        </p:nvSpPr>
        <p:spPr>
          <a:xfrm>
            <a:off x="13584963" y="3716020"/>
            <a:ext cx="8890001" cy="3291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 Steot clita kuasd gubergren, nosotrad seat the takimta sanctus est Lorem ipsusit drin for the druamet.</a:t>
            </a:r>
          </a:p>
        </p:txBody>
      </p:sp>
      <p:sp>
        <p:nvSpPr>
          <p:cNvPr id="1592" name="Rectangle 27"/>
          <p:cNvSpPr txBox="1"/>
          <p:nvPr/>
        </p:nvSpPr>
        <p:spPr>
          <a:xfrm>
            <a:off x="1905000" y="4622800"/>
            <a:ext cx="10159703"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1593" name="Abgerundetes Rechteck"/>
          <p:cNvSpPr/>
          <p:nvPr/>
        </p:nvSpPr>
        <p:spPr>
          <a:xfrm>
            <a:off x="13601700" y="8511540"/>
            <a:ext cx="5209857" cy="1270001"/>
          </a:xfrm>
          <a:prstGeom prst="roundRect">
            <a:avLst>
              <a:gd name="adj" fmla="val 50000"/>
            </a:avLst>
          </a:prstGeom>
          <a:solidFill>
            <a:srgbClr val="FFFFFF"/>
          </a:solidFill>
          <a:ln w="25400">
            <a:solidFill>
              <a:srgbClr val="304FFE"/>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594" name="FRAN MERAS"/>
          <p:cNvSpPr txBox="1"/>
          <p:nvPr/>
        </p:nvSpPr>
        <p:spPr>
          <a:xfrm>
            <a:off x="15494848" y="8867140"/>
            <a:ext cx="2805605"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304FFE"/>
                </a:solidFill>
                <a:latin typeface="+mn-lt"/>
                <a:ea typeface="+mn-ea"/>
                <a:cs typeface="+mn-cs"/>
                <a:sym typeface="Proxima Nova"/>
              </a:defRPr>
            </a:lvl1pPr>
          </a:lstStyle>
          <a:p>
            <a:r>
              <a:t>FRAN MERAS</a:t>
            </a:r>
          </a:p>
        </p:txBody>
      </p:sp>
      <p:sp>
        <p:nvSpPr>
          <p:cNvPr id="1595" name="Form"/>
          <p:cNvSpPr/>
          <p:nvPr/>
        </p:nvSpPr>
        <p:spPr>
          <a:xfrm>
            <a:off x="14236700" y="8841740"/>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 name="Rectangle 27"/>
          <p:cNvSpPr txBox="1"/>
          <p:nvPr/>
        </p:nvSpPr>
        <p:spPr>
          <a:xfrm>
            <a:off x="1905000" y="1905000"/>
            <a:ext cx="4952306"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Service</a:t>
            </a:r>
          </a:p>
        </p:txBody>
      </p:sp>
      <p:sp>
        <p:nvSpPr>
          <p:cNvPr id="1598" name="Kreis"/>
          <p:cNvSpPr/>
          <p:nvPr/>
        </p:nvSpPr>
        <p:spPr>
          <a:xfrm>
            <a:off x="16256000" y="3112769"/>
            <a:ext cx="1905000" cy="1905001"/>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599" name="Kreis"/>
          <p:cNvSpPr/>
          <p:nvPr/>
        </p:nvSpPr>
        <p:spPr>
          <a:xfrm>
            <a:off x="16256000" y="6351903"/>
            <a:ext cx="1905000" cy="1905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00" name="Kreis"/>
          <p:cNvSpPr/>
          <p:nvPr/>
        </p:nvSpPr>
        <p:spPr>
          <a:xfrm>
            <a:off x="9182100" y="6351903"/>
            <a:ext cx="1905000" cy="1905001"/>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01" name="Kreis"/>
          <p:cNvSpPr/>
          <p:nvPr/>
        </p:nvSpPr>
        <p:spPr>
          <a:xfrm>
            <a:off x="9182100" y="3152139"/>
            <a:ext cx="1905000" cy="1905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02" name="Kreis"/>
          <p:cNvSpPr/>
          <p:nvPr/>
        </p:nvSpPr>
        <p:spPr>
          <a:xfrm>
            <a:off x="16256000" y="9618978"/>
            <a:ext cx="1905000" cy="1905001"/>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03" name="Kreis"/>
          <p:cNvSpPr/>
          <p:nvPr/>
        </p:nvSpPr>
        <p:spPr>
          <a:xfrm>
            <a:off x="9182100" y="9618978"/>
            <a:ext cx="1905000" cy="1905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04" name="Enoa jasomds"/>
          <p:cNvSpPr txBox="1"/>
          <p:nvPr/>
        </p:nvSpPr>
        <p:spPr>
          <a:xfrm>
            <a:off x="18669000" y="347725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05" name="Somdo ipsos mito."/>
          <p:cNvSpPr txBox="1"/>
          <p:nvPr/>
        </p:nvSpPr>
        <p:spPr>
          <a:xfrm>
            <a:off x="18669000" y="410463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06" name="Enoa jasomds"/>
          <p:cNvSpPr txBox="1"/>
          <p:nvPr/>
        </p:nvSpPr>
        <p:spPr>
          <a:xfrm>
            <a:off x="18669000" y="6716392"/>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07" name="Somdo ipsos mito."/>
          <p:cNvSpPr txBox="1"/>
          <p:nvPr/>
        </p:nvSpPr>
        <p:spPr>
          <a:xfrm>
            <a:off x="18669000" y="7343773"/>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08" name="Enoa jasomds"/>
          <p:cNvSpPr txBox="1"/>
          <p:nvPr/>
        </p:nvSpPr>
        <p:spPr>
          <a:xfrm>
            <a:off x="11595100" y="6716392"/>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09" name="Somdo ipsos mito."/>
          <p:cNvSpPr txBox="1"/>
          <p:nvPr/>
        </p:nvSpPr>
        <p:spPr>
          <a:xfrm>
            <a:off x="11595100" y="7343773"/>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10" name="Enoa jasomds"/>
          <p:cNvSpPr txBox="1"/>
          <p:nvPr/>
        </p:nvSpPr>
        <p:spPr>
          <a:xfrm>
            <a:off x="11595100" y="351662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11" name="Somdo ipsos mito."/>
          <p:cNvSpPr txBox="1"/>
          <p:nvPr/>
        </p:nvSpPr>
        <p:spPr>
          <a:xfrm>
            <a:off x="11595100" y="4144009"/>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12" name="Enoa jasomds"/>
          <p:cNvSpPr txBox="1"/>
          <p:nvPr/>
        </p:nvSpPr>
        <p:spPr>
          <a:xfrm>
            <a:off x="18669000" y="9983467"/>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13" name="Somdo ipsos mito."/>
          <p:cNvSpPr txBox="1"/>
          <p:nvPr/>
        </p:nvSpPr>
        <p:spPr>
          <a:xfrm>
            <a:off x="18669000" y="1061084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14" name="Enoa jasomds"/>
          <p:cNvSpPr txBox="1"/>
          <p:nvPr/>
        </p:nvSpPr>
        <p:spPr>
          <a:xfrm>
            <a:off x="11595100" y="9983467"/>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Enoa jasomds</a:t>
            </a:r>
          </a:p>
        </p:txBody>
      </p:sp>
      <p:sp>
        <p:nvSpPr>
          <p:cNvPr id="1615" name="Somdo ipsos mito."/>
          <p:cNvSpPr txBox="1"/>
          <p:nvPr/>
        </p:nvSpPr>
        <p:spPr>
          <a:xfrm>
            <a:off x="11595100" y="10610848"/>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Somdo ipsos mito.</a:t>
            </a:r>
          </a:p>
        </p:txBody>
      </p:sp>
      <p:sp>
        <p:nvSpPr>
          <p:cNvPr id="1616" name="Form"/>
          <p:cNvSpPr/>
          <p:nvPr/>
        </p:nvSpPr>
        <p:spPr>
          <a:xfrm>
            <a:off x="9825522" y="7021193"/>
            <a:ext cx="593788" cy="591820"/>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17" name="Form"/>
          <p:cNvSpPr/>
          <p:nvPr/>
        </p:nvSpPr>
        <p:spPr>
          <a:xfrm>
            <a:off x="16962471" y="3784598"/>
            <a:ext cx="553210" cy="5842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18" name="Form"/>
          <p:cNvSpPr/>
          <p:nvPr/>
        </p:nvSpPr>
        <p:spPr>
          <a:xfrm>
            <a:off x="16909454" y="10240008"/>
            <a:ext cx="603846"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19" name="Form"/>
          <p:cNvSpPr/>
          <p:nvPr/>
        </p:nvSpPr>
        <p:spPr>
          <a:xfrm>
            <a:off x="16903700" y="7003412"/>
            <a:ext cx="609600" cy="6096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20" name="Form"/>
          <p:cNvSpPr/>
          <p:nvPr/>
        </p:nvSpPr>
        <p:spPr>
          <a:xfrm>
            <a:off x="9913971" y="3760469"/>
            <a:ext cx="441258" cy="6096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21" name="Form"/>
          <p:cNvSpPr/>
          <p:nvPr/>
        </p:nvSpPr>
        <p:spPr>
          <a:xfrm>
            <a:off x="9861689" y="10227308"/>
            <a:ext cx="545822" cy="6096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22" name="Rectangle 27"/>
          <p:cNvSpPr txBox="1"/>
          <p:nvPr/>
        </p:nvSpPr>
        <p:spPr>
          <a:xfrm>
            <a:off x="1905000" y="7856219"/>
            <a:ext cx="3701393"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Acco usam eto justo the fosduom dolores idan etomda jamo takimta sanctus estota ipsusit drin for the in drundas mera is druamet.</a:t>
            </a:r>
          </a:p>
        </p:txBody>
      </p:sp>
      <p:sp>
        <p:nvSpPr>
          <p:cNvPr id="1623" name="Rectangle 27"/>
          <p:cNvSpPr txBox="1"/>
          <p:nvPr/>
        </p:nvSpPr>
        <p:spPr>
          <a:xfrm>
            <a:off x="1909036" y="4622800"/>
            <a:ext cx="5206902"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B95A236-05A2-254A-BB14-1EB9DFBE6B08}"/>
              </a:ext>
            </a:extLst>
          </p:cNvPr>
          <p:cNvSpPr>
            <a:spLocks noGrp="1"/>
          </p:cNvSpPr>
          <p:nvPr>
            <p:ph type="pic" idx="13"/>
          </p:nvPr>
        </p:nvSpPr>
        <p:spPr/>
      </p:sp>
      <p:sp>
        <p:nvSpPr>
          <p:cNvPr id="1626" name="Abgerundetes Rechteck"/>
          <p:cNvSpPr/>
          <p:nvPr/>
        </p:nvSpPr>
        <p:spPr>
          <a:xfrm rot="16200000" flipH="1">
            <a:off x="-776988" y="-3043182"/>
            <a:ext cx="9910576" cy="19786601"/>
          </a:xfrm>
          <a:prstGeom prst="roundRect">
            <a:avLst>
              <a:gd name="adj" fmla="val 50000"/>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27" name="Rectangle 27"/>
          <p:cNvSpPr txBox="1"/>
          <p:nvPr/>
        </p:nvSpPr>
        <p:spPr>
          <a:xfrm>
            <a:off x="9475863" y="7049444"/>
            <a:ext cx="2716137" cy="17119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NEXT WORK</a:t>
            </a:r>
          </a:p>
        </p:txBody>
      </p:sp>
      <p:sp>
        <p:nvSpPr>
          <p:cNvPr id="1628" name="Form"/>
          <p:cNvSpPr/>
          <p:nvPr/>
        </p:nvSpPr>
        <p:spPr>
          <a:xfrm>
            <a:off x="10028805" y="4954596"/>
            <a:ext cx="1610254" cy="1625600"/>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1631" name="Gruppieren"/>
          <p:cNvGrpSpPr/>
          <p:nvPr/>
        </p:nvGrpSpPr>
        <p:grpSpPr>
          <a:xfrm>
            <a:off x="1905000" y="7995467"/>
            <a:ext cx="5257800" cy="2194561"/>
            <a:chOff x="0" y="0"/>
            <a:chExt cx="5257799" cy="2194560"/>
          </a:xfrm>
        </p:grpSpPr>
        <p:sp>
          <p:nvSpPr>
            <p:cNvPr id="1629" name="Form"/>
            <p:cNvSpPr/>
            <p:nvPr/>
          </p:nvSpPr>
          <p:spPr>
            <a:xfrm>
              <a:off x="0" y="0"/>
              <a:ext cx="812801" cy="810108"/>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30" name="Rectangle 27"/>
            <p:cNvSpPr txBox="1"/>
            <p:nvPr/>
          </p:nvSpPr>
          <p:spPr>
            <a:xfrm>
              <a:off x="1447800" y="0"/>
              <a:ext cx="3810000" cy="21945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grpSp>
      <p:grpSp>
        <p:nvGrpSpPr>
          <p:cNvPr id="1634" name="Gruppieren"/>
          <p:cNvGrpSpPr/>
          <p:nvPr/>
        </p:nvGrpSpPr>
        <p:grpSpPr>
          <a:xfrm>
            <a:off x="1960932" y="4162835"/>
            <a:ext cx="5214683" cy="2194561"/>
            <a:chOff x="0" y="0"/>
            <a:chExt cx="5214681" cy="2194560"/>
          </a:xfrm>
        </p:grpSpPr>
        <p:sp>
          <p:nvSpPr>
            <p:cNvPr id="1632" name="Form"/>
            <p:cNvSpPr/>
            <p:nvPr/>
          </p:nvSpPr>
          <p:spPr>
            <a:xfrm>
              <a:off x="-1" y="0"/>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33" name="Rectangle 27"/>
            <p:cNvSpPr txBox="1"/>
            <p:nvPr/>
          </p:nvSpPr>
          <p:spPr>
            <a:xfrm>
              <a:off x="1404681" y="0"/>
              <a:ext cx="3810001" cy="21945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l">
                <a:lnSpc>
                  <a:spcPct val="120000"/>
                </a:lnSpc>
                <a:defRPr sz="3000">
                  <a:solidFill>
                    <a:srgbClr val="FFFFFF"/>
                  </a:solidFill>
                  <a:latin typeface="+mn-lt"/>
                  <a:ea typeface="+mn-ea"/>
                  <a:cs typeface="+mn-cs"/>
                  <a:sym typeface="Proxima Nova"/>
                </a:defRPr>
              </a:lvl1pPr>
            </a:lstStyle>
            <a:p>
              <a:r>
                <a:t>Colita kuasd muorda dera, nostrad sea the takita sorem ipsit drin forna us druamet.</a:t>
              </a:r>
            </a:p>
          </p:txBody>
        </p:sp>
      </p:gr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6" name="Rectangle 27"/>
          <p:cNvSpPr txBox="1"/>
          <p:nvPr/>
        </p:nvSpPr>
        <p:spPr>
          <a:xfrm>
            <a:off x="1905000" y="1905000"/>
            <a:ext cx="6650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Data Analysis</a:t>
            </a:r>
          </a:p>
        </p:txBody>
      </p:sp>
      <p:sp>
        <p:nvSpPr>
          <p:cNvPr id="1637" name="Polygon"/>
          <p:cNvSpPr/>
          <p:nvPr/>
        </p:nvSpPr>
        <p:spPr>
          <a:xfrm>
            <a:off x="14049048" y="4548716"/>
            <a:ext cx="2859617" cy="3302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638" name="Polygon"/>
          <p:cNvSpPr/>
          <p:nvPr/>
        </p:nvSpPr>
        <p:spPr>
          <a:xfrm>
            <a:off x="12839211" y="7164916"/>
            <a:ext cx="2419676" cy="2794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39" name="Polygon"/>
          <p:cNvSpPr/>
          <p:nvPr/>
        </p:nvSpPr>
        <p:spPr>
          <a:xfrm>
            <a:off x="13448322" y="2741083"/>
            <a:ext cx="1979736" cy="2286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40" name="Polygon"/>
          <p:cNvSpPr/>
          <p:nvPr/>
        </p:nvSpPr>
        <p:spPr>
          <a:xfrm>
            <a:off x="17059060" y="4885266"/>
            <a:ext cx="1952239" cy="2254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641" name="Polygon"/>
          <p:cNvSpPr/>
          <p:nvPr/>
        </p:nvSpPr>
        <p:spPr>
          <a:xfrm>
            <a:off x="11996732" y="5806016"/>
            <a:ext cx="1671776" cy="19304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42" name="Form"/>
          <p:cNvSpPr/>
          <p:nvPr/>
        </p:nvSpPr>
        <p:spPr>
          <a:xfrm>
            <a:off x="15076293" y="5793316"/>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43" name="Form"/>
          <p:cNvSpPr/>
          <p:nvPr/>
        </p:nvSpPr>
        <p:spPr>
          <a:xfrm>
            <a:off x="13655808" y="8142816"/>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44" name="Form"/>
          <p:cNvSpPr/>
          <p:nvPr/>
        </p:nvSpPr>
        <p:spPr>
          <a:xfrm>
            <a:off x="14182715" y="3505200"/>
            <a:ext cx="510949" cy="609601"/>
          </a:xfrm>
          <a:custGeom>
            <a:avLst/>
            <a:gdLst/>
            <a:ahLst/>
            <a:cxnLst>
              <a:cxn ang="0">
                <a:pos x="wd2" y="hd2"/>
              </a:cxn>
              <a:cxn ang="5400000">
                <a:pos x="wd2" y="hd2"/>
              </a:cxn>
              <a:cxn ang="10800000">
                <a:pos x="wd2" y="hd2"/>
              </a:cxn>
              <a:cxn ang="16200000">
                <a:pos x="wd2" y="hd2"/>
              </a:cxn>
            </a:cxnLst>
            <a:rect l="0" t="0" r="r" b="b"/>
            <a:pathLst>
              <a:path w="21600" h="21600" extrusionOk="0">
                <a:moveTo>
                  <a:pt x="20791" y="1722"/>
                </a:moveTo>
                <a:lnTo>
                  <a:pt x="4108" y="1722"/>
                </a:lnTo>
                <a:lnTo>
                  <a:pt x="4108" y="678"/>
                </a:lnTo>
                <a:cubicBezTo>
                  <a:pt x="4108" y="313"/>
                  <a:pt x="3735" y="0"/>
                  <a:pt x="3299" y="0"/>
                </a:cubicBezTo>
                <a:cubicBezTo>
                  <a:pt x="2863" y="0"/>
                  <a:pt x="2490" y="313"/>
                  <a:pt x="2490" y="678"/>
                </a:cubicBezTo>
                <a:lnTo>
                  <a:pt x="2490" y="2400"/>
                </a:lnTo>
                <a:lnTo>
                  <a:pt x="2490" y="10800"/>
                </a:lnTo>
                <a:lnTo>
                  <a:pt x="2490" y="20243"/>
                </a:lnTo>
                <a:lnTo>
                  <a:pt x="809" y="20243"/>
                </a:lnTo>
                <a:cubicBezTo>
                  <a:pt x="374" y="20243"/>
                  <a:pt x="0" y="20557"/>
                  <a:pt x="0" y="20922"/>
                </a:cubicBezTo>
                <a:cubicBezTo>
                  <a:pt x="0" y="21287"/>
                  <a:pt x="373" y="21600"/>
                  <a:pt x="809" y="21600"/>
                </a:cubicBezTo>
                <a:lnTo>
                  <a:pt x="5789" y="21600"/>
                </a:lnTo>
                <a:cubicBezTo>
                  <a:pt x="6225" y="21600"/>
                  <a:pt x="6598" y="21287"/>
                  <a:pt x="6598" y="20922"/>
                </a:cubicBezTo>
                <a:cubicBezTo>
                  <a:pt x="6598" y="20557"/>
                  <a:pt x="6225" y="20243"/>
                  <a:pt x="5789" y="20243"/>
                </a:cubicBezTo>
                <a:lnTo>
                  <a:pt x="4108" y="20243"/>
                </a:lnTo>
                <a:lnTo>
                  <a:pt x="4108" y="11426"/>
                </a:lnTo>
                <a:lnTo>
                  <a:pt x="20791" y="11426"/>
                </a:lnTo>
                <a:cubicBezTo>
                  <a:pt x="21226" y="11426"/>
                  <a:pt x="21600" y="11113"/>
                  <a:pt x="21600" y="10748"/>
                </a:cubicBezTo>
                <a:lnTo>
                  <a:pt x="21600" y="2348"/>
                </a:lnTo>
                <a:cubicBezTo>
                  <a:pt x="21600" y="2035"/>
                  <a:pt x="21227" y="1722"/>
                  <a:pt x="20791" y="1722"/>
                </a:cubicBezTo>
                <a:close/>
                <a:moveTo>
                  <a:pt x="19982" y="10122"/>
                </a:moveTo>
                <a:lnTo>
                  <a:pt x="4108" y="10122"/>
                </a:lnTo>
                <a:lnTo>
                  <a:pt x="4108" y="3078"/>
                </a:lnTo>
                <a:lnTo>
                  <a:pt x="19982" y="3078"/>
                </a:lnTo>
                <a:lnTo>
                  <a:pt x="19982" y="101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45" name="Form"/>
          <p:cNvSpPr/>
          <p:nvPr/>
        </p:nvSpPr>
        <p:spPr>
          <a:xfrm>
            <a:off x="12527819" y="6465864"/>
            <a:ext cx="609601" cy="610706"/>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757" y="1528"/>
                </a:moveTo>
                <a:cubicBezTo>
                  <a:pt x="10720" y="1528"/>
                  <a:pt x="12574" y="2327"/>
                  <a:pt x="13938" y="3748"/>
                </a:cubicBezTo>
                <a:cubicBezTo>
                  <a:pt x="15301" y="5169"/>
                  <a:pt x="16051" y="7102"/>
                  <a:pt x="16051" y="9148"/>
                </a:cubicBezTo>
                <a:cubicBezTo>
                  <a:pt x="16051" y="11194"/>
                  <a:pt x="15301" y="13127"/>
                  <a:pt x="13938" y="14548"/>
                </a:cubicBezTo>
                <a:cubicBezTo>
                  <a:pt x="12520" y="15969"/>
                  <a:pt x="10720" y="16768"/>
                  <a:pt x="8757" y="16768"/>
                </a:cubicBezTo>
                <a:cubicBezTo>
                  <a:pt x="6794" y="16768"/>
                  <a:pt x="4939" y="15969"/>
                  <a:pt x="3576" y="14548"/>
                </a:cubicBezTo>
                <a:cubicBezTo>
                  <a:pt x="2212" y="13127"/>
                  <a:pt x="1446" y="11194"/>
                  <a:pt x="1446" y="9148"/>
                </a:cubicBezTo>
                <a:cubicBezTo>
                  <a:pt x="1446" y="7102"/>
                  <a:pt x="2212" y="5169"/>
                  <a:pt x="3576" y="3748"/>
                </a:cubicBezTo>
                <a:cubicBezTo>
                  <a:pt x="4939" y="2327"/>
                  <a:pt x="6794" y="1528"/>
                  <a:pt x="8757" y="1528"/>
                </a:cubicBezTo>
                <a:close/>
                <a:moveTo>
                  <a:pt x="8893" y="6253"/>
                </a:moveTo>
                <a:cubicBezTo>
                  <a:pt x="8511" y="6253"/>
                  <a:pt x="8177" y="6601"/>
                  <a:pt x="8177" y="6999"/>
                </a:cubicBezTo>
                <a:lnTo>
                  <a:pt x="8177" y="8526"/>
                </a:lnTo>
                <a:lnTo>
                  <a:pt x="6712" y="8526"/>
                </a:lnTo>
                <a:cubicBezTo>
                  <a:pt x="6330" y="8526"/>
                  <a:pt x="5996" y="8874"/>
                  <a:pt x="5996" y="9272"/>
                </a:cubicBezTo>
                <a:cubicBezTo>
                  <a:pt x="5996" y="9670"/>
                  <a:pt x="6330" y="10001"/>
                  <a:pt x="6712" y="10001"/>
                </a:cubicBezTo>
                <a:lnTo>
                  <a:pt x="8177" y="10001"/>
                </a:lnTo>
                <a:lnTo>
                  <a:pt x="8177" y="11546"/>
                </a:lnTo>
                <a:cubicBezTo>
                  <a:pt x="8177" y="11944"/>
                  <a:pt x="8512" y="12274"/>
                  <a:pt x="8893" y="12274"/>
                </a:cubicBezTo>
                <a:cubicBezTo>
                  <a:pt x="9275" y="12274"/>
                  <a:pt x="9592" y="11944"/>
                  <a:pt x="9592" y="11546"/>
                </a:cubicBezTo>
                <a:lnTo>
                  <a:pt x="9592" y="10001"/>
                </a:lnTo>
                <a:lnTo>
                  <a:pt x="11075" y="10001"/>
                </a:lnTo>
                <a:cubicBezTo>
                  <a:pt x="11456" y="10001"/>
                  <a:pt x="11773" y="9670"/>
                  <a:pt x="11773" y="9272"/>
                </a:cubicBezTo>
                <a:cubicBezTo>
                  <a:pt x="11773" y="8874"/>
                  <a:pt x="11511" y="8580"/>
                  <a:pt x="11075" y="8580"/>
                </a:cubicBezTo>
                <a:lnTo>
                  <a:pt x="9592" y="8580"/>
                </a:lnTo>
                <a:lnTo>
                  <a:pt x="9592" y="6999"/>
                </a:lnTo>
                <a:cubicBezTo>
                  <a:pt x="9592" y="6601"/>
                  <a:pt x="9275" y="6253"/>
                  <a:pt x="8893" y="625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46" name="Form"/>
          <p:cNvSpPr/>
          <p:nvPr/>
        </p:nvSpPr>
        <p:spPr>
          <a:xfrm>
            <a:off x="17628779" y="5717759"/>
            <a:ext cx="812801" cy="589265"/>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124"/>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5"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517" y="1614"/>
                  <a:pt x="10778" y="1614"/>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47" name="Rectangle 27"/>
          <p:cNvSpPr txBox="1"/>
          <p:nvPr/>
        </p:nvSpPr>
        <p:spPr>
          <a:xfrm>
            <a:off x="17119229" y="8928100"/>
            <a:ext cx="5359772"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648" name="Rectangle 27"/>
          <p:cNvSpPr txBox="1"/>
          <p:nvPr/>
        </p:nvSpPr>
        <p:spPr>
          <a:xfrm>
            <a:off x="17119229" y="9733280"/>
            <a:ext cx="535977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grpSp>
        <p:nvGrpSpPr>
          <p:cNvPr id="1652" name="Gruppieren"/>
          <p:cNvGrpSpPr/>
          <p:nvPr/>
        </p:nvGrpSpPr>
        <p:grpSpPr>
          <a:xfrm>
            <a:off x="1905000" y="9733280"/>
            <a:ext cx="5209857" cy="1270001"/>
            <a:chOff x="0" y="0"/>
            <a:chExt cx="5209856" cy="1270000"/>
          </a:xfrm>
        </p:grpSpPr>
        <p:sp>
          <p:nvSpPr>
            <p:cNvPr id="1649" name="Abgerundetes Rechteck"/>
            <p:cNvSpPr/>
            <p:nvPr/>
          </p:nvSpPr>
          <p:spPr>
            <a:xfrm>
              <a:off x="0" y="0"/>
              <a:ext cx="5209857" cy="1270000"/>
            </a:xfrm>
            <a:prstGeom prst="roundRect">
              <a:avLst>
                <a:gd name="adj" fmla="val 50000"/>
              </a:avLst>
            </a:prstGeom>
            <a:solidFill>
              <a:srgbClr val="FFFFFF"/>
            </a:solidFill>
            <a:ln w="25400" cap="flat">
              <a:solidFill>
                <a:srgbClr val="24282B"/>
              </a:solidFill>
              <a:prstDash val="solid"/>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650" name="FRAN MERAS"/>
            <p:cNvSpPr txBox="1"/>
            <p:nvPr/>
          </p:nvSpPr>
          <p:spPr>
            <a:xfrm>
              <a:off x="1893147" y="355600"/>
              <a:ext cx="2805606" cy="5588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lnSpc>
                  <a:spcPct val="120000"/>
                </a:lnSpc>
                <a:defRPr sz="3000">
                  <a:solidFill>
                    <a:srgbClr val="222222"/>
                  </a:solidFill>
                  <a:latin typeface="+mn-lt"/>
                  <a:ea typeface="+mn-ea"/>
                  <a:cs typeface="+mn-cs"/>
                  <a:sym typeface="Proxima Nova"/>
                </a:defRPr>
              </a:lvl1pPr>
            </a:lstStyle>
            <a:p>
              <a:r>
                <a:t>FRAN MERAS</a:t>
              </a:r>
            </a:p>
          </p:txBody>
        </p:sp>
        <p:sp>
          <p:nvSpPr>
            <p:cNvPr id="1651" name="Form"/>
            <p:cNvSpPr/>
            <p:nvPr/>
          </p:nvSpPr>
          <p:spPr>
            <a:xfrm>
              <a:off x="635000" y="330199"/>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24282B"/>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653"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1654" name="Rectangle 27"/>
          <p:cNvSpPr txBox="1"/>
          <p:nvPr/>
        </p:nvSpPr>
        <p:spPr>
          <a:xfrm>
            <a:off x="1905000" y="6235699"/>
            <a:ext cx="818343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druamet.</a:t>
            </a:r>
          </a:p>
        </p:txBody>
      </p:sp>
      <p:sp>
        <p:nvSpPr>
          <p:cNvPr id="1655" name="Rectangle 27"/>
          <p:cNvSpPr txBox="1"/>
          <p:nvPr/>
        </p:nvSpPr>
        <p:spPr>
          <a:xfrm>
            <a:off x="17119229" y="2165350"/>
            <a:ext cx="5359772"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DROM IS NORMA</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7"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Service</a:t>
            </a:r>
          </a:p>
        </p:txBody>
      </p:sp>
      <p:sp>
        <p:nvSpPr>
          <p:cNvPr id="1658" name="Rectangle 27"/>
          <p:cNvSpPr txBox="1"/>
          <p:nvPr/>
        </p:nvSpPr>
        <p:spPr>
          <a:xfrm>
            <a:off x="1905000" y="929893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a:t>
            </a:r>
          </a:p>
        </p:txBody>
      </p:sp>
      <p:sp>
        <p:nvSpPr>
          <p:cNvPr id="1659" name="Rectangle 27"/>
          <p:cNvSpPr txBox="1"/>
          <p:nvPr/>
        </p:nvSpPr>
        <p:spPr>
          <a:xfrm>
            <a:off x="4597400" y="9616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660" name="Rectangle 27"/>
          <p:cNvSpPr txBox="1"/>
          <p:nvPr/>
        </p:nvSpPr>
        <p:spPr>
          <a:xfrm>
            <a:off x="1905000" y="530605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a:t>
            </a:r>
          </a:p>
        </p:txBody>
      </p:sp>
      <p:sp>
        <p:nvSpPr>
          <p:cNvPr id="1661" name="Rectangle 27"/>
          <p:cNvSpPr txBox="1"/>
          <p:nvPr/>
        </p:nvSpPr>
        <p:spPr>
          <a:xfrm>
            <a:off x="4597400" y="5679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662" name="Rectangle 27"/>
          <p:cNvSpPr txBox="1"/>
          <p:nvPr/>
        </p:nvSpPr>
        <p:spPr>
          <a:xfrm>
            <a:off x="12192000" y="530605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C.</a:t>
            </a:r>
          </a:p>
        </p:txBody>
      </p:sp>
      <p:sp>
        <p:nvSpPr>
          <p:cNvPr id="1663" name="Rectangle 27"/>
          <p:cNvSpPr txBox="1"/>
          <p:nvPr/>
        </p:nvSpPr>
        <p:spPr>
          <a:xfrm>
            <a:off x="14884400" y="5679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664" name="Rectangle 27"/>
          <p:cNvSpPr txBox="1"/>
          <p:nvPr/>
        </p:nvSpPr>
        <p:spPr>
          <a:xfrm>
            <a:off x="12192000" y="929893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a:t>
            </a:r>
          </a:p>
        </p:txBody>
      </p:sp>
      <p:sp>
        <p:nvSpPr>
          <p:cNvPr id="1665" name="Rectangle 27"/>
          <p:cNvSpPr txBox="1"/>
          <p:nvPr/>
        </p:nvSpPr>
        <p:spPr>
          <a:xfrm>
            <a:off x="14884400" y="9616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666" name="Rectangle 27"/>
          <p:cNvSpPr txBox="1"/>
          <p:nvPr/>
        </p:nvSpPr>
        <p:spPr>
          <a:xfrm>
            <a:off x="14794946" y="2193442"/>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667" name="Rectangle 27"/>
          <p:cNvSpPr txBox="1"/>
          <p:nvPr/>
        </p:nvSpPr>
        <p:spPr>
          <a:xfrm>
            <a:off x="14794946" y="2998622"/>
            <a:ext cx="7684054"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druamet esomdo ipsos dolor sit amet, deras consetet.</a:t>
            </a:r>
          </a:p>
        </p:txBody>
      </p:sp>
      <p:sp>
        <p:nvSpPr>
          <p:cNvPr id="1668" name="Form"/>
          <p:cNvSpPr/>
          <p:nvPr/>
        </p:nvSpPr>
        <p:spPr>
          <a:xfrm>
            <a:off x="12192000" y="2467762"/>
            <a:ext cx="1207690" cy="12192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0" name="Rechteck"/>
          <p:cNvSpPr/>
          <p:nvPr/>
        </p:nvSpPr>
        <p:spPr>
          <a:xfrm>
            <a:off x="0" y="6103540"/>
            <a:ext cx="24384001" cy="7612460"/>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71" name="Kreis"/>
          <p:cNvSpPr/>
          <p:nvPr/>
        </p:nvSpPr>
        <p:spPr>
          <a:xfrm>
            <a:off x="2413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72" name="Kreis"/>
          <p:cNvSpPr/>
          <p:nvPr/>
        </p:nvSpPr>
        <p:spPr>
          <a:xfrm>
            <a:off x="19177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73" name="Kreis"/>
          <p:cNvSpPr/>
          <p:nvPr/>
        </p:nvSpPr>
        <p:spPr>
          <a:xfrm>
            <a:off x="8001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74" name="Kreis"/>
          <p:cNvSpPr/>
          <p:nvPr/>
        </p:nvSpPr>
        <p:spPr>
          <a:xfrm>
            <a:off x="13589000" y="4706540"/>
            <a:ext cx="2794000" cy="2794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675" name="Form"/>
          <p:cNvSpPr/>
          <p:nvPr/>
        </p:nvSpPr>
        <p:spPr>
          <a:xfrm>
            <a:off x="8991600" y="5702525"/>
            <a:ext cx="812801" cy="81010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76" name="Form"/>
          <p:cNvSpPr/>
          <p:nvPr/>
        </p:nvSpPr>
        <p:spPr>
          <a:xfrm>
            <a:off x="3425159" y="5699833"/>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77" name="Form"/>
          <p:cNvSpPr/>
          <p:nvPr/>
        </p:nvSpPr>
        <p:spPr>
          <a:xfrm>
            <a:off x="20210718" y="5699833"/>
            <a:ext cx="805127"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78" name="Form"/>
          <p:cNvSpPr/>
          <p:nvPr/>
        </p:nvSpPr>
        <p:spPr>
          <a:xfrm>
            <a:off x="14601158" y="56971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679" name="Rectangle 27"/>
          <p:cNvSpPr txBox="1"/>
          <p:nvPr/>
        </p:nvSpPr>
        <p:spPr>
          <a:xfrm>
            <a:off x="1905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10000"/>
              </a:lnSpc>
              <a:defRPr sz="3000" b="1">
                <a:solidFill>
                  <a:srgbClr val="FFFFFF"/>
                </a:solidFill>
                <a:latin typeface="+mn-lt"/>
                <a:ea typeface="+mn-ea"/>
                <a:cs typeface="+mn-cs"/>
                <a:sym typeface="Proxima Nova"/>
              </a:defRPr>
            </a:lvl1pPr>
          </a:lstStyle>
          <a:p>
            <a:r>
              <a:t>Dren jasom os doma</a:t>
            </a:r>
          </a:p>
        </p:txBody>
      </p:sp>
      <p:sp>
        <p:nvSpPr>
          <p:cNvPr id="1680" name="Rectangle 27"/>
          <p:cNvSpPr txBox="1"/>
          <p:nvPr/>
        </p:nvSpPr>
        <p:spPr>
          <a:xfrm>
            <a:off x="1905000" y="9352280"/>
            <a:ext cx="3810000" cy="2077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ipsusitn theo druamet. Lorem esomzdo ipsos doloramet, derasmet.</a:t>
            </a:r>
          </a:p>
        </p:txBody>
      </p:sp>
      <p:sp>
        <p:nvSpPr>
          <p:cNvPr id="1681" name="Rectangle 27"/>
          <p:cNvSpPr txBox="1"/>
          <p:nvPr/>
        </p:nvSpPr>
        <p:spPr>
          <a:xfrm>
            <a:off x="18669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10000"/>
              </a:lnSpc>
              <a:defRPr sz="3000" b="1">
                <a:solidFill>
                  <a:srgbClr val="FFFFFF"/>
                </a:solidFill>
                <a:latin typeface="+mn-lt"/>
                <a:ea typeface="+mn-ea"/>
                <a:cs typeface="+mn-cs"/>
                <a:sym typeface="Proxima Nova"/>
              </a:defRPr>
            </a:lvl1pPr>
          </a:lstStyle>
          <a:p>
            <a:r>
              <a:t>Dren jasom os doma</a:t>
            </a:r>
          </a:p>
        </p:txBody>
      </p:sp>
      <p:sp>
        <p:nvSpPr>
          <p:cNvPr id="1682" name="Rectangle 27"/>
          <p:cNvSpPr txBox="1"/>
          <p:nvPr/>
        </p:nvSpPr>
        <p:spPr>
          <a:xfrm>
            <a:off x="18669000" y="9352280"/>
            <a:ext cx="3810000" cy="2077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ipsusitn theo druamet. Lorem esomzdo ipsos doloramet, derasmet.</a:t>
            </a:r>
          </a:p>
        </p:txBody>
      </p:sp>
      <p:sp>
        <p:nvSpPr>
          <p:cNvPr id="1683" name="Rectangle 27"/>
          <p:cNvSpPr txBox="1"/>
          <p:nvPr/>
        </p:nvSpPr>
        <p:spPr>
          <a:xfrm>
            <a:off x="7493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10000"/>
              </a:lnSpc>
              <a:defRPr sz="3000" b="1">
                <a:solidFill>
                  <a:srgbClr val="FFFFFF"/>
                </a:solidFill>
                <a:latin typeface="+mn-lt"/>
                <a:ea typeface="+mn-ea"/>
                <a:cs typeface="+mn-cs"/>
                <a:sym typeface="Proxima Nova"/>
              </a:defRPr>
            </a:lvl1pPr>
          </a:lstStyle>
          <a:p>
            <a:r>
              <a:t>Dren jasom os doma</a:t>
            </a:r>
          </a:p>
        </p:txBody>
      </p:sp>
      <p:sp>
        <p:nvSpPr>
          <p:cNvPr id="1684" name="Rectangle 27"/>
          <p:cNvSpPr txBox="1"/>
          <p:nvPr/>
        </p:nvSpPr>
        <p:spPr>
          <a:xfrm>
            <a:off x="7493000" y="9352280"/>
            <a:ext cx="3810000" cy="2077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ipsusitn theo druamet. Lorem esomzdo ipsos doloramet, derasmet.</a:t>
            </a:r>
          </a:p>
        </p:txBody>
      </p:sp>
      <p:sp>
        <p:nvSpPr>
          <p:cNvPr id="1685" name="Rectangle 27"/>
          <p:cNvSpPr txBox="1"/>
          <p:nvPr/>
        </p:nvSpPr>
        <p:spPr>
          <a:xfrm>
            <a:off x="13081000" y="8547100"/>
            <a:ext cx="3810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10000"/>
              </a:lnSpc>
              <a:defRPr sz="3000" b="1">
                <a:solidFill>
                  <a:srgbClr val="FFFFFF"/>
                </a:solidFill>
                <a:latin typeface="+mn-lt"/>
                <a:ea typeface="+mn-ea"/>
                <a:cs typeface="+mn-cs"/>
                <a:sym typeface="Proxima Nova"/>
              </a:defRPr>
            </a:lvl1pPr>
          </a:lstStyle>
          <a:p>
            <a:r>
              <a:t>Dren jasom os doma</a:t>
            </a:r>
          </a:p>
        </p:txBody>
      </p:sp>
      <p:sp>
        <p:nvSpPr>
          <p:cNvPr id="1686" name="Rectangle 27"/>
          <p:cNvSpPr txBox="1"/>
          <p:nvPr/>
        </p:nvSpPr>
        <p:spPr>
          <a:xfrm>
            <a:off x="13081000" y="9352280"/>
            <a:ext cx="3810000" cy="2077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ipsusitn theo druamet. Lorem esomzdo ipsos doloramet, derasmet.</a:t>
            </a:r>
          </a:p>
        </p:txBody>
      </p:sp>
      <p:sp>
        <p:nvSpPr>
          <p:cNvPr id="1687" name="Rectangle 27"/>
          <p:cNvSpPr txBox="1"/>
          <p:nvPr/>
        </p:nvSpPr>
        <p:spPr>
          <a:xfrm>
            <a:off x="1905000" y="1905000"/>
            <a:ext cx="6650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Solutions</a:t>
            </a:r>
          </a:p>
        </p:txBody>
      </p:sp>
      <p:sp>
        <p:nvSpPr>
          <p:cNvPr id="1688" name="Rectangle 27"/>
          <p:cNvSpPr txBox="1"/>
          <p:nvPr/>
        </p:nvSpPr>
        <p:spPr>
          <a:xfrm>
            <a:off x="11303000" y="2007869"/>
            <a:ext cx="11195546"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Fosduom dolores etomda jam takimta sanctus esto ipsusit drin for the the murda insam ons indoa nurds iodsa the hrunds nursna druamet.</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 name="Rectangle 27"/>
          <p:cNvSpPr txBox="1"/>
          <p:nvPr/>
        </p:nvSpPr>
        <p:spPr>
          <a:xfrm>
            <a:off x="1905000" y="1905000"/>
            <a:ext cx="95503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Partners</a:t>
            </a:r>
          </a:p>
        </p:txBody>
      </p:sp>
      <p:pic>
        <p:nvPicPr>
          <p:cNvPr id="1691" name="client_01.png" descr="client_01.png"/>
          <p:cNvPicPr>
            <a:picLocks noChangeAspect="1"/>
          </p:cNvPicPr>
          <p:nvPr/>
        </p:nvPicPr>
        <p:blipFill>
          <a:blip r:embed="rId2">
            <a:extLst/>
          </a:blip>
          <a:stretch>
            <a:fillRect/>
          </a:stretch>
        </p:blipFill>
        <p:spPr>
          <a:xfrm>
            <a:off x="6172004" y="8669019"/>
            <a:ext cx="3810001" cy="2540001"/>
          </a:xfrm>
          <a:prstGeom prst="rect">
            <a:avLst/>
          </a:prstGeom>
          <a:ln w="12700">
            <a:miter lim="400000"/>
          </a:ln>
        </p:spPr>
      </p:pic>
      <p:pic>
        <p:nvPicPr>
          <p:cNvPr id="1692" name="client_02.png" descr="client_02.png"/>
          <p:cNvPicPr>
            <a:picLocks noChangeAspect="1"/>
          </p:cNvPicPr>
          <p:nvPr/>
        </p:nvPicPr>
        <p:blipFill>
          <a:blip r:embed="rId3">
            <a:extLst/>
          </a:blip>
          <a:stretch>
            <a:fillRect/>
          </a:stretch>
        </p:blipFill>
        <p:spPr>
          <a:xfrm>
            <a:off x="1270000" y="5113019"/>
            <a:ext cx="3810000" cy="2540001"/>
          </a:xfrm>
          <a:prstGeom prst="rect">
            <a:avLst/>
          </a:prstGeom>
          <a:ln w="12700">
            <a:miter lim="400000"/>
          </a:ln>
        </p:spPr>
      </p:pic>
      <p:pic>
        <p:nvPicPr>
          <p:cNvPr id="1693" name="client_04.png" descr="client_04.png"/>
          <p:cNvPicPr>
            <a:picLocks noChangeAspect="1"/>
          </p:cNvPicPr>
          <p:nvPr/>
        </p:nvPicPr>
        <p:blipFill>
          <a:blip r:embed="rId4">
            <a:extLst/>
          </a:blip>
          <a:stretch>
            <a:fillRect/>
          </a:stretch>
        </p:blipFill>
        <p:spPr>
          <a:xfrm>
            <a:off x="1473200" y="8669019"/>
            <a:ext cx="3810000" cy="2540001"/>
          </a:xfrm>
          <a:prstGeom prst="rect">
            <a:avLst/>
          </a:prstGeom>
          <a:ln w="12700">
            <a:miter lim="400000"/>
          </a:ln>
        </p:spPr>
      </p:pic>
      <p:pic>
        <p:nvPicPr>
          <p:cNvPr id="1694" name="client_06.png" descr="client_06.png"/>
          <p:cNvPicPr>
            <a:picLocks noChangeAspect="1"/>
          </p:cNvPicPr>
          <p:nvPr/>
        </p:nvPicPr>
        <p:blipFill>
          <a:blip r:embed="rId5">
            <a:extLst/>
          </a:blip>
          <a:stretch>
            <a:fillRect/>
          </a:stretch>
        </p:blipFill>
        <p:spPr>
          <a:xfrm>
            <a:off x="6172004" y="5113019"/>
            <a:ext cx="3810001" cy="2540001"/>
          </a:xfrm>
          <a:prstGeom prst="rect">
            <a:avLst/>
          </a:prstGeom>
          <a:ln w="12700">
            <a:miter lim="400000"/>
          </a:ln>
        </p:spPr>
      </p:pic>
      <p:sp>
        <p:nvSpPr>
          <p:cNvPr id="1695" name="Rectangle 27"/>
          <p:cNvSpPr txBox="1"/>
          <p:nvPr/>
        </p:nvSpPr>
        <p:spPr>
          <a:xfrm>
            <a:off x="13589000" y="335026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1696" name="Rectangle 27"/>
          <p:cNvSpPr txBox="1"/>
          <p:nvPr/>
        </p:nvSpPr>
        <p:spPr>
          <a:xfrm>
            <a:off x="13584963" y="4963159"/>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sp>
        <p:nvSpPr>
          <p:cNvPr id="1697" name="Rectangle 27"/>
          <p:cNvSpPr txBox="1"/>
          <p:nvPr/>
        </p:nvSpPr>
        <p:spPr>
          <a:xfrm>
            <a:off x="15426512" y="8288019"/>
            <a:ext cx="7052488"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Overo eos eta accusam eto frindas justo fosduom dolores etomd ina jam takimta sanctus esto ipsusit drin for fruthe murda insam ons druamet.</a:t>
            </a:r>
          </a:p>
        </p:txBody>
      </p:sp>
      <p:sp>
        <p:nvSpPr>
          <p:cNvPr id="1698" name="Form"/>
          <p:cNvSpPr/>
          <p:nvPr/>
        </p:nvSpPr>
        <p:spPr>
          <a:xfrm>
            <a:off x="13588999" y="8490120"/>
            <a:ext cx="609602" cy="611800"/>
          </a:xfrm>
          <a:custGeom>
            <a:avLst/>
            <a:gdLst/>
            <a:ahLst/>
            <a:cxnLst>
              <a:cxn ang="0">
                <a:pos x="wd2" y="hd2"/>
              </a:cxn>
              <a:cxn ang="5400000">
                <a:pos x="wd2" y="hd2"/>
              </a:cxn>
              <a:cxn ang="10800000">
                <a:pos x="wd2" y="hd2"/>
              </a:cxn>
              <a:cxn ang="16200000">
                <a:pos x="wd2" y="hd2"/>
              </a:cxn>
            </a:cxnLst>
            <a:rect l="0" t="0" r="r" b="b"/>
            <a:pathLst>
              <a:path w="21445" h="21600" extrusionOk="0">
                <a:moveTo>
                  <a:pt x="793" y="0"/>
                </a:moveTo>
                <a:cubicBezTo>
                  <a:pt x="592" y="0"/>
                  <a:pt x="387" y="78"/>
                  <a:pt x="232" y="233"/>
                </a:cubicBezTo>
                <a:cubicBezTo>
                  <a:pt x="-77" y="543"/>
                  <a:pt x="-77" y="1048"/>
                  <a:pt x="232" y="1358"/>
                </a:cubicBezTo>
                <a:lnTo>
                  <a:pt x="9630" y="10790"/>
                </a:lnTo>
                <a:lnTo>
                  <a:pt x="232" y="20222"/>
                </a:lnTo>
                <a:cubicBezTo>
                  <a:pt x="-77" y="20533"/>
                  <a:pt x="-77" y="21037"/>
                  <a:pt x="232" y="21348"/>
                </a:cubicBezTo>
                <a:cubicBezTo>
                  <a:pt x="418" y="21534"/>
                  <a:pt x="607" y="21600"/>
                  <a:pt x="793" y="21600"/>
                </a:cubicBezTo>
                <a:cubicBezTo>
                  <a:pt x="979" y="21600"/>
                  <a:pt x="1230" y="21534"/>
                  <a:pt x="1354" y="21348"/>
                </a:cubicBezTo>
                <a:lnTo>
                  <a:pt x="11313" y="11353"/>
                </a:lnTo>
                <a:cubicBezTo>
                  <a:pt x="11622" y="11043"/>
                  <a:pt x="11622" y="10538"/>
                  <a:pt x="11313" y="10227"/>
                </a:cubicBezTo>
                <a:lnTo>
                  <a:pt x="1354" y="233"/>
                </a:lnTo>
                <a:cubicBezTo>
                  <a:pt x="1199" y="78"/>
                  <a:pt x="994" y="0"/>
                  <a:pt x="793" y="0"/>
                </a:cubicBezTo>
                <a:close/>
                <a:moveTo>
                  <a:pt x="10694" y="0"/>
                </a:moveTo>
                <a:cubicBezTo>
                  <a:pt x="10493" y="0"/>
                  <a:pt x="10288" y="78"/>
                  <a:pt x="10133" y="233"/>
                </a:cubicBezTo>
                <a:cubicBezTo>
                  <a:pt x="9824" y="543"/>
                  <a:pt x="9824" y="1048"/>
                  <a:pt x="10133" y="1358"/>
                </a:cubicBezTo>
                <a:lnTo>
                  <a:pt x="19531" y="10790"/>
                </a:lnTo>
                <a:lnTo>
                  <a:pt x="10133" y="20222"/>
                </a:lnTo>
                <a:cubicBezTo>
                  <a:pt x="9824" y="20533"/>
                  <a:pt x="9824" y="21037"/>
                  <a:pt x="10133" y="21348"/>
                </a:cubicBezTo>
                <a:cubicBezTo>
                  <a:pt x="10319" y="21534"/>
                  <a:pt x="10508" y="21600"/>
                  <a:pt x="10694" y="21600"/>
                </a:cubicBezTo>
                <a:cubicBezTo>
                  <a:pt x="10880" y="21600"/>
                  <a:pt x="11131" y="21534"/>
                  <a:pt x="11255" y="21348"/>
                </a:cubicBezTo>
                <a:lnTo>
                  <a:pt x="21214" y="11353"/>
                </a:lnTo>
                <a:cubicBezTo>
                  <a:pt x="21523" y="11105"/>
                  <a:pt x="21523" y="10538"/>
                  <a:pt x="21214" y="10227"/>
                </a:cubicBezTo>
                <a:lnTo>
                  <a:pt x="11255" y="233"/>
                </a:lnTo>
                <a:cubicBezTo>
                  <a:pt x="11100" y="78"/>
                  <a:pt x="10895" y="0"/>
                  <a:pt x="10694" y="0"/>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Rectangle 27"/>
          <p:cNvSpPr txBox="1"/>
          <p:nvPr/>
        </p:nvSpPr>
        <p:spPr>
          <a:xfrm>
            <a:off x="1905000" y="3870960"/>
            <a:ext cx="10083205" cy="4003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defRPr sz="12800" spc="1279">
                <a:solidFill>
                  <a:srgbClr val="111111"/>
                </a:solidFill>
                <a:latin typeface="+mj-lt"/>
                <a:ea typeface="+mj-ea"/>
                <a:cs typeface="+mj-cs"/>
                <a:sym typeface="Proxima Nova Semibold"/>
              </a:defRPr>
            </a:pPr>
            <a:r>
              <a:t>Write here</a:t>
            </a:r>
          </a:p>
          <a:p>
            <a:pPr algn="l">
              <a:defRPr sz="12800" spc="1279">
                <a:solidFill>
                  <a:srgbClr val="111111"/>
                </a:solidFill>
                <a:latin typeface="+mj-lt"/>
                <a:ea typeface="+mj-ea"/>
                <a:cs typeface="+mj-cs"/>
                <a:sym typeface="Proxima Nova Semibold"/>
              </a:defRPr>
            </a:pPr>
            <a:r>
              <a:t>something.</a:t>
            </a:r>
          </a:p>
        </p:txBody>
      </p:sp>
      <p:sp>
        <p:nvSpPr>
          <p:cNvPr id="721" name="Rectangle 27"/>
          <p:cNvSpPr txBox="1"/>
          <p:nvPr/>
        </p:nvSpPr>
        <p:spPr>
          <a:xfrm>
            <a:off x="1905000" y="1905000"/>
            <a:ext cx="9547056"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inrebum.</a:t>
            </a:r>
          </a:p>
        </p:txBody>
      </p:sp>
      <p:sp>
        <p:nvSpPr>
          <p:cNvPr id="722" name="Rectangle 27"/>
          <p:cNvSpPr txBox="1"/>
          <p:nvPr/>
        </p:nvSpPr>
        <p:spPr>
          <a:xfrm>
            <a:off x="1905000" y="9113520"/>
            <a:ext cx="7772771"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do meram takimata svero eos eta accusam etao justo fosduom ipsusit drin for the thea insam ons.</a:t>
            </a:r>
          </a:p>
        </p:txBody>
      </p:sp>
      <p:sp>
        <p:nvSpPr>
          <p:cNvPr id="3" name="Bildplatzhalter 2">
            <a:extLst>
              <a:ext uri="{FF2B5EF4-FFF2-40B4-BE49-F238E27FC236}">
                <a16:creationId xmlns:a16="http://schemas.microsoft.com/office/drawing/2014/main" id="{C352B140-8B38-E54C-AD02-2DCD64D7E0AF}"/>
              </a:ext>
            </a:extLst>
          </p:cNvPr>
          <p:cNvSpPr>
            <a:spLocks noGrp="1"/>
          </p:cNvSpPr>
          <p:nvPr>
            <p:ph type="pic" idx="13"/>
          </p:nvPr>
        </p:nvSpPr>
        <p:spPr/>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1"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business</a:t>
            </a:r>
          </a:p>
        </p:txBody>
      </p:sp>
      <p:sp>
        <p:nvSpPr>
          <p:cNvPr id="1702" name="Rechteck"/>
          <p:cNvSpPr/>
          <p:nvPr/>
        </p:nvSpPr>
        <p:spPr>
          <a:xfrm>
            <a:off x="16078200" y="4622800"/>
            <a:ext cx="8305800" cy="6083697"/>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703" name="Rectangle 27"/>
          <p:cNvSpPr txBox="1"/>
          <p:nvPr/>
        </p:nvSpPr>
        <p:spPr>
          <a:xfrm>
            <a:off x="17945100" y="7554545"/>
            <a:ext cx="4572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Colita kuasd bergren, nosotrad sea the takimta sorem ipsusit drin for the druamet.</a:t>
            </a:r>
          </a:p>
        </p:txBody>
      </p:sp>
      <p:sp>
        <p:nvSpPr>
          <p:cNvPr id="1704" name="Rectangle 27"/>
          <p:cNvSpPr txBox="1"/>
          <p:nvPr/>
        </p:nvSpPr>
        <p:spPr>
          <a:xfrm>
            <a:off x="17691100" y="5998894"/>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First Business</a:t>
            </a:r>
          </a:p>
        </p:txBody>
      </p:sp>
      <p:sp>
        <p:nvSpPr>
          <p:cNvPr id="1705" name="Rectangle 27"/>
          <p:cNvSpPr txBox="1"/>
          <p:nvPr/>
        </p:nvSpPr>
        <p:spPr>
          <a:xfrm>
            <a:off x="12958037" y="2110739"/>
            <a:ext cx="95250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Dolores etomda jam takimta sanctus esto ipsusit drin for the the murda insam ons indas bruds merasa druamet.</a:t>
            </a:r>
          </a:p>
        </p:txBody>
      </p:sp>
      <p:sp>
        <p:nvSpPr>
          <p:cNvPr id="3" name="Bildplatzhalter 2">
            <a:extLst>
              <a:ext uri="{FF2B5EF4-FFF2-40B4-BE49-F238E27FC236}">
                <a16:creationId xmlns:a16="http://schemas.microsoft.com/office/drawing/2014/main" id="{03D9824A-836E-3240-84DE-48F6B9EAD169}"/>
              </a:ext>
            </a:extLst>
          </p:cNvPr>
          <p:cNvSpPr>
            <a:spLocks noGrp="1"/>
          </p:cNvSpPr>
          <p:nvPr>
            <p:ph type="pic" sz="half" idx="13"/>
          </p:nvPr>
        </p:nvSpPr>
        <p:spPr/>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7" name="Rectangle 27"/>
          <p:cNvSpPr txBox="1"/>
          <p:nvPr/>
        </p:nvSpPr>
        <p:spPr>
          <a:xfrm>
            <a:off x="1905000" y="1905000"/>
            <a:ext cx="6023835"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Smart watch showcase</a:t>
            </a:r>
          </a:p>
        </p:txBody>
      </p:sp>
      <p:sp>
        <p:nvSpPr>
          <p:cNvPr id="1708" name="Rectangle 27"/>
          <p:cNvSpPr txBox="1"/>
          <p:nvPr/>
        </p:nvSpPr>
        <p:spPr>
          <a:xfrm>
            <a:off x="15426512" y="4622800"/>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Frs fosduom dolores etomda jam takimta sanctus esto ipsusit drin for the the nuras murda insam ons druamet.</a:t>
            </a:r>
          </a:p>
        </p:txBody>
      </p:sp>
      <p:grpSp>
        <p:nvGrpSpPr>
          <p:cNvPr id="1732" name="Gruppieren"/>
          <p:cNvGrpSpPr/>
          <p:nvPr/>
        </p:nvGrpSpPr>
        <p:grpSpPr>
          <a:xfrm>
            <a:off x="7888013" y="4622799"/>
            <a:ext cx="3663340" cy="6662422"/>
            <a:chOff x="0" y="0"/>
            <a:chExt cx="3663338" cy="6662420"/>
          </a:xfrm>
        </p:grpSpPr>
        <p:sp>
          <p:nvSpPr>
            <p:cNvPr id="1709" name="Form"/>
            <p:cNvSpPr/>
            <p:nvPr/>
          </p:nvSpPr>
          <p:spPr>
            <a:xfrm>
              <a:off x="335840" y="-1"/>
              <a:ext cx="2851387" cy="1393553"/>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11111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0" name="Form"/>
            <p:cNvSpPr/>
            <p:nvPr/>
          </p:nvSpPr>
          <p:spPr>
            <a:xfrm>
              <a:off x="335840" y="5267446"/>
              <a:ext cx="2851387" cy="1394975"/>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111111"/>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1731" name="Gruppieren"/>
            <p:cNvGrpSpPr/>
            <p:nvPr/>
          </p:nvGrpSpPr>
          <p:grpSpPr>
            <a:xfrm>
              <a:off x="0" y="1192398"/>
              <a:ext cx="3663339" cy="4172137"/>
              <a:chOff x="0" y="0"/>
              <a:chExt cx="3663338" cy="4172136"/>
            </a:xfrm>
          </p:grpSpPr>
          <p:grpSp>
            <p:nvGrpSpPr>
              <p:cNvPr id="1717" name="Gruppieren"/>
              <p:cNvGrpSpPr/>
              <p:nvPr/>
            </p:nvGrpSpPr>
            <p:grpSpPr>
              <a:xfrm>
                <a:off x="3486310" y="2253773"/>
                <a:ext cx="116963" cy="1070027"/>
                <a:chOff x="0" y="0"/>
                <a:chExt cx="116962" cy="1070026"/>
              </a:xfrm>
            </p:grpSpPr>
            <p:sp>
              <p:nvSpPr>
                <p:cNvPr id="1711" name="Form"/>
                <p:cNvSpPr/>
                <p:nvPr/>
              </p:nvSpPr>
              <p:spPr>
                <a:xfrm>
                  <a:off x="7241" y="0"/>
                  <a:ext cx="109722" cy="1070027"/>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2" name="Form"/>
                <p:cNvSpPr/>
                <p:nvPr/>
              </p:nvSpPr>
              <p:spPr>
                <a:xfrm>
                  <a:off x="0" y="0"/>
                  <a:ext cx="109722" cy="1070027"/>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3" name="Form"/>
                <p:cNvSpPr/>
                <p:nvPr/>
              </p:nvSpPr>
              <p:spPr>
                <a:xfrm>
                  <a:off x="0" y="34422"/>
                  <a:ext cx="109722" cy="1001183"/>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4" name="Form"/>
                <p:cNvSpPr/>
                <p:nvPr/>
              </p:nvSpPr>
              <p:spPr>
                <a:xfrm>
                  <a:off x="0" y="68844"/>
                  <a:ext cx="109722" cy="93233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5" name="Form"/>
                <p:cNvSpPr/>
                <p:nvPr/>
              </p:nvSpPr>
              <p:spPr>
                <a:xfrm>
                  <a:off x="0" y="101234"/>
                  <a:ext cx="109722" cy="867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16" name="Form"/>
                <p:cNvSpPr/>
                <p:nvPr/>
              </p:nvSpPr>
              <p:spPr>
                <a:xfrm>
                  <a:off x="0" y="133624"/>
                  <a:ext cx="109722" cy="77038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pSp>
            <p:nvGrpSpPr>
              <p:cNvPr id="1724" name="Gruppieren"/>
              <p:cNvGrpSpPr/>
              <p:nvPr/>
            </p:nvGrpSpPr>
            <p:grpSpPr>
              <a:xfrm>
                <a:off x="3395544" y="967779"/>
                <a:ext cx="267795" cy="673292"/>
                <a:chOff x="-1735" y="0"/>
                <a:chExt cx="267793" cy="673291"/>
              </a:xfrm>
            </p:grpSpPr>
            <p:sp>
              <p:nvSpPr>
                <p:cNvPr id="1718" name="Form"/>
                <p:cNvSpPr/>
                <p:nvPr/>
              </p:nvSpPr>
              <p:spPr>
                <a:xfrm>
                  <a:off x="5505" y="0"/>
                  <a:ext cx="260554" cy="6732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19" name="Form"/>
                <p:cNvSpPr/>
                <p:nvPr/>
              </p:nvSpPr>
              <p:spPr>
                <a:xfrm>
                  <a:off x="0" y="3620"/>
                  <a:ext cx="260553" cy="66243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20" name="Form"/>
                <p:cNvSpPr/>
                <p:nvPr/>
              </p:nvSpPr>
              <p:spPr>
                <a:xfrm>
                  <a:off x="0" y="37039"/>
                  <a:ext cx="260553" cy="599215"/>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21" name="Form"/>
                <p:cNvSpPr/>
                <p:nvPr/>
              </p:nvSpPr>
              <p:spPr>
                <a:xfrm>
                  <a:off x="1" y="90722"/>
                  <a:ext cx="260554" cy="491847"/>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22" name="Form"/>
                <p:cNvSpPr/>
                <p:nvPr/>
              </p:nvSpPr>
              <p:spPr>
                <a:xfrm>
                  <a:off x="-1736" y="127898"/>
                  <a:ext cx="260553" cy="4174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23" name="Form"/>
                <p:cNvSpPr/>
                <p:nvPr/>
              </p:nvSpPr>
              <p:spPr>
                <a:xfrm>
                  <a:off x="41664" y="187107"/>
                  <a:ext cx="217153" cy="29907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grpSp>
          <p:grpSp>
            <p:nvGrpSpPr>
              <p:cNvPr id="1730" name="Gruppieren"/>
              <p:cNvGrpSpPr/>
              <p:nvPr/>
            </p:nvGrpSpPr>
            <p:grpSpPr>
              <a:xfrm>
                <a:off x="0" y="0"/>
                <a:ext cx="3523068" cy="4172137"/>
                <a:chOff x="0" y="0"/>
                <a:chExt cx="3523067" cy="4172136"/>
              </a:xfrm>
            </p:grpSpPr>
            <p:sp>
              <p:nvSpPr>
                <p:cNvPr id="1725" name="Abgerundetes Rechteck"/>
                <p:cNvSpPr/>
                <p:nvPr/>
              </p:nvSpPr>
              <p:spPr>
                <a:xfrm>
                  <a:off x="0" y="0"/>
                  <a:ext cx="3523068" cy="4172137"/>
                </a:xfrm>
                <a:prstGeom prst="roundRect">
                  <a:avLst>
                    <a:gd name="adj" fmla="val 18569"/>
                  </a:avLst>
                </a:prstGeom>
                <a:solidFill>
                  <a:srgbClr val="B6B6B8"/>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726" name="Abgerundetes Rechteck"/>
                <p:cNvSpPr/>
                <p:nvPr/>
              </p:nvSpPr>
              <p:spPr>
                <a:xfrm>
                  <a:off x="17047" y="20187"/>
                  <a:ext cx="3488975" cy="4131763"/>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727" name="Abgerundetes Rechteck"/>
                <p:cNvSpPr/>
                <p:nvPr/>
              </p:nvSpPr>
              <p:spPr>
                <a:xfrm>
                  <a:off x="39019" y="46207"/>
                  <a:ext cx="3445031" cy="4079723"/>
                </a:xfrm>
                <a:prstGeom prst="roundRect">
                  <a:avLst>
                    <a:gd name="adj" fmla="val 18569"/>
                  </a:avLst>
                </a:prstGeom>
                <a:solidFill>
                  <a:srgbClr val="ECECEC"/>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728" name="Abgerundetes Rechteck"/>
                <p:cNvSpPr/>
                <p:nvPr/>
              </p:nvSpPr>
              <p:spPr>
                <a:xfrm>
                  <a:off x="125748" y="148915"/>
                  <a:ext cx="3271571" cy="3874307"/>
                </a:xfrm>
                <a:prstGeom prst="roundRect">
                  <a:avLst>
                    <a:gd name="adj" fmla="val 18569"/>
                  </a:avLst>
                </a:prstGeom>
                <a:solidFill>
                  <a:srgbClr val="424242"/>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729" name="Abgerundetes Rechteck"/>
                <p:cNvSpPr/>
                <p:nvPr/>
              </p:nvSpPr>
              <p:spPr>
                <a:xfrm>
                  <a:off x="141753" y="167869"/>
                  <a:ext cx="3239562" cy="3836401"/>
                </a:xfrm>
                <a:prstGeom prst="roundRect">
                  <a:avLst>
                    <a:gd name="adj" fmla="val 18569"/>
                  </a:avLst>
                </a:prstGeom>
                <a:solidFill>
                  <a:srgbClr val="000000"/>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grpSp>
      </p:grpSp>
      <p:sp>
        <p:nvSpPr>
          <p:cNvPr id="1733" name="Form"/>
          <p:cNvSpPr/>
          <p:nvPr/>
        </p:nvSpPr>
        <p:spPr>
          <a:xfrm>
            <a:off x="13592836" y="7141209"/>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34" name="Form"/>
          <p:cNvSpPr/>
          <p:nvPr/>
        </p:nvSpPr>
        <p:spPr>
          <a:xfrm>
            <a:off x="13592836" y="9658350"/>
            <a:ext cx="727763" cy="812800"/>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35" name="Rectangle 27"/>
          <p:cNvSpPr txBox="1"/>
          <p:nvPr/>
        </p:nvSpPr>
        <p:spPr>
          <a:xfrm>
            <a:off x="15426512" y="7131050"/>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Frs fosduom dolores etomda jam takimta sanctus esto ipsusit drin for the the nuras murda insam ons druamet.</a:t>
            </a:r>
          </a:p>
        </p:txBody>
      </p:sp>
      <p:sp>
        <p:nvSpPr>
          <p:cNvPr id="1736" name="Rectangle 27"/>
          <p:cNvSpPr txBox="1"/>
          <p:nvPr/>
        </p:nvSpPr>
        <p:spPr>
          <a:xfrm>
            <a:off x="15426512" y="9648190"/>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Frs fosduom dolores etomda jam takimta sanctus esto ipsusit drin for the the nuras murda insam ons druamet.</a:t>
            </a:r>
          </a:p>
        </p:txBody>
      </p:sp>
      <p:sp>
        <p:nvSpPr>
          <p:cNvPr id="1737" name="Rectangle 27"/>
          <p:cNvSpPr txBox="1"/>
          <p:nvPr/>
        </p:nvSpPr>
        <p:spPr>
          <a:xfrm>
            <a:off x="1905000" y="9288780"/>
            <a:ext cx="3941530" cy="199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defRPr sz="4200" cap="all" spc="126">
                <a:solidFill>
                  <a:srgbClr val="222222"/>
                </a:solidFill>
                <a:latin typeface="Montserrat"/>
                <a:ea typeface="Montserrat"/>
                <a:cs typeface="Montserrat"/>
                <a:sym typeface="Montserrat"/>
              </a:defRPr>
            </a:pPr>
            <a:r>
              <a:t>MODERN</a:t>
            </a:r>
          </a:p>
          <a:p>
            <a:pPr algn="l">
              <a:defRPr sz="4200" cap="all" spc="126">
                <a:solidFill>
                  <a:srgbClr val="222222"/>
                </a:solidFill>
                <a:latin typeface="Montserrat"/>
                <a:ea typeface="Montserrat"/>
                <a:cs typeface="Montserrat"/>
                <a:sym typeface="Montserrat"/>
              </a:defRPr>
            </a:pPr>
            <a:r>
              <a:t>CLEAN</a:t>
            </a:r>
            <a:br/>
            <a:r>
              <a:t>DESIGN.</a:t>
            </a:r>
          </a:p>
        </p:txBody>
      </p:sp>
      <p:sp>
        <p:nvSpPr>
          <p:cNvPr id="1738" name="Form"/>
          <p:cNvSpPr/>
          <p:nvPr/>
        </p:nvSpPr>
        <p:spPr>
          <a:xfrm>
            <a:off x="13750886" y="4632959"/>
            <a:ext cx="489029" cy="812801"/>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2C09A4F2-AD15-D847-9EEF-57042D6FD473}"/>
              </a:ext>
            </a:extLst>
          </p:cNvPr>
          <p:cNvSpPr>
            <a:spLocks noGrp="1"/>
          </p:cNvSpPr>
          <p:nvPr>
            <p:ph type="pic" sz="quarter" idx="13"/>
          </p:nvPr>
        </p:nvSpPr>
        <p:spPr/>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 name="Rectangle 27"/>
          <p:cNvSpPr txBox="1"/>
          <p:nvPr/>
        </p:nvSpPr>
        <p:spPr>
          <a:xfrm>
            <a:off x="1905000" y="1905000"/>
            <a:ext cx="5338333"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90000"/>
              </a:lnSpc>
              <a:defRPr sz="7600">
                <a:solidFill>
                  <a:srgbClr val="222222"/>
                </a:solidFill>
                <a:latin typeface="+mj-lt"/>
                <a:ea typeface="+mj-ea"/>
                <a:cs typeface="+mj-cs"/>
                <a:sym typeface="Proxima Nova Semibold"/>
              </a:defRPr>
            </a:pPr>
            <a:r>
              <a:t>Portfolio</a:t>
            </a:r>
          </a:p>
          <a:p>
            <a:pPr algn="l">
              <a:lnSpc>
                <a:spcPct val="90000"/>
              </a:lnSpc>
              <a:defRPr sz="7600">
                <a:solidFill>
                  <a:srgbClr val="222222"/>
                </a:solidFill>
                <a:latin typeface="+mj-lt"/>
                <a:ea typeface="+mj-ea"/>
                <a:cs typeface="+mj-cs"/>
                <a:sym typeface="Proxima Nova Semibold"/>
              </a:defRPr>
            </a:pPr>
            <a:r>
              <a:t>Style</a:t>
            </a:r>
          </a:p>
        </p:txBody>
      </p:sp>
      <p:sp>
        <p:nvSpPr>
          <p:cNvPr id="3" name="Bildplatzhalter 2">
            <a:extLst>
              <a:ext uri="{FF2B5EF4-FFF2-40B4-BE49-F238E27FC236}">
                <a16:creationId xmlns:a16="http://schemas.microsoft.com/office/drawing/2014/main" id="{8AC3D1CD-C4C0-7A47-904D-3450AC7B4EE0}"/>
              </a:ext>
            </a:extLst>
          </p:cNvPr>
          <p:cNvSpPr>
            <a:spLocks noGrp="1"/>
          </p:cNvSpPr>
          <p:nvPr>
            <p:ph type="pic" sz="quarter" idx="13"/>
          </p:nvPr>
        </p:nvSpPr>
        <p:spPr/>
      </p:sp>
      <p:sp>
        <p:nvSpPr>
          <p:cNvPr id="5" name="Bildplatzhalter 4">
            <a:extLst>
              <a:ext uri="{FF2B5EF4-FFF2-40B4-BE49-F238E27FC236}">
                <a16:creationId xmlns:a16="http://schemas.microsoft.com/office/drawing/2014/main" id="{D91FE30A-8681-B843-9458-712BAC74A16E}"/>
              </a:ext>
            </a:extLst>
          </p:cNvPr>
          <p:cNvSpPr>
            <a:spLocks noGrp="1"/>
          </p:cNvSpPr>
          <p:nvPr>
            <p:ph type="pic" sz="quarter" idx="15"/>
          </p:nvPr>
        </p:nvSpPr>
        <p:spPr/>
      </p:sp>
      <p:sp>
        <p:nvSpPr>
          <p:cNvPr id="7" name="Bildplatzhalter 6">
            <a:extLst>
              <a:ext uri="{FF2B5EF4-FFF2-40B4-BE49-F238E27FC236}">
                <a16:creationId xmlns:a16="http://schemas.microsoft.com/office/drawing/2014/main" id="{CF4C4B36-9E69-6147-A623-F1BD0D1D84A1}"/>
              </a:ext>
            </a:extLst>
          </p:cNvPr>
          <p:cNvSpPr>
            <a:spLocks noGrp="1"/>
          </p:cNvSpPr>
          <p:nvPr>
            <p:ph type="pic" sz="quarter" idx="14"/>
          </p:nvPr>
        </p:nvSpPr>
        <p:spPr/>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9" name="Rechteck"/>
          <p:cNvSpPr/>
          <p:nvPr/>
        </p:nvSpPr>
        <p:spPr>
          <a:xfrm>
            <a:off x="16230600" y="1905000"/>
            <a:ext cx="6248400" cy="4801897"/>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750" name="Rechteck"/>
          <p:cNvSpPr/>
          <p:nvPr/>
        </p:nvSpPr>
        <p:spPr>
          <a:xfrm>
            <a:off x="1905000" y="7009103"/>
            <a:ext cx="6248400" cy="4801897"/>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751" name="Rectangle 27"/>
          <p:cNvSpPr txBox="1"/>
          <p:nvPr/>
        </p:nvSpPr>
        <p:spPr>
          <a:xfrm>
            <a:off x="3325014" y="7968601"/>
            <a:ext cx="3810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10000"/>
              </a:lnSpc>
              <a:defRPr sz="3000" b="1">
                <a:solidFill>
                  <a:srgbClr val="FFFFFF"/>
                </a:solidFill>
                <a:latin typeface="+mn-lt"/>
                <a:ea typeface="+mn-ea"/>
                <a:cs typeface="+mn-cs"/>
                <a:sym typeface="Proxima Nova"/>
              </a:defRPr>
            </a:lvl1pPr>
          </a:lstStyle>
          <a:p>
            <a:r>
              <a:t>Dren jasom os doma</a:t>
            </a:r>
          </a:p>
        </p:txBody>
      </p:sp>
      <p:sp>
        <p:nvSpPr>
          <p:cNvPr id="1752" name="Rectangle 27"/>
          <p:cNvSpPr txBox="1"/>
          <p:nvPr/>
        </p:nvSpPr>
        <p:spPr>
          <a:xfrm>
            <a:off x="3325014" y="8773781"/>
            <a:ext cx="3810001" cy="2077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ipsusitn theo druamet. Lorem esomzdo ipsos doloramet, derasmet.</a:t>
            </a:r>
          </a:p>
        </p:txBody>
      </p:sp>
      <p:sp>
        <p:nvSpPr>
          <p:cNvPr id="1753" name="Rectangle 27"/>
          <p:cNvSpPr txBox="1"/>
          <p:nvPr/>
        </p:nvSpPr>
        <p:spPr>
          <a:xfrm>
            <a:off x="17449800" y="4106690"/>
            <a:ext cx="3810000" cy="1559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2800">
                <a:solidFill>
                  <a:srgbClr val="FFFFFF"/>
                </a:solidFill>
                <a:latin typeface="+mn-lt"/>
                <a:ea typeface="+mn-ea"/>
                <a:cs typeface="+mn-cs"/>
                <a:sym typeface="Proxima Nova"/>
              </a:defRPr>
            </a:lvl1pPr>
          </a:lstStyle>
          <a:p>
            <a:r>
              <a:t>Sanctus est Lorem sus  ipsusit esomzdo ipsos doloramet, derasmet.</a:t>
            </a:r>
          </a:p>
        </p:txBody>
      </p:sp>
      <p:sp>
        <p:nvSpPr>
          <p:cNvPr id="1754" name="Form"/>
          <p:cNvSpPr/>
          <p:nvPr/>
        </p:nvSpPr>
        <p:spPr>
          <a:xfrm>
            <a:off x="18952236" y="2945646"/>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D4065D9E-F26B-1E4A-BEA5-E540370E9DF2}"/>
              </a:ext>
            </a:extLst>
          </p:cNvPr>
          <p:cNvSpPr>
            <a:spLocks noGrp="1"/>
          </p:cNvSpPr>
          <p:nvPr>
            <p:ph type="pic" sz="quarter" idx="13"/>
          </p:nvPr>
        </p:nvSpPr>
        <p:spPr/>
      </p:sp>
      <p:sp>
        <p:nvSpPr>
          <p:cNvPr id="5" name="Bildplatzhalter 4">
            <a:extLst>
              <a:ext uri="{FF2B5EF4-FFF2-40B4-BE49-F238E27FC236}">
                <a16:creationId xmlns:a16="http://schemas.microsoft.com/office/drawing/2014/main" id="{71469BB7-8151-E341-B4BA-911B954315C7}"/>
              </a:ext>
            </a:extLst>
          </p:cNvPr>
          <p:cNvSpPr>
            <a:spLocks noGrp="1"/>
          </p:cNvSpPr>
          <p:nvPr>
            <p:ph type="pic" sz="quarter" idx="14"/>
          </p:nvPr>
        </p:nvSpPr>
        <p:spPr/>
      </p:sp>
      <p:sp>
        <p:nvSpPr>
          <p:cNvPr id="7" name="Bildplatzhalter 6">
            <a:extLst>
              <a:ext uri="{FF2B5EF4-FFF2-40B4-BE49-F238E27FC236}">
                <a16:creationId xmlns:a16="http://schemas.microsoft.com/office/drawing/2014/main" id="{4E342CA5-7F56-5C46-97EF-8257E01B8A2E}"/>
              </a:ext>
            </a:extLst>
          </p:cNvPr>
          <p:cNvSpPr>
            <a:spLocks noGrp="1"/>
          </p:cNvSpPr>
          <p:nvPr>
            <p:ph type="pic" sz="half" idx="15"/>
          </p:nvPr>
        </p:nvSpPr>
        <p:spPr/>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6" name="Polygon"/>
          <p:cNvSpPr/>
          <p:nvPr/>
        </p:nvSpPr>
        <p:spPr>
          <a:xfrm>
            <a:off x="2540000" y="7568417"/>
            <a:ext cx="2419676" cy="2794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757" name="Polygon"/>
          <p:cNvSpPr/>
          <p:nvPr/>
        </p:nvSpPr>
        <p:spPr>
          <a:xfrm>
            <a:off x="13810554" y="2782570"/>
            <a:ext cx="2419676" cy="2794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3200">
                <a:solidFill>
                  <a:srgbClr val="FFFFFF"/>
                </a:solidFill>
                <a:latin typeface="Helvetica Light"/>
                <a:ea typeface="Helvetica Light"/>
                <a:cs typeface="Helvetica Light"/>
                <a:sym typeface="Helvetica Light"/>
              </a:defRPr>
            </a:lvl1pPr>
          </a:lstStyle>
          <a:p>
            <a:r>
              <a:t> </a:t>
            </a:r>
          </a:p>
        </p:txBody>
      </p:sp>
      <p:sp>
        <p:nvSpPr>
          <p:cNvPr id="1758" name="Polygon"/>
          <p:cNvSpPr/>
          <p:nvPr/>
        </p:nvSpPr>
        <p:spPr>
          <a:xfrm>
            <a:off x="13810554" y="7462032"/>
            <a:ext cx="2419676" cy="2794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759" name="Form"/>
          <p:cNvSpPr/>
          <p:nvPr/>
        </p:nvSpPr>
        <p:spPr>
          <a:xfrm>
            <a:off x="14617828" y="3773170"/>
            <a:ext cx="805128" cy="8128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60" name="Form"/>
          <p:cNvSpPr/>
          <p:nvPr/>
        </p:nvSpPr>
        <p:spPr>
          <a:xfrm>
            <a:off x="14613991" y="8452632"/>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61" name="Rectangle 27"/>
          <p:cNvSpPr txBox="1"/>
          <p:nvPr/>
        </p:nvSpPr>
        <p:spPr>
          <a:xfrm>
            <a:off x="17119229" y="8146267"/>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762" name="Rectangle 27"/>
          <p:cNvSpPr txBox="1"/>
          <p:nvPr/>
        </p:nvSpPr>
        <p:spPr>
          <a:xfrm>
            <a:off x="17119229" y="8951448"/>
            <a:ext cx="535977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 oahem ipsusitn druamet esomdo ipsos dolor sit amet, deras consetet.</a:t>
            </a:r>
          </a:p>
        </p:txBody>
      </p:sp>
      <p:sp>
        <p:nvSpPr>
          <p:cNvPr id="1763" name="Form"/>
          <p:cNvSpPr/>
          <p:nvPr/>
        </p:nvSpPr>
        <p:spPr>
          <a:xfrm>
            <a:off x="3343437" y="8559017"/>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64" name="Rectangle 27"/>
          <p:cNvSpPr txBox="1"/>
          <p:nvPr/>
        </p:nvSpPr>
        <p:spPr>
          <a:xfrm>
            <a:off x="17119229" y="336041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765" name="Rectangle 27"/>
          <p:cNvSpPr txBox="1"/>
          <p:nvPr/>
        </p:nvSpPr>
        <p:spPr>
          <a:xfrm>
            <a:off x="17119229" y="4165600"/>
            <a:ext cx="535977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 oahem ipsusitn druamet esomdo ipsos dolor sit amet, deras consetet.</a:t>
            </a:r>
          </a:p>
        </p:txBody>
      </p:sp>
      <p:sp>
        <p:nvSpPr>
          <p:cNvPr id="1766" name="Rectangle 27"/>
          <p:cNvSpPr txBox="1"/>
          <p:nvPr/>
        </p:nvSpPr>
        <p:spPr>
          <a:xfrm>
            <a:off x="1905000" y="1905000"/>
            <a:ext cx="8961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Hexagon Section</a:t>
            </a:r>
          </a:p>
        </p:txBody>
      </p:sp>
      <p:sp>
        <p:nvSpPr>
          <p:cNvPr id="1767" name="Rectangle 27"/>
          <p:cNvSpPr txBox="1"/>
          <p:nvPr/>
        </p:nvSpPr>
        <p:spPr>
          <a:xfrm>
            <a:off x="5848675" y="8146267"/>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768" name="Rectangle 27"/>
          <p:cNvSpPr txBox="1"/>
          <p:nvPr/>
        </p:nvSpPr>
        <p:spPr>
          <a:xfrm>
            <a:off x="5848675" y="8951448"/>
            <a:ext cx="535977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 oahem ipsusitn druamet esomdo ipsos dolor sit amet, deras consetet.</a:t>
            </a:r>
          </a:p>
        </p:txBody>
      </p:sp>
      <p:sp>
        <p:nvSpPr>
          <p:cNvPr id="1769" name="Rectangle 27"/>
          <p:cNvSpPr txBox="1"/>
          <p:nvPr/>
        </p:nvSpPr>
        <p:spPr>
          <a:xfrm>
            <a:off x="1909036" y="4622800"/>
            <a:ext cx="6398278"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IN rebum.</a:t>
            </a: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2" name="Gruppieren"/>
          <p:cNvGrpSpPr/>
          <p:nvPr/>
        </p:nvGrpSpPr>
        <p:grpSpPr>
          <a:xfrm>
            <a:off x="1905000" y="5906360"/>
            <a:ext cx="9245648" cy="5279322"/>
            <a:chOff x="0" y="0"/>
            <a:chExt cx="9245647" cy="5279320"/>
          </a:xfrm>
        </p:grpSpPr>
        <p:sp>
          <p:nvSpPr>
            <p:cNvPr id="1771" name="Form"/>
            <p:cNvSpPr/>
            <p:nvPr/>
          </p:nvSpPr>
          <p:spPr>
            <a:xfrm>
              <a:off x="833787" y="25929"/>
              <a:ext cx="7529106" cy="509958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72" name="Form"/>
            <p:cNvSpPr/>
            <p:nvPr/>
          </p:nvSpPr>
          <p:spPr>
            <a:xfrm>
              <a:off x="818230" y="0"/>
              <a:ext cx="7560220" cy="5143666"/>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1775" name="Gruppieren"/>
            <p:cNvGrpSpPr/>
            <p:nvPr/>
          </p:nvGrpSpPr>
          <p:grpSpPr>
            <a:xfrm>
              <a:off x="0" y="5104839"/>
              <a:ext cx="9245648" cy="119727"/>
              <a:chOff x="0" y="0"/>
              <a:chExt cx="9245647" cy="119726"/>
            </a:xfrm>
          </p:grpSpPr>
          <p:sp>
            <p:nvSpPr>
              <p:cNvPr id="1773" name="Rechteck"/>
              <p:cNvSpPr/>
              <p:nvPr/>
            </p:nvSpPr>
            <p:spPr>
              <a:xfrm>
                <a:off x="0" y="0"/>
                <a:ext cx="4625386" cy="119727"/>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774" name="Rechteck"/>
              <p:cNvSpPr/>
              <p:nvPr/>
            </p:nvSpPr>
            <p:spPr>
              <a:xfrm>
                <a:off x="4620261" y="0"/>
                <a:ext cx="4625387" cy="119727"/>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776" name="Form"/>
            <p:cNvSpPr/>
            <p:nvPr/>
          </p:nvSpPr>
          <p:spPr>
            <a:xfrm>
              <a:off x="3987715" y="5106364"/>
              <a:ext cx="1256956" cy="746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77" name="Form"/>
            <p:cNvSpPr/>
            <p:nvPr/>
          </p:nvSpPr>
          <p:spPr>
            <a:xfrm>
              <a:off x="4139" y="5221123"/>
              <a:ext cx="9241509" cy="58198"/>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1778" name="Form"/>
            <p:cNvSpPr/>
            <p:nvPr/>
          </p:nvSpPr>
          <p:spPr>
            <a:xfrm>
              <a:off x="857123" y="51857"/>
              <a:ext cx="7481270" cy="4951794"/>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79" name="Form"/>
            <p:cNvSpPr/>
            <p:nvPr/>
          </p:nvSpPr>
          <p:spPr>
            <a:xfrm>
              <a:off x="1083186" y="368101"/>
              <a:ext cx="7027716" cy="4428208"/>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80" name="Form"/>
            <p:cNvSpPr/>
            <p:nvPr/>
          </p:nvSpPr>
          <p:spPr>
            <a:xfrm>
              <a:off x="4570112" y="179988"/>
              <a:ext cx="59046" cy="59052"/>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781" name="Form"/>
            <p:cNvSpPr/>
            <p:nvPr/>
          </p:nvSpPr>
          <p:spPr>
            <a:xfrm>
              <a:off x="4570112" y="190000"/>
              <a:ext cx="46081" cy="4495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1784" name="Rectangle 27"/>
          <p:cNvSpPr txBox="1"/>
          <p:nvPr/>
        </p:nvSpPr>
        <p:spPr>
          <a:xfrm>
            <a:off x="1905000" y="1905000"/>
            <a:ext cx="818343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Showcase display style</a:t>
            </a:r>
          </a:p>
        </p:txBody>
      </p:sp>
      <p:sp>
        <p:nvSpPr>
          <p:cNvPr id="1785" name="Form"/>
          <p:cNvSpPr/>
          <p:nvPr/>
        </p:nvSpPr>
        <p:spPr>
          <a:xfrm>
            <a:off x="13589000" y="961644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86" name="Rectangle 27"/>
          <p:cNvSpPr txBox="1"/>
          <p:nvPr/>
        </p:nvSpPr>
        <p:spPr>
          <a:xfrm>
            <a:off x="15426512" y="9616440"/>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Dsto urdada fosduom dolores ins etomda jam takimta sanctus esto ipsusit drin for friandam the murda insam ons indsa.</a:t>
            </a:r>
          </a:p>
        </p:txBody>
      </p:sp>
      <p:sp>
        <p:nvSpPr>
          <p:cNvPr id="1787" name="Form"/>
          <p:cNvSpPr/>
          <p:nvPr/>
        </p:nvSpPr>
        <p:spPr>
          <a:xfrm>
            <a:off x="13589000" y="6986461"/>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788" name="Rectangle 27"/>
          <p:cNvSpPr txBox="1"/>
          <p:nvPr/>
        </p:nvSpPr>
        <p:spPr>
          <a:xfrm>
            <a:off x="15426512" y="6986461"/>
            <a:ext cx="7052488"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Overo eos eta accusam eto justo erdas fors fosduom dolores etomda jam takimta sanctus esto ipsusit drin for the the num.</a:t>
            </a:r>
          </a:p>
        </p:txBody>
      </p:sp>
      <p:grpSp>
        <p:nvGrpSpPr>
          <p:cNvPr id="1792" name="Gruppieren"/>
          <p:cNvGrpSpPr/>
          <p:nvPr/>
        </p:nvGrpSpPr>
        <p:grpSpPr>
          <a:xfrm>
            <a:off x="15426512" y="4319047"/>
            <a:ext cx="5209857" cy="1270001"/>
            <a:chOff x="0" y="0"/>
            <a:chExt cx="5209856" cy="1270000"/>
          </a:xfrm>
        </p:grpSpPr>
        <p:sp>
          <p:nvSpPr>
            <p:cNvPr id="1789" name="Abgerundetes Rechteck"/>
            <p:cNvSpPr/>
            <p:nvPr/>
          </p:nvSpPr>
          <p:spPr>
            <a:xfrm>
              <a:off x="0" y="0"/>
              <a:ext cx="5209857" cy="1270000"/>
            </a:xfrm>
            <a:prstGeom prst="roundRect">
              <a:avLst>
                <a:gd name="adj" fmla="val 50000"/>
              </a:avLst>
            </a:prstGeom>
            <a:solidFill>
              <a:srgbClr val="151314"/>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790" name="FRAN MERAS"/>
            <p:cNvSpPr txBox="1"/>
            <p:nvPr/>
          </p:nvSpPr>
          <p:spPr>
            <a:xfrm>
              <a:off x="1893147" y="355600"/>
              <a:ext cx="2805606" cy="5588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t">
              <a:spAutoFit/>
            </a:bodyPr>
            <a:lstStyle>
              <a:lvl1pPr algn="l">
                <a:lnSpc>
                  <a:spcPct val="120000"/>
                </a:lnSpc>
                <a:defRPr sz="3000">
                  <a:solidFill>
                    <a:srgbClr val="FFFFFF"/>
                  </a:solidFill>
                  <a:latin typeface="+mn-lt"/>
                  <a:ea typeface="+mn-ea"/>
                  <a:cs typeface="+mn-cs"/>
                  <a:sym typeface="Proxima Nova"/>
                </a:defRPr>
              </a:lvl1pPr>
            </a:lstStyle>
            <a:p>
              <a:r>
                <a:t>FRAN MERAS</a:t>
              </a:r>
            </a:p>
          </p:txBody>
        </p:sp>
        <p:sp>
          <p:nvSpPr>
            <p:cNvPr id="1791" name="Form"/>
            <p:cNvSpPr/>
            <p:nvPr/>
          </p:nvSpPr>
          <p:spPr>
            <a:xfrm>
              <a:off x="635000" y="330199"/>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1793" name="Rectangle 27"/>
          <p:cNvSpPr txBox="1"/>
          <p:nvPr/>
        </p:nvSpPr>
        <p:spPr>
          <a:xfrm>
            <a:off x="15426512" y="2322194"/>
            <a:ext cx="7047369"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jasom rebum.</a:t>
            </a:r>
          </a:p>
        </p:txBody>
      </p:sp>
      <p:sp>
        <p:nvSpPr>
          <p:cNvPr id="3" name="Bildplatzhalter 2">
            <a:extLst>
              <a:ext uri="{FF2B5EF4-FFF2-40B4-BE49-F238E27FC236}">
                <a16:creationId xmlns:a16="http://schemas.microsoft.com/office/drawing/2014/main" id="{6FF470D4-96D8-7247-A54C-71AE74A7F1BC}"/>
              </a:ext>
            </a:extLst>
          </p:cNvPr>
          <p:cNvSpPr>
            <a:spLocks noGrp="1"/>
          </p:cNvSpPr>
          <p:nvPr>
            <p:ph type="pic" sz="quarter" idx="13"/>
          </p:nvPr>
        </p:nvSpPr>
        <p:spPr/>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8" name="Rectangle 27"/>
          <p:cNvSpPr txBox="1"/>
          <p:nvPr/>
        </p:nvSpPr>
        <p:spPr>
          <a:xfrm>
            <a:off x="17147229" y="5452109"/>
            <a:ext cx="5331771"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Dusitn druamet dorem sdomas</a:t>
            </a:r>
          </a:p>
          <a:p>
            <a:pPr algn="l">
              <a:lnSpc>
                <a:spcPct val="120000"/>
              </a:lnSpc>
              <a:defRPr sz="3000">
                <a:solidFill>
                  <a:srgbClr val="222222"/>
                </a:solidFill>
                <a:latin typeface="+mn-lt"/>
                <a:ea typeface="+mn-ea"/>
                <a:cs typeface="+mn-cs"/>
                <a:sym typeface="Proxima Nova"/>
              </a:defRPr>
            </a:pPr>
            <a:r>
              <a:t>esoamet, deras in consetet.</a:t>
            </a:r>
          </a:p>
        </p:txBody>
      </p:sp>
      <p:sp>
        <p:nvSpPr>
          <p:cNvPr id="1799" name="Rectangle 27"/>
          <p:cNvSpPr txBox="1"/>
          <p:nvPr/>
        </p:nvSpPr>
        <p:spPr>
          <a:xfrm>
            <a:off x="17147229" y="4631689"/>
            <a:ext cx="5331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Creative Photo Works</a:t>
            </a:r>
          </a:p>
        </p:txBody>
      </p:sp>
      <p:sp>
        <p:nvSpPr>
          <p:cNvPr id="1800" name="Rectangle 27"/>
          <p:cNvSpPr txBox="1"/>
          <p:nvPr/>
        </p:nvSpPr>
        <p:spPr>
          <a:xfrm>
            <a:off x="17147229" y="1913889"/>
            <a:ext cx="5331771"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12450+</a:t>
            </a:r>
          </a:p>
        </p:txBody>
      </p:sp>
      <p:sp>
        <p:nvSpPr>
          <p:cNvPr id="1801" name="Abgerundetes Rechteck"/>
          <p:cNvSpPr/>
          <p:nvPr/>
        </p:nvSpPr>
        <p:spPr>
          <a:xfrm>
            <a:off x="17159929" y="7886700"/>
            <a:ext cx="5209857" cy="1270000"/>
          </a:xfrm>
          <a:prstGeom prst="roundRect">
            <a:avLst>
              <a:gd name="adj" fmla="val 50000"/>
            </a:avLst>
          </a:prstGeom>
          <a:solidFill>
            <a:srgbClr val="FFFFFF"/>
          </a:solidFill>
          <a:ln w="25400">
            <a:solidFill>
              <a:srgbClr val="24282B"/>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802" name="FRAN MERAS"/>
          <p:cNvSpPr txBox="1"/>
          <p:nvPr/>
        </p:nvSpPr>
        <p:spPr>
          <a:xfrm>
            <a:off x="19053077" y="8242300"/>
            <a:ext cx="2805605" cy="558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FRAN MERAS</a:t>
            </a:r>
          </a:p>
        </p:txBody>
      </p:sp>
      <p:sp>
        <p:nvSpPr>
          <p:cNvPr id="1803" name="Form"/>
          <p:cNvSpPr/>
          <p:nvPr/>
        </p:nvSpPr>
        <p:spPr>
          <a:xfrm>
            <a:off x="17794929" y="8216899"/>
            <a:ext cx="603846"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24282B"/>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A56D38CA-00E8-CE49-9DDA-734C74800521}"/>
              </a:ext>
            </a:extLst>
          </p:cNvPr>
          <p:cNvSpPr>
            <a:spLocks noGrp="1"/>
          </p:cNvSpPr>
          <p:nvPr>
            <p:ph type="pic" sz="quarter" idx="13"/>
          </p:nvPr>
        </p:nvSpPr>
        <p:spPr/>
      </p:sp>
      <p:sp>
        <p:nvSpPr>
          <p:cNvPr id="5" name="Bildplatzhalter 4">
            <a:extLst>
              <a:ext uri="{FF2B5EF4-FFF2-40B4-BE49-F238E27FC236}">
                <a16:creationId xmlns:a16="http://schemas.microsoft.com/office/drawing/2014/main" id="{3477071B-E017-AE49-8335-B974A688E237}"/>
              </a:ext>
            </a:extLst>
          </p:cNvPr>
          <p:cNvSpPr>
            <a:spLocks noGrp="1"/>
          </p:cNvSpPr>
          <p:nvPr>
            <p:ph type="pic" sz="quarter" idx="14"/>
          </p:nvPr>
        </p:nvSpPr>
        <p:spPr/>
      </p:sp>
      <p:sp>
        <p:nvSpPr>
          <p:cNvPr id="7" name="Bildplatzhalter 6">
            <a:extLst>
              <a:ext uri="{FF2B5EF4-FFF2-40B4-BE49-F238E27FC236}">
                <a16:creationId xmlns:a16="http://schemas.microsoft.com/office/drawing/2014/main" id="{403756F0-E6C3-7B40-A111-1FC7878D5682}"/>
              </a:ext>
            </a:extLst>
          </p:cNvPr>
          <p:cNvSpPr>
            <a:spLocks noGrp="1"/>
          </p:cNvSpPr>
          <p:nvPr>
            <p:ph type="pic" sz="quarter" idx="15"/>
          </p:nvPr>
        </p:nvSpPr>
        <p:spPr/>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8" name="Rechteck"/>
          <p:cNvSpPr/>
          <p:nvPr/>
        </p:nvSpPr>
        <p:spPr>
          <a:xfrm>
            <a:off x="16230600" y="1905000"/>
            <a:ext cx="6248400" cy="4801897"/>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809" name="Rechteck"/>
          <p:cNvSpPr/>
          <p:nvPr/>
        </p:nvSpPr>
        <p:spPr>
          <a:xfrm>
            <a:off x="1905000" y="7009103"/>
            <a:ext cx="14071600" cy="4801897"/>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810" name="Form"/>
          <p:cNvSpPr/>
          <p:nvPr/>
        </p:nvSpPr>
        <p:spPr>
          <a:xfrm>
            <a:off x="2772426" y="8209901"/>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811" name="Rectangle 27"/>
          <p:cNvSpPr txBox="1"/>
          <p:nvPr/>
        </p:nvSpPr>
        <p:spPr>
          <a:xfrm>
            <a:off x="2708926" y="9512921"/>
            <a:ext cx="4640548"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Nostrad sea the ta sorem ipsit forna us druamet.</a:t>
            </a:r>
          </a:p>
        </p:txBody>
      </p:sp>
      <p:sp>
        <p:nvSpPr>
          <p:cNvPr id="1812" name="Rectangle 27"/>
          <p:cNvSpPr txBox="1"/>
          <p:nvPr/>
        </p:nvSpPr>
        <p:spPr>
          <a:xfrm>
            <a:off x="17034526" y="4408818"/>
            <a:ext cx="464054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Nostrad sea the ta sorem ipsit forna us druamet.</a:t>
            </a:r>
          </a:p>
        </p:txBody>
      </p:sp>
      <p:sp>
        <p:nvSpPr>
          <p:cNvPr id="1813" name="Form"/>
          <p:cNvSpPr/>
          <p:nvPr/>
        </p:nvSpPr>
        <p:spPr>
          <a:xfrm>
            <a:off x="17098026" y="3152139"/>
            <a:ext cx="812801" cy="81010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5C2151CA-CB8F-4A40-8E0E-FF62F9BC60EC}"/>
              </a:ext>
            </a:extLst>
          </p:cNvPr>
          <p:cNvSpPr>
            <a:spLocks noGrp="1"/>
          </p:cNvSpPr>
          <p:nvPr>
            <p:ph type="pic" sz="quarter" idx="13"/>
          </p:nvPr>
        </p:nvSpPr>
        <p:spPr/>
      </p:sp>
      <p:sp>
        <p:nvSpPr>
          <p:cNvPr id="5" name="Bildplatzhalter 4">
            <a:extLst>
              <a:ext uri="{FF2B5EF4-FFF2-40B4-BE49-F238E27FC236}">
                <a16:creationId xmlns:a16="http://schemas.microsoft.com/office/drawing/2014/main" id="{785562A0-3083-8D41-A099-99750EBC15F2}"/>
              </a:ext>
            </a:extLst>
          </p:cNvPr>
          <p:cNvSpPr>
            <a:spLocks noGrp="1"/>
          </p:cNvSpPr>
          <p:nvPr>
            <p:ph type="pic" sz="quarter" idx="14"/>
          </p:nvPr>
        </p:nvSpPr>
        <p:spPr/>
      </p:sp>
      <p:sp>
        <p:nvSpPr>
          <p:cNvPr id="7" name="Bildplatzhalter 6">
            <a:extLst>
              <a:ext uri="{FF2B5EF4-FFF2-40B4-BE49-F238E27FC236}">
                <a16:creationId xmlns:a16="http://schemas.microsoft.com/office/drawing/2014/main" id="{E7667BA5-FA5B-194A-B22D-C4ED50A14695}"/>
              </a:ext>
            </a:extLst>
          </p:cNvPr>
          <p:cNvSpPr>
            <a:spLocks noGrp="1"/>
          </p:cNvSpPr>
          <p:nvPr>
            <p:ph type="pic" sz="quarter" idx="15"/>
          </p:nvPr>
        </p:nvSpPr>
        <p:spPr/>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a:extLst>
              <a:ext uri="{FF2B5EF4-FFF2-40B4-BE49-F238E27FC236}">
                <a16:creationId xmlns:a16="http://schemas.microsoft.com/office/drawing/2014/main" id="{07B7CAAB-0A1C-8E4F-89FB-8548FFB688FE}"/>
              </a:ext>
            </a:extLst>
          </p:cNvPr>
          <p:cNvGrpSpPr/>
          <p:nvPr/>
        </p:nvGrpSpPr>
        <p:grpSpPr>
          <a:xfrm>
            <a:off x="13462000" y="2921000"/>
            <a:ext cx="7404257" cy="14938507"/>
            <a:chOff x="15377" y="0"/>
            <a:chExt cx="7404256" cy="14938506"/>
          </a:xfrm>
        </p:grpSpPr>
        <p:grpSp>
          <p:nvGrpSpPr>
            <p:cNvPr id="10" name="Gruppieren">
              <a:extLst>
                <a:ext uri="{FF2B5EF4-FFF2-40B4-BE49-F238E27FC236}">
                  <a16:creationId xmlns:a16="http://schemas.microsoft.com/office/drawing/2014/main" id="{E9E56617-2143-C64F-B5CC-765EB79315FF}"/>
                </a:ext>
              </a:extLst>
            </p:cNvPr>
            <p:cNvGrpSpPr/>
            <p:nvPr/>
          </p:nvGrpSpPr>
          <p:grpSpPr>
            <a:xfrm>
              <a:off x="15377" y="1935502"/>
              <a:ext cx="217490" cy="3593882"/>
              <a:chOff x="0" y="0"/>
              <a:chExt cx="217488" cy="3593880"/>
            </a:xfrm>
          </p:grpSpPr>
          <p:sp>
            <p:nvSpPr>
              <p:cNvPr id="18" name="Form">
                <a:extLst>
                  <a:ext uri="{FF2B5EF4-FFF2-40B4-BE49-F238E27FC236}">
                    <a16:creationId xmlns:a16="http://schemas.microsoft.com/office/drawing/2014/main" id="{A95707B2-A08B-9A42-8AB4-90710C628004}"/>
                  </a:ext>
                </a:extLst>
              </p:cNvPr>
              <p:cNvSpPr/>
              <p:nvPr/>
            </p:nvSpPr>
            <p:spPr>
              <a:xfrm>
                <a:off x="0" y="0"/>
                <a:ext cx="180897" cy="55609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8FEA37E1-EBED-E04F-A0DD-F45E34269048}"/>
                  </a:ext>
                </a:extLst>
              </p:cNvPr>
              <p:cNvSpPr/>
              <p:nvPr/>
            </p:nvSpPr>
            <p:spPr>
              <a:xfrm>
                <a:off x="0" y="1235250"/>
                <a:ext cx="217489" cy="105017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8F607171-ED08-BE4A-84E8-6F46D8D12005}"/>
                  </a:ext>
                </a:extLst>
              </p:cNvPr>
              <p:cNvSpPr/>
              <p:nvPr/>
            </p:nvSpPr>
            <p:spPr>
              <a:xfrm>
                <a:off x="0" y="2571154"/>
                <a:ext cx="180897" cy="102272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1" name="Form">
              <a:extLst>
                <a:ext uri="{FF2B5EF4-FFF2-40B4-BE49-F238E27FC236}">
                  <a16:creationId xmlns:a16="http://schemas.microsoft.com/office/drawing/2014/main" id="{4A94976C-CEFF-F140-95D3-4C56BA170094}"/>
                </a:ext>
              </a:extLst>
            </p:cNvPr>
            <p:cNvSpPr/>
            <p:nvPr/>
          </p:nvSpPr>
          <p:spPr>
            <a:xfrm>
              <a:off x="7266185" y="3384146"/>
              <a:ext cx="153450" cy="1816557"/>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2" name="Gruppieren">
              <a:extLst>
                <a:ext uri="{FF2B5EF4-FFF2-40B4-BE49-F238E27FC236}">
                  <a16:creationId xmlns:a16="http://schemas.microsoft.com/office/drawing/2014/main" id="{54806818-951F-4746-8927-9EB8BFFCE08A}"/>
                </a:ext>
              </a:extLst>
            </p:cNvPr>
            <p:cNvGrpSpPr/>
            <p:nvPr/>
          </p:nvGrpSpPr>
          <p:grpSpPr>
            <a:xfrm>
              <a:off x="67341" y="0"/>
              <a:ext cx="7295349" cy="14938507"/>
              <a:chOff x="0" y="0"/>
              <a:chExt cx="7295347" cy="14938506"/>
            </a:xfrm>
          </p:grpSpPr>
          <p:sp>
            <p:nvSpPr>
              <p:cNvPr id="13" name="Abgerundetes Rechteck">
                <a:extLst>
                  <a:ext uri="{FF2B5EF4-FFF2-40B4-BE49-F238E27FC236}">
                    <a16:creationId xmlns:a16="http://schemas.microsoft.com/office/drawing/2014/main" id="{E2836E38-F4AB-4E44-894B-3E4353903D85}"/>
                  </a:ext>
                </a:extLst>
              </p:cNvPr>
              <p:cNvSpPr/>
              <p:nvPr/>
            </p:nvSpPr>
            <p:spPr>
              <a:xfrm>
                <a:off x="0" y="0"/>
                <a:ext cx="7295348" cy="14938507"/>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6A71B0F6-11C3-3A4A-9844-F7CFD6EAF5A2}"/>
                  </a:ext>
                </a:extLst>
              </p:cNvPr>
              <p:cNvSpPr/>
              <p:nvPr/>
            </p:nvSpPr>
            <p:spPr>
              <a:xfrm>
                <a:off x="122017" y="53317"/>
                <a:ext cx="7051312" cy="14831869"/>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8A2DDC2F-148F-4C4A-A16E-E06D076EDF65}"/>
                  </a:ext>
                </a:extLst>
              </p:cNvPr>
              <p:cNvSpPr/>
              <p:nvPr/>
            </p:nvSpPr>
            <p:spPr>
              <a:xfrm>
                <a:off x="56270" y="119065"/>
                <a:ext cx="7182808" cy="14700375"/>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6F1ECF4F-884C-3343-8BF9-9BA8D85E719A}"/>
                  </a:ext>
                </a:extLst>
              </p:cNvPr>
              <p:cNvSpPr/>
              <p:nvPr/>
            </p:nvSpPr>
            <p:spPr>
              <a:xfrm>
                <a:off x="132975" y="204967"/>
                <a:ext cx="7029397" cy="14528572"/>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 name="Abgerundetes Rechteck">
                <a:extLst>
                  <a:ext uri="{FF2B5EF4-FFF2-40B4-BE49-F238E27FC236}">
                    <a16:creationId xmlns:a16="http://schemas.microsoft.com/office/drawing/2014/main" id="{028F7F9E-30EB-2F4C-A30A-BEC44585A38E}"/>
                  </a:ext>
                </a:extLst>
              </p:cNvPr>
              <p:cNvSpPr/>
              <p:nvPr/>
            </p:nvSpPr>
            <p:spPr>
              <a:xfrm>
                <a:off x="235984" y="155657"/>
                <a:ext cx="6823379" cy="14651646"/>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17D759C8-C50E-2047-BC42-68D7F0C70EA3}"/>
              </a:ext>
            </a:extLst>
          </p:cNvPr>
          <p:cNvSpPr>
            <a:spLocks noGrp="1"/>
          </p:cNvSpPr>
          <p:nvPr>
            <p:ph type="pic" idx="18"/>
          </p:nvPr>
        </p:nvSpPr>
        <p:spPr/>
      </p:sp>
      <p:sp>
        <p:nvSpPr>
          <p:cNvPr id="3" name="Rectangle 27">
            <a:extLst>
              <a:ext uri="{FF2B5EF4-FFF2-40B4-BE49-F238E27FC236}">
                <a16:creationId xmlns:a16="http://schemas.microsoft.com/office/drawing/2014/main" id="{D8834D39-BFFF-C049-82AD-6B4243FF15F9}"/>
              </a:ext>
            </a:extLst>
          </p:cNvPr>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Mobile Mockup</a:t>
            </a:r>
          </a:p>
        </p:txBody>
      </p:sp>
      <p:sp>
        <p:nvSpPr>
          <p:cNvPr id="4" name="Abgerundetes Rechteck">
            <a:extLst>
              <a:ext uri="{FF2B5EF4-FFF2-40B4-BE49-F238E27FC236}">
                <a16:creationId xmlns:a16="http://schemas.microsoft.com/office/drawing/2014/main" id="{922E4320-9AF8-974F-B6B1-D9BCD31BA6BF}"/>
              </a:ext>
            </a:extLst>
          </p:cNvPr>
          <p:cNvSpPr/>
          <p:nvPr/>
        </p:nvSpPr>
        <p:spPr>
          <a:xfrm>
            <a:off x="1905000" y="9733280"/>
            <a:ext cx="5209857" cy="1270001"/>
          </a:xfrm>
          <a:prstGeom prst="roundRect">
            <a:avLst>
              <a:gd name="adj" fmla="val 50000"/>
            </a:avLst>
          </a:prstGeom>
          <a:solidFill>
            <a:srgbClr val="FFFFFF"/>
          </a:solidFill>
          <a:ln w="25400">
            <a:solidFill>
              <a:srgbClr val="24282B"/>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5" name="DROP IMAGES">
            <a:extLst>
              <a:ext uri="{FF2B5EF4-FFF2-40B4-BE49-F238E27FC236}">
                <a16:creationId xmlns:a16="http://schemas.microsoft.com/office/drawing/2014/main" id="{A326574B-2536-7C48-AF6D-282A6B4C5121}"/>
              </a:ext>
            </a:extLst>
          </p:cNvPr>
          <p:cNvSpPr txBox="1"/>
          <p:nvPr/>
        </p:nvSpPr>
        <p:spPr>
          <a:xfrm>
            <a:off x="3798147" y="10088880"/>
            <a:ext cx="2805606"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DROP IMAGES</a:t>
            </a:r>
          </a:p>
        </p:txBody>
      </p:sp>
      <p:sp>
        <p:nvSpPr>
          <p:cNvPr id="6" name="Rectangle 27">
            <a:extLst>
              <a:ext uri="{FF2B5EF4-FFF2-40B4-BE49-F238E27FC236}">
                <a16:creationId xmlns:a16="http://schemas.microsoft.com/office/drawing/2014/main" id="{A216EC38-1988-6A4F-AD6B-DA5F90D26ADA}"/>
              </a:ext>
            </a:extLst>
          </p:cNvPr>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7" name="Rectangle 27">
            <a:extLst>
              <a:ext uri="{FF2B5EF4-FFF2-40B4-BE49-F238E27FC236}">
                <a16:creationId xmlns:a16="http://schemas.microsoft.com/office/drawing/2014/main" id="{76C77377-0363-B348-9B2C-AF8311E298A3}"/>
              </a:ext>
            </a:extLst>
          </p:cNvPr>
          <p:cNvSpPr txBox="1"/>
          <p:nvPr/>
        </p:nvSpPr>
        <p:spPr>
          <a:xfrm>
            <a:off x="1905000" y="6235699"/>
            <a:ext cx="818343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druamet.</a:t>
            </a:r>
          </a:p>
        </p:txBody>
      </p:sp>
      <p:sp>
        <p:nvSpPr>
          <p:cNvPr id="8" name="Form">
            <a:extLst>
              <a:ext uri="{FF2B5EF4-FFF2-40B4-BE49-F238E27FC236}">
                <a16:creationId xmlns:a16="http://schemas.microsoft.com/office/drawing/2014/main" id="{707C8EE4-C784-6B48-8E02-F7C783FC5393}"/>
              </a:ext>
            </a:extLst>
          </p:cNvPr>
          <p:cNvSpPr/>
          <p:nvPr/>
        </p:nvSpPr>
        <p:spPr>
          <a:xfrm>
            <a:off x="2667000" y="10088880"/>
            <a:ext cx="611982" cy="525860"/>
          </a:xfrm>
          <a:custGeom>
            <a:avLst/>
            <a:gdLst/>
            <a:ahLst/>
            <a:cxnLst>
              <a:cxn ang="0">
                <a:pos x="wd2" y="hd2"/>
              </a:cxn>
              <a:cxn ang="5400000">
                <a:pos x="wd2" y="hd2"/>
              </a:cxn>
              <a:cxn ang="10800000">
                <a:pos x="wd2" y="hd2"/>
              </a:cxn>
              <a:cxn ang="16200000">
                <a:pos x="wd2" y="hd2"/>
              </a:cxn>
            </a:cxnLst>
            <a:rect l="0" t="0" r="r" b="b"/>
            <a:pathLst>
              <a:path w="21600" h="21600" extrusionOk="0">
                <a:moveTo>
                  <a:pt x="7886" y="0"/>
                </a:moveTo>
                <a:cubicBezTo>
                  <a:pt x="7662" y="0"/>
                  <a:pt x="7444" y="98"/>
                  <a:pt x="7354" y="359"/>
                </a:cubicBezTo>
                <a:lnTo>
                  <a:pt x="6135" y="3440"/>
                </a:lnTo>
                <a:lnTo>
                  <a:pt x="588" y="3440"/>
                </a:lnTo>
                <a:cubicBezTo>
                  <a:pt x="275" y="3440"/>
                  <a:pt x="0" y="3759"/>
                  <a:pt x="0" y="4124"/>
                </a:cubicBezTo>
                <a:lnTo>
                  <a:pt x="0" y="20915"/>
                </a:lnTo>
                <a:cubicBezTo>
                  <a:pt x="0" y="21280"/>
                  <a:pt x="275" y="21600"/>
                  <a:pt x="588" y="21600"/>
                </a:cubicBezTo>
                <a:lnTo>
                  <a:pt x="20984" y="21600"/>
                </a:lnTo>
                <a:cubicBezTo>
                  <a:pt x="21297" y="21600"/>
                  <a:pt x="21510" y="21333"/>
                  <a:pt x="21600" y="20915"/>
                </a:cubicBezTo>
                <a:lnTo>
                  <a:pt x="21600" y="4124"/>
                </a:lnTo>
                <a:cubicBezTo>
                  <a:pt x="21600" y="3759"/>
                  <a:pt x="21339" y="3440"/>
                  <a:pt x="21026" y="3440"/>
                </a:cubicBezTo>
                <a:lnTo>
                  <a:pt x="15507" y="3440"/>
                </a:lnTo>
                <a:lnTo>
                  <a:pt x="14204" y="359"/>
                </a:lnTo>
                <a:cubicBezTo>
                  <a:pt x="14069" y="150"/>
                  <a:pt x="13896" y="0"/>
                  <a:pt x="13672" y="0"/>
                </a:cubicBezTo>
                <a:lnTo>
                  <a:pt x="7886" y="0"/>
                </a:lnTo>
                <a:close/>
                <a:moveTo>
                  <a:pt x="8209" y="1353"/>
                </a:moveTo>
                <a:lnTo>
                  <a:pt x="13265" y="1353"/>
                </a:lnTo>
                <a:lnTo>
                  <a:pt x="14568" y="4434"/>
                </a:lnTo>
                <a:cubicBezTo>
                  <a:pt x="14703" y="4643"/>
                  <a:pt x="14876" y="4793"/>
                  <a:pt x="15100" y="4793"/>
                </a:cubicBezTo>
                <a:lnTo>
                  <a:pt x="20395" y="4793"/>
                </a:lnTo>
                <a:lnTo>
                  <a:pt x="20395" y="20296"/>
                </a:lnTo>
                <a:lnTo>
                  <a:pt x="1121" y="20296"/>
                </a:lnTo>
                <a:lnTo>
                  <a:pt x="1121" y="4793"/>
                </a:lnTo>
                <a:lnTo>
                  <a:pt x="6458" y="4793"/>
                </a:lnTo>
                <a:cubicBezTo>
                  <a:pt x="6682" y="4793"/>
                  <a:pt x="6900" y="4695"/>
                  <a:pt x="6990" y="4434"/>
                </a:cubicBezTo>
                <a:lnTo>
                  <a:pt x="8209" y="1353"/>
                </a:lnTo>
                <a:close/>
                <a:moveTo>
                  <a:pt x="10800" y="7303"/>
                </a:moveTo>
                <a:cubicBezTo>
                  <a:pt x="8469" y="7303"/>
                  <a:pt x="6584" y="9497"/>
                  <a:pt x="6584" y="12210"/>
                </a:cubicBezTo>
                <a:cubicBezTo>
                  <a:pt x="6584" y="14923"/>
                  <a:pt x="8469" y="17117"/>
                  <a:pt x="10800" y="17117"/>
                </a:cubicBezTo>
                <a:cubicBezTo>
                  <a:pt x="13131" y="17117"/>
                  <a:pt x="15016" y="14923"/>
                  <a:pt x="15016" y="12210"/>
                </a:cubicBezTo>
                <a:cubicBezTo>
                  <a:pt x="15016" y="9497"/>
                  <a:pt x="13131" y="7303"/>
                  <a:pt x="10800" y="7303"/>
                </a:cubicBezTo>
                <a:close/>
                <a:moveTo>
                  <a:pt x="10800" y="8656"/>
                </a:moveTo>
                <a:cubicBezTo>
                  <a:pt x="12503" y="8656"/>
                  <a:pt x="13840" y="10280"/>
                  <a:pt x="13840" y="12210"/>
                </a:cubicBezTo>
                <a:cubicBezTo>
                  <a:pt x="13840" y="14140"/>
                  <a:pt x="12503" y="15748"/>
                  <a:pt x="10800" y="15748"/>
                </a:cubicBezTo>
                <a:cubicBezTo>
                  <a:pt x="9141" y="15748"/>
                  <a:pt x="7746" y="14140"/>
                  <a:pt x="7746" y="12210"/>
                </a:cubicBezTo>
                <a:cubicBezTo>
                  <a:pt x="7746" y="10280"/>
                  <a:pt x="9097" y="8656"/>
                  <a:pt x="10800" y="865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21" name="Gruppieren">
            <a:extLst>
              <a:ext uri="{FF2B5EF4-FFF2-40B4-BE49-F238E27FC236}">
                <a16:creationId xmlns:a16="http://schemas.microsoft.com/office/drawing/2014/main" id="{B26DD74B-147A-824A-95DB-D7781E15FA18}"/>
              </a:ext>
            </a:extLst>
          </p:cNvPr>
          <p:cNvGrpSpPr/>
          <p:nvPr/>
        </p:nvGrpSpPr>
        <p:grpSpPr>
          <a:xfrm>
            <a:off x="15219077" y="3111020"/>
            <a:ext cx="3905485" cy="636034"/>
            <a:chOff x="0" y="0"/>
            <a:chExt cx="3905484" cy="636033"/>
          </a:xfrm>
        </p:grpSpPr>
        <p:grpSp>
          <p:nvGrpSpPr>
            <p:cNvPr id="22" name="Gruppieren">
              <a:extLst>
                <a:ext uri="{FF2B5EF4-FFF2-40B4-BE49-F238E27FC236}">
                  <a16:creationId xmlns:a16="http://schemas.microsoft.com/office/drawing/2014/main" id="{45AE9CC7-8D6A-A34C-BDD9-162F7052E324}"/>
                </a:ext>
              </a:extLst>
            </p:cNvPr>
            <p:cNvGrpSpPr/>
            <p:nvPr/>
          </p:nvGrpSpPr>
          <p:grpSpPr>
            <a:xfrm>
              <a:off x="-1" y="0"/>
              <a:ext cx="3905486" cy="636034"/>
              <a:chOff x="0" y="0"/>
              <a:chExt cx="3905484" cy="636033"/>
            </a:xfrm>
          </p:grpSpPr>
          <p:grpSp>
            <p:nvGrpSpPr>
              <p:cNvPr id="29" name="Gruppieren">
                <a:extLst>
                  <a:ext uri="{FF2B5EF4-FFF2-40B4-BE49-F238E27FC236}">
                    <a16:creationId xmlns:a16="http://schemas.microsoft.com/office/drawing/2014/main" id="{953DEC60-32C8-144F-96C0-A3C1EFFD2688}"/>
                  </a:ext>
                </a:extLst>
              </p:cNvPr>
              <p:cNvGrpSpPr/>
              <p:nvPr/>
            </p:nvGrpSpPr>
            <p:grpSpPr>
              <a:xfrm>
                <a:off x="0" y="129911"/>
                <a:ext cx="3905485" cy="506123"/>
                <a:chOff x="0" y="0"/>
                <a:chExt cx="3905484" cy="506121"/>
              </a:xfrm>
            </p:grpSpPr>
            <p:sp>
              <p:nvSpPr>
                <p:cNvPr id="31" name="Form">
                  <a:extLst>
                    <a:ext uri="{FF2B5EF4-FFF2-40B4-BE49-F238E27FC236}">
                      <a16:creationId xmlns:a16="http://schemas.microsoft.com/office/drawing/2014/main" id="{0465CC3E-8665-D94C-ABED-ED170468B9B1}"/>
                    </a:ext>
                  </a:extLst>
                </p:cNvPr>
                <p:cNvSpPr/>
                <p:nvPr/>
              </p:nvSpPr>
              <p:spPr>
                <a:xfrm>
                  <a:off x="0" y="0"/>
                  <a:ext cx="163926" cy="163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34282AA2-6B4C-A447-BDDA-46B42AAB17D8}"/>
                    </a:ext>
                  </a:extLst>
                </p:cNvPr>
                <p:cNvSpPr/>
                <p:nvPr/>
              </p:nvSpPr>
              <p:spPr>
                <a:xfrm>
                  <a:off x="151092" y="0"/>
                  <a:ext cx="3603300" cy="506122"/>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3" name="Form">
                  <a:extLst>
                    <a:ext uri="{FF2B5EF4-FFF2-40B4-BE49-F238E27FC236}">
                      <a16:creationId xmlns:a16="http://schemas.microsoft.com/office/drawing/2014/main" id="{585D688D-11F2-F84D-954E-77CDF8303F75}"/>
                    </a:ext>
                  </a:extLst>
                </p:cNvPr>
                <p:cNvSpPr/>
                <p:nvPr/>
              </p:nvSpPr>
              <p:spPr>
                <a:xfrm flipH="1">
                  <a:off x="3741558" y="0"/>
                  <a:ext cx="163927" cy="1639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30" name="Rechteck">
                <a:extLst>
                  <a:ext uri="{FF2B5EF4-FFF2-40B4-BE49-F238E27FC236}">
                    <a16:creationId xmlns:a16="http://schemas.microsoft.com/office/drawing/2014/main" id="{1F47BD1C-A972-A447-B0FC-C44D5FE4E1E8}"/>
                  </a:ext>
                </a:extLst>
              </p:cNvPr>
              <p:cNvSpPr/>
              <p:nvPr/>
            </p:nvSpPr>
            <p:spPr>
              <a:xfrm>
                <a:off x="6623" y="0"/>
                <a:ext cx="3892239" cy="129912"/>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3" name="Gruppieren">
              <a:extLst>
                <a:ext uri="{FF2B5EF4-FFF2-40B4-BE49-F238E27FC236}">
                  <a16:creationId xmlns:a16="http://schemas.microsoft.com/office/drawing/2014/main" id="{33EF88AA-96CC-D447-81C0-9CC7AE36EEA0}"/>
                </a:ext>
              </a:extLst>
            </p:cNvPr>
            <p:cNvGrpSpPr/>
            <p:nvPr/>
          </p:nvGrpSpPr>
          <p:grpSpPr>
            <a:xfrm>
              <a:off x="1264590" y="225751"/>
              <a:ext cx="1376304" cy="153776"/>
              <a:chOff x="1054689" y="186388"/>
              <a:chExt cx="1376303" cy="153775"/>
            </a:xfrm>
          </p:grpSpPr>
          <p:sp>
            <p:nvSpPr>
              <p:cNvPr id="24" name="Form">
                <a:extLst>
                  <a:ext uri="{FF2B5EF4-FFF2-40B4-BE49-F238E27FC236}">
                    <a16:creationId xmlns:a16="http://schemas.microsoft.com/office/drawing/2014/main" id="{69D686A2-D0CE-FF43-B949-A0B7BB7887F2}"/>
                  </a:ext>
                </a:extLst>
              </p:cNvPr>
              <p:cNvSpPr/>
              <p:nvPr/>
            </p:nvSpPr>
            <p:spPr>
              <a:xfrm>
                <a:off x="1054689" y="217143"/>
                <a:ext cx="963535" cy="92266"/>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5" name="Gruppieren">
                <a:extLst>
                  <a:ext uri="{FF2B5EF4-FFF2-40B4-BE49-F238E27FC236}">
                    <a16:creationId xmlns:a16="http://schemas.microsoft.com/office/drawing/2014/main" id="{DB5127DC-1AD1-5341-BF68-2C492487C3FD}"/>
                  </a:ext>
                </a:extLst>
              </p:cNvPr>
              <p:cNvGrpSpPr/>
              <p:nvPr/>
            </p:nvGrpSpPr>
            <p:grpSpPr>
              <a:xfrm>
                <a:off x="2277218" y="186388"/>
                <a:ext cx="153776" cy="153776"/>
                <a:chOff x="0" y="0"/>
                <a:chExt cx="153775" cy="153775"/>
              </a:xfrm>
            </p:grpSpPr>
            <p:sp>
              <p:nvSpPr>
                <p:cNvPr id="26" name="Form">
                  <a:extLst>
                    <a:ext uri="{FF2B5EF4-FFF2-40B4-BE49-F238E27FC236}">
                      <a16:creationId xmlns:a16="http://schemas.microsoft.com/office/drawing/2014/main" id="{D4FBE74C-9A9C-2846-8361-D2EC45A9486D}"/>
                    </a:ext>
                  </a:extLst>
                </p:cNvPr>
                <p:cNvSpPr/>
                <p:nvPr/>
              </p:nvSpPr>
              <p:spPr>
                <a:xfrm>
                  <a:off x="0" y="-1"/>
                  <a:ext cx="153776" cy="153777"/>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D48E2C8E-BF0D-9646-B381-64B827921291}"/>
                    </a:ext>
                  </a:extLst>
                </p:cNvPr>
                <p:cNvSpPr/>
                <p:nvPr/>
              </p:nvSpPr>
              <p:spPr>
                <a:xfrm>
                  <a:off x="23140" y="22765"/>
                  <a:ext cx="113343" cy="113645"/>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8" name="Form">
                  <a:extLst>
                    <a:ext uri="{FF2B5EF4-FFF2-40B4-BE49-F238E27FC236}">
                      <a16:creationId xmlns:a16="http://schemas.microsoft.com/office/drawing/2014/main" id="{79D63648-469D-DF4B-8B79-187EB315D9F6}"/>
                    </a:ext>
                  </a:extLst>
                </p:cNvPr>
                <p:cNvSpPr/>
                <p:nvPr/>
              </p:nvSpPr>
              <p:spPr>
                <a:xfrm>
                  <a:off x="45573" y="45499"/>
                  <a:ext cx="88280" cy="87178"/>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3831771257"/>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3AA7912-5818-E641-912C-CABE4F18B264}"/>
              </a:ext>
            </a:extLst>
          </p:cNvPr>
          <p:cNvSpPr>
            <a:spLocks noGrp="1"/>
          </p:cNvSpPr>
          <p:nvPr>
            <p:ph type="pic" sz="quarter" idx="13"/>
          </p:nvPr>
        </p:nvSpPr>
        <p:spPr/>
      </p:sp>
      <p:sp>
        <p:nvSpPr>
          <p:cNvPr id="5" name="Bildplatzhalter 4">
            <a:extLst>
              <a:ext uri="{FF2B5EF4-FFF2-40B4-BE49-F238E27FC236}">
                <a16:creationId xmlns:a16="http://schemas.microsoft.com/office/drawing/2014/main" id="{9AA71CBD-3DE2-194D-B688-58BAA2F61119}"/>
              </a:ext>
            </a:extLst>
          </p:cNvPr>
          <p:cNvSpPr>
            <a:spLocks noGrp="1"/>
          </p:cNvSpPr>
          <p:nvPr>
            <p:ph type="pic" sz="quarter" idx="16"/>
          </p:nvPr>
        </p:nvSpPr>
        <p:spPr/>
      </p:sp>
      <p:sp>
        <p:nvSpPr>
          <p:cNvPr id="7" name="Bildplatzhalter 6">
            <a:extLst>
              <a:ext uri="{FF2B5EF4-FFF2-40B4-BE49-F238E27FC236}">
                <a16:creationId xmlns:a16="http://schemas.microsoft.com/office/drawing/2014/main" id="{F66D6AC1-9E28-774C-BA39-2B30E4841C18}"/>
              </a:ext>
            </a:extLst>
          </p:cNvPr>
          <p:cNvSpPr>
            <a:spLocks noGrp="1"/>
          </p:cNvSpPr>
          <p:nvPr>
            <p:ph type="pic" sz="quarter" idx="14"/>
          </p:nvPr>
        </p:nvSpPr>
        <p:spPr/>
      </p:sp>
      <p:sp>
        <p:nvSpPr>
          <p:cNvPr id="9" name="Bildplatzhalter 8">
            <a:extLst>
              <a:ext uri="{FF2B5EF4-FFF2-40B4-BE49-F238E27FC236}">
                <a16:creationId xmlns:a16="http://schemas.microsoft.com/office/drawing/2014/main" id="{8815CFCD-650F-644F-9B4E-109F17340218}"/>
              </a:ext>
            </a:extLst>
          </p:cNvPr>
          <p:cNvSpPr>
            <a:spLocks noGrp="1"/>
          </p:cNvSpPr>
          <p:nvPr>
            <p:ph type="pic" sz="half" idx="15"/>
          </p:nvPr>
        </p:nvSpPr>
        <p:spPr/>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Rectangle 27"/>
          <p:cNvSpPr txBox="1"/>
          <p:nvPr/>
        </p:nvSpPr>
        <p:spPr>
          <a:xfrm>
            <a:off x="11557496" y="6234429"/>
            <a:ext cx="9397504"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The Company</a:t>
            </a:r>
          </a:p>
        </p:txBody>
      </p:sp>
      <p:sp>
        <p:nvSpPr>
          <p:cNvPr id="727" name="Maorem eso ipsum dolor sit amet, derasm consetetur sadipscing elitromas. Sedma diam dnie nonumy eirmod tempor invidunt utony the labore etodre dolore magna aliquyam desando frond iron lares in this greadon."/>
          <p:cNvSpPr txBox="1"/>
          <p:nvPr/>
        </p:nvSpPr>
        <p:spPr>
          <a:xfrm>
            <a:off x="11557496" y="8366759"/>
            <a:ext cx="10921504"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Maorem eso ipsum dolor sit amet, derasm consetetur sadipscing elitromas. Sedma diam dnie nonumy eirmod tempor invidunt utony the labore etodre dolore magna aliquyam desando frond iron lares in this greadon.</a:t>
            </a:r>
          </a:p>
        </p:txBody>
      </p:sp>
      <p:sp>
        <p:nvSpPr>
          <p:cNvPr id="728" name="Rectangle 27"/>
          <p:cNvSpPr txBox="1"/>
          <p:nvPr/>
        </p:nvSpPr>
        <p:spPr>
          <a:xfrm>
            <a:off x="11557496" y="4622800"/>
            <a:ext cx="10921504"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ESDA MEOetoa jasom.</a:t>
            </a:r>
          </a:p>
        </p:txBody>
      </p:sp>
      <p:sp>
        <p:nvSpPr>
          <p:cNvPr id="3" name="Bildplatzhalter 2">
            <a:extLst>
              <a:ext uri="{FF2B5EF4-FFF2-40B4-BE49-F238E27FC236}">
                <a16:creationId xmlns:a16="http://schemas.microsoft.com/office/drawing/2014/main" id="{68AD3ED3-5B7D-884E-98C2-3FF2167BE94D}"/>
              </a:ext>
            </a:extLst>
          </p:cNvPr>
          <p:cNvSpPr>
            <a:spLocks noGrp="1"/>
          </p:cNvSpPr>
          <p:nvPr>
            <p:ph type="pic" sz="quarter" idx="13"/>
          </p:nvPr>
        </p:nvSpPr>
        <p:spPr/>
      </p:sp>
      <p:sp>
        <p:nvSpPr>
          <p:cNvPr id="5" name="Bildplatzhalter 4">
            <a:extLst>
              <a:ext uri="{FF2B5EF4-FFF2-40B4-BE49-F238E27FC236}">
                <a16:creationId xmlns:a16="http://schemas.microsoft.com/office/drawing/2014/main" id="{733AC148-2606-CD4A-9630-5E2621BD514A}"/>
              </a:ext>
            </a:extLst>
          </p:cNvPr>
          <p:cNvSpPr>
            <a:spLocks noGrp="1"/>
          </p:cNvSpPr>
          <p:nvPr>
            <p:ph type="pic" sz="quarter" idx="14"/>
          </p:nvPr>
        </p:nvSpPr>
        <p:spPr/>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 name="Rectangle 27"/>
          <p:cNvSpPr txBox="1"/>
          <p:nvPr/>
        </p:nvSpPr>
        <p:spPr>
          <a:xfrm>
            <a:off x="1905000" y="1905000"/>
            <a:ext cx="95503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Three columns text</a:t>
            </a:r>
          </a:p>
        </p:txBody>
      </p:sp>
      <p:sp>
        <p:nvSpPr>
          <p:cNvPr id="1854" name="Rectangle 27"/>
          <p:cNvSpPr txBox="1"/>
          <p:nvPr/>
        </p:nvSpPr>
        <p:spPr>
          <a:xfrm>
            <a:off x="1905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1855" name="Rectangle 27"/>
          <p:cNvSpPr txBox="1"/>
          <p:nvPr/>
        </p:nvSpPr>
        <p:spPr>
          <a:xfrm>
            <a:off x="16637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1856" name="Rectangle 27"/>
          <p:cNvSpPr txBox="1"/>
          <p:nvPr/>
        </p:nvSpPr>
        <p:spPr>
          <a:xfrm>
            <a:off x="9271000" y="7874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1857" name="Rectangle 27"/>
          <p:cNvSpPr txBox="1"/>
          <p:nvPr/>
        </p:nvSpPr>
        <p:spPr>
          <a:xfrm>
            <a:off x="16637000" y="190500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1858" name="Rectangle 27"/>
          <p:cNvSpPr txBox="1"/>
          <p:nvPr/>
        </p:nvSpPr>
        <p:spPr>
          <a:xfrm>
            <a:off x="1909036" y="4622800"/>
            <a:ext cx="1213746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IN THE inrebum.</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930D9EDA-B8E1-0A40-A0A8-946DA5B5C7B1}"/>
              </a:ext>
            </a:extLst>
          </p:cNvPr>
          <p:cNvSpPr>
            <a:spLocks noGrp="1"/>
          </p:cNvSpPr>
          <p:nvPr>
            <p:ph type="pic" idx="13"/>
          </p:nvPr>
        </p:nvSpPr>
        <p:spPr/>
      </p:sp>
      <p:sp>
        <p:nvSpPr>
          <p:cNvPr id="1861" name="Rectangle 27"/>
          <p:cNvSpPr txBox="1"/>
          <p:nvPr/>
        </p:nvSpPr>
        <p:spPr>
          <a:xfrm>
            <a:off x="1905000" y="1905000"/>
            <a:ext cx="4221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Portfolio</a:t>
            </a:r>
          </a:p>
        </p:txBody>
      </p:sp>
      <p:sp>
        <p:nvSpPr>
          <p:cNvPr id="1865" name="Rectangle 27"/>
          <p:cNvSpPr txBox="1"/>
          <p:nvPr/>
        </p:nvSpPr>
        <p:spPr>
          <a:xfrm>
            <a:off x="1909036" y="4622800"/>
            <a:ext cx="4416157" cy="199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THE inrebum.</a:t>
            </a:r>
          </a:p>
        </p:txBody>
      </p:sp>
      <p:sp>
        <p:nvSpPr>
          <p:cNvPr id="1866" name="Rectangle 27"/>
          <p:cNvSpPr txBox="1"/>
          <p:nvPr/>
        </p:nvSpPr>
        <p:spPr>
          <a:xfrm>
            <a:off x="1905000" y="7429500"/>
            <a:ext cx="4424230" cy="4937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insa mero druamet.</a:t>
            </a:r>
          </a:p>
        </p:txBody>
      </p:sp>
      <p:sp>
        <p:nvSpPr>
          <p:cNvPr id="1862" name="Rechteck"/>
          <p:cNvSpPr/>
          <p:nvPr/>
        </p:nvSpPr>
        <p:spPr>
          <a:xfrm>
            <a:off x="8039100" y="7632303"/>
            <a:ext cx="8305800" cy="6083697"/>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863" name="Rectangle 27"/>
          <p:cNvSpPr txBox="1"/>
          <p:nvPr/>
        </p:nvSpPr>
        <p:spPr>
          <a:xfrm>
            <a:off x="9906000" y="10357137"/>
            <a:ext cx="4572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rPr dirty="0" err="1"/>
              <a:t>Colita</a:t>
            </a:r>
            <a:r>
              <a:rPr dirty="0"/>
              <a:t> </a:t>
            </a:r>
            <a:r>
              <a:rPr dirty="0" err="1"/>
              <a:t>kuasd</a:t>
            </a:r>
            <a:r>
              <a:rPr dirty="0"/>
              <a:t> </a:t>
            </a:r>
            <a:r>
              <a:rPr dirty="0" err="1"/>
              <a:t>bergren</a:t>
            </a:r>
            <a:r>
              <a:rPr dirty="0"/>
              <a:t>, </a:t>
            </a:r>
            <a:r>
              <a:rPr dirty="0" err="1"/>
              <a:t>nosotrad</a:t>
            </a:r>
            <a:r>
              <a:rPr dirty="0"/>
              <a:t> sea the </a:t>
            </a:r>
            <a:r>
              <a:rPr dirty="0" err="1"/>
              <a:t>takimta</a:t>
            </a:r>
            <a:r>
              <a:rPr dirty="0"/>
              <a:t> </a:t>
            </a:r>
            <a:r>
              <a:rPr dirty="0" err="1"/>
              <a:t>drin</a:t>
            </a:r>
            <a:r>
              <a:rPr dirty="0"/>
              <a:t> for the </a:t>
            </a:r>
            <a:r>
              <a:rPr dirty="0" err="1"/>
              <a:t>druamet</a:t>
            </a:r>
            <a:r>
              <a:rPr dirty="0"/>
              <a:t>.</a:t>
            </a:r>
          </a:p>
        </p:txBody>
      </p:sp>
      <p:sp>
        <p:nvSpPr>
          <p:cNvPr id="1864" name="Rectangle 27"/>
          <p:cNvSpPr txBox="1"/>
          <p:nvPr/>
        </p:nvSpPr>
        <p:spPr>
          <a:xfrm>
            <a:off x="9652000" y="9008397"/>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Modern Works</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1" name="Rectangle 27"/>
          <p:cNvSpPr txBox="1"/>
          <p:nvPr/>
        </p:nvSpPr>
        <p:spPr>
          <a:xfrm>
            <a:off x="1905000" y="1905000"/>
            <a:ext cx="635000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Gallery slide</a:t>
            </a:r>
          </a:p>
        </p:txBody>
      </p:sp>
      <p:sp>
        <p:nvSpPr>
          <p:cNvPr id="1872" name="Rectangle 27"/>
          <p:cNvSpPr txBox="1"/>
          <p:nvPr/>
        </p:nvSpPr>
        <p:spPr>
          <a:xfrm>
            <a:off x="1909036" y="4622800"/>
            <a:ext cx="9547057"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THE inrebum.</a:t>
            </a:r>
          </a:p>
        </p:txBody>
      </p:sp>
      <p:sp>
        <p:nvSpPr>
          <p:cNvPr id="1873" name="Rectangle 27"/>
          <p:cNvSpPr txBox="1"/>
          <p:nvPr/>
        </p:nvSpPr>
        <p:spPr>
          <a:xfrm>
            <a:off x="14706229" y="2435859"/>
            <a:ext cx="777277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1874" name="Rectangle 27"/>
          <p:cNvSpPr txBox="1"/>
          <p:nvPr/>
        </p:nvSpPr>
        <p:spPr>
          <a:xfrm>
            <a:off x="14706229" y="3241039"/>
            <a:ext cx="777277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do meram takimata svero eos eta accusam etao justo fosduom dolores etomda jamda takimta sanctus esto ipsusit drin for the the murda insam ons.</a:t>
            </a:r>
          </a:p>
        </p:txBody>
      </p:sp>
      <p:sp>
        <p:nvSpPr>
          <p:cNvPr id="3" name="Bildplatzhalter 2">
            <a:extLst>
              <a:ext uri="{FF2B5EF4-FFF2-40B4-BE49-F238E27FC236}">
                <a16:creationId xmlns:a16="http://schemas.microsoft.com/office/drawing/2014/main" id="{625034A2-E186-C543-8BCD-48DA89E7F7C0}"/>
              </a:ext>
            </a:extLst>
          </p:cNvPr>
          <p:cNvSpPr>
            <a:spLocks noGrp="1"/>
          </p:cNvSpPr>
          <p:nvPr>
            <p:ph type="pic" sz="quarter" idx="13"/>
          </p:nvPr>
        </p:nvSpPr>
        <p:spPr/>
      </p:sp>
      <p:sp>
        <p:nvSpPr>
          <p:cNvPr id="5" name="Bildplatzhalter 4">
            <a:extLst>
              <a:ext uri="{FF2B5EF4-FFF2-40B4-BE49-F238E27FC236}">
                <a16:creationId xmlns:a16="http://schemas.microsoft.com/office/drawing/2014/main" id="{8177CB40-8A2C-0349-964E-53136D6F0D06}"/>
              </a:ext>
            </a:extLst>
          </p:cNvPr>
          <p:cNvSpPr>
            <a:spLocks noGrp="1"/>
          </p:cNvSpPr>
          <p:nvPr>
            <p:ph type="pic" sz="quarter" idx="15"/>
          </p:nvPr>
        </p:nvSpPr>
        <p:spPr/>
      </p:sp>
      <p:sp>
        <p:nvSpPr>
          <p:cNvPr id="7" name="Bildplatzhalter 6">
            <a:extLst>
              <a:ext uri="{FF2B5EF4-FFF2-40B4-BE49-F238E27FC236}">
                <a16:creationId xmlns:a16="http://schemas.microsoft.com/office/drawing/2014/main" id="{53D7504A-5DE4-3C4C-B523-D2EFA3752B5D}"/>
              </a:ext>
            </a:extLst>
          </p:cNvPr>
          <p:cNvSpPr>
            <a:spLocks noGrp="1"/>
          </p:cNvSpPr>
          <p:nvPr>
            <p:ph type="pic" sz="quarter" idx="14"/>
          </p:nvPr>
        </p:nvSpPr>
        <p:spPr/>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F97EFFAD-9201-7E43-8B70-AB4D2917C92F}"/>
              </a:ext>
            </a:extLst>
          </p:cNvPr>
          <p:cNvSpPr>
            <a:spLocks noGrp="1"/>
          </p:cNvSpPr>
          <p:nvPr>
            <p:ph type="pic" sz="half" idx="13"/>
          </p:nvPr>
        </p:nvSpPr>
        <p:spPr/>
      </p:sp>
      <p:sp>
        <p:nvSpPr>
          <p:cNvPr id="5" name="Bildplatzhalter 4">
            <a:extLst>
              <a:ext uri="{FF2B5EF4-FFF2-40B4-BE49-F238E27FC236}">
                <a16:creationId xmlns:a16="http://schemas.microsoft.com/office/drawing/2014/main" id="{28EA781F-13F1-884C-880E-3C5538136900}"/>
              </a:ext>
            </a:extLst>
          </p:cNvPr>
          <p:cNvSpPr>
            <a:spLocks noGrp="1"/>
          </p:cNvSpPr>
          <p:nvPr>
            <p:ph type="pic" sz="half" idx="14"/>
          </p:nvPr>
        </p:nvSpPr>
        <p:spPr/>
      </p:sp>
      <p:sp>
        <p:nvSpPr>
          <p:cNvPr id="1878" name="Quadrat"/>
          <p:cNvSpPr/>
          <p:nvPr/>
        </p:nvSpPr>
        <p:spPr>
          <a:xfrm>
            <a:off x="9652000" y="4318000"/>
            <a:ext cx="5080000" cy="5080000"/>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879" name="Rectangle 27"/>
          <p:cNvSpPr txBox="1"/>
          <p:nvPr/>
        </p:nvSpPr>
        <p:spPr>
          <a:xfrm>
            <a:off x="9979885" y="6583680"/>
            <a:ext cx="442423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rPr dirty="0"/>
              <a:t>CLEAN SYLE</a:t>
            </a: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 name="Rectangle 27"/>
          <p:cNvSpPr txBox="1"/>
          <p:nvPr/>
        </p:nvSpPr>
        <p:spPr>
          <a:xfrm>
            <a:off x="1905000" y="1905000"/>
            <a:ext cx="95503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What clients say</a:t>
            </a:r>
          </a:p>
        </p:txBody>
      </p:sp>
      <p:sp>
        <p:nvSpPr>
          <p:cNvPr id="1885" name="One Style"/>
          <p:cNvSpPr txBox="1"/>
          <p:nvPr/>
        </p:nvSpPr>
        <p:spPr>
          <a:xfrm>
            <a:off x="4115061" y="7108244"/>
            <a:ext cx="2861968"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One Style</a:t>
            </a:r>
          </a:p>
        </p:txBody>
      </p:sp>
      <p:sp>
        <p:nvSpPr>
          <p:cNvPr id="1886" name="BRAS MILLO"/>
          <p:cNvSpPr txBox="1"/>
          <p:nvPr/>
        </p:nvSpPr>
        <p:spPr>
          <a:xfrm>
            <a:off x="4122933" y="6534203"/>
            <a:ext cx="2861968"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BRAS MILLO</a:t>
            </a:r>
          </a:p>
        </p:txBody>
      </p:sp>
      <p:sp>
        <p:nvSpPr>
          <p:cNvPr id="1887" name="Nosotra seada the meram takita sanctus est vero eos et accusam eto justno the fosduo dolores etomamo."/>
          <p:cNvSpPr txBox="1"/>
          <p:nvPr/>
        </p:nvSpPr>
        <p:spPr>
          <a:xfrm>
            <a:off x="1905000" y="8493776"/>
            <a:ext cx="5079901" cy="2197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Nosotra seada the meram takita sanctus est vero eos et accusam eto justno the fosduo dolores etomamo.</a:t>
            </a:r>
          </a:p>
        </p:txBody>
      </p:sp>
      <p:sp>
        <p:nvSpPr>
          <p:cNvPr id="1888" name="The Company"/>
          <p:cNvSpPr txBox="1"/>
          <p:nvPr/>
        </p:nvSpPr>
        <p:spPr>
          <a:xfrm>
            <a:off x="19609161" y="7124738"/>
            <a:ext cx="28619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The Company</a:t>
            </a:r>
          </a:p>
        </p:txBody>
      </p:sp>
      <p:sp>
        <p:nvSpPr>
          <p:cNvPr id="1889" name="PIER SOROS"/>
          <p:cNvSpPr txBox="1"/>
          <p:nvPr/>
        </p:nvSpPr>
        <p:spPr>
          <a:xfrm>
            <a:off x="19617033" y="6550698"/>
            <a:ext cx="2861968"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PIER SOROS</a:t>
            </a:r>
          </a:p>
        </p:txBody>
      </p:sp>
      <p:sp>
        <p:nvSpPr>
          <p:cNvPr id="1890" name="Nosotra seada the meram takita sanctus est vero eos et accusam eto justno the fosduo dolores etomamo."/>
          <p:cNvSpPr txBox="1"/>
          <p:nvPr/>
        </p:nvSpPr>
        <p:spPr>
          <a:xfrm>
            <a:off x="17399099" y="8510270"/>
            <a:ext cx="5079901" cy="2197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Nosotra seada the meram takita sanctus est vero eos et accusam eto justno the fosduo dolores etomamo.</a:t>
            </a:r>
          </a:p>
        </p:txBody>
      </p:sp>
      <p:sp>
        <p:nvSpPr>
          <p:cNvPr id="1891" name="New System"/>
          <p:cNvSpPr txBox="1"/>
          <p:nvPr/>
        </p:nvSpPr>
        <p:spPr>
          <a:xfrm>
            <a:off x="11858174" y="7108244"/>
            <a:ext cx="2861968"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New System</a:t>
            </a:r>
          </a:p>
        </p:txBody>
      </p:sp>
      <p:sp>
        <p:nvSpPr>
          <p:cNvPr id="1892" name="TOM SMITH"/>
          <p:cNvSpPr txBox="1"/>
          <p:nvPr/>
        </p:nvSpPr>
        <p:spPr>
          <a:xfrm>
            <a:off x="11866047" y="6534203"/>
            <a:ext cx="2861967"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10000"/>
              </a:lnSpc>
              <a:defRPr sz="3000" b="1">
                <a:solidFill>
                  <a:srgbClr val="151314"/>
                </a:solidFill>
                <a:latin typeface="+mn-lt"/>
                <a:ea typeface="+mn-ea"/>
                <a:cs typeface="+mn-cs"/>
                <a:sym typeface="Proxima Nova"/>
              </a:defRPr>
            </a:lvl1pPr>
          </a:lstStyle>
          <a:p>
            <a:r>
              <a:t>TOM SMITH</a:t>
            </a:r>
          </a:p>
        </p:txBody>
      </p:sp>
      <p:sp>
        <p:nvSpPr>
          <p:cNvPr id="1893" name="Nosotra seada the meram takita sanctus est vero eos et accusam eto justno the fosduo dolores etomamo."/>
          <p:cNvSpPr txBox="1"/>
          <p:nvPr/>
        </p:nvSpPr>
        <p:spPr>
          <a:xfrm>
            <a:off x="9648113" y="8493776"/>
            <a:ext cx="5079902" cy="2197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l">
              <a:lnSpc>
                <a:spcPct val="120000"/>
              </a:lnSpc>
              <a:defRPr sz="3000">
                <a:solidFill>
                  <a:srgbClr val="222222"/>
                </a:solidFill>
                <a:latin typeface="+mn-lt"/>
                <a:ea typeface="+mn-ea"/>
                <a:cs typeface="+mn-cs"/>
                <a:sym typeface="Proxima Nova"/>
              </a:defRPr>
            </a:lvl1pPr>
          </a:lstStyle>
          <a:p>
            <a:r>
              <a:t>Nosotra seada the meram takita sanctus est vero eos et accusam eto justno the fosduo dolores etomamo.</a:t>
            </a:r>
          </a:p>
        </p:txBody>
      </p:sp>
      <p:sp>
        <p:nvSpPr>
          <p:cNvPr id="3" name="Bildplatzhalter 2">
            <a:extLst>
              <a:ext uri="{FF2B5EF4-FFF2-40B4-BE49-F238E27FC236}">
                <a16:creationId xmlns:a16="http://schemas.microsoft.com/office/drawing/2014/main" id="{AC2B585C-C803-3A40-9C0F-799F149C8DFF}"/>
              </a:ext>
            </a:extLst>
          </p:cNvPr>
          <p:cNvSpPr>
            <a:spLocks noGrp="1"/>
          </p:cNvSpPr>
          <p:nvPr>
            <p:ph type="pic" sz="quarter" idx="13"/>
          </p:nvPr>
        </p:nvSpPr>
        <p:spPr/>
      </p:sp>
      <p:sp>
        <p:nvSpPr>
          <p:cNvPr id="5" name="Bildplatzhalter 4">
            <a:extLst>
              <a:ext uri="{FF2B5EF4-FFF2-40B4-BE49-F238E27FC236}">
                <a16:creationId xmlns:a16="http://schemas.microsoft.com/office/drawing/2014/main" id="{F7BD0339-7BF8-1544-BD42-D3F19779EB5F}"/>
              </a:ext>
            </a:extLst>
          </p:cNvPr>
          <p:cNvSpPr>
            <a:spLocks noGrp="1"/>
          </p:cNvSpPr>
          <p:nvPr>
            <p:ph type="pic" sz="quarter" idx="15"/>
          </p:nvPr>
        </p:nvSpPr>
        <p:spPr/>
      </p:sp>
      <p:sp>
        <p:nvSpPr>
          <p:cNvPr id="7" name="Bildplatzhalter 6">
            <a:extLst>
              <a:ext uri="{FF2B5EF4-FFF2-40B4-BE49-F238E27FC236}">
                <a16:creationId xmlns:a16="http://schemas.microsoft.com/office/drawing/2014/main" id="{C98CABD9-A096-5840-A517-AAA613FAF39A}"/>
              </a:ext>
            </a:extLst>
          </p:cNvPr>
          <p:cNvSpPr>
            <a:spLocks noGrp="1"/>
          </p:cNvSpPr>
          <p:nvPr>
            <p:ph type="pic" sz="quarter" idx="14"/>
          </p:nvPr>
        </p:nvSpPr>
        <p:spPr/>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6"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Wide Image</a:t>
            </a:r>
          </a:p>
        </p:txBody>
      </p:sp>
      <p:sp>
        <p:nvSpPr>
          <p:cNvPr id="1897" name="Rectangle 27"/>
          <p:cNvSpPr txBox="1"/>
          <p:nvPr/>
        </p:nvSpPr>
        <p:spPr>
          <a:xfrm>
            <a:off x="12958037" y="2110739"/>
            <a:ext cx="9525000"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Dolores etomda jam takimta sanctus esto ipsusit drin for the the murda insam ons indas bruds merasa druamet.</a:t>
            </a:r>
          </a:p>
        </p:txBody>
      </p:sp>
      <p:sp>
        <p:nvSpPr>
          <p:cNvPr id="3" name="Bildplatzhalter 2">
            <a:extLst>
              <a:ext uri="{FF2B5EF4-FFF2-40B4-BE49-F238E27FC236}">
                <a16:creationId xmlns:a16="http://schemas.microsoft.com/office/drawing/2014/main" id="{F6BEFA7D-5F88-3B44-80AF-A5FBA537A11A}"/>
              </a:ext>
            </a:extLst>
          </p:cNvPr>
          <p:cNvSpPr>
            <a:spLocks noGrp="1"/>
          </p:cNvSpPr>
          <p:nvPr>
            <p:ph type="pic" idx="13"/>
          </p:nvPr>
        </p:nvSpPr>
        <p:spPr/>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F0E3C2FA-EEB2-B045-A367-E1BE0A24B2BF}"/>
              </a:ext>
            </a:extLst>
          </p:cNvPr>
          <p:cNvSpPr>
            <a:spLocks noGrp="1"/>
          </p:cNvSpPr>
          <p:nvPr>
            <p:ph type="pic" idx="13"/>
          </p:nvPr>
        </p:nvSpPr>
        <p:spPr/>
      </p:sp>
      <p:sp>
        <p:nvSpPr>
          <p:cNvPr id="1900" name="Kreis"/>
          <p:cNvSpPr/>
          <p:nvPr/>
        </p:nvSpPr>
        <p:spPr>
          <a:xfrm>
            <a:off x="-7103691" y="-1947491"/>
            <a:ext cx="18017382" cy="18017382"/>
          </a:xfrm>
          <a:prstGeom prst="ellipse">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901" name="Rectangle 27"/>
          <p:cNvSpPr txBox="1"/>
          <p:nvPr/>
        </p:nvSpPr>
        <p:spPr>
          <a:xfrm>
            <a:off x="2794000" y="7993380"/>
            <a:ext cx="4572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Nosotrad sea the takimta sorem ipsusit drin for the druamet.</a:t>
            </a:r>
          </a:p>
        </p:txBody>
      </p:sp>
      <p:sp>
        <p:nvSpPr>
          <p:cNvPr id="1902" name="Rectangle 27"/>
          <p:cNvSpPr txBox="1"/>
          <p:nvPr/>
        </p:nvSpPr>
        <p:spPr>
          <a:xfrm>
            <a:off x="2540000" y="6713219"/>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Furda meras</a:t>
            </a:r>
          </a:p>
        </p:txBody>
      </p:sp>
      <p:sp>
        <p:nvSpPr>
          <p:cNvPr id="1903" name="Form"/>
          <p:cNvSpPr/>
          <p:nvPr/>
        </p:nvSpPr>
        <p:spPr>
          <a:xfrm>
            <a:off x="4274873" y="4076699"/>
            <a:ext cx="1610254" cy="1625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5" name="Rectangle 27"/>
          <p:cNvSpPr txBox="1"/>
          <p:nvPr/>
        </p:nvSpPr>
        <p:spPr>
          <a:xfrm>
            <a:off x="1909877" y="7874000"/>
            <a:ext cx="20569123"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seada dero meram takimata sanctus est Lorem sus At vero eos eta accusam eto justo fosduo dolores etomda jam rebum. Steot clita kuasd gubergren, nosotrad sea the takimta sanctus est Lorem ipsusit drin for the druamet. At vero eos et accusam eto drer justo dresoma fosduo dolores etoma jamos rebum. Steo clita kuasd fruda gubergren, nosotra seada meram takimata sanctus est Lorem sus At vero eos et accusam eto justo fosduo dolores etoma jam rebum. Steot clita kuasd gubergren, nosotrad sea takimata sanctus est Lorem ipsusit frand drin for the druamet. Deteo clita kuasd fruda gubergren, nosotra the seada dero meram takimata sanctus est Lorem sus At vero eos eta accusam eto justo fosduo dolores etomda jamo clita kuasd fruda gubergren, nosotra seada dero meram.</a:t>
            </a:r>
          </a:p>
        </p:txBody>
      </p:sp>
      <p:sp>
        <p:nvSpPr>
          <p:cNvPr id="1906" name="Rectangle 27"/>
          <p:cNvSpPr txBox="1"/>
          <p:nvPr/>
        </p:nvSpPr>
        <p:spPr>
          <a:xfrm>
            <a:off x="1905000" y="1905000"/>
            <a:ext cx="7238901"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Full with text</a:t>
            </a:r>
          </a:p>
        </p:txBody>
      </p:sp>
      <p:sp>
        <p:nvSpPr>
          <p:cNvPr id="1907" name="Rectangle 27"/>
          <p:cNvSpPr txBox="1"/>
          <p:nvPr/>
        </p:nvSpPr>
        <p:spPr>
          <a:xfrm>
            <a:off x="1905000" y="4622800"/>
            <a:ext cx="11506002"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Uno etoa jaom froan modern clean creative design.</a:t>
            </a: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9" name="Rechteck"/>
          <p:cNvSpPr/>
          <p:nvPr/>
        </p:nvSpPr>
        <p:spPr>
          <a:xfrm>
            <a:off x="1905000" y="4622800"/>
            <a:ext cx="10922000" cy="7823200"/>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1910"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Workflow</a:t>
            </a:r>
          </a:p>
        </p:txBody>
      </p:sp>
      <p:sp>
        <p:nvSpPr>
          <p:cNvPr id="1911" name="Rectangle 27"/>
          <p:cNvSpPr txBox="1"/>
          <p:nvPr/>
        </p:nvSpPr>
        <p:spPr>
          <a:xfrm>
            <a:off x="2540000" y="929893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FFFFFF"/>
                </a:solidFill>
                <a:latin typeface="+mn-lt"/>
                <a:ea typeface="+mn-ea"/>
                <a:cs typeface="+mn-cs"/>
                <a:sym typeface="Proxima Nova"/>
              </a:defRPr>
            </a:lvl1pPr>
          </a:lstStyle>
          <a:p>
            <a:r>
              <a:t>2.</a:t>
            </a:r>
          </a:p>
        </p:txBody>
      </p:sp>
      <p:sp>
        <p:nvSpPr>
          <p:cNvPr id="1912" name="Rectangle 27"/>
          <p:cNvSpPr txBox="1"/>
          <p:nvPr/>
        </p:nvSpPr>
        <p:spPr>
          <a:xfrm>
            <a:off x="5232400" y="9616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Deot clita kuasd gubergren, nosotrad seat the os takimta sancem ipsusit drin for the druamet comda.</a:t>
            </a:r>
          </a:p>
        </p:txBody>
      </p:sp>
      <p:sp>
        <p:nvSpPr>
          <p:cNvPr id="1913" name="Rectangle 27"/>
          <p:cNvSpPr txBox="1"/>
          <p:nvPr/>
        </p:nvSpPr>
        <p:spPr>
          <a:xfrm>
            <a:off x="2540000" y="530605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FFFFFF"/>
                </a:solidFill>
                <a:latin typeface="+mn-lt"/>
                <a:ea typeface="+mn-ea"/>
                <a:cs typeface="+mn-cs"/>
                <a:sym typeface="Proxima Nova"/>
              </a:defRPr>
            </a:lvl1pPr>
          </a:lstStyle>
          <a:p>
            <a:r>
              <a:t>1.</a:t>
            </a:r>
          </a:p>
        </p:txBody>
      </p:sp>
      <p:sp>
        <p:nvSpPr>
          <p:cNvPr id="1914" name="Rectangle 27"/>
          <p:cNvSpPr txBox="1"/>
          <p:nvPr/>
        </p:nvSpPr>
        <p:spPr>
          <a:xfrm>
            <a:off x="5232400" y="5679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Deot clita kuasd gubergren, nosotrad seat the os takimta sancem ipsusit drin for the druamet comda.</a:t>
            </a:r>
          </a:p>
        </p:txBody>
      </p:sp>
      <p:sp>
        <p:nvSpPr>
          <p:cNvPr id="1915" name="Rectangle 27"/>
          <p:cNvSpPr txBox="1"/>
          <p:nvPr/>
        </p:nvSpPr>
        <p:spPr>
          <a:xfrm>
            <a:off x="14719300" y="530605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3.</a:t>
            </a:r>
          </a:p>
        </p:txBody>
      </p:sp>
      <p:sp>
        <p:nvSpPr>
          <p:cNvPr id="1916" name="Rectangle 27"/>
          <p:cNvSpPr txBox="1"/>
          <p:nvPr/>
        </p:nvSpPr>
        <p:spPr>
          <a:xfrm>
            <a:off x="17411700" y="5679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917" name="Rectangle 27"/>
          <p:cNvSpPr txBox="1"/>
          <p:nvPr/>
        </p:nvSpPr>
        <p:spPr>
          <a:xfrm>
            <a:off x="14719300" y="9298939"/>
            <a:ext cx="26924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4.</a:t>
            </a:r>
          </a:p>
        </p:txBody>
      </p:sp>
      <p:sp>
        <p:nvSpPr>
          <p:cNvPr id="1918" name="Rectangle 27"/>
          <p:cNvSpPr txBox="1"/>
          <p:nvPr/>
        </p:nvSpPr>
        <p:spPr>
          <a:xfrm>
            <a:off x="17411700" y="9616440"/>
            <a:ext cx="5079802"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1919" name="Derasm consetetur sadipscing elitromas edma diam dnie nonumy eirmod tempor invidunt utony the labore magna aliquyam desando frond."/>
          <p:cNvSpPr txBox="1"/>
          <p:nvPr/>
        </p:nvSpPr>
        <p:spPr>
          <a:xfrm>
            <a:off x="14719300" y="1905000"/>
            <a:ext cx="7759701"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Derasm consetetur sadipscing elitromas edma diam dnie nonumy eirmod tempor invidunt utony the labore magna aliquyam desando frond.</a:t>
            </a: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a:extLst>
              <a:ext uri="{FF2B5EF4-FFF2-40B4-BE49-F238E27FC236}">
                <a16:creationId xmlns:a16="http://schemas.microsoft.com/office/drawing/2014/main" id="{AD1FF2D6-4471-1742-A762-4A2547C61B18}"/>
              </a:ext>
            </a:extLst>
          </p:cNvPr>
          <p:cNvGrpSpPr/>
          <p:nvPr/>
        </p:nvGrpSpPr>
        <p:grpSpPr>
          <a:xfrm>
            <a:off x="9719719" y="1905000"/>
            <a:ext cx="4944562" cy="9975933"/>
            <a:chOff x="10269" y="0"/>
            <a:chExt cx="4944561" cy="9975932"/>
          </a:xfrm>
        </p:grpSpPr>
        <p:grpSp>
          <p:nvGrpSpPr>
            <p:cNvPr id="8" name="Gruppieren">
              <a:extLst>
                <a:ext uri="{FF2B5EF4-FFF2-40B4-BE49-F238E27FC236}">
                  <a16:creationId xmlns:a16="http://schemas.microsoft.com/office/drawing/2014/main" id="{020DA675-34AB-C642-919F-A928D0FAEAE3}"/>
                </a:ext>
              </a:extLst>
            </p:cNvPr>
            <p:cNvGrpSpPr/>
            <p:nvPr/>
          </p:nvGrpSpPr>
          <p:grpSpPr>
            <a:xfrm>
              <a:off x="10269" y="1292528"/>
              <a:ext cx="145240" cy="2399994"/>
              <a:chOff x="0" y="0"/>
              <a:chExt cx="145238" cy="2399993"/>
            </a:xfrm>
          </p:grpSpPr>
          <p:sp>
            <p:nvSpPr>
              <p:cNvPr id="16" name="Form">
                <a:extLst>
                  <a:ext uri="{FF2B5EF4-FFF2-40B4-BE49-F238E27FC236}">
                    <a16:creationId xmlns:a16="http://schemas.microsoft.com/office/drawing/2014/main" id="{B2C5FE3D-4AA6-8744-A6DF-CEC6363C1850}"/>
                  </a:ext>
                </a:extLst>
              </p:cNvPr>
              <p:cNvSpPr/>
              <p:nvPr/>
            </p:nvSpPr>
            <p:spPr>
              <a:xfrm>
                <a:off x="0" y="0"/>
                <a:ext cx="120803" cy="3713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7" name="Form">
                <a:extLst>
                  <a:ext uri="{FF2B5EF4-FFF2-40B4-BE49-F238E27FC236}">
                    <a16:creationId xmlns:a16="http://schemas.microsoft.com/office/drawing/2014/main" id="{348B1129-7405-3746-9A44-A12446CB1CFA}"/>
                  </a:ext>
                </a:extLst>
              </p:cNvPr>
              <p:cNvSpPr/>
              <p:nvPr/>
            </p:nvSpPr>
            <p:spPr>
              <a:xfrm>
                <a:off x="0" y="824900"/>
                <a:ext cx="145239" cy="70130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DFA48EE3-A2D1-CC4C-A109-0C57BAD2E6B2}"/>
                  </a:ext>
                </a:extLst>
              </p:cNvPr>
              <p:cNvSpPr/>
              <p:nvPr/>
            </p:nvSpPr>
            <p:spPr>
              <a:xfrm>
                <a:off x="0" y="1717016"/>
                <a:ext cx="120803" cy="68297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9" name="Form">
              <a:extLst>
                <a:ext uri="{FF2B5EF4-FFF2-40B4-BE49-F238E27FC236}">
                  <a16:creationId xmlns:a16="http://schemas.microsoft.com/office/drawing/2014/main" id="{2D678870-0832-C243-87D6-98C272E63819}"/>
                </a:ext>
              </a:extLst>
            </p:cNvPr>
            <p:cNvSpPr/>
            <p:nvPr/>
          </p:nvSpPr>
          <p:spPr>
            <a:xfrm>
              <a:off x="4852357" y="2259932"/>
              <a:ext cx="102474" cy="1213097"/>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0" name="Gruppieren">
              <a:extLst>
                <a:ext uri="{FF2B5EF4-FFF2-40B4-BE49-F238E27FC236}">
                  <a16:creationId xmlns:a16="http://schemas.microsoft.com/office/drawing/2014/main" id="{5339CCB8-2DFD-E845-B773-1C29BFFBEF72}"/>
                </a:ext>
              </a:extLst>
            </p:cNvPr>
            <p:cNvGrpSpPr/>
            <p:nvPr/>
          </p:nvGrpSpPr>
          <p:grpSpPr>
            <a:xfrm>
              <a:off x="44970" y="0"/>
              <a:ext cx="4871833" cy="9975933"/>
              <a:chOff x="0" y="0"/>
              <a:chExt cx="4871831" cy="9975932"/>
            </a:xfrm>
          </p:grpSpPr>
          <p:sp>
            <p:nvSpPr>
              <p:cNvPr id="11" name="Abgerundetes Rechteck">
                <a:extLst>
                  <a:ext uri="{FF2B5EF4-FFF2-40B4-BE49-F238E27FC236}">
                    <a16:creationId xmlns:a16="http://schemas.microsoft.com/office/drawing/2014/main" id="{624DEFBA-E160-5046-B648-266165A9EBE1}"/>
                  </a:ext>
                </a:extLst>
              </p:cNvPr>
              <p:cNvSpPr/>
              <p:nvPr/>
            </p:nvSpPr>
            <p:spPr>
              <a:xfrm>
                <a:off x="0" y="0"/>
                <a:ext cx="4871832" cy="9975933"/>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2" name="Abgerundetes Rechteck">
                <a:extLst>
                  <a:ext uri="{FF2B5EF4-FFF2-40B4-BE49-F238E27FC236}">
                    <a16:creationId xmlns:a16="http://schemas.microsoft.com/office/drawing/2014/main" id="{2792C8AB-8DE6-4A43-B2DF-D1962E07DDD9}"/>
                  </a:ext>
                </a:extLst>
              </p:cNvPr>
              <p:cNvSpPr/>
              <p:nvPr/>
            </p:nvSpPr>
            <p:spPr>
              <a:xfrm>
                <a:off x="81483" y="35605"/>
                <a:ext cx="4708865" cy="9904721"/>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102E1367-177A-A74B-8E57-D17910DE3AEC}"/>
                  </a:ext>
                </a:extLst>
              </p:cNvPr>
              <p:cNvSpPr/>
              <p:nvPr/>
            </p:nvSpPr>
            <p:spPr>
              <a:xfrm>
                <a:off x="37577" y="79511"/>
                <a:ext cx="4796678" cy="9816909"/>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5A0EA7F7-9024-444C-A6C1-FDFF35BAEB3A}"/>
                  </a:ext>
                </a:extLst>
              </p:cNvPr>
              <p:cNvSpPr/>
              <p:nvPr/>
            </p:nvSpPr>
            <p:spPr>
              <a:xfrm>
                <a:off x="88801" y="136877"/>
                <a:ext cx="4694230" cy="9702179"/>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3A80AE92-418F-FF45-8166-65783993004F}"/>
                  </a:ext>
                </a:extLst>
              </p:cNvPr>
              <p:cNvSpPr/>
              <p:nvPr/>
            </p:nvSpPr>
            <p:spPr>
              <a:xfrm>
                <a:off x="157590" y="103947"/>
                <a:ext cx="4556651" cy="9784368"/>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7E2776A4-1BA3-3146-917C-0114DFED2DE9}"/>
              </a:ext>
            </a:extLst>
          </p:cNvPr>
          <p:cNvSpPr>
            <a:spLocks noGrp="1"/>
          </p:cNvSpPr>
          <p:nvPr>
            <p:ph type="pic" idx="18"/>
          </p:nvPr>
        </p:nvSpPr>
        <p:spPr/>
      </p:sp>
      <p:sp>
        <p:nvSpPr>
          <p:cNvPr id="3" name="Rectangle 27">
            <a:extLst>
              <a:ext uri="{FF2B5EF4-FFF2-40B4-BE49-F238E27FC236}">
                <a16:creationId xmlns:a16="http://schemas.microsoft.com/office/drawing/2014/main" id="{FA751CA2-8CB7-0C47-9E51-DCF3BEF23516}"/>
              </a:ext>
            </a:extLst>
          </p:cNvPr>
          <p:cNvSpPr txBox="1"/>
          <p:nvPr/>
        </p:nvSpPr>
        <p:spPr>
          <a:xfrm>
            <a:off x="1905000" y="7874000"/>
            <a:ext cx="4698753"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Apps</a:t>
            </a:r>
          </a:p>
        </p:txBody>
      </p:sp>
      <p:sp>
        <p:nvSpPr>
          <p:cNvPr id="4" name="Rectangle 27">
            <a:extLst>
              <a:ext uri="{FF2B5EF4-FFF2-40B4-BE49-F238E27FC236}">
                <a16:creationId xmlns:a16="http://schemas.microsoft.com/office/drawing/2014/main" id="{3D4CFF5A-FE18-3444-A07A-F11F61BDEDE6}"/>
              </a:ext>
            </a:extLst>
          </p:cNvPr>
          <p:cNvSpPr txBox="1"/>
          <p:nvPr/>
        </p:nvSpPr>
        <p:spPr>
          <a:xfrm>
            <a:off x="1905000" y="10165080"/>
            <a:ext cx="6096001"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Lorem sus  ipsusitn druamet. Lorem esomdo ipsos dolor sit amet, deras consetet.</a:t>
            </a:r>
          </a:p>
        </p:txBody>
      </p:sp>
      <p:sp>
        <p:nvSpPr>
          <p:cNvPr id="5" name="Rectangle 27">
            <a:extLst>
              <a:ext uri="{FF2B5EF4-FFF2-40B4-BE49-F238E27FC236}">
                <a16:creationId xmlns:a16="http://schemas.microsoft.com/office/drawing/2014/main" id="{79628789-7261-E242-9F9F-656662649FC2}"/>
              </a:ext>
            </a:extLst>
          </p:cNvPr>
          <p:cNvSpPr txBox="1"/>
          <p:nvPr/>
        </p:nvSpPr>
        <p:spPr>
          <a:xfrm>
            <a:off x="16763899" y="1905000"/>
            <a:ext cx="5715101" cy="199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the the mus rebum.</a:t>
            </a:r>
          </a:p>
        </p:txBody>
      </p:sp>
      <p:sp>
        <p:nvSpPr>
          <p:cNvPr id="6" name="Oda orem ipsusit druamet. Lorem eso ipsum dolor sit amet, derasm consetetur sadipscing elitromas. Sedma diam dnie nonumy eirmod tempor invidunt utony the labore etodre dolore magna aliquyam desando frond iron lares in this greadon.">
            <a:extLst>
              <a:ext uri="{FF2B5EF4-FFF2-40B4-BE49-F238E27FC236}">
                <a16:creationId xmlns:a16="http://schemas.microsoft.com/office/drawing/2014/main" id="{FCD775EC-54BE-1E40-8B86-44943E4D4D87}"/>
              </a:ext>
            </a:extLst>
          </p:cNvPr>
          <p:cNvSpPr txBox="1"/>
          <p:nvPr/>
        </p:nvSpPr>
        <p:spPr>
          <a:xfrm>
            <a:off x="16763899" y="4622800"/>
            <a:ext cx="5715101" cy="4399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Oda orem ipsusit druamet. Lorem eso ipsum dolor sit amet, derasm consetetur sadipscing elitromas. Sedma diam dnie nonumy eirmod tempor invidunt utony the labore etodre dolore magna aliquyam desando frond iron lares in this greadon.</a:t>
            </a:r>
          </a:p>
        </p:txBody>
      </p:sp>
      <p:grpSp>
        <p:nvGrpSpPr>
          <p:cNvPr id="19" name="Gruppieren">
            <a:extLst>
              <a:ext uri="{FF2B5EF4-FFF2-40B4-BE49-F238E27FC236}">
                <a16:creationId xmlns:a16="http://schemas.microsoft.com/office/drawing/2014/main" id="{A5964855-3A8E-A448-8FD4-6316ECAC8684}"/>
              </a:ext>
            </a:extLst>
          </p:cNvPr>
          <p:cNvGrpSpPr/>
          <p:nvPr/>
        </p:nvGrpSpPr>
        <p:grpSpPr>
          <a:xfrm>
            <a:off x="10893094" y="2031895"/>
            <a:ext cx="2608082" cy="424744"/>
            <a:chOff x="0" y="0"/>
            <a:chExt cx="2608081" cy="424742"/>
          </a:xfrm>
        </p:grpSpPr>
        <p:grpSp>
          <p:nvGrpSpPr>
            <p:cNvPr id="20" name="Gruppieren">
              <a:extLst>
                <a:ext uri="{FF2B5EF4-FFF2-40B4-BE49-F238E27FC236}">
                  <a16:creationId xmlns:a16="http://schemas.microsoft.com/office/drawing/2014/main" id="{6698A9BE-D3B6-4948-99A3-F0727DACE0EA}"/>
                </a:ext>
              </a:extLst>
            </p:cNvPr>
            <p:cNvGrpSpPr/>
            <p:nvPr/>
          </p:nvGrpSpPr>
          <p:grpSpPr>
            <a:xfrm>
              <a:off x="0" y="0"/>
              <a:ext cx="2608082" cy="424743"/>
              <a:chOff x="0" y="0"/>
              <a:chExt cx="2608081" cy="424742"/>
            </a:xfrm>
          </p:grpSpPr>
          <p:grpSp>
            <p:nvGrpSpPr>
              <p:cNvPr id="27" name="Gruppieren">
                <a:extLst>
                  <a:ext uri="{FF2B5EF4-FFF2-40B4-BE49-F238E27FC236}">
                    <a16:creationId xmlns:a16="http://schemas.microsoft.com/office/drawing/2014/main" id="{3A09A67A-5036-734C-BB1D-9A0548775C67}"/>
                  </a:ext>
                </a:extLst>
              </p:cNvPr>
              <p:cNvGrpSpPr/>
              <p:nvPr/>
            </p:nvGrpSpPr>
            <p:grpSpPr>
              <a:xfrm>
                <a:off x="0" y="86754"/>
                <a:ext cx="2608082" cy="337989"/>
                <a:chOff x="0" y="0"/>
                <a:chExt cx="2608081" cy="337987"/>
              </a:xfrm>
            </p:grpSpPr>
            <p:sp>
              <p:nvSpPr>
                <p:cNvPr id="29" name="Form">
                  <a:extLst>
                    <a:ext uri="{FF2B5EF4-FFF2-40B4-BE49-F238E27FC236}">
                      <a16:creationId xmlns:a16="http://schemas.microsoft.com/office/drawing/2014/main" id="{C4399BBE-AE73-484A-A34A-AED9FC35E51F}"/>
                    </a:ext>
                  </a:extLst>
                </p:cNvPr>
                <p:cNvSpPr/>
                <p:nvPr/>
              </p:nvSpPr>
              <p:spPr>
                <a:xfrm>
                  <a:off x="0" y="0"/>
                  <a:ext cx="109470" cy="1094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0" name="Form">
                  <a:extLst>
                    <a:ext uri="{FF2B5EF4-FFF2-40B4-BE49-F238E27FC236}">
                      <a16:creationId xmlns:a16="http://schemas.microsoft.com/office/drawing/2014/main" id="{B0A28A14-295B-AD43-8F32-F195C5744FDE}"/>
                    </a:ext>
                  </a:extLst>
                </p:cNvPr>
                <p:cNvSpPr/>
                <p:nvPr/>
              </p:nvSpPr>
              <p:spPr>
                <a:xfrm>
                  <a:off x="100899" y="0"/>
                  <a:ext cx="2406283" cy="337988"/>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D16CAB15-B6C7-5E40-8CCB-E8ADDA53B9B2}"/>
                    </a:ext>
                  </a:extLst>
                </p:cNvPr>
                <p:cNvSpPr/>
                <p:nvPr/>
              </p:nvSpPr>
              <p:spPr>
                <a:xfrm flipH="1">
                  <a:off x="2498611" y="0"/>
                  <a:ext cx="109471" cy="1094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8" name="Rechteck">
                <a:extLst>
                  <a:ext uri="{FF2B5EF4-FFF2-40B4-BE49-F238E27FC236}">
                    <a16:creationId xmlns:a16="http://schemas.microsoft.com/office/drawing/2014/main" id="{1BBD7A39-2245-6946-B79D-7167F554944F}"/>
                  </a:ext>
                </a:extLst>
              </p:cNvPr>
              <p:cNvSpPr/>
              <p:nvPr/>
            </p:nvSpPr>
            <p:spPr>
              <a:xfrm>
                <a:off x="4422" y="0"/>
                <a:ext cx="2599237" cy="86755"/>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1" name="Gruppieren">
              <a:extLst>
                <a:ext uri="{FF2B5EF4-FFF2-40B4-BE49-F238E27FC236}">
                  <a16:creationId xmlns:a16="http://schemas.microsoft.com/office/drawing/2014/main" id="{71B605E6-E7DF-B043-8D30-3AF7A1CE9A19}"/>
                </a:ext>
              </a:extLst>
            </p:cNvPr>
            <p:cNvGrpSpPr/>
            <p:nvPr/>
          </p:nvGrpSpPr>
          <p:grpSpPr>
            <a:xfrm>
              <a:off x="844493" y="150756"/>
              <a:ext cx="919096" cy="102692"/>
              <a:chOff x="704321" y="124470"/>
              <a:chExt cx="919095" cy="102690"/>
            </a:xfrm>
          </p:grpSpPr>
          <p:sp>
            <p:nvSpPr>
              <p:cNvPr id="22" name="Form">
                <a:extLst>
                  <a:ext uri="{FF2B5EF4-FFF2-40B4-BE49-F238E27FC236}">
                    <a16:creationId xmlns:a16="http://schemas.microsoft.com/office/drawing/2014/main" id="{09D05501-9681-424C-A132-07EDE16F1856}"/>
                  </a:ext>
                </a:extLst>
              </p:cNvPr>
              <p:cNvSpPr/>
              <p:nvPr/>
            </p:nvSpPr>
            <p:spPr>
              <a:xfrm>
                <a:off x="704321" y="145008"/>
                <a:ext cx="643449" cy="6161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3" name="Gruppieren">
                <a:extLst>
                  <a:ext uri="{FF2B5EF4-FFF2-40B4-BE49-F238E27FC236}">
                    <a16:creationId xmlns:a16="http://schemas.microsoft.com/office/drawing/2014/main" id="{6F898A71-27AA-0641-B809-94ECAB4EB382}"/>
                  </a:ext>
                </a:extLst>
              </p:cNvPr>
              <p:cNvGrpSpPr/>
              <p:nvPr/>
            </p:nvGrpSpPr>
            <p:grpSpPr>
              <a:xfrm>
                <a:off x="1520725" y="124470"/>
                <a:ext cx="102692" cy="102692"/>
                <a:chOff x="0" y="0"/>
                <a:chExt cx="102690" cy="102690"/>
              </a:xfrm>
            </p:grpSpPr>
            <p:sp>
              <p:nvSpPr>
                <p:cNvPr id="24" name="Form">
                  <a:extLst>
                    <a:ext uri="{FF2B5EF4-FFF2-40B4-BE49-F238E27FC236}">
                      <a16:creationId xmlns:a16="http://schemas.microsoft.com/office/drawing/2014/main" id="{F4D5B619-F5AF-414B-8EC6-0497B70B821A}"/>
                    </a:ext>
                  </a:extLst>
                </p:cNvPr>
                <p:cNvSpPr/>
                <p:nvPr/>
              </p:nvSpPr>
              <p:spPr>
                <a:xfrm>
                  <a:off x="0" y="-1"/>
                  <a:ext cx="102691" cy="10269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5" name="Form">
                  <a:extLst>
                    <a:ext uri="{FF2B5EF4-FFF2-40B4-BE49-F238E27FC236}">
                      <a16:creationId xmlns:a16="http://schemas.microsoft.com/office/drawing/2014/main" id="{99F075D8-9810-AB41-9E6B-E4A27A0D048B}"/>
                    </a:ext>
                  </a:extLst>
                </p:cNvPr>
                <p:cNvSpPr/>
                <p:nvPr/>
              </p:nvSpPr>
              <p:spPr>
                <a:xfrm>
                  <a:off x="15453" y="15202"/>
                  <a:ext cx="75690" cy="75892"/>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563AA792-3D58-9E40-9462-3E85665B4670}"/>
                    </a:ext>
                  </a:extLst>
                </p:cNvPr>
                <p:cNvSpPr/>
                <p:nvPr/>
              </p:nvSpPr>
              <p:spPr>
                <a:xfrm>
                  <a:off x="30433" y="30384"/>
                  <a:ext cx="58954" cy="58218"/>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9042941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 name="Rechteck"/>
          <p:cNvSpPr/>
          <p:nvPr/>
        </p:nvSpPr>
        <p:spPr>
          <a:xfrm>
            <a:off x="0" y="-1"/>
            <a:ext cx="12191821" cy="4622801"/>
          </a:xfrm>
          <a:prstGeom prst="rect">
            <a:avLst/>
          </a:prstGeom>
          <a:solidFill>
            <a:srgbClr val="111111"/>
          </a:solidFill>
          <a:ln w="12700">
            <a:miter lim="400000"/>
          </a:ln>
        </p:spPr>
        <p:txBody>
          <a:bodyPr lIns="50800" tIns="50800" rIns="50800" bIns="50800" anchor="ctr"/>
          <a:lstStyle/>
          <a:p>
            <a:pPr>
              <a:defRPr sz="3200">
                <a:solidFill>
                  <a:srgbClr val="0A9BA0"/>
                </a:solidFill>
                <a:latin typeface="Helvetica Light"/>
                <a:ea typeface="Helvetica Light"/>
                <a:cs typeface="Helvetica Light"/>
                <a:sym typeface="Helvetica Light"/>
              </a:defRPr>
            </a:pPr>
            <a:endParaRPr/>
          </a:p>
        </p:txBody>
      </p:sp>
      <p:sp>
        <p:nvSpPr>
          <p:cNvPr id="732" name="Rectangle 27"/>
          <p:cNvSpPr txBox="1"/>
          <p:nvPr/>
        </p:nvSpPr>
        <p:spPr>
          <a:xfrm>
            <a:off x="14215336" y="2969260"/>
            <a:ext cx="8267701"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eO jasom rebum.</a:t>
            </a:r>
          </a:p>
        </p:txBody>
      </p:sp>
      <p:sp>
        <p:nvSpPr>
          <p:cNvPr id="733" name="Rectangle 27"/>
          <p:cNvSpPr txBox="1"/>
          <p:nvPr/>
        </p:nvSpPr>
        <p:spPr>
          <a:xfrm>
            <a:off x="14211300" y="4582159"/>
            <a:ext cx="82677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 Dorn asot clita them kuasd gumdas nosma idama.</a:t>
            </a:r>
          </a:p>
        </p:txBody>
      </p:sp>
      <p:grpSp>
        <p:nvGrpSpPr>
          <p:cNvPr id="736" name="Gruppieren"/>
          <p:cNvGrpSpPr/>
          <p:nvPr/>
        </p:nvGrpSpPr>
        <p:grpSpPr>
          <a:xfrm>
            <a:off x="14215336" y="10035539"/>
            <a:ext cx="3809138" cy="1775462"/>
            <a:chOff x="0" y="0"/>
            <a:chExt cx="3809136" cy="1775460"/>
          </a:xfrm>
        </p:grpSpPr>
        <p:sp>
          <p:nvSpPr>
            <p:cNvPr id="734" name="Rectangle 27"/>
            <p:cNvSpPr txBox="1"/>
            <p:nvPr/>
          </p:nvSpPr>
          <p:spPr>
            <a:xfrm>
              <a:off x="0" y="0"/>
              <a:ext cx="3809136" cy="548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odoma.</a:t>
              </a:r>
            </a:p>
          </p:txBody>
        </p:sp>
        <p:sp>
          <p:nvSpPr>
            <p:cNvPr id="735" name="Rectangle 27"/>
            <p:cNvSpPr txBox="1"/>
            <p:nvPr/>
          </p:nvSpPr>
          <p:spPr>
            <a:xfrm>
              <a:off x="0" y="678180"/>
              <a:ext cx="3809137" cy="10972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defRPr sz="3000">
                  <a:solidFill>
                    <a:srgbClr val="222222"/>
                  </a:solidFill>
                  <a:latin typeface="+mn-lt"/>
                  <a:ea typeface="+mn-ea"/>
                  <a:cs typeface="+mn-cs"/>
                  <a:sym typeface="Proxima Nova"/>
                </a:defRPr>
              </a:lvl1pPr>
            </a:lstStyle>
            <a:p>
              <a:r>
                <a:t>Eem sus  ipsusitn thr druamei psos dolos.</a:t>
              </a:r>
            </a:p>
          </p:txBody>
        </p:sp>
      </p:grpSp>
      <p:grpSp>
        <p:nvGrpSpPr>
          <p:cNvPr id="739" name="Gruppieren"/>
          <p:cNvGrpSpPr/>
          <p:nvPr/>
        </p:nvGrpSpPr>
        <p:grpSpPr>
          <a:xfrm>
            <a:off x="18675399" y="10035539"/>
            <a:ext cx="3809137" cy="1775462"/>
            <a:chOff x="0" y="0"/>
            <a:chExt cx="3809136" cy="1775460"/>
          </a:xfrm>
        </p:grpSpPr>
        <p:sp>
          <p:nvSpPr>
            <p:cNvPr id="737" name="Rectangle 27"/>
            <p:cNvSpPr txBox="1"/>
            <p:nvPr/>
          </p:nvSpPr>
          <p:spPr>
            <a:xfrm>
              <a:off x="0" y="0"/>
              <a:ext cx="3809136" cy="5486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odoma.</a:t>
              </a:r>
            </a:p>
          </p:txBody>
        </p:sp>
        <p:sp>
          <p:nvSpPr>
            <p:cNvPr id="738" name="Rectangle 27"/>
            <p:cNvSpPr txBox="1"/>
            <p:nvPr/>
          </p:nvSpPr>
          <p:spPr>
            <a:xfrm>
              <a:off x="0" y="678180"/>
              <a:ext cx="3809137" cy="10972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l">
                <a:lnSpc>
                  <a:spcPct val="120000"/>
                </a:lnSpc>
                <a:defRPr sz="3000">
                  <a:solidFill>
                    <a:srgbClr val="222222"/>
                  </a:solidFill>
                  <a:latin typeface="+mn-lt"/>
                  <a:ea typeface="+mn-ea"/>
                  <a:cs typeface="+mn-cs"/>
                  <a:sym typeface="Proxima Nova"/>
                </a:defRPr>
              </a:lvl1pPr>
            </a:lstStyle>
            <a:p>
              <a:r>
                <a:t>Eem sus  ipsusitn thr druamei psos dolos.</a:t>
              </a:r>
            </a:p>
          </p:txBody>
        </p:sp>
      </p:grpSp>
      <p:sp>
        <p:nvSpPr>
          <p:cNvPr id="740" name="Form"/>
          <p:cNvSpPr/>
          <p:nvPr/>
        </p:nvSpPr>
        <p:spPr>
          <a:xfrm>
            <a:off x="14215336" y="8849359"/>
            <a:ext cx="588344" cy="8128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1" name="Form"/>
          <p:cNvSpPr/>
          <p:nvPr/>
        </p:nvSpPr>
        <p:spPr>
          <a:xfrm>
            <a:off x="18675399" y="8931128"/>
            <a:ext cx="812801" cy="649263"/>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2846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42"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FFFFFF"/>
                </a:solidFill>
                <a:latin typeface="+mn-lt"/>
                <a:ea typeface="+mn-ea"/>
                <a:cs typeface="+mn-cs"/>
                <a:sym typeface="Proxima Nova"/>
              </a:defRPr>
            </a:lvl1pPr>
          </a:lstStyle>
          <a:p>
            <a:r>
              <a:t>Design for Success</a:t>
            </a:r>
          </a:p>
        </p:txBody>
      </p:sp>
      <p:sp>
        <p:nvSpPr>
          <p:cNvPr id="3" name="Bildplatzhalter 2">
            <a:extLst>
              <a:ext uri="{FF2B5EF4-FFF2-40B4-BE49-F238E27FC236}">
                <a16:creationId xmlns:a16="http://schemas.microsoft.com/office/drawing/2014/main" id="{2D54E029-4CDE-0A48-8A2D-5BACAFFD9A5E}"/>
              </a:ext>
            </a:extLst>
          </p:cNvPr>
          <p:cNvSpPr>
            <a:spLocks noGrp="1"/>
          </p:cNvSpPr>
          <p:nvPr>
            <p:ph type="pic" sz="half" idx="13"/>
          </p:nvPr>
        </p:nvSpPr>
        <p:spPr/>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3"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Serive Solution</a:t>
            </a:r>
          </a:p>
        </p:txBody>
      </p:sp>
      <p:grpSp>
        <p:nvGrpSpPr>
          <p:cNvPr id="1956" name="Gruppieren"/>
          <p:cNvGrpSpPr/>
          <p:nvPr/>
        </p:nvGrpSpPr>
        <p:grpSpPr>
          <a:xfrm>
            <a:off x="1905000" y="4572000"/>
            <a:ext cx="2794001" cy="2794000"/>
            <a:chOff x="0" y="0"/>
            <a:chExt cx="2794000" cy="2794000"/>
          </a:xfrm>
        </p:grpSpPr>
        <p:sp>
          <p:nvSpPr>
            <p:cNvPr id="1954" name="Quadrat"/>
            <p:cNvSpPr/>
            <p:nvPr/>
          </p:nvSpPr>
          <p:spPr>
            <a:xfrm>
              <a:off x="0" y="0"/>
              <a:ext cx="2794000" cy="2794000"/>
            </a:xfrm>
            <a:prstGeom prst="rect">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955" name="1"/>
            <p:cNvSpPr txBox="1"/>
            <p:nvPr/>
          </p:nvSpPr>
          <p:spPr>
            <a:xfrm>
              <a:off x="0" y="646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1</a:t>
              </a:r>
            </a:p>
          </p:txBody>
        </p:sp>
      </p:grpSp>
      <p:grpSp>
        <p:nvGrpSpPr>
          <p:cNvPr id="1959" name="Gruppieren"/>
          <p:cNvGrpSpPr/>
          <p:nvPr/>
        </p:nvGrpSpPr>
        <p:grpSpPr>
          <a:xfrm>
            <a:off x="4699000" y="8636000"/>
            <a:ext cx="2794001" cy="2794000"/>
            <a:chOff x="0" y="0"/>
            <a:chExt cx="2794000" cy="2794000"/>
          </a:xfrm>
        </p:grpSpPr>
        <p:sp>
          <p:nvSpPr>
            <p:cNvPr id="1957" name="Quadrat"/>
            <p:cNvSpPr/>
            <p:nvPr/>
          </p:nvSpPr>
          <p:spPr>
            <a:xfrm>
              <a:off x="0" y="0"/>
              <a:ext cx="2794000" cy="2794000"/>
            </a:xfrm>
            <a:prstGeom prst="rect">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958" name="2"/>
            <p:cNvSpPr txBox="1"/>
            <p:nvPr/>
          </p:nvSpPr>
          <p:spPr>
            <a:xfrm>
              <a:off x="0" y="773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2</a:t>
              </a:r>
            </a:p>
          </p:txBody>
        </p:sp>
      </p:grpSp>
      <p:sp>
        <p:nvSpPr>
          <p:cNvPr id="1960" name="Rectangle 27"/>
          <p:cNvSpPr txBox="1"/>
          <p:nvPr/>
        </p:nvSpPr>
        <p:spPr>
          <a:xfrm>
            <a:off x="5588000" y="4572000"/>
            <a:ext cx="634193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ons, nosotrad seat the os takimta sapsusit drin for the druamet idma fronda ins greadn buto merafs vornda idmans ondao merad so comda.</a:t>
            </a:r>
          </a:p>
        </p:txBody>
      </p:sp>
      <p:sp>
        <p:nvSpPr>
          <p:cNvPr id="1961" name="Rectangle 27"/>
          <p:cNvSpPr txBox="1"/>
          <p:nvPr/>
        </p:nvSpPr>
        <p:spPr>
          <a:xfrm>
            <a:off x="8381851" y="8636000"/>
            <a:ext cx="3809703"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grpSp>
        <p:nvGrpSpPr>
          <p:cNvPr id="1964" name="Gruppieren"/>
          <p:cNvGrpSpPr/>
          <p:nvPr/>
        </p:nvGrpSpPr>
        <p:grpSpPr>
          <a:xfrm>
            <a:off x="14975465" y="8636000"/>
            <a:ext cx="2794001" cy="2794000"/>
            <a:chOff x="0" y="0"/>
            <a:chExt cx="2794000" cy="2794000"/>
          </a:xfrm>
        </p:grpSpPr>
        <p:sp>
          <p:nvSpPr>
            <p:cNvPr id="1962" name="Quadrat"/>
            <p:cNvSpPr/>
            <p:nvPr/>
          </p:nvSpPr>
          <p:spPr>
            <a:xfrm>
              <a:off x="0" y="0"/>
              <a:ext cx="2794000" cy="2794000"/>
            </a:xfrm>
            <a:prstGeom prst="rect">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1963" name="3"/>
            <p:cNvSpPr txBox="1"/>
            <p:nvPr/>
          </p:nvSpPr>
          <p:spPr>
            <a:xfrm>
              <a:off x="0" y="646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3</a:t>
              </a:r>
            </a:p>
          </p:txBody>
        </p:sp>
      </p:grpSp>
      <p:sp>
        <p:nvSpPr>
          <p:cNvPr id="1965" name="Rectangle 27"/>
          <p:cNvSpPr txBox="1"/>
          <p:nvPr/>
        </p:nvSpPr>
        <p:spPr>
          <a:xfrm>
            <a:off x="18658465" y="8636000"/>
            <a:ext cx="3809704"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3" name="Bildplatzhalter 2">
            <a:extLst>
              <a:ext uri="{FF2B5EF4-FFF2-40B4-BE49-F238E27FC236}">
                <a16:creationId xmlns:a16="http://schemas.microsoft.com/office/drawing/2014/main" id="{1B9F4866-4EE3-6441-ABF2-2EC21E5C2899}"/>
              </a:ext>
            </a:extLst>
          </p:cNvPr>
          <p:cNvSpPr>
            <a:spLocks noGrp="1"/>
          </p:cNvSpPr>
          <p:nvPr>
            <p:ph type="pic" sz="half" idx="13"/>
          </p:nvPr>
        </p:nvSpPr>
        <p:spPr/>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7" name="Rectangle 27"/>
          <p:cNvSpPr txBox="1"/>
          <p:nvPr/>
        </p:nvSpPr>
        <p:spPr>
          <a:xfrm>
            <a:off x="1905000" y="1905000"/>
            <a:ext cx="95503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Trusted by Companys</a:t>
            </a:r>
          </a:p>
        </p:txBody>
      </p:sp>
      <p:sp>
        <p:nvSpPr>
          <p:cNvPr id="1968" name="Rectangle 27"/>
          <p:cNvSpPr txBox="1"/>
          <p:nvPr/>
        </p:nvSpPr>
        <p:spPr>
          <a:xfrm>
            <a:off x="16637000" y="2325370"/>
            <a:ext cx="5842000" cy="38404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l">
              <a:lnSpc>
                <a:spcPct val="120000"/>
              </a:lnSpc>
              <a:defRPr sz="3000">
                <a:solidFill>
                  <a:srgbClr val="222222"/>
                </a:solidFill>
                <a:latin typeface="+mn-lt"/>
                <a:ea typeface="+mn-ea"/>
                <a:cs typeface="+mn-cs"/>
                <a:sym typeface="Proxima Nova"/>
              </a:defRPr>
            </a:pPr>
            <a:r>
              <a:t>Das forem sus ast vero ob eosm etprsa accusam eturdn ao justso fosduno dolores etomda the jamo teclita kuasd fruda fr gubergren. Nosotra seada meram ontsem takimata sanctus est ses drumas</a:t>
            </a:r>
          </a:p>
          <a:p>
            <a:pPr algn="l">
              <a:lnSpc>
                <a:spcPct val="120000"/>
              </a:lnSpc>
              <a:defRPr sz="3000">
                <a:solidFill>
                  <a:srgbClr val="222222"/>
                </a:solidFill>
                <a:latin typeface="+mn-lt"/>
                <a:ea typeface="+mn-ea"/>
                <a:cs typeface="+mn-cs"/>
                <a:sym typeface="Proxima Nova"/>
              </a:defRPr>
            </a:pPr>
            <a:r>
              <a:t>vero eoaccusam ida etois.</a:t>
            </a:r>
          </a:p>
        </p:txBody>
      </p:sp>
      <p:sp>
        <p:nvSpPr>
          <p:cNvPr id="1969" name="Rectangle 27"/>
          <p:cNvSpPr txBox="1"/>
          <p:nvPr/>
        </p:nvSpPr>
        <p:spPr>
          <a:xfrm>
            <a:off x="1909036" y="4622800"/>
            <a:ext cx="7311460"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etoasa jasom IN THE inrebum.</a:t>
            </a:r>
          </a:p>
        </p:txBody>
      </p:sp>
      <p:pic>
        <p:nvPicPr>
          <p:cNvPr id="1970" name="client_01.png" descr="client_01.png"/>
          <p:cNvPicPr>
            <a:picLocks noChangeAspect="1"/>
          </p:cNvPicPr>
          <p:nvPr/>
        </p:nvPicPr>
        <p:blipFill>
          <a:blip r:embed="rId2">
            <a:extLst/>
          </a:blip>
          <a:stretch>
            <a:fillRect/>
          </a:stretch>
        </p:blipFill>
        <p:spPr>
          <a:xfrm>
            <a:off x="10287000" y="8255000"/>
            <a:ext cx="3810000" cy="2540000"/>
          </a:xfrm>
          <a:prstGeom prst="rect">
            <a:avLst/>
          </a:prstGeom>
          <a:ln w="12700">
            <a:miter lim="400000"/>
          </a:ln>
        </p:spPr>
      </p:pic>
      <p:pic>
        <p:nvPicPr>
          <p:cNvPr id="1971" name="client_04.png" descr="client_04.png"/>
          <p:cNvPicPr>
            <a:picLocks noChangeAspect="1"/>
          </p:cNvPicPr>
          <p:nvPr/>
        </p:nvPicPr>
        <p:blipFill>
          <a:blip r:embed="rId3">
            <a:extLst/>
          </a:blip>
          <a:stretch>
            <a:fillRect/>
          </a:stretch>
        </p:blipFill>
        <p:spPr>
          <a:xfrm>
            <a:off x="4063605" y="8255000"/>
            <a:ext cx="3810001" cy="2540000"/>
          </a:xfrm>
          <a:prstGeom prst="rect">
            <a:avLst/>
          </a:prstGeom>
          <a:ln w="12700">
            <a:miter lim="400000"/>
          </a:ln>
        </p:spPr>
      </p:pic>
      <p:pic>
        <p:nvPicPr>
          <p:cNvPr id="1972" name="client_06.png" descr="client_06.png"/>
          <p:cNvPicPr>
            <a:picLocks noChangeAspect="1"/>
          </p:cNvPicPr>
          <p:nvPr/>
        </p:nvPicPr>
        <p:blipFill>
          <a:blip r:embed="rId4">
            <a:extLst/>
          </a:blip>
          <a:stretch>
            <a:fillRect/>
          </a:stretch>
        </p:blipFill>
        <p:spPr>
          <a:xfrm>
            <a:off x="16510393" y="8255000"/>
            <a:ext cx="3810001" cy="2540000"/>
          </a:xfrm>
          <a:prstGeom prst="rect">
            <a:avLst/>
          </a:prstGeom>
          <a:ln w="12700">
            <a:miter lim="400000"/>
          </a:ln>
        </p:spPr>
      </p:pic>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9" name="Gruppieren"/>
          <p:cNvGrpSpPr/>
          <p:nvPr/>
        </p:nvGrpSpPr>
        <p:grpSpPr>
          <a:xfrm>
            <a:off x="12801565" y="4622800"/>
            <a:ext cx="8081865" cy="11404435"/>
            <a:chOff x="0" y="0"/>
            <a:chExt cx="8081864" cy="11404434"/>
          </a:xfrm>
        </p:grpSpPr>
        <p:sp>
          <p:nvSpPr>
            <p:cNvPr id="1974" name="Form"/>
            <p:cNvSpPr/>
            <p:nvPr/>
          </p:nvSpPr>
          <p:spPr>
            <a:xfrm>
              <a:off x="0" y="0"/>
              <a:ext cx="8081865" cy="11404435"/>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5" name="Form"/>
            <p:cNvSpPr/>
            <p:nvPr/>
          </p:nvSpPr>
          <p:spPr>
            <a:xfrm>
              <a:off x="49021" y="54468"/>
              <a:ext cx="7978377" cy="11300945"/>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6" name="Form"/>
            <p:cNvSpPr/>
            <p:nvPr/>
          </p:nvSpPr>
          <p:spPr>
            <a:xfrm>
              <a:off x="462980" y="964089"/>
              <a:ext cx="7150458" cy="9481703"/>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7" name="Form"/>
            <p:cNvSpPr/>
            <p:nvPr/>
          </p:nvSpPr>
          <p:spPr>
            <a:xfrm>
              <a:off x="490214" y="985876"/>
              <a:ext cx="7101436" cy="9432681"/>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8" name="Form"/>
            <p:cNvSpPr/>
            <p:nvPr/>
          </p:nvSpPr>
          <p:spPr>
            <a:xfrm>
              <a:off x="3977106" y="452087"/>
              <a:ext cx="128573" cy="128593"/>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79" name="Form"/>
            <p:cNvSpPr/>
            <p:nvPr/>
          </p:nvSpPr>
          <p:spPr>
            <a:xfrm>
              <a:off x="3993314" y="469213"/>
              <a:ext cx="95237" cy="95237"/>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0" name="Form"/>
            <p:cNvSpPr/>
            <p:nvPr/>
          </p:nvSpPr>
          <p:spPr>
            <a:xfrm>
              <a:off x="4014315" y="490215"/>
              <a:ext cx="53203" cy="53202"/>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1" name="Form"/>
            <p:cNvSpPr/>
            <p:nvPr/>
          </p:nvSpPr>
          <p:spPr>
            <a:xfrm>
              <a:off x="3783647" y="10690234"/>
              <a:ext cx="498403" cy="498995"/>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2" name="Form"/>
            <p:cNvSpPr/>
            <p:nvPr/>
          </p:nvSpPr>
          <p:spPr>
            <a:xfrm>
              <a:off x="3780101" y="10694452"/>
              <a:ext cx="238414" cy="257904"/>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3" name="Form"/>
            <p:cNvSpPr/>
            <p:nvPr/>
          </p:nvSpPr>
          <p:spPr>
            <a:xfrm>
              <a:off x="3823676" y="10695151"/>
              <a:ext cx="347362" cy="251739"/>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4" name="Form"/>
            <p:cNvSpPr/>
            <p:nvPr/>
          </p:nvSpPr>
          <p:spPr>
            <a:xfrm>
              <a:off x="3916272" y="10695423"/>
              <a:ext cx="336468" cy="251469"/>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5" name="Form"/>
            <p:cNvSpPr/>
            <p:nvPr/>
          </p:nvSpPr>
          <p:spPr>
            <a:xfrm>
              <a:off x="4046996" y="10931795"/>
              <a:ext cx="232988" cy="260210"/>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6" name="Form"/>
            <p:cNvSpPr/>
            <p:nvPr/>
          </p:nvSpPr>
          <p:spPr>
            <a:xfrm>
              <a:off x="3889038" y="10937242"/>
              <a:ext cx="347362" cy="251926"/>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7" name="Form"/>
            <p:cNvSpPr/>
            <p:nvPr/>
          </p:nvSpPr>
          <p:spPr>
            <a:xfrm>
              <a:off x="3807335" y="10937242"/>
              <a:ext cx="336468" cy="251228"/>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1988" name="Form"/>
            <p:cNvSpPr/>
            <p:nvPr/>
          </p:nvSpPr>
          <p:spPr>
            <a:xfrm>
              <a:off x="3812267" y="10719867"/>
              <a:ext cx="440472" cy="439727"/>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1991"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Tablet display</a:t>
            </a:r>
          </a:p>
        </p:txBody>
      </p:sp>
      <p:sp>
        <p:nvSpPr>
          <p:cNvPr id="1992"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1993" name="Rectangle 27"/>
          <p:cNvSpPr txBox="1"/>
          <p:nvPr/>
        </p:nvSpPr>
        <p:spPr>
          <a:xfrm>
            <a:off x="1905000" y="6235700"/>
            <a:ext cx="8890000"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Seada dero meram takimata sanctus est lorem sus at vero eos eta accusam eto justo fosduom dolores etomda jam rebum. Steot clita kuasd gubergren, nosotrad seat the takimta sanctus est Lorem ipsusit drin for the druamet.</a:t>
            </a:r>
          </a:p>
        </p:txBody>
      </p:sp>
      <p:sp>
        <p:nvSpPr>
          <p:cNvPr id="1994" name="Form"/>
          <p:cNvSpPr/>
          <p:nvPr/>
        </p:nvSpPr>
        <p:spPr>
          <a:xfrm>
            <a:off x="1899840" y="10299700"/>
            <a:ext cx="442120" cy="61079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95" name="Form"/>
          <p:cNvSpPr/>
          <p:nvPr/>
        </p:nvSpPr>
        <p:spPr>
          <a:xfrm>
            <a:off x="2988270" y="10299699"/>
            <a:ext cx="610609" cy="616430"/>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996" name="Form"/>
          <p:cNvSpPr/>
          <p:nvPr/>
        </p:nvSpPr>
        <p:spPr>
          <a:xfrm>
            <a:off x="4161449" y="10299700"/>
            <a:ext cx="609601" cy="6096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284" y="9900"/>
                </a:moveTo>
                <a:cubicBezTo>
                  <a:pt x="6744" y="9900"/>
                  <a:pt x="6300" y="10344"/>
                  <a:pt x="6300" y="10884"/>
                </a:cubicBezTo>
                <a:cubicBezTo>
                  <a:pt x="6300" y="11424"/>
                  <a:pt x="6744" y="11883"/>
                  <a:pt x="7284" y="11883"/>
                </a:cubicBezTo>
                <a:cubicBezTo>
                  <a:pt x="7869" y="11883"/>
                  <a:pt x="8328" y="11379"/>
                  <a:pt x="8283" y="10884"/>
                </a:cubicBezTo>
                <a:cubicBezTo>
                  <a:pt x="8283" y="10344"/>
                  <a:pt x="7824" y="9900"/>
                  <a:pt x="7284" y="9900"/>
                </a:cubicBezTo>
                <a:close/>
                <a:moveTo>
                  <a:pt x="10884" y="9900"/>
                </a:moveTo>
                <a:cubicBezTo>
                  <a:pt x="10344" y="9900"/>
                  <a:pt x="9900" y="10344"/>
                  <a:pt x="9900" y="10884"/>
                </a:cubicBezTo>
                <a:cubicBezTo>
                  <a:pt x="9900" y="11424"/>
                  <a:pt x="10344" y="11883"/>
                  <a:pt x="10884" y="11883"/>
                </a:cubicBezTo>
                <a:cubicBezTo>
                  <a:pt x="11425" y="11883"/>
                  <a:pt x="11883" y="11379"/>
                  <a:pt x="11883" y="10884"/>
                </a:cubicBezTo>
                <a:cubicBezTo>
                  <a:pt x="11883" y="10344"/>
                  <a:pt x="11424" y="9900"/>
                  <a:pt x="10884" y="9900"/>
                </a:cubicBezTo>
                <a:close/>
                <a:moveTo>
                  <a:pt x="14484" y="9900"/>
                </a:moveTo>
                <a:cubicBezTo>
                  <a:pt x="13944" y="9900"/>
                  <a:pt x="13500" y="10344"/>
                  <a:pt x="13500" y="10884"/>
                </a:cubicBezTo>
                <a:cubicBezTo>
                  <a:pt x="13500" y="11424"/>
                  <a:pt x="13944" y="11883"/>
                  <a:pt x="14484" y="11883"/>
                </a:cubicBezTo>
                <a:cubicBezTo>
                  <a:pt x="15024" y="11883"/>
                  <a:pt x="15528" y="11379"/>
                  <a:pt x="15483" y="10884"/>
                </a:cubicBezTo>
                <a:cubicBezTo>
                  <a:pt x="15483" y="10344"/>
                  <a:pt x="15024" y="9900"/>
                  <a:pt x="14484" y="9900"/>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87C80EC0-367D-0040-BFA5-0364BDCA726F}"/>
              </a:ext>
            </a:extLst>
          </p:cNvPr>
          <p:cNvSpPr>
            <a:spLocks noGrp="1"/>
          </p:cNvSpPr>
          <p:nvPr>
            <p:ph type="pic" sz="half" idx="13"/>
          </p:nvPr>
        </p:nvSpPr>
        <p:spPr/>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8" name="Rectangle 27"/>
          <p:cNvSpPr txBox="1"/>
          <p:nvPr/>
        </p:nvSpPr>
        <p:spPr>
          <a:xfrm>
            <a:off x="1905000" y="1905000"/>
            <a:ext cx="7457348"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Our pricing</a:t>
            </a:r>
          </a:p>
        </p:txBody>
      </p:sp>
      <p:sp>
        <p:nvSpPr>
          <p:cNvPr id="1999" name="Rectangle 27"/>
          <p:cNvSpPr txBox="1"/>
          <p:nvPr/>
        </p:nvSpPr>
        <p:spPr>
          <a:xfrm>
            <a:off x="1905000" y="5664200"/>
            <a:ext cx="5080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200">
                <a:solidFill>
                  <a:srgbClr val="0B0C11"/>
                </a:solidFill>
                <a:latin typeface="Montserrat"/>
                <a:ea typeface="Montserrat"/>
                <a:cs typeface="Montserrat"/>
                <a:sym typeface="Montserrat"/>
              </a:defRPr>
            </a:lvl1pPr>
          </a:lstStyle>
          <a:p>
            <a:r>
              <a:t>Starter</a:t>
            </a:r>
          </a:p>
        </p:txBody>
      </p:sp>
      <p:sp>
        <p:nvSpPr>
          <p:cNvPr id="2000" name="Rectangle 27"/>
          <p:cNvSpPr txBox="1"/>
          <p:nvPr/>
        </p:nvSpPr>
        <p:spPr>
          <a:xfrm>
            <a:off x="2158999" y="8423909"/>
            <a:ext cx="457200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Colita kuasd bergren, nosotrad sea the takimta sorem ipsusit drin for the druamet.</a:t>
            </a:r>
          </a:p>
        </p:txBody>
      </p:sp>
      <p:sp>
        <p:nvSpPr>
          <p:cNvPr id="2001" name="Rectangle 27"/>
          <p:cNvSpPr txBox="1"/>
          <p:nvPr/>
        </p:nvSpPr>
        <p:spPr>
          <a:xfrm>
            <a:off x="1905000" y="6868259"/>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800" b="1">
                <a:solidFill>
                  <a:srgbClr val="151314"/>
                </a:solidFill>
                <a:latin typeface="+mn-lt"/>
                <a:ea typeface="+mn-ea"/>
                <a:cs typeface="+mn-cs"/>
                <a:sym typeface="Proxima Nova"/>
              </a:defRPr>
            </a:lvl1pPr>
          </a:lstStyle>
          <a:p>
            <a:r>
              <a:t>$ 299</a:t>
            </a:r>
          </a:p>
        </p:txBody>
      </p:sp>
      <p:sp>
        <p:nvSpPr>
          <p:cNvPr id="2002" name="Rectangle 27"/>
          <p:cNvSpPr txBox="1"/>
          <p:nvPr/>
        </p:nvSpPr>
        <p:spPr>
          <a:xfrm>
            <a:off x="17399000" y="5689600"/>
            <a:ext cx="5080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200">
                <a:solidFill>
                  <a:srgbClr val="0B0C11"/>
                </a:solidFill>
                <a:latin typeface="Montserrat"/>
                <a:ea typeface="Montserrat"/>
                <a:cs typeface="Montserrat"/>
                <a:sym typeface="Montserrat"/>
              </a:defRPr>
            </a:lvl1pPr>
          </a:lstStyle>
          <a:p>
            <a:r>
              <a:t>Business</a:t>
            </a:r>
          </a:p>
        </p:txBody>
      </p:sp>
      <p:sp>
        <p:nvSpPr>
          <p:cNvPr id="2003" name="Rectangle 27"/>
          <p:cNvSpPr txBox="1"/>
          <p:nvPr/>
        </p:nvSpPr>
        <p:spPr>
          <a:xfrm>
            <a:off x="17653000" y="8449309"/>
            <a:ext cx="4572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111111"/>
                </a:solidFill>
                <a:latin typeface="+mn-lt"/>
                <a:ea typeface="+mn-ea"/>
                <a:cs typeface="+mn-cs"/>
                <a:sym typeface="Proxima Nova"/>
              </a:defRPr>
            </a:lvl1pPr>
          </a:lstStyle>
          <a:p>
            <a:r>
              <a:t>Colita kuasd bergren, nosotrad sea the takimta sorem ipsusit drin for the druamet.</a:t>
            </a:r>
          </a:p>
        </p:txBody>
      </p:sp>
      <p:sp>
        <p:nvSpPr>
          <p:cNvPr id="2004" name="Rectangle 27"/>
          <p:cNvSpPr txBox="1"/>
          <p:nvPr/>
        </p:nvSpPr>
        <p:spPr>
          <a:xfrm>
            <a:off x="17399000" y="6893659"/>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800" b="1">
                <a:solidFill>
                  <a:srgbClr val="151314"/>
                </a:solidFill>
                <a:latin typeface="+mn-lt"/>
                <a:ea typeface="+mn-ea"/>
                <a:cs typeface="+mn-cs"/>
                <a:sym typeface="Proxima Nova"/>
              </a:defRPr>
            </a:lvl1pPr>
          </a:lstStyle>
          <a:p>
            <a:r>
              <a:t>$ 949</a:t>
            </a:r>
          </a:p>
        </p:txBody>
      </p:sp>
      <p:sp>
        <p:nvSpPr>
          <p:cNvPr id="2005" name="Rechteck"/>
          <p:cNvSpPr/>
          <p:nvPr/>
        </p:nvSpPr>
        <p:spPr>
          <a:xfrm>
            <a:off x="9271000" y="1905000"/>
            <a:ext cx="5842000" cy="9728200"/>
          </a:xfrm>
          <a:prstGeom prst="rect">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06" name="Rectangle 27"/>
          <p:cNvSpPr txBox="1"/>
          <p:nvPr/>
        </p:nvSpPr>
        <p:spPr>
          <a:xfrm>
            <a:off x="9652000" y="5664200"/>
            <a:ext cx="5080000" cy="8280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800">
                <a:solidFill>
                  <a:srgbClr val="FFFFFF"/>
                </a:solidFill>
                <a:latin typeface="+mn-lt"/>
                <a:ea typeface="+mn-ea"/>
                <a:cs typeface="+mn-cs"/>
                <a:sym typeface="Proxima Nova"/>
              </a:defRPr>
            </a:lvl1pPr>
          </a:lstStyle>
          <a:p>
            <a:r>
              <a:t>Agency</a:t>
            </a:r>
          </a:p>
        </p:txBody>
      </p:sp>
      <p:sp>
        <p:nvSpPr>
          <p:cNvPr id="2007" name="Rectangle 27"/>
          <p:cNvSpPr txBox="1"/>
          <p:nvPr/>
        </p:nvSpPr>
        <p:spPr>
          <a:xfrm>
            <a:off x="9906000" y="8423909"/>
            <a:ext cx="4572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3000">
                <a:solidFill>
                  <a:srgbClr val="FFFFFF"/>
                </a:solidFill>
                <a:latin typeface="+mn-lt"/>
                <a:ea typeface="+mn-ea"/>
                <a:cs typeface="+mn-cs"/>
                <a:sym typeface="Proxima Nova"/>
              </a:defRPr>
            </a:lvl1pPr>
          </a:lstStyle>
          <a:p>
            <a:r>
              <a:t>Colita kuasd bergren, nosotrad sea the takimta sorem ipsusit drin for the druamet.</a:t>
            </a:r>
          </a:p>
        </p:txBody>
      </p:sp>
      <p:sp>
        <p:nvSpPr>
          <p:cNvPr id="2008" name="Rectangle 27"/>
          <p:cNvSpPr txBox="1"/>
          <p:nvPr/>
        </p:nvSpPr>
        <p:spPr>
          <a:xfrm>
            <a:off x="9652000" y="6868259"/>
            <a:ext cx="5080000" cy="828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nSpc>
                <a:spcPct val="120000"/>
              </a:lnSpc>
              <a:defRPr sz="4800" b="1">
                <a:solidFill>
                  <a:srgbClr val="FFFFFF"/>
                </a:solidFill>
                <a:latin typeface="+mn-lt"/>
                <a:ea typeface="+mn-ea"/>
                <a:cs typeface="+mn-cs"/>
                <a:sym typeface="Proxima Nova"/>
              </a:defRPr>
            </a:lvl1pPr>
          </a:lstStyle>
          <a:p>
            <a:r>
              <a:t>$ 449</a:t>
            </a:r>
          </a:p>
        </p:txBody>
      </p:sp>
      <p:sp>
        <p:nvSpPr>
          <p:cNvPr id="2009" name="Form"/>
          <p:cNvSpPr/>
          <p:nvPr/>
        </p:nvSpPr>
        <p:spPr>
          <a:xfrm>
            <a:off x="11785600" y="381000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4" name="The fronda mursda iduna fornsd on ceros dera iston derasm consetetur sadipscing the elitromas. Sedma in diam dnie nonumy eirmod temporn invidunt utondoy the labore etodre dolorne magna uyam desando frond iron lares in this onsn."/>
          <p:cNvSpPr txBox="1"/>
          <p:nvPr/>
        </p:nvSpPr>
        <p:spPr>
          <a:xfrm>
            <a:off x="16230600" y="7658417"/>
            <a:ext cx="6248400" cy="3850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The fronda mursda iduna fornsd on ceros dera iston derasm consetetur sadipscing the elitromas. Sedma in diam dnie nonumy eirmod temporn invidunt utondoy the labore etodre dolorne magna uyam desando frond iron lares in this onsn.</a:t>
            </a:r>
          </a:p>
        </p:txBody>
      </p:sp>
      <p:sp>
        <p:nvSpPr>
          <p:cNvPr id="2015"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Influencers</a:t>
            </a:r>
          </a:p>
        </p:txBody>
      </p:sp>
      <p:sp>
        <p:nvSpPr>
          <p:cNvPr id="2016" name="Rectangle 27"/>
          <p:cNvSpPr txBox="1"/>
          <p:nvPr/>
        </p:nvSpPr>
        <p:spPr>
          <a:xfrm>
            <a:off x="1905000" y="11084559"/>
            <a:ext cx="10159703"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3" name="Bildplatzhalter 2">
            <a:extLst>
              <a:ext uri="{FF2B5EF4-FFF2-40B4-BE49-F238E27FC236}">
                <a16:creationId xmlns:a16="http://schemas.microsoft.com/office/drawing/2014/main" id="{C8F884CA-F49D-A247-B4F0-F2E87E4CC542}"/>
              </a:ext>
            </a:extLst>
          </p:cNvPr>
          <p:cNvSpPr>
            <a:spLocks noGrp="1"/>
          </p:cNvSpPr>
          <p:nvPr>
            <p:ph type="pic" sz="quarter" idx="13"/>
          </p:nvPr>
        </p:nvSpPr>
        <p:spPr/>
      </p:sp>
      <p:sp>
        <p:nvSpPr>
          <p:cNvPr id="5" name="Bildplatzhalter 4">
            <a:extLst>
              <a:ext uri="{FF2B5EF4-FFF2-40B4-BE49-F238E27FC236}">
                <a16:creationId xmlns:a16="http://schemas.microsoft.com/office/drawing/2014/main" id="{424B0D5A-34B4-F34D-ABF3-072AC7049A01}"/>
              </a:ext>
            </a:extLst>
          </p:cNvPr>
          <p:cNvSpPr>
            <a:spLocks noGrp="1"/>
          </p:cNvSpPr>
          <p:nvPr>
            <p:ph type="pic" sz="quarter" idx="14"/>
          </p:nvPr>
        </p:nvSpPr>
        <p:spPr/>
      </p:sp>
      <p:sp>
        <p:nvSpPr>
          <p:cNvPr id="7" name="Bildplatzhalter 6">
            <a:extLst>
              <a:ext uri="{FF2B5EF4-FFF2-40B4-BE49-F238E27FC236}">
                <a16:creationId xmlns:a16="http://schemas.microsoft.com/office/drawing/2014/main" id="{C6C4F7B9-D32B-5F4A-93FE-AAE40FA3AAD2}"/>
              </a:ext>
            </a:extLst>
          </p:cNvPr>
          <p:cNvSpPr>
            <a:spLocks noGrp="1"/>
          </p:cNvSpPr>
          <p:nvPr>
            <p:ph type="pic" sz="quarter" idx="15"/>
          </p:nvPr>
        </p:nvSpPr>
        <p:spPr/>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2" name="Rechteck"/>
          <p:cNvSpPr/>
          <p:nvPr/>
        </p:nvSpPr>
        <p:spPr>
          <a:xfrm>
            <a:off x="16230600" y="1905000"/>
            <a:ext cx="6248400" cy="4801897"/>
          </a:xfrm>
          <a:prstGeom prst="rect">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23" name="Rechteck"/>
          <p:cNvSpPr/>
          <p:nvPr/>
        </p:nvSpPr>
        <p:spPr>
          <a:xfrm>
            <a:off x="1905000" y="7009103"/>
            <a:ext cx="6248400" cy="4801897"/>
          </a:xfrm>
          <a:prstGeom prst="rect">
            <a:avLst/>
          </a:prstGeom>
          <a:solidFill>
            <a:srgbClr val="111111"/>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24" name="Form"/>
          <p:cNvSpPr/>
          <p:nvPr/>
        </p:nvSpPr>
        <p:spPr>
          <a:xfrm>
            <a:off x="2772426" y="8209901"/>
            <a:ext cx="769683" cy="8128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25" name="Rectangle 27"/>
          <p:cNvSpPr txBox="1"/>
          <p:nvPr/>
        </p:nvSpPr>
        <p:spPr>
          <a:xfrm>
            <a:off x="2708926" y="9512921"/>
            <a:ext cx="4640548"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Nostrad sea the ta sorem ipsit forna us druamet.</a:t>
            </a:r>
          </a:p>
        </p:txBody>
      </p:sp>
      <p:sp>
        <p:nvSpPr>
          <p:cNvPr id="2026" name="Rectangle 27"/>
          <p:cNvSpPr txBox="1"/>
          <p:nvPr/>
        </p:nvSpPr>
        <p:spPr>
          <a:xfrm>
            <a:off x="17034526" y="4408818"/>
            <a:ext cx="464054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FFFFFF"/>
                </a:solidFill>
                <a:latin typeface="+mn-lt"/>
                <a:ea typeface="+mn-ea"/>
                <a:cs typeface="+mn-cs"/>
                <a:sym typeface="Proxima Nova"/>
              </a:defRPr>
            </a:lvl1pPr>
          </a:lstStyle>
          <a:p>
            <a:r>
              <a:t>Nostrad sea the ta sorem ipsit forna us druamet.</a:t>
            </a:r>
          </a:p>
        </p:txBody>
      </p:sp>
      <p:sp>
        <p:nvSpPr>
          <p:cNvPr id="2027" name="Form"/>
          <p:cNvSpPr/>
          <p:nvPr/>
        </p:nvSpPr>
        <p:spPr>
          <a:xfrm>
            <a:off x="17098026" y="3152139"/>
            <a:ext cx="812801" cy="81010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1FD04EE4-A54F-E649-A402-98A08C12897D}"/>
              </a:ext>
            </a:extLst>
          </p:cNvPr>
          <p:cNvSpPr>
            <a:spLocks noGrp="1"/>
          </p:cNvSpPr>
          <p:nvPr>
            <p:ph type="pic" sz="quarter" idx="13"/>
          </p:nvPr>
        </p:nvSpPr>
        <p:spPr/>
      </p:sp>
      <p:sp>
        <p:nvSpPr>
          <p:cNvPr id="5" name="Bildplatzhalter 4">
            <a:extLst>
              <a:ext uri="{FF2B5EF4-FFF2-40B4-BE49-F238E27FC236}">
                <a16:creationId xmlns:a16="http://schemas.microsoft.com/office/drawing/2014/main" id="{648DE0F6-5636-FF4D-AF33-E58D73C90386}"/>
              </a:ext>
            </a:extLst>
          </p:cNvPr>
          <p:cNvSpPr>
            <a:spLocks noGrp="1"/>
          </p:cNvSpPr>
          <p:nvPr>
            <p:ph type="pic" sz="quarter" idx="14"/>
          </p:nvPr>
        </p:nvSpPr>
        <p:spPr/>
      </p:sp>
      <p:sp>
        <p:nvSpPr>
          <p:cNvPr id="7" name="Bildplatzhalter 6">
            <a:extLst>
              <a:ext uri="{FF2B5EF4-FFF2-40B4-BE49-F238E27FC236}">
                <a16:creationId xmlns:a16="http://schemas.microsoft.com/office/drawing/2014/main" id="{34607B97-F63D-4843-AC09-6A0DF4FA0DB1}"/>
              </a:ext>
            </a:extLst>
          </p:cNvPr>
          <p:cNvSpPr>
            <a:spLocks noGrp="1"/>
          </p:cNvSpPr>
          <p:nvPr>
            <p:ph type="pic" sz="quarter" idx="15"/>
          </p:nvPr>
        </p:nvSpPr>
        <p:spPr/>
      </p:sp>
      <p:sp>
        <p:nvSpPr>
          <p:cNvPr id="9" name="Bildplatzhalter 8">
            <a:extLst>
              <a:ext uri="{FF2B5EF4-FFF2-40B4-BE49-F238E27FC236}">
                <a16:creationId xmlns:a16="http://schemas.microsoft.com/office/drawing/2014/main" id="{01207572-98C4-6F41-88FF-8FF73018CBCA}"/>
              </a:ext>
            </a:extLst>
          </p:cNvPr>
          <p:cNvSpPr>
            <a:spLocks noGrp="1"/>
          </p:cNvSpPr>
          <p:nvPr>
            <p:ph type="pic" sz="quarter" idx="16"/>
          </p:nvPr>
        </p:nvSpPr>
        <p:spPr/>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0" name="Rectangle 27"/>
          <p:cNvSpPr txBox="1"/>
          <p:nvPr/>
        </p:nvSpPr>
        <p:spPr>
          <a:xfrm>
            <a:off x="3479800" y="5632449"/>
            <a:ext cx="6096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031" name="Rectangle 27"/>
          <p:cNvSpPr txBox="1"/>
          <p:nvPr/>
        </p:nvSpPr>
        <p:spPr>
          <a:xfrm>
            <a:off x="3479800" y="6437630"/>
            <a:ext cx="6985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estorm sus ipsusitn druamet. Lorem esomdo ipsos dolor sit amet, deras consetet.</a:t>
            </a:r>
          </a:p>
        </p:txBody>
      </p:sp>
      <p:sp>
        <p:nvSpPr>
          <p:cNvPr id="2032" name="Rectangle 27"/>
          <p:cNvSpPr txBox="1"/>
          <p:nvPr/>
        </p:nvSpPr>
        <p:spPr>
          <a:xfrm>
            <a:off x="3479800" y="9359900"/>
            <a:ext cx="6096000" cy="5486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033" name="Rectangle 27"/>
          <p:cNvSpPr txBox="1"/>
          <p:nvPr/>
        </p:nvSpPr>
        <p:spPr>
          <a:xfrm>
            <a:off x="3479800" y="10165080"/>
            <a:ext cx="6985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Lorem susipsusitn ruam. Lorem esomdo ipsos dolor sit amet, deras consetet.</a:t>
            </a:r>
          </a:p>
        </p:txBody>
      </p:sp>
      <p:sp>
        <p:nvSpPr>
          <p:cNvPr id="2034" name="Rectangle 27"/>
          <p:cNvSpPr txBox="1"/>
          <p:nvPr/>
        </p:nvSpPr>
        <p:spPr>
          <a:xfrm>
            <a:off x="3479800" y="1912619"/>
            <a:ext cx="6096000"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035" name="Rectangle 27"/>
          <p:cNvSpPr txBox="1"/>
          <p:nvPr/>
        </p:nvSpPr>
        <p:spPr>
          <a:xfrm>
            <a:off x="3479800" y="2717800"/>
            <a:ext cx="6985000"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Lorem sus  ipsusitn drmet. Lorem esomdo ipsos dolor sit amet, deras consetet.</a:t>
            </a:r>
          </a:p>
        </p:txBody>
      </p:sp>
      <p:sp>
        <p:nvSpPr>
          <p:cNvPr id="2036" name="Form"/>
          <p:cNvSpPr/>
          <p:nvPr/>
        </p:nvSpPr>
        <p:spPr>
          <a:xfrm>
            <a:off x="2017228" y="2024380"/>
            <a:ext cx="588344" cy="8128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37" name="Form"/>
          <p:cNvSpPr/>
          <p:nvPr/>
        </p:nvSpPr>
        <p:spPr>
          <a:xfrm>
            <a:off x="1905000" y="5856458"/>
            <a:ext cx="812801" cy="649263"/>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38" name="Form"/>
          <p:cNvSpPr/>
          <p:nvPr/>
        </p:nvSpPr>
        <p:spPr>
          <a:xfrm>
            <a:off x="1905000" y="9362624"/>
            <a:ext cx="812801" cy="810076"/>
          </a:xfrm>
          <a:custGeom>
            <a:avLst/>
            <a:gdLst/>
            <a:ahLst/>
            <a:cxnLst>
              <a:cxn ang="0">
                <a:pos x="wd2" y="hd2"/>
              </a:cxn>
              <a:cxn ang="5400000">
                <a:pos x="wd2" y="hd2"/>
              </a:cxn>
              <a:cxn ang="10800000">
                <a:pos x="wd2" y="hd2"/>
              </a:cxn>
              <a:cxn ang="16200000">
                <a:pos x="wd2" y="hd2"/>
              </a:cxn>
            </a:cxnLst>
            <a:rect l="0" t="0" r="r" b="b"/>
            <a:pathLst>
              <a:path w="21518" h="21571" extrusionOk="0">
                <a:moveTo>
                  <a:pt x="11393" y="16"/>
                </a:moveTo>
                <a:cubicBezTo>
                  <a:pt x="11214" y="-29"/>
                  <a:pt x="10996" y="22"/>
                  <a:pt x="10861" y="157"/>
                </a:cubicBezTo>
                <a:lnTo>
                  <a:pt x="168" y="10913"/>
                </a:lnTo>
                <a:cubicBezTo>
                  <a:pt x="-56" y="11138"/>
                  <a:pt x="-56" y="11489"/>
                  <a:pt x="168" y="11714"/>
                </a:cubicBezTo>
                <a:lnTo>
                  <a:pt x="9827" y="21388"/>
                </a:lnTo>
                <a:cubicBezTo>
                  <a:pt x="9916" y="21523"/>
                  <a:pt x="10098" y="21571"/>
                  <a:pt x="10232" y="21571"/>
                </a:cubicBezTo>
                <a:cubicBezTo>
                  <a:pt x="10367" y="21571"/>
                  <a:pt x="10501" y="21532"/>
                  <a:pt x="10680" y="21487"/>
                </a:cubicBezTo>
                <a:lnTo>
                  <a:pt x="21373" y="10730"/>
                </a:lnTo>
                <a:cubicBezTo>
                  <a:pt x="21508" y="10595"/>
                  <a:pt x="21544" y="10362"/>
                  <a:pt x="21499" y="10182"/>
                </a:cubicBezTo>
                <a:lnTo>
                  <a:pt x="19626" y="2364"/>
                </a:lnTo>
                <a:cubicBezTo>
                  <a:pt x="19537" y="2139"/>
                  <a:pt x="19402" y="1959"/>
                  <a:pt x="19179" y="1914"/>
                </a:cubicBezTo>
                <a:lnTo>
                  <a:pt x="11393" y="16"/>
                </a:lnTo>
                <a:close/>
                <a:moveTo>
                  <a:pt x="11435" y="1183"/>
                </a:moveTo>
                <a:lnTo>
                  <a:pt x="18550" y="2898"/>
                </a:lnTo>
                <a:lnTo>
                  <a:pt x="20255" y="10055"/>
                </a:lnTo>
                <a:lnTo>
                  <a:pt x="10190" y="20179"/>
                </a:lnTo>
                <a:lnTo>
                  <a:pt x="1370" y="11307"/>
                </a:lnTo>
                <a:lnTo>
                  <a:pt x="11435" y="1183"/>
                </a:lnTo>
                <a:close/>
                <a:moveTo>
                  <a:pt x="14230" y="4768"/>
                </a:moveTo>
                <a:cubicBezTo>
                  <a:pt x="13772" y="4769"/>
                  <a:pt x="13322" y="4951"/>
                  <a:pt x="12972" y="5303"/>
                </a:cubicBezTo>
                <a:cubicBezTo>
                  <a:pt x="12273" y="6006"/>
                  <a:pt x="12273" y="7145"/>
                  <a:pt x="12972" y="7848"/>
                </a:cubicBezTo>
                <a:cubicBezTo>
                  <a:pt x="13671" y="8551"/>
                  <a:pt x="14804" y="8551"/>
                  <a:pt x="15502" y="7848"/>
                </a:cubicBezTo>
                <a:cubicBezTo>
                  <a:pt x="16201" y="7145"/>
                  <a:pt x="16201" y="6006"/>
                  <a:pt x="15502" y="5303"/>
                </a:cubicBezTo>
                <a:cubicBezTo>
                  <a:pt x="15153" y="4951"/>
                  <a:pt x="14688" y="4768"/>
                  <a:pt x="14230" y="4768"/>
                </a:cubicBezTo>
                <a:close/>
                <a:moveTo>
                  <a:pt x="14230" y="5893"/>
                </a:moveTo>
                <a:cubicBezTo>
                  <a:pt x="14402" y="5893"/>
                  <a:pt x="14575" y="5958"/>
                  <a:pt x="14706" y="6090"/>
                </a:cubicBezTo>
                <a:cubicBezTo>
                  <a:pt x="14968" y="6354"/>
                  <a:pt x="14968" y="6783"/>
                  <a:pt x="14706" y="7046"/>
                </a:cubicBezTo>
                <a:cubicBezTo>
                  <a:pt x="14444" y="7310"/>
                  <a:pt x="14017" y="7310"/>
                  <a:pt x="13755" y="7046"/>
                </a:cubicBezTo>
                <a:cubicBezTo>
                  <a:pt x="13493" y="6783"/>
                  <a:pt x="13493" y="6354"/>
                  <a:pt x="13755" y="6090"/>
                </a:cubicBezTo>
                <a:cubicBezTo>
                  <a:pt x="13886" y="5958"/>
                  <a:pt x="14059" y="5893"/>
                  <a:pt x="14230" y="5893"/>
                </a:cubicBezTo>
                <a:close/>
                <a:moveTo>
                  <a:pt x="7730" y="9451"/>
                </a:moveTo>
                <a:cubicBezTo>
                  <a:pt x="7585" y="9451"/>
                  <a:pt x="7437" y="9507"/>
                  <a:pt x="7325" y="9619"/>
                </a:cubicBezTo>
                <a:cubicBezTo>
                  <a:pt x="7101" y="9844"/>
                  <a:pt x="7101" y="10210"/>
                  <a:pt x="7325" y="10435"/>
                </a:cubicBezTo>
                <a:lnTo>
                  <a:pt x="10722" y="13852"/>
                </a:lnTo>
                <a:cubicBezTo>
                  <a:pt x="10811" y="13987"/>
                  <a:pt x="10993" y="14034"/>
                  <a:pt x="11127" y="14034"/>
                </a:cubicBezTo>
                <a:cubicBezTo>
                  <a:pt x="11306" y="14034"/>
                  <a:pt x="11443" y="13987"/>
                  <a:pt x="11532" y="13852"/>
                </a:cubicBezTo>
                <a:cubicBezTo>
                  <a:pt x="11756" y="13627"/>
                  <a:pt x="11756" y="13261"/>
                  <a:pt x="11532" y="13036"/>
                </a:cubicBezTo>
                <a:lnTo>
                  <a:pt x="8136" y="9619"/>
                </a:lnTo>
                <a:cubicBezTo>
                  <a:pt x="8024" y="9507"/>
                  <a:pt x="7876" y="9451"/>
                  <a:pt x="7730" y="9451"/>
                </a:cubicBezTo>
                <a:close/>
                <a:moveTo>
                  <a:pt x="5494" y="11700"/>
                </a:moveTo>
                <a:cubicBezTo>
                  <a:pt x="5348" y="11700"/>
                  <a:pt x="5200" y="11757"/>
                  <a:pt x="5088" y="11869"/>
                </a:cubicBezTo>
                <a:cubicBezTo>
                  <a:pt x="4865" y="12094"/>
                  <a:pt x="4865" y="12460"/>
                  <a:pt x="5088" y="12685"/>
                </a:cubicBezTo>
                <a:lnTo>
                  <a:pt x="8485" y="16101"/>
                </a:lnTo>
                <a:cubicBezTo>
                  <a:pt x="8574" y="16236"/>
                  <a:pt x="8756" y="16284"/>
                  <a:pt x="8890" y="16284"/>
                </a:cubicBezTo>
                <a:cubicBezTo>
                  <a:pt x="9025" y="16284"/>
                  <a:pt x="9162" y="16236"/>
                  <a:pt x="9296" y="16101"/>
                </a:cubicBezTo>
                <a:cubicBezTo>
                  <a:pt x="9519" y="15876"/>
                  <a:pt x="9519" y="15511"/>
                  <a:pt x="9296" y="15286"/>
                </a:cubicBezTo>
                <a:lnTo>
                  <a:pt x="5899" y="11869"/>
                </a:lnTo>
                <a:cubicBezTo>
                  <a:pt x="5787" y="11757"/>
                  <a:pt x="5639" y="11700"/>
                  <a:pt x="5494" y="11700"/>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39" name="Rectangle 27"/>
          <p:cNvSpPr txBox="1"/>
          <p:nvPr/>
        </p:nvSpPr>
        <p:spPr>
          <a:xfrm>
            <a:off x="13589000" y="7874000"/>
            <a:ext cx="8890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2040" name="Rectangle 27"/>
          <p:cNvSpPr txBox="1"/>
          <p:nvPr/>
        </p:nvSpPr>
        <p:spPr>
          <a:xfrm>
            <a:off x="13584963" y="9486900"/>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sp>
        <p:nvSpPr>
          <p:cNvPr id="3" name="Bildplatzhalter 2">
            <a:extLst>
              <a:ext uri="{FF2B5EF4-FFF2-40B4-BE49-F238E27FC236}">
                <a16:creationId xmlns:a16="http://schemas.microsoft.com/office/drawing/2014/main" id="{10A8E2A6-33B7-1F4C-BB97-E9F2585DFCFF}"/>
              </a:ext>
            </a:extLst>
          </p:cNvPr>
          <p:cNvSpPr>
            <a:spLocks noGrp="1"/>
          </p:cNvSpPr>
          <p:nvPr>
            <p:ph type="pic" sz="quarter" idx="13"/>
          </p:nvPr>
        </p:nvSpPr>
        <p:spPr/>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3" name="Rectangle 27"/>
          <p:cNvSpPr txBox="1"/>
          <p:nvPr/>
        </p:nvSpPr>
        <p:spPr>
          <a:xfrm>
            <a:off x="1909035" y="7874000"/>
            <a:ext cx="8890002"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Layout Style</a:t>
            </a:r>
          </a:p>
        </p:txBody>
      </p:sp>
      <p:sp>
        <p:nvSpPr>
          <p:cNvPr id="2044" name="Rectangle 27"/>
          <p:cNvSpPr txBox="1"/>
          <p:nvPr/>
        </p:nvSpPr>
        <p:spPr>
          <a:xfrm>
            <a:off x="13584963" y="7894320"/>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Forem esoma ipsum dolor sit amet, derasd the fronda consetetur sadipscing elitromas. Sedm diam dnie nonumy eirmod tempor inviduntos the indoc mago.</a:t>
            </a:r>
          </a:p>
        </p:txBody>
      </p:sp>
      <p:sp>
        <p:nvSpPr>
          <p:cNvPr id="2045" name="Rectangle 27"/>
          <p:cNvSpPr txBox="1"/>
          <p:nvPr/>
        </p:nvSpPr>
        <p:spPr>
          <a:xfrm>
            <a:off x="13589000" y="210312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2046" name="Rectangle 27"/>
          <p:cNvSpPr txBox="1"/>
          <p:nvPr/>
        </p:nvSpPr>
        <p:spPr>
          <a:xfrm>
            <a:off x="13584963" y="3716020"/>
            <a:ext cx="8890001" cy="3291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 Steot clita kuasd gubergren, nosotrad seat the takimta sanctus est Lorem ipsusit drin for the druamet.</a:t>
            </a:r>
          </a:p>
        </p:txBody>
      </p:sp>
      <p:sp>
        <p:nvSpPr>
          <p:cNvPr id="3" name="Bildplatzhalter 2">
            <a:extLst>
              <a:ext uri="{FF2B5EF4-FFF2-40B4-BE49-F238E27FC236}">
                <a16:creationId xmlns:a16="http://schemas.microsoft.com/office/drawing/2014/main" id="{A44B54F4-E362-E14E-888E-143801B26534}"/>
              </a:ext>
            </a:extLst>
          </p:cNvPr>
          <p:cNvSpPr>
            <a:spLocks noGrp="1"/>
          </p:cNvSpPr>
          <p:nvPr>
            <p:ph type="pic" sz="quarter" idx="13"/>
          </p:nvPr>
        </p:nvSpPr>
        <p:spPr/>
      </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 name="Rectangle 27"/>
          <p:cNvSpPr txBox="1"/>
          <p:nvPr/>
        </p:nvSpPr>
        <p:spPr>
          <a:xfrm>
            <a:off x="1905000" y="1905000"/>
            <a:ext cx="66500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Table Option</a:t>
            </a:r>
          </a:p>
        </p:txBody>
      </p:sp>
      <p:graphicFrame>
        <p:nvGraphicFramePr>
          <p:cNvPr id="2049" name="Tabelle"/>
          <p:cNvGraphicFramePr/>
          <p:nvPr/>
        </p:nvGraphicFramePr>
        <p:xfrm>
          <a:off x="11302503" y="4704079"/>
          <a:ext cx="11214597" cy="6540501"/>
        </p:xfrm>
        <a:graphic>
          <a:graphicData uri="http://schemas.openxmlformats.org/drawingml/2006/table">
            <a:tbl>
              <a:tblPr firstRow="1" firstCol="1">
                <a:tableStyleId>{4C3C2611-4C71-4FC5-86AE-919BDF0F9419}</a:tableStyleId>
              </a:tblPr>
              <a:tblGrid>
                <a:gridCol w="2235299">
                  <a:extLst>
                    <a:ext uri="{9D8B030D-6E8A-4147-A177-3AD203B41FA5}">
                      <a16:colId xmlns:a16="http://schemas.microsoft.com/office/drawing/2014/main" val="20000"/>
                    </a:ext>
                  </a:extLst>
                </a:gridCol>
                <a:gridCol w="2235299">
                  <a:extLst>
                    <a:ext uri="{9D8B030D-6E8A-4147-A177-3AD203B41FA5}">
                      <a16:colId xmlns:a16="http://schemas.microsoft.com/office/drawing/2014/main" val="20001"/>
                    </a:ext>
                  </a:extLst>
                </a:gridCol>
                <a:gridCol w="2235299">
                  <a:extLst>
                    <a:ext uri="{9D8B030D-6E8A-4147-A177-3AD203B41FA5}">
                      <a16:colId xmlns:a16="http://schemas.microsoft.com/office/drawing/2014/main" val="20002"/>
                    </a:ext>
                  </a:extLst>
                </a:gridCol>
                <a:gridCol w="2235299">
                  <a:extLst>
                    <a:ext uri="{9D8B030D-6E8A-4147-A177-3AD203B41FA5}">
                      <a16:colId xmlns:a16="http://schemas.microsoft.com/office/drawing/2014/main" val="20003"/>
                    </a:ext>
                  </a:extLst>
                </a:gridCol>
                <a:gridCol w="2235299">
                  <a:extLst>
                    <a:ext uri="{9D8B030D-6E8A-4147-A177-3AD203B41FA5}">
                      <a16:colId xmlns:a16="http://schemas.microsoft.com/office/drawing/2014/main" val="20004"/>
                    </a:ext>
                  </a:extLst>
                </a:gridCol>
              </a:tblGrid>
              <a:tr h="928914">
                <a:tc>
                  <a:txBody>
                    <a:bodyPr/>
                    <a:lstStyle/>
                    <a:p>
                      <a:pPr marL="0" indent="0" algn="ctr" defTabSz="914400">
                        <a:buSzTx/>
                        <a:buNone/>
                        <a:defRPr sz="1800" b="0">
                          <a:solidFill>
                            <a:srgbClr val="000000"/>
                          </a:solidFill>
                        </a:defRPr>
                      </a:pPr>
                      <a:r>
                        <a:rPr sz="2400">
                          <a:solidFill>
                            <a:srgbClr val="FFFFFF"/>
                          </a:solidFill>
                          <a:latin typeface="Montserrat"/>
                          <a:ea typeface="Montserrat"/>
                          <a:cs typeface="Montserrat"/>
                          <a:sym typeface="Montserrat"/>
                        </a:rPr>
                        <a:t>Column 1</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solidFill>
                      <a:srgbClr val="151314"/>
                    </a:solidFill>
                  </a:tcPr>
                </a:tc>
                <a:tc>
                  <a:txBody>
                    <a:bodyPr/>
                    <a:lstStyle/>
                    <a:p>
                      <a:pPr marL="0" indent="0" algn="ctr" defTabSz="914400">
                        <a:buSzTx/>
                        <a:buNone/>
                        <a:defRPr sz="1800" b="0">
                          <a:solidFill>
                            <a:srgbClr val="000000"/>
                          </a:solidFill>
                        </a:defRPr>
                      </a:pPr>
                      <a:r>
                        <a:rPr sz="2400">
                          <a:solidFill>
                            <a:srgbClr val="FFFFFF"/>
                          </a:solidFill>
                          <a:latin typeface="Montserrat"/>
                          <a:ea typeface="Montserrat"/>
                          <a:cs typeface="Montserrat"/>
                          <a:sym typeface="Montserrat"/>
                        </a:rPr>
                        <a:t>Column 2</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solidFill>
                      <a:srgbClr val="151314"/>
                    </a:solidFill>
                  </a:tcPr>
                </a:tc>
                <a:tc>
                  <a:txBody>
                    <a:bodyPr/>
                    <a:lstStyle/>
                    <a:p>
                      <a:pPr marL="0" indent="0" algn="ctr" defTabSz="914400">
                        <a:buSzTx/>
                        <a:buNone/>
                        <a:defRPr sz="1800" b="0">
                          <a:solidFill>
                            <a:srgbClr val="000000"/>
                          </a:solidFill>
                        </a:defRPr>
                      </a:pPr>
                      <a:r>
                        <a:rPr sz="2400">
                          <a:solidFill>
                            <a:srgbClr val="FFFFFF"/>
                          </a:solidFill>
                          <a:latin typeface="Montserrat"/>
                          <a:ea typeface="Montserrat"/>
                          <a:cs typeface="Montserrat"/>
                          <a:sym typeface="Montserrat"/>
                        </a:rPr>
                        <a:t>Column 3</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solidFill>
                      <a:srgbClr val="151314"/>
                    </a:solidFill>
                  </a:tcPr>
                </a:tc>
                <a:tc>
                  <a:txBody>
                    <a:bodyPr/>
                    <a:lstStyle/>
                    <a:p>
                      <a:pPr marL="0" indent="0" algn="ctr" defTabSz="914400">
                        <a:buSzTx/>
                        <a:buNone/>
                        <a:defRPr sz="1800" b="0">
                          <a:solidFill>
                            <a:srgbClr val="000000"/>
                          </a:solidFill>
                        </a:defRPr>
                      </a:pPr>
                      <a:r>
                        <a:rPr sz="2400">
                          <a:solidFill>
                            <a:srgbClr val="FFFFFF"/>
                          </a:solidFill>
                          <a:latin typeface="Montserrat"/>
                          <a:ea typeface="Montserrat"/>
                          <a:cs typeface="Montserrat"/>
                          <a:sym typeface="Montserrat"/>
                        </a:rPr>
                        <a:t>Column 4</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solidFill>
                      <a:srgbClr val="151314"/>
                    </a:solidFill>
                  </a:tcPr>
                </a:tc>
                <a:tc>
                  <a:txBody>
                    <a:bodyPr/>
                    <a:lstStyle/>
                    <a:p>
                      <a:pPr marL="0" indent="0" algn="ctr" defTabSz="914400">
                        <a:buSzTx/>
                        <a:buNone/>
                        <a:defRPr sz="1800" b="0">
                          <a:solidFill>
                            <a:srgbClr val="000000"/>
                          </a:solidFill>
                        </a:defRPr>
                      </a:pPr>
                      <a:r>
                        <a:rPr sz="2400">
                          <a:solidFill>
                            <a:srgbClr val="FFFFFF"/>
                          </a:solidFill>
                          <a:latin typeface="Montserrat"/>
                          <a:ea typeface="Montserrat"/>
                          <a:cs typeface="Montserrat"/>
                          <a:sym typeface="Montserrat"/>
                        </a:rPr>
                        <a:t>Column 5</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solidFill>
                      <a:srgbClr val="151314"/>
                    </a:solidFill>
                  </a:tcPr>
                </a:tc>
                <a:extLst>
                  <a:ext uri="{0D108BD9-81ED-4DB2-BD59-A6C34878D82A}">
                    <a16:rowId xmlns:a16="http://schemas.microsoft.com/office/drawing/2014/main" val="10000"/>
                  </a:ext>
                </a:extLst>
              </a:tr>
              <a:tr h="928914">
                <a:tc>
                  <a:txBody>
                    <a:bodyPr/>
                    <a:lstStyle/>
                    <a:p>
                      <a:pPr marL="0" indent="0" algn="ctr" defTabSz="914400">
                        <a:buSzTx/>
                        <a:buNone/>
                        <a:defRPr sz="1800" b="0">
                          <a:solidFill>
                            <a:srgbClr val="000000"/>
                          </a:solidFill>
                        </a:defRPr>
                      </a:pPr>
                      <a:r>
                        <a:rPr sz="2400">
                          <a:solidFill>
                            <a:srgbClr val="151314"/>
                          </a:solidFill>
                          <a:latin typeface="Montserrat Light"/>
                          <a:ea typeface="Montserrat Light"/>
                          <a:cs typeface="Montserrat Light"/>
                          <a:sym typeface="Montserrat Light"/>
                        </a:rPr>
                        <a:t>Line 1</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672</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987</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544</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1"/>
                  </a:ext>
                </a:extLst>
              </a:tr>
              <a:tr h="928914">
                <a:tc>
                  <a:txBody>
                    <a:bodyPr/>
                    <a:lstStyle/>
                    <a:p>
                      <a:pPr marL="0" indent="0" algn="ctr" defTabSz="914400">
                        <a:buSzTx/>
                        <a:buNone/>
                        <a:defRPr sz="1800" b="0">
                          <a:solidFill>
                            <a:srgbClr val="000000"/>
                          </a:solidFill>
                        </a:defRPr>
                      </a:pPr>
                      <a:r>
                        <a:rPr sz="2500">
                          <a:solidFill>
                            <a:srgbClr val="151314"/>
                          </a:solidFill>
                          <a:latin typeface="Montserrat Light"/>
                          <a:ea typeface="Montserrat Light"/>
                          <a:cs typeface="Montserrat Light"/>
                          <a:sym typeface="Montserrat Light"/>
                        </a:rPr>
                        <a:t>Line 2</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782</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423</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2"/>
                  </a:ext>
                </a:extLst>
              </a:tr>
              <a:tr h="928914">
                <a:tc>
                  <a:txBody>
                    <a:bodyPr/>
                    <a:lstStyle/>
                    <a:p>
                      <a:pPr marL="0" indent="0" algn="ctr" defTabSz="914400">
                        <a:buSzTx/>
                        <a:buNone/>
                        <a:defRPr sz="1800" b="0">
                          <a:solidFill>
                            <a:srgbClr val="000000"/>
                          </a:solidFill>
                        </a:defRPr>
                      </a:pPr>
                      <a:r>
                        <a:rPr sz="2400">
                          <a:solidFill>
                            <a:srgbClr val="151314"/>
                          </a:solidFill>
                          <a:latin typeface="Montserrat Light"/>
                          <a:ea typeface="Montserrat Light"/>
                          <a:cs typeface="Montserrat Light"/>
                          <a:sym typeface="Montserrat Light"/>
                        </a:rPr>
                        <a:t>Line 3</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438</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363</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121</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3"/>
                  </a:ext>
                </a:extLst>
              </a:tr>
              <a:tr h="928914">
                <a:tc>
                  <a:txBody>
                    <a:bodyPr/>
                    <a:lstStyle/>
                    <a:p>
                      <a:pPr marL="0" indent="0" algn="ctr" defTabSz="914400">
                        <a:buSzTx/>
                        <a:buNone/>
                        <a:defRPr sz="1800" b="0">
                          <a:solidFill>
                            <a:srgbClr val="000000"/>
                          </a:solidFill>
                        </a:defRPr>
                      </a:pPr>
                      <a:r>
                        <a:rPr sz="2400">
                          <a:solidFill>
                            <a:srgbClr val="151314"/>
                          </a:solidFill>
                          <a:latin typeface="Montserrat Light"/>
                          <a:ea typeface="Montserrat Light"/>
                          <a:cs typeface="Montserrat Light"/>
                          <a:sym typeface="Montserrat Light"/>
                        </a:rPr>
                        <a:t>Line 4</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564</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4"/>
                  </a:ext>
                </a:extLst>
              </a:tr>
              <a:tr h="928914">
                <a:tc>
                  <a:txBody>
                    <a:bodyPr/>
                    <a:lstStyle/>
                    <a:p>
                      <a:pPr marL="0" indent="0" algn="ctr" defTabSz="914400">
                        <a:buSzTx/>
                        <a:buNone/>
                        <a:defRPr sz="1800" b="0">
                          <a:solidFill>
                            <a:srgbClr val="000000"/>
                          </a:solidFill>
                        </a:defRPr>
                      </a:pPr>
                      <a:r>
                        <a:rPr sz="2400">
                          <a:solidFill>
                            <a:srgbClr val="151314"/>
                          </a:solidFill>
                          <a:latin typeface="Montserrat Light"/>
                          <a:ea typeface="Montserrat Light"/>
                          <a:cs typeface="Montserrat Light"/>
                          <a:sym typeface="Montserrat Light"/>
                        </a:rPr>
                        <a:t>Line 5</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236</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152</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321</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5"/>
                  </a:ext>
                </a:extLst>
              </a:tr>
              <a:tr h="928914">
                <a:tc>
                  <a:txBody>
                    <a:bodyPr/>
                    <a:lstStyle/>
                    <a:p>
                      <a:pPr marL="0" indent="0" algn="ctr" defTabSz="914400">
                        <a:buSzTx/>
                        <a:buNone/>
                        <a:defRPr sz="1800" b="0">
                          <a:solidFill>
                            <a:srgbClr val="000000"/>
                          </a:solidFill>
                        </a:defRPr>
                      </a:pPr>
                      <a:r>
                        <a:rPr sz="2400">
                          <a:solidFill>
                            <a:srgbClr val="151314"/>
                          </a:solidFill>
                          <a:latin typeface="Montserrat Light"/>
                          <a:ea typeface="Montserrat Light"/>
                          <a:cs typeface="Montserrat Light"/>
                          <a:sym typeface="Montserrat Light"/>
                        </a:rPr>
                        <a:t>Line 6</a:t>
                      </a:r>
                    </a:p>
                  </a:txBody>
                  <a:tcPr marL="50800" marR="50800" marT="50800" marB="50800" anchor="ctr" horzOverflow="overflow">
                    <a:lnL w="0">
                      <a:miter lim="400000"/>
                    </a:lnL>
                    <a:lnR w="38100">
                      <a:solidFill>
                        <a:srgbClr val="FFFFFF"/>
                      </a:solidFill>
                      <a:miter lim="400000"/>
                    </a:lnR>
                    <a:lnT w="38100">
                      <a:solidFill>
                        <a:srgbClr val="FFFFFF"/>
                      </a:solidFill>
                      <a:miter lim="400000"/>
                    </a:lnT>
                    <a:lnB w="38100">
                      <a:solidFill>
                        <a:srgbClr val="FFFFFF"/>
                      </a:solidFill>
                      <a:miter lim="400000"/>
                    </a:lnB>
                    <a:solidFill>
                      <a:srgbClr val="F2F2F2"/>
                    </a:solidFill>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22</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321</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tc>
                  <a:txBody>
                    <a:bodyPr/>
                    <a:lstStyle/>
                    <a:p>
                      <a:pPr marL="0" indent="0" algn="ctr" defTabSz="914400">
                        <a:buSzTx/>
                        <a:buNone/>
                        <a:defRPr sz="1800"/>
                      </a:pPr>
                      <a:r>
                        <a:rPr sz="2400">
                          <a:solidFill>
                            <a:srgbClr val="24282B"/>
                          </a:solidFill>
                          <a:latin typeface="+mn-lt"/>
                          <a:ea typeface="+mn-ea"/>
                          <a:cs typeface="+mn-cs"/>
                        </a:rPr>
                        <a:t>-</a:t>
                      </a:r>
                    </a:p>
                  </a:txBody>
                  <a:tcPr marL="50800" marR="50800" marT="50800" marB="50800" anchor="ctr" horzOverflow="overflow">
                    <a:lnL w="38100">
                      <a:solidFill>
                        <a:srgbClr val="FFFFFF"/>
                      </a:solidFill>
                      <a:miter lim="400000"/>
                    </a:lnL>
                    <a:lnR w="38100">
                      <a:solidFill>
                        <a:srgbClr val="FFFFFF"/>
                      </a:solidFill>
                      <a:miter lim="400000"/>
                    </a:lnR>
                    <a:lnT w="38100">
                      <a:solidFill>
                        <a:srgbClr val="FFFFFF"/>
                      </a:solidFill>
                      <a:miter lim="400000"/>
                    </a:lnT>
                    <a:lnB w="38100">
                      <a:solidFill>
                        <a:srgbClr val="FFFFFF"/>
                      </a:solidFill>
                      <a:miter lim="400000"/>
                    </a:lnB>
                  </a:tcPr>
                </a:tc>
                <a:extLst>
                  <a:ext uri="{0D108BD9-81ED-4DB2-BD59-A6C34878D82A}">
                    <a16:rowId xmlns:a16="http://schemas.microsoft.com/office/drawing/2014/main" val="10006"/>
                  </a:ext>
                </a:extLst>
              </a:tr>
            </a:tbl>
          </a:graphicData>
        </a:graphic>
      </p:graphicFrame>
      <p:sp>
        <p:nvSpPr>
          <p:cNvPr id="2050" name="Rectangle 27"/>
          <p:cNvSpPr txBox="1"/>
          <p:nvPr/>
        </p:nvSpPr>
        <p:spPr>
          <a:xfrm>
            <a:off x="11283453" y="2007870"/>
            <a:ext cx="11195547"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Fosduom dolores etomda jam takimta sanctus esto ipsusit drin for the the murda insam ons indoa nurds iodsa the druamet.</a:t>
            </a:r>
          </a:p>
        </p:txBody>
      </p:sp>
      <p:sp>
        <p:nvSpPr>
          <p:cNvPr id="2051" name="Rectangle 27"/>
          <p:cNvSpPr txBox="1"/>
          <p:nvPr/>
        </p:nvSpPr>
        <p:spPr>
          <a:xfrm>
            <a:off x="1909036" y="4622800"/>
            <a:ext cx="6398278"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IN rebum.</a:t>
            </a:r>
          </a:p>
        </p:txBody>
      </p:sp>
      <p:sp>
        <p:nvSpPr>
          <p:cNvPr id="2052" name="Rectangle 27"/>
          <p:cNvSpPr txBox="1"/>
          <p:nvPr/>
        </p:nvSpPr>
        <p:spPr>
          <a:xfrm>
            <a:off x="1905000" y="9584690"/>
            <a:ext cx="665003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Dvero eos eta accusam eto justo fosduom dolores etomda jam takimta sanctus esto ipsusit drin for the the murda insam.</a:t>
            </a:r>
          </a:p>
        </p:txBody>
      </p:sp>
      <p:sp>
        <p:nvSpPr>
          <p:cNvPr id="2053" name="Form"/>
          <p:cNvSpPr/>
          <p:nvPr/>
        </p:nvSpPr>
        <p:spPr>
          <a:xfrm>
            <a:off x="1905000" y="7409543"/>
            <a:ext cx="1091643" cy="12192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Two Steps</a:t>
            </a:r>
          </a:p>
        </p:txBody>
      </p:sp>
      <p:sp>
        <p:nvSpPr>
          <p:cNvPr id="2058" name="Rectangle 27"/>
          <p:cNvSpPr txBox="1"/>
          <p:nvPr/>
        </p:nvSpPr>
        <p:spPr>
          <a:xfrm>
            <a:off x="1905000" y="9679939"/>
            <a:ext cx="1524000" cy="1247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a:t>
            </a:r>
          </a:p>
        </p:txBody>
      </p:sp>
      <p:sp>
        <p:nvSpPr>
          <p:cNvPr id="2059" name="Rectangle 27"/>
          <p:cNvSpPr txBox="1"/>
          <p:nvPr/>
        </p:nvSpPr>
        <p:spPr>
          <a:xfrm>
            <a:off x="3581400" y="987044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2060" name="Rectangle 27"/>
          <p:cNvSpPr txBox="1"/>
          <p:nvPr/>
        </p:nvSpPr>
        <p:spPr>
          <a:xfrm>
            <a:off x="1905000" y="6654800"/>
            <a:ext cx="152400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A.</a:t>
            </a:r>
          </a:p>
        </p:txBody>
      </p:sp>
      <p:sp>
        <p:nvSpPr>
          <p:cNvPr id="2061" name="Rectangle 27"/>
          <p:cNvSpPr txBox="1"/>
          <p:nvPr/>
        </p:nvSpPr>
        <p:spPr>
          <a:xfrm>
            <a:off x="3581400" y="690118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2062" name="Rectangle 27"/>
          <p:cNvSpPr txBox="1"/>
          <p:nvPr/>
        </p:nvSpPr>
        <p:spPr>
          <a:xfrm>
            <a:off x="1905000" y="4622800"/>
            <a:ext cx="10159703"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
        <p:nvSpPr>
          <p:cNvPr id="3" name="Bildplatzhalter 2">
            <a:extLst>
              <a:ext uri="{FF2B5EF4-FFF2-40B4-BE49-F238E27FC236}">
                <a16:creationId xmlns:a16="http://schemas.microsoft.com/office/drawing/2014/main" id="{1DCAE354-751E-4540-B8CD-662DA886E1A5}"/>
              </a:ext>
            </a:extLst>
          </p:cNvPr>
          <p:cNvSpPr>
            <a:spLocks noGrp="1"/>
          </p:cNvSpPr>
          <p:nvPr>
            <p:ph type="pic" sz="half" idx="13"/>
          </p:nvPr>
        </p:nvSpPr>
        <p:spPr/>
      </p:sp>
      <p:sp>
        <p:nvSpPr>
          <p:cNvPr id="5" name="Bildplatzhalter 4">
            <a:extLst>
              <a:ext uri="{FF2B5EF4-FFF2-40B4-BE49-F238E27FC236}">
                <a16:creationId xmlns:a16="http://schemas.microsoft.com/office/drawing/2014/main" id="{4EA571BB-6C3F-5A47-988E-742D1323FCC1}"/>
              </a:ext>
            </a:extLst>
          </p:cNvPr>
          <p:cNvSpPr>
            <a:spLocks noGrp="1"/>
          </p:cNvSpPr>
          <p:nvPr>
            <p:ph type="pic" sz="half" idx="14"/>
          </p:nvPr>
        </p:nvSpPr>
        <p:spPr/>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Marketing</a:t>
            </a:r>
          </a:p>
        </p:txBody>
      </p:sp>
      <p:sp>
        <p:nvSpPr>
          <p:cNvPr id="746" name="Maorem eso ipsum dolor sit amet, derasm consetetur sadipscing elitromas. Sedma diam dnie nonumy eirmod tempor invidunt utony the labore etodre dolore magna aliquyam desando frond iron lares in this greadon."/>
          <p:cNvSpPr txBox="1"/>
          <p:nvPr/>
        </p:nvSpPr>
        <p:spPr>
          <a:xfrm>
            <a:off x="1905000" y="9606279"/>
            <a:ext cx="10921504"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Maorem eso ipsum dolor sit amet, derasm consetetur sadipscing elitromas. Sedma diam dnie nonumy eirmod tempor invidunt utony the labore etodre dolore magna aliquyam desando frond iron lares in this greadon.</a:t>
            </a:r>
          </a:p>
        </p:txBody>
      </p:sp>
      <p:sp>
        <p:nvSpPr>
          <p:cNvPr id="747"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748" name="Rectangle 27"/>
          <p:cNvSpPr txBox="1"/>
          <p:nvPr/>
        </p:nvSpPr>
        <p:spPr>
          <a:xfrm>
            <a:off x="1905000" y="6235699"/>
            <a:ext cx="10769502"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sanctus est Lorem sus At vero eos eta accusam eto justo fosduom dolores etomda jam rebum. Steot clita kuasd gubergren, nosotrad seat the takimta sanctus est Lorem ipsusit drin for the druamet.</a:t>
            </a:r>
          </a:p>
        </p:txBody>
      </p:sp>
      <p:sp>
        <p:nvSpPr>
          <p:cNvPr id="3" name="Bildplatzhalter 2">
            <a:extLst>
              <a:ext uri="{FF2B5EF4-FFF2-40B4-BE49-F238E27FC236}">
                <a16:creationId xmlns:a16="http://schemas.microsoft.com/office/drawing/2014/main" id="{8012F6EF-B857-844B-812C-FA4612742D3B}"/>
              </a:ext>
            </a:extLst>
          </p:cNvPr>
          <p:cNvSpPr>
            <a:spLocks noGrp="1"/>
          </p:cNvSpPr>
          <p:nvPr>
            <p:ph type="pic" sz="half" idx="13"/>
          </p:nvPr>
        </p:nvSpPr>
        <p:spPr/>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4" name="Rectangle 27"/>
          <p:cNvSpPr txBox="1"/>
          <p:nvPr/>
        </p:nvSpPr>
        <p:spPr>
          <a:xfrm>
            <a:off x="17396668" y="7442200"/>
            <a:ext cx="5082332"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58% Design</a:t>
            </a:r>
          </a:p>
        </p:txBody>
      </p:sp>
      <p:sp>
        <p:nvSpPr>
          <p:cNvPr id="2065" name="Dony the labore etodre erda dolore the magna aliquyam desando frond iron lares ins this greadon esomda."/>
          <p:cNvSpPr txBox="1"/>
          <p:nvPr/>
        </p:nvSpPr>
        <p:spPr>
          <a:xfrm>
            <a:off x="17396668" y="8481262"/>
            <a:ext cx="5080001"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Dony the labore etodre erda dolore the magna aliquyam desando frond iron lares ins this greadon esomda.</a:t>
            </a:r>
          </a:p>
        </p:txBody>
      </p:sp>
      <p:sp>
        <p:nvSpPr>
          <p:cNvPr id="2066" name="Kreis"/>
          <p:cNvSpPr/>
          <p:nvPr/>
        </p:nvSpPr>
        <p:spPr>
          <a:xfrm>
            <a:off x="14375234" y="7442200"/>
            <a:ext cx="1905001" cy="1905000"/>
          </a:xfrm>
          <a:prstGeom prst="ellipse">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67" name="Kreis"/>
          <p:cNvSpPr/>
          <p:nvPr/>
        </p:nvSpPr>
        <p:spPr>
          <a:xfrm>
            <a:off x="14607430" y="2438400"/>
            <a:ext cx="1905001" cy="1905000"/>
          </a:xfrm>
          <a:prstGeom prst="ellipse">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68" name="Kreis"/>
          <p:cNvSpPr/>
          <p:nvPr/>
        </p:nvSpPr>
        <p:spPr>
          <a:xfrm>
            <a:off x="3080816" y="7317841"/>
            <a:ext cx="1905001" cy="1905001"/>
          </a:xfrm>
          <a:prstGeom prst="ellipse">
            <a:avLst/>
          </a:prstGeom>
          <a:blipFill>
            <a:blip r:embed="rId2"/>
          </a:blip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069" name="Rectangle 27"/>
          <p:cNvSpPr txBox="1"/>
          <p:nvPr/>
        </p:nvSpPr>
        <p:spPr>
          <a:xfrm>
            <a:off x="17399000" y="2438400"/>
            <a:ext cx="5080000"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19% Develop</a:t>
            </a:r>
          </a:p>
        </p:txBody>
      </p:sp>
      <p:sp>
        <p:nvSpPr>
          <p:cNvPr id="2070" name="Dony the labore etodre erda dolore the magna aliquyam desando frond iron lares inas this greadon eso trunda."/>
          <p:cNvSpPr txBox="1"/>
          <p:nvPr/>
        </p:nvSpPr>
        <p:spPr>
          <a:xfrm>
            <a:off x="17399000" y="3477462"/>
            <a:ext cx="5080000"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Dony the labore etodre erda dolore the magna aliquyam desando frond iron lares inas this greadon eso trunda.</a:t>
            </a:r>
          </a:p>
        </p:txBody>
      </p:sp>
      <p:sp>
        <p:nvSpPr>
          <p:cNvPr id="2071" name="Rectangle 27"/>
          <p:cNvSpPr txBox="1"/>
          <p:nvPr/>
        </p:nvSpPr>
        <p:spPr>
          <a:xfrm>
            <a:off x="5808885" y="7442200"/>
            <a:ext cx="508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23% Marketing</a:t>
            </a:r>
          </a:p>
        </p:txBody>
      </p:sp>
      <p:sp>
        <p:nvSpPr>
          <p:cNvPr id="2072" name="Dony the labore etodre erda dolore the magna aliquyam desando frond iron lares inda this greadon esodeas."/>
          <p:cNvSpPr txBox="1"/>
          <p:nvPr/>
        </p:nvSpPr>
        <p:spPr>
          <a:xfrm>
            <a:off x="5808885" y="8481262"/>
            <a:ext cx="5080001"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Dony the labore etodre erda dolore the magna aliquyam desando frond iron lares inda this greadon esodeas.</a:t>
            </a:r>
          </a:p>
        </p:txBody>
      </p:sp>
      <p:sp>
        <p:nvSpPr>
          <p:cNvPr id="2073" name="Form"/>
          <p:cNvSpPr/>
          <p:nvPr/>
        </p:nvSpPr>
        <p:spPr>
          <a:xfrm>
            <a:off x="15229730" y="3122728"/>
            <a:ext cx="609601" cy="510944"/>
          </a:xfrm>
          <a:custGeom>
            <a:avLst/>
            <a:gdLst/>
            <a:ahLst/>
            <a:cxnLst>
              <a:cxn ang="0">
                <a:pos x="wd2" y="hd2"/>
              </a:cxn>
              <a:cxn ang="5400000">
                <a:pos x="wd2" y="hd2"/>
              </a:cxn>
              <a:cxn ang="10800000">
                <a:pos x="wd2" y="hd2"/>
              </a:cxn>
              <a:cxn ang="16200000">
                <a:pos x="wd2" y="hd2"/>
              </a:cxn>
            </a:cxnLst>
            <a:rect l="0" t="0" r="r" b="b"/>
            <a:pathLst>
              <a:path w="21600" h="21476" extrusionOk="0">
                <a:moveTo>
                  <a:pt x="12522" y="0"/>
                </a:moveTo>
                <a:cubicBezTo>
                  <a:pt x="10330" y="0"/>
                  <a:pt x="8244" y="928"/>
                  <a:pt x="6574" y="2599"/>
                </a:cubicBezTo>
                <a:lnTo>
                  <a:pt x="4591" y="247"/>
                </a:lnTo>
                <a:cubicBezTo>
                  <a:pt x="4330" y="-62"/>
                  <a:pt x="3913" y="-62"/>
                  <a:pt x="3652" y="247"/>
                </a:cubicBezTo>
                <a:cubicBezTo>
                  <a:pt x="1304" y="3033"/>
                  <a:pt x="0" y="6808"/>
                  <a:pt x="0" y="10769"/>
                </a:cubicBezTo>
                <a:cubicBezTo>
                  <a:pt x="0" y="14730"/>
                  <a:pt x="1304" y="18443"/>
                  <a:pt x="3652" y="21229"/>
                </a:cubicBezTo>
                <a:cubicBezTo>
                  <a:pt x="3913" y="21538"/>
                  <a:pt x="4330" y="21538"/>
                  <a:pt x="4591" y="21229"/>
                </a:cubicBezTo>
                <a:lnTo>
                  <a:pt x="6574" y="18877"/>
                </a:lnTo>
                <a:cubicBezTo>
                  <a:pt x="8243" y="20548"/>
                  <a:pt x="10330" y="21476"/>
                  <a:pt x="12522" y="21476"/>
                </a:cubicBezTo>
                <a:cubicBezTo>
                  <a:pt x="17530" y="21476"/>
                  <a:pt x="21600" y="16649"/>
                  <a:pt x="21600" y="10707"/>
                </a:cubicBezTo>
                <a:cubicBezTo>
                  <a:pt x="21600" y="4827"/>
                  <a:pt x="17530" y="0"/>
                  <a:pt x="12522" y="0"/>
                </a:cubicBezTo>
                <a:close/>
                <a:moveTo>
                  <a:pt x="4122" y="19496"/>
                </a:moveTo>
                <a:cubicBezTo>
                  <a:pt x="2296" y="17082"/>
                  <a:pt x="1304" y="13987"/>
                  <a:pt x="1304" y="10707"/>
                </a:cubicBezTo>
                <a:cubicBezTo>
                  <a:pt x="1304" y="7427"/>
                  <a:pt x="2296" y="4332"/>
                  <a:pt x="4122" y="1918"/>
                </a:cubicBezTo>
                <a:lnTo>
                  <a:pt x="11530" y="10707"/>
                </a:lnTo>
                <a:lnTo>
                  <a:pt x="6052" y="17206"/>
                </a:lnTo>
                <a:cubicBezTo>
                  <a:pt x="6052" y="17206"/>
                  <a:pt x="6052" y="17206"/>
                  <a:pt x="6052" y="17206"/>
                </a:cubicBezTo>
                <a:lnTo>
                  <a:pt x="4122" y="19496"/>
                </a:lnTo>
                <a:close/>
                <a:moveTo>
                  <a:pt x="12522" y="19929"/>
                </a:moveTo>
                <a:cubicBezTo>
                  <a:pt x="10696" y="19929"/>
                  <a:pt x="8922" y="19186"/>
                  <a:pt x="7513" y="17763"/>
                </a:cubicBezTo>
                <a:lnTo>
                  <a:pt x="12991" y="11326"/>
                </a:lnTo>
                <a:cubicBezTo>
                  <a:pt x="13252" y="11017"/>
                  <a:pt x="13252" y="10521"/>
                  <a:pt x="12991" y="10212"/>
                </a:cubicBezTo>
                <a:lnTo>
                  <a:pt x="7565" y="3775"/>
                </a:lnTo>
                <a:cubicBezTo>
                  <a:pt x="8974" y="2414"/>
                  <a:pt x="10696" y="1609"/>
                  <a:pt x="12522" y="1609"/>
                </a:cubicBezTo>
                <a:cubicBezTo>
                  <a:pt x="16800" y="1609"/>
                  <a:pt x="20243" y="5694"/>
                  <a:pt x="20243" y="10769"/>
                </a:cubicBezTo>
                <a:cubicBezTo>
                  <a:pt x="20243" y="15782"/>
                  <a:pt x="16800" y="19929"/>
                  <a:pt x="12522" y="19929"/>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74" name="Form"/>
          <p:cNvSpPr/>
          <p:nvPr/>
        </p:nvSpPr>
        <p:spPr>
          <a:xfrm>
            <a:off x="15051803" y="8140039"/>
            <a:ext cx="577263" cy="6096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75" name="Form"/>
          <p:cNvSpPr/>
          <p:nvPr/>
        </p:nvSpPr>
        <p:spPr>
          <a:xfrm>
            <a:off x="3639616" y="8057449"/>
            <a:ext cx="609601" cy="486947"/>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76"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Solutions Percent</a:t>
            </a:r>
          </a:p>
        </p:txBody>
      </p:sp>
      <p:sp>
        <p:nvSpPr>
          <p:cNvPr id="2077" name="Rectangle 27"/>
          <p:cNvSpPr txBox="1"/>
          <p:nvPr/>
        </p:nvSpPr>
        <p:spPr>
          <a:xfrm>
            <a:off x="1905000" y="4622800"/>
            <a:ext cx="10159703"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9"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Business Charts</a:t>
            </a:r>
          </a:p>
        </p:txBody>
      </p:sp>
      <p:sp>
        <p:nvSpPr>
          <p:cNvPr id="2080" name="Rectangle 27"/>
          <p:cNvSpPr txBox="1"/>
          <p:nvPr/>
        </p:nvSpPr>
        <p:spPr>
          <a:xfrm>
            <a:off x="13589000" y="3350260"/>
            <a:ext cx="8890000"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rebum.</a:t>
            </a:r>
          </a:p>
        </p:txBody>
      </p:sp>
      <p:sp>
        <p:nvSpPr>
          <p:cNvPr id="2081" name="Rectangle 27"/>
          <p:cNvSpPr txBox="1"/>
          <p:nvPr/>
        </p:nvSpPr>
        <p:spPr>
          <a:xfrm>
            <a:off x="13584963" y="4963159"/>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graphicFrame>
        <p:nvGraphicFramePr>
          <p:cNvPr id="2082" name="Gestapeltes 2D-Balkendiagramm"/>
          <p:cNvGraphicFramePr/>
          <p:nvPr/>
        </p:nvGraphicFramePr>
        <p:xfrm>
          <a:off x="1904999" y="4870514"/>
          <a:ext cx="8891548" cy="5765165"/>
        </p:xfrm>
        <a:graphic>
          <a:graphicData uri="http://schemas.openxmlformats.org/drawingml/2006/chart">
            <c:chart xmlns:c="http://schemas.openxmlformats.org/drawingml/2006/chart" xmlns:r="http://schemas.openxmlformats.org/officeDocument/2006/relationships" r:id="rId2"/>
          </a:graphicData>
        </a:graphic>
      </p:graphicFrame>
      <p:sp>
        <p:nvSpPr>
          <p:cNvPr id="2083" name="Form"/>
          <p:cNvSpPr/>
          <p:nvPr/>
        </p:nvSpPr>
        <p:spPr>
          <a:xfrm>
            <a:off x="13589000" y="8288019"/>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084" name="Rectangle 27"/>
          <p:cNvSpPr txBox="1"/>
          <p:nvPr/>
        </p:nvSpPr>
        <p:spPr>
          <a:xfrm>
            <a:off x="15426512" y="8288019"/>
            <a:ext cx="7052488"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Overo eos eta accusam eto justo fosduom dolores etomda jam takimta sanctus esto ipsusit drin for the the murda insam ons druamet.</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6" name="Form"/>
          <p:cNvSpPr/>
          <p:nvPr/>
        </p:nvSpPr>
        <p:spPr>
          <a:xfrm>
            <a:off x="17896512" y="5614565"/>
            <a:ext cx="2805605" cy="269885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rgbClr val="24282B"/>
          </a:solidFill>
          <a:ln w="12700">
            <a:miter lim="400000"/>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2087" name="Form"/>
          <p:cNvSpPr/>
          <p:nvPr/>
        </p:nvSpPr>
        <p:spPr>
          <a:xfrm>
            <a:off x="14342746" y="5335963"/>
            <a:ext cx="2805605" cy="2977457"/>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rgbClr val="24282B"/>
          </a:solidFill>
          <a:ln w="12700">
            <a:miter lim="400000"/>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2088" name="Form"/>
          <p:cNvSpPr/>
          <p:nvPr/>
        </p:nvSpPr>
        <p:spPr>
          <a:xfrm>
            <a:off x="19673396" y="5232672"/>
            <a:ext cx="2805605" cy="3080748"/>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rgbClr val="304FFE">
              <a:alpha val="90000"/>
            </a:srgbClr>
          </a:solidFill>
          <a:ln w="12700">
            <a:miter lim="400000"/>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2089" name="Form"/>
          <p:cNvSpPr/>
          <p:nvPr/>
        </p:nvSpPr>
        <p:spPr>
          <a:xfrm>
            <a:off x="16119630" y="6118004"/>
            <a:ext cx="2805605" cy="219541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rgbClr val="304FFE">
              <a:alpha val="90000"/>
            </a:srgbClr>
          </a:solidFill>
          <a:ln w="12700">
            <a:miter lim="400000"/>
          </a:ln>
        </p:spPr>
        <p:txBody>
          <a:bodyPr lIns="50800" tIns="50800" rIns="50800" bIns="50800" anchor="ctr"/>
          <a:lstStyle/>
          <a:p>
            <a:pPr>
              <a:defRPr sz="3200" u="sng">
                <a:solidFill>
                  <a:srgbClr val="000000"/>
                </a:solidFill>
                <a:latin typeface="Helvetica Light"/>
                <a:ea typeface="Helvetica Light"/>
                <a:cs typeface="Helvetica Light"/>
                <a:sym typeface="Helvetica Light"/>
              </a:defRPr>
            </a:pPr>
            <a:endParaRPr/>
          </a:p>
        </p:txBody>
      </p:sp>
      <p:sp>
        <p:nvSpPr>
          <p:cNvPr id="2090" name="Form"/>
          <p:cNvSpPr/>
          <p:nvPr/>
        </p:nvSpPr>
        <p:spPr>
          <a:xfrm>
            <a:off x="12565864" y="5614565"/>
            <a:ext cx="2805605" cy="269885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rgbClr val="304FFE">
              <a:alpha val="90000"/>
            </a:srgbClr>
          </a:solidFill>
          <a:ln w="12700">
            <a:miter lim="400000"/>
          </a:ln>
        </p:spPr>
        <p:txBody>
          <a:bodyPr lIns="50800" tIns="50800" rIns="50800" bIns="50800" anchor="ctr"/>
          <a:lstStyle/>
          <a:p>
            <a:pPr>
              <a:defRPr sz="3200" u="sng">
                <a:solidFill>
                  <a:srgbClr val="2780FC"/>
                </a:solidFill>
                <a:latin typeface="Helvetica Light"/>
                <a:ea typeface="Helvetica Light"/>
                <a:cs typeface="Helvetica Light"/>
                <a:sym typeface="Helvetica Light"/>
              </a:defRPr>
            </a:pPr>
            <a:endParaRPr/>
          </a:p>
        </p:txBody>
      </p:sp>
      <p:grpSp>
        <p:nvGrpSpPr>
          <p:cNvPr id="2093" name="Gruppieren"/>
          <p:cNvGrpSpPr/>
          <p:nvPr/>
        </p:nvGrpSpPr>
        <p:grpSpPr>
          <a:xfrm>
            <a:off x="13426895" y="3949282"/>
            <a:ext cx="1041401" cy="1016001"/>
            <a:chOff x="0" y="0"/>
            <a:chExt cx="1041400" cy="1016000"/>
          </a:xfrm>
        </p:grpSpPr>
        <p:sp>
          <p:nvSpPr>
            <p:cNvPr id="2091" name="Sprechblase"/>
            <p:cNvSpPr/>
            <p:nvPr/>
          </p:nvSpPr>
          <p:spPr>
            <a:xfrm>
              <a:off x="12700" y="0"/>
              <a:ext cx="1016000" cy="10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200"/>
                  </a:lnTo>
                  <a:lnTo>
                    <a:pt x="9180" y="16200"/>
                  </a:lnTo>
                  <a:lnTo>
                    <a:pt x="10800" y="21600"/>
                  </a:lnTo>
                  <a:lnTo>
                    <a:pt x="12420" y="16200"/>
                  </a:lnTo>
                  <a:lnTo>
                    <a:pt x="21600" y="16200"/>
                  </a:lnTo>
                  <a:lnTo>
                    <a:pt x="21600" y="0"/>
                  </a:lnTo>
                  <a:lnTo>
                    <a:pt x="0" y="0"/>
                  </a:lnTo>
                  <a:close/>
                </a:path>
              </a:pathLst>
            </a:custGeom>
            <a:noFill/>
            <a:ln w="25400" cap="flat">
              <a:solidFill>
                <a:srgbClr val="24282B"/>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defRPr sz="3200">
                  <a:solidFill>
                    <a:srgbClr val="FFFFFF"/>
                  </a:solidFill>
                  <a:latin typeface="Helvetica Light"/>
                  <a:ea typeface="Helvetica Light"/>
                  <a:cs typeface="Helvetica Light"/>
                  <a:sym typeface="Helvetica Light"/>
                </a:defRPr>
              </a:lvl1pPr>
            </a:lstStyle>
            <a:p>
              <a:r>
                <a:t> </a:t>
              </a:r>
            </a:p>
          </p:txBody>
        </p:sp>
        <p:sp>
          <p:nvSpPr>
            <p:cNvPr id="2092" name="56%"/>
            <p:cNvSpPr txBox="1"/>
            <p:nvPr/>
          </p:nvSpPr>
          <p:spPr>
            <a:xfrm>
              <a:off x="0" y="170914"/>
              <a:ext cx="1041400"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56%</a:t>
              </a:r>
            </a:p>
          </p:txBody>
        </p:sp>
      </p:grpSp>
      <p:grpSp>
        <p:nvGrpSpPr>
          <p:cNvPr id="2096" name="Gruppieren"/>
          <p:cNvGrpSpPr/>
          <p:nvPr/>
        </p:nvGrpSpPr>
        <p:grpSpPr>
          <a:xfrm>
            <a:off x="15224848" y="3671465"/>
            <a:ext cx="1041401" cy="1016001"/>
            <a:chOff x="0" y="0"/>
            <a:chExt cx="1041400" cy="1016000"/>
          </a:xfrm>
        </p:grpSpPr>
        <p:sp>
          <p:nvSpPr>
            <p:cNvPr id="2094" name="Sprechblase"/>
            <p:cNvSpPr/>
            <p:nvPr/>
          </p:nvSpPr>
          <p:spPr>
            <a:xfrm>
              <a:off x="12700" y="0"/>
              <a:ext cx="1016000" cy="10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200"/>
                  </a:lnTo>
                  <a:lnTo>
                    <a:pt x="9180" y="16200"/>
                  </a:lnTo>
                  <a:lnTo>
                    <a:pt x="10800" y="21600"/>
                  </a:lnTo>
                  <a:lnTo>
                    <a:pt x="12420" y="16200"/>
                  </a:lnTo>
                  <a:lnTo>
                    <a:pt x="21600" y="16200"/>
                  </a:lnTo>
                  <a:lnTo>
                    <a:pt x="21600" y="0"/>
                  </a:lnTo>
                  <a:lnTo>
                    <a:pt x="0" y="0"/>
                  </a:lnTo>
                  <a:close/>
                </a:path>
              </a:pathLst>
            </a:custGeom>
            <a:noFill/>
            <a:ln w="25400" cap="flat">
              <a:solidFill>
                <a:srgbClr val="24282B"/>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defRPr sz="3200">
                  <a:solidFill>
                    <a:srgbClr val="FFFFFF"/>
                  </a:solidFill>
                  <a:latin typeface="Helvetica Light"/>
                  <a:ea typeface="Helvetica Light"/>
                  <a:cs typeface="Helvetica Light"/>
                  <a:sym typeface="Helvetica Light"/>
                </a:defRPr>
              </a:lvl1pPr>
            </a:lstStyle>
            <a:p>
              <a:r>
                <a:t> </a:t>
              </a:r>
            </a:p>
          </p:txBody>
        </p:sp>
        <p:sp>
          <p:nvSpPr>
            <p:cNvPr id="2095" name="61%"/>
            <p:cNvSpPr txBox="1"/>
            <p:nvPr/>
          </p:nvSpPr>
          <p:spPr>
            <a:xfrm>
              <a:off x="0" y="170914"/>
              <a:ext cx="1041400"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61%</a:t>
              </a:r>
            </a:p>
          </p:txBody>
        </p:sp>
      </p:grpSp>
      <p:grpSp>
        <p:nvGrpSpPr>
          <p:cNvPr id="2099" name="Gruppieren"/>
          <p:cNvGrpSpPr/>
          <p:nvPr/>
        </p:nvGrpSpPr>
        <p:grpSpPr>
          <a:xfrm>
            <a:off x="17001731" y="4446165"/>
            <a:ext cx="1041401" cy="1016001"/>
            <a:chOff x="0" y="0"/>
            <a:chExt cx="1041400" cy="1016000"/>
          </a:xfrm>
        </p:grpSpPr>
        <p:sp>
          <p:nvSpPr>
            <p:cNvPr id="2097" name="Sprechblase"/>
            <p:cNvSpPr/>
            <p:nvPr/>
          </p:nvSpPr>
          <p:spPr>
            <a:xfrm>
              <a:off x="12700" y="0"/>
              <a:ext cx="1016000" cy="10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200"/>
                  </a:lnTo>
                  <a:lnTo>
                    <a:pt x="9180" y="16200"/>
                  </a:lnTo>
                  <a:lnTo>
                    <a:pt x="10800" y="21600"/>
                  </a:lnTo>
                  <a:lnTo>
                    <a:pt x="12420" y="16200"/>
                  </a:lnTo>
                  <a:lnTo>
                    <a:pt x="21600" y="16200"/>
                  </a:lnTo>
                  <a:lnTo>
                    <a:pt x="21600" y="0"/>
                  </a:lnTo>
                  <a:lnTo>
                    <a:pt x="0" y="0"/>
                  </a:lnTo>
                  <a:close/>
                </a:path>
              </a:pathLst>
            </a:custGeom>
            <a:noFill/>
            <a:ln w="25400" cap="flat">
              <a:solidFill>
                <a:srgbClr val="24282B"/>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defRPr sz="3200">
                  <a:solidFill>
                    <a:srgbClr val="FFFFFF"/>
                  </a:solidFill>
                  <a:latin typeface="Helvetica Light"/>
                  <a:ea typeface="Helvetica Light"/>
                  <a:cs typeface="Helvetica Light"/>
                  <a:sym typeface="Helvetica Light"/>
                </a:defRPr>
              </a:lvl1pPr>
            </a:lstStyle>
            <a:p>
              <a:r>
                <a:t> </a:t>
              </a:r>
            </a:p>
          </p:txBody>
        </p:sp>
        <p:sp>
          <p:nvSpPr>
            <p:cNvPr id="2098" name="45%"/>
            <p:cNvSpPr txBox="1"/>
            <p:nvPr/>
          </p:nvSpPr>
          <p:spPr>
            <a:xfrm>
              <a:off x="0" y="170914"/>
              <a:ext cx="1041400"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45%</a:t>
              </a:r>
            </a:p>
          </p:txBody>
        </p:sp>
      </p:grpSp>
      <p:grpSp>
        <p:nvGrpSpPr>
          <p:cNvPr id="2102" name="Gruppieren"/>
          <p:cNvGrpSpPr/>
          <p:nvPr/>
        </p:nvGrpSpPr>
        <p:grpSpPr>
          <a:xfrm>
            <a:off x="18778615" y="3938165"/>
            <a:ext cx="1041401" cy="1016001"/>
            <a:chOff x="0" y="0"/>
            <a:chExt cx="1041400" cy="1016000"/>
          </a:xfrm>
        </p:grpSpPr>
        <p:sp>
          <p:nvSpPr>
            <p:cNvPr id="2100" name="Sprechblase"/>
            <p:cNvSpPr/>
            <p:nvPr/>
          </p:nvSpPr>
          <p:spPr>
            <a:xfrm>
              <a:off x="12700" y="0"/>
              <a:ext cx="1016000" cy="10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200"/>
                  </a:lnTo>
                  <a:lnTo>
                    <a:pt x="9180" y="16200"/>
                  </a:lnTo>
                  <a:lnTo>
                    <a:pt x="10800" y="21600"/>
                  </a:lnTo>
                  <a:lnTo>
                    <a:pt x="12420" y="16200"/>
                  </a:lnTo>
                  <a:lnTo>
                    <a:pt x="21600" y="16200"/>
                  </a:lnTo>
                  <a:lnTo>
                    <a:pt x="21600" y="0"/>
                  </a:lnTo>
                  <a:lnTo>
                    <a:pt x="0" y="0"/>
                  </a:lnTo>
                  <a:close/>
                </a:path>
              </a:pathLst>
            </a:custGeom>
            <a:noFill/>
            <a:ln w="25400" cap="flat">
              <a:solidFill>
                <a:srgbClr val="24282B"/>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defRPr sz="3200">
                  <a:solidFill>
                    <a:srgbClr val="FFFFFF"/>
                  </a:solidFill>
                  <a:latin typeface="Helvetica Light"/>
                  <a:ea typeface="Helvetica Light"/>
                  <a:cs typeface="Helvetica Light"/>
                  <a:sym typeface="Helvetica Light"/>
                </a:defRPr>
              </a:lvl1pPr>
            </a:lstStyle>
            <a:p>
              <a:r>
                <a:t> </a:t>
              </a:r>
            </a:p>
          </p:txBody>
        </p:sp>
        <p:sp>
          <p:nvSpPr>
            <p:cNvPr id="2101" name="52%"/>
            <p:cNvSpPr txBox="1"/>
            <p:nvPr/>
          </p:nvSpPr>
          <p:spPr>
            <a:xfrm>
              <a:off x="0" y="170914"/>
              <a:ext cx="1041400"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52%</a:t>
              </a:r>
            </a:p>
          </p:txBody>
        </p:sp>
      </p:grpSp>
      <p:grpSp>
        <p:nvGrpSpPr>
          <p:cNvPr id="2105" name="Gruppieren"/>
          <p:cNvGrpSpPr/>
          <p:nvPr/>
        </p:nvGrpSpPr>
        <p:grpSpPr>
          <a:xfrm>
            <a:off x="20534427" y="3568282"/>
            <a:ext cx="1041401" cy="1016001"/>
            <a:chOff x="0" y="0"/>
            <a:chExt cx="1041400" cy="1016000"/>
          </a:xfrm>
        </p:grpSpPr>
        <p:sp>
          <p:nvSpPr>
            <p:cNvPr id="2103" name="Sprechblase"/>
            <p:cNvSpPr/>
            <p:nvPr/>
          </p:nvSpPr>
          <p:spPr>
            <a:xfrm>
              <a:off x="12700" y="0"/>
              <a:ext cx="1016000" cy="10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6200"/>
                  </a:lnTo>
                  <a:lnTo>
                    <a:pt x="9180" y="16200"/>
                  </a:lnTo>
                  <a:lnTo>
                    <a:pt x="10800" y="21600"/>
                  </a:lnTo>
                  <a:lnTo>
                    <a:pt x="12420" y="16200"/>
                  </a:lnTo>
                  <a:lnTo>
                    <a:pt x="21600" y="16200"/>
                  </a:lnTo>
                  <a:lnTo>
                    <a:pt x="21600" y="0"/>
                  </a:lnTo>
                  <a:lnTo>
                    <a:pt x="0" y="0"/>
                  </a:lnTo>
                  <a:close/>
                </a:path>
              </a:pathLst>
            </a:custGeom>
            <a:noFill/>
            <a:ln w="25400" cap="flat">
              <a:solidFill>
                <a:srgbClr val="24282B"/>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a:defRPr sz="3200">
                  <a:solidFill>
                    <a:srgbClr val="FFFFFF"/>
                  </a:solidFill>
                  <a:latin typeface="Helvetica Light"/>
                  <a:ea typeface="Helvetica Light"/>
                  <a:cs typeface="Helvetica Light"/>
                  <a:sym typeface="Helvetica Light"/>
                </a:defRPr>
              </a:lvl1pPr>
            </a:lstStyle>
            <a:p>
              <a:r>
                <a:t> </a:t>
              </a:r>
            </a:p>
          </p:txBody>
        </p:sp>
        <p:sp>
          <p:nvSpPr>
            <p:cNvPr id="2104" name="63%"/>
            <p:cNvSpPr txBox="1"/>
            <p:nvPr/>
          </p:nvSpPr>
          <p:spPr>
            <a:xfrm>
              <a:off x="0" y="170914"/>
              <a:ext cx="1041400"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r>
                <a:t>63%</a:t>
              </a:r>
            </a:p>
          </p:txBody>
        </p:sp>
      </p:grpSp>
      <p:sp>
        <p:nvSpPr>
          <p:cNvPr id="2106"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System Percent</a:t>
            </a:r>
          </a:p>
        </p:txBody>
      </p:sp>
      <p:sp>
        <p:nvSpPr>
          <p:cNvPr id="2107" name="Rectangle 27"/>
          <p:cNvSpPr txBox="1"/>
          <p:nvPr/>
        </p:nvSpPr>
        <p:spPr>
          <a:xfrm>
            <a:off x="12565864" y="9494518"/>
            <a:ext cx="9913137"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Dun accusam etom the justo fosduom dolores is etomda jam takimta sanctus esto ipsusit drin for the brunda erdan bruds ceroda idn mera fron idan von frudas mea.</a:t>
            </a:r>
          </a:p>
        </p:txBody>
      </p:sp>
      <p:sp>
        <p:nvSpPr>
          <p:cNvPr id="2108" name="Rectangle 27"/>
          <p:cNvSpPr txBox="1"/>
          <p:nvPr/>
        </p:nvSpPr>
        <p:spPr>
          <a:xfrm>
            <a:off x="1909036" y="4622800"/>
            <a:ext cx="8890001"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Fosduo etoa jasom rebum.</a:t>
            </a:r>
          </a:p>
        </p:txBody>
      </p:sp>
      <p:sp>
        <p:nvSpPr>
          <p:cNvPr id="2109" name="Rectangle 27"/>
          <p:cNvSpPr txBox="1"/>
          <p:nvPr/>
        </p:nvSpPr>
        <p:spPr>
          <a:xfrm>
            <a:off x="1905000" y="6235699"/>
            <a:ext cx="9525000"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Deteo clita kuasd fruda gubergren, nosotra sod seada dero meram takimata svero eos eta accusam eto justo fosduom dolores etomda jam takimta sanctus esto ipsusit drin for the the murda insam ons druamet.</a:t>
            </a:r>
          </a:p>
        </p:txBody>
      </p:sp>
      <p:sp>
        <p:nvSpPr>
          <p:cNvPr id="2110" name="Abgerundetes Rechteck"/>
          <p:cNvSpPr/>
          <p:nvPr/>
        </p:nvSpPr>
        <p:spPr>
          <a:xfrm>
            <a:off x="1917700" y="9464028"/>
            <a:ext cx="5209857" cy="1270001"/>
          </a:xfrm>
          <a:prstGeom prst="roundRect">
            <a:avLst>
              <a:gd name="adj" fmla="val 50000"/>
            </a:avLst>
          </a:prstGeom>
          <a:solidFill>
            <a:srgbClr val="FFFFFF"/>
          </a:solidFill>
          <a:ln w="25400">
            <a:solidFill>
              <a:srgbClr val="24282B"/>
            </a:solidFill>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111" name="FRAN MERAS"/>
          <p:cNvSpPr txBox="1"/>
          <p:nvPr/>
        </p:nvSpPr>
        <p:spPr>
          <a:xfrm>
            <a:off x="3810847" y="9819628"/>
            <a:ext cx="2805606"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FRAN MERAS</a:t>
            </a:r>
          </a:p>
        </p:txBody>
      </p:sp>
      <p:sp>
        <p:nvSpPr>
          <p:cNvPr id="2112" name="Form"/>
          <p:cNvSpPr/>
          <p:nvPr/>
        </p:nvSpPr>
        <p:spPr>
          <a:xfrm>
            <a:off x="2552700" y="9794228"/>
            <a:ext cx="603845" cy="609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24282B"/>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4"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Solutions Percent</a:t>
            </a:r>
          </a:p>
        </p:txBody>
      </p:sp>
      <p:sp>
        <p:nvSpPr>
          <p:cNvPr id="2115" name="Rectangle 27"/>
          <p:cNvSpPr txBox="1"/>
          <p:nvPr/>
        </p:nvSpPr>
        <p:spPr>
          <a:xfrm>
            <a:off x="1905000" y="6832600"/>
            <a:ext cx="231140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67%</a:t>
            </a:r>
          </a:p>
        </p:txBody>
      </p:sp>
      <p:sp>
        <p:nvSpPr>
          <p:cNvPr id="2116" name="Rectangle 27"/>
          <p:cNvSpPr txBox="1"/>
          <p:nvPr/>
        </p:nvSpPr>
        <p:spPr>
          <a:xfrm>
            <a:off x="4597400" y="707898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2117" name="Rectangle 27"/>
          <p:cNvSpPr txBox="1"/>
          <p:nvPr/>
        </p:nvSpPr>
        <p:spPr>
          <a:xfrm>
            <a:off x="1905000" y="4622800"/>
            <a:ext cx="10159703" cy="726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duo etoa jasom THE rebum.</a:t>
            </a:r>
          </a:p>
        </p:txBody>
      </p:sp>
      <p:grpSp>
        <p:nvGrpSpPr>
          <p:cNvPr id="2120" name="Gruppieren"/>
          <p:cNvGrpSpPr/>
          <p:nvPr/>
        </p:nvGrpSpPr>
        <p:grpSpPr>
          <a:xfrm>
            <a:off x="14325699" y="3319879"/>
            <a:ext cx="7162602" cy="7162603"/>
            <a:chOff x="0" y="0"/>
            <a:chExt cx="7162601" cy="7162601"/>
          </a:xfrm>
        </p:grpSpPr>
        <p:graphicFrame>
          <p:nvGraphicFramePr>
            <p:cNvPr id="2118" name="2D-Kreisdiagramm"/>
            <p:cNvGraphicFramePr/>
            <p:nvPr/>
          </p:nvGraphicFramePr>
          <p:xfrm>
            <a:off x="0" y="0"/>
            <a:ext cx="7162602" cy="7162602"/>
          </p:xfrm>
          <a:graphic>
            <a:graphicData uri="http://schemas.openxmlformats.org/drawingml/2006/chart">
              <c:chart xmlns:c="http://schemas.openxmlformats.org/drawingml/2006/chart" xmlns:r="http://schemas.openxmlformats.org/officeDocument/2006/relationships" r:id="rId2"/>
            </a:graphicData>
          </a:graphic>
        </p:graphicFrame>
        <p:sp>
          <p:nvSpPr>
            <p:cNvPr id="2119" name="Kreis"/>
            <p:cNvSpPr/>
            <p:nvPr/>
          </p:nvSpPr>
          <p:spPr>
            <a:xfrm>
              <a:off x="643697" y="643697"/>
              <a:ext cx="5875207" cy="5875207"/>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grpSp>
      <p:sp>
        <p:nvSpPr>
          <p:cNvPr id="2121" name="Rectangle 27"/>
          <p:cNvSpPr txBox="1"/>
          <p:nvPr/>
        </p:nvSpPr>
        <p:spPr>
          <a:xfrm>
            <a:off x="16192549" y="5854700"/>
            <a:ext cx="4292601" cy="2047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12800" spc="1279">
                <a:solidFill>
                  <a:srgbClr val="111111"/>
                </a:solidFill>
                <a:latin typeface="+mj-lt"/>
                <a:ea typeface="+mj-ea"/>
                <a:cs typeface="+mj-cs"/>
                <a:sym typeface="Proxima Nova Semibold"/>
              </a:defRPr>
            </a:lvl1pPr>
          </a:lstStyle>
          <a:p>
            <a:r>
              <a:t>67%</a:t>
            </a:r>
          </a:p>
        </p:txBody>
      </p:sp>
      <p:sp>
        <p:nvSpPr>
          <p:cNvPr id="2122" name="Form"/>
          <p:cNvSpPr/>
          <p:nvPr/>
        </p:nvSpPr>
        <p:spPr>
          <a:xfrm>
            <a:off x="1905000" y="9758581"/>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123" name="Rectangle 27"/>
          <p:cNvSpPr txBox="1"/>
          <p:nvPr/>
        </p:nvSpPr>
        <p:spPr>
          <a:xfrm>
            <a:off x="4597400" y="9654540"/>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5" name="Rectangle 27"/>
          <p:cNvSpPr txBox="1"/>
          <p:nvPr/>
        </p:nvSpPr>
        <p:spPr>
          <a:xfrm>
            <a:off x="1905000" y="1905000"/>
            <a:ext cx="8183430"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Service A to D</a:t>
            </a:r>
          </a:p>
        </p:txBody>
      </p:sp>
      <p:grpSp>
        <p:nvGrpSpPr>
          <p:cNvPr id="2128" name="Gruppieren"/>
          <p:cNvGrpSpPr/>
          <p:nvPr/>
        </p:nvGrpSpPr>
        <p:grpSpPr>
          <a:xfrm>
            <a:off x="1905000" y="5080000"/>
            <a:ext cx="2794001" cy="2794000"/>
            <a:chOff x="0" y="0"/>
            <a:chExt cx="2794000" cy="2794000"/>
          </a:xfrm>
        </p:grpSpPr>
        <p:sp>
          <p:nvSpPr>
            <p:cNvPr id="2126" name="Quadrat"/>
            <p:cNvSpPr/>
            <p:nvPr/>
          </p:nvSpPr>
          <p:spPr>
            <a:xfrm>
              <a:off x="0" y="0"/>
              <a:ext cx="2794000" cy="2794000"/>
            </a:xfrm>
            <a:prstGeom prst="rect">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127" name="A"/>
            <p:cNvSpPr txBox="1"/>
            <p:nvPr/>
          </p:nvSpPr>
          <p:spPr>
            <a:xfrm>
              <a:off x="0" y="646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A</a:t>
              </a:r>
            </a:p>
          </p:txBody>
        </p:sp>
      </p:grpSp>
      <p:grpSp>
        <p:nvGrpSpPr>
          <p:cNvPr id="2131" name="Gruppieren"/>
          <p:cNvGrpSpPr/>
          <p:nvPr/>
        </p:nvGrpSpPr>
        <p:grpSpPr>
          <a:xfrm>
            <a:off x="4699000" y="9017000"/>
            <a:ext cx="2794001" cy="2794000"/>
            <a:chOff x="0" y="0"/>
            <a:chExt cx="2794000" cy="2794000"/>
          </a:xfrm>
        </p:grpSpPr>
        <p:sp>
          <p:nvSpPr>
            <p:cNvPr id="2129" name="Quadrat"/>
            <p:cNvSpPr/>
            <p:nvPr/>
          </p:nvSpPr>
          <p:spPr>
            <a:xfrm>
              <a:off x="0" y="0"/>
              <a:ext cx="2794000" cy="2794000"/>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130" name="B"/>
            <p:cNvSpPr txBox="1"/>
            <p:nvPr/>
          </p:nvSpPr>
          <p:spPr>
            <a:xfrm>
              <a:off x="0" y="773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B</a:t>
              </a:r>
            </a:p>
          </p:txBody>
        </p:sp>
      </p:grpSp>
      <p:grpSp>
        <p:nvGrpSpPr>
          <p:cNvPr id="2134" name="Gruppieren"/>
          <p:cNvGrpSpPr/>
          <p:nvPr/>
        </p:nvGrpSpPr>
        <p:grpSpPr>
          <a:xfrm>
            <a:off x="12181614" y="5080000"/>
            <a:ext cx="2794001" cy="2794000"/>
            <a:chOff x="0" y="0"/>
            <a:chExt cx="2794000" cy="2794000"/>
          </a:xfrm>
        </p:grpSpPr>
        <p:sp>
          <p:nvSpPr>
            <p:cNvPr id="2132" name="Quadrat"/>
            <p:cNvSpPr/>
            <p:nvPr/>
          </p:nvSpPr>
          <p:spPr>
            <a:xfrm>
              <a:off x="0" y="0"/>
              <a:ext cx="2794000" cy="2794000"/>
            </a:xfrm>
            <a:prstGeom prst="rect">
              <a:avLst/>
            </a:prstGeom>
            <a:solidFill>
              <a:srgbClr val="304FFE"/>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133" name="O"/>
            <p:cNvSpPr txBox="1"/>
            <p:nvPr/>
          </p:nvSpPr>
          <p:spPr>
            <a:xfrm>
              <a:off x="0" y="773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O</a:t>
              </a:r>
            </a:p>
          </p:txBody>
        </p:sp>
      </p:grpSp>
      <p:grpSp>
        <p:nvGrpSpPr>
          <p:cNvPr id="2137" name="Gruppieren"/>
          <p:cNvGrpSpPr/>
          <p:nvPr/>
        </p:nvGrpSpPr>
        <p:grpSpPr>
          <a:xfrm>
            <a:off x="14975614" y="9017000"/>
            <a:ext cx="2794001" cy="2794000"/>
            <a:chOff x="0" y="0"/>
            <a:chExt cx="2794000" cy="2794000"/>
          </a:xfrm>
        </p:grpSpPr>
        <p:sp>
          <p:nvSpPr>
            <p:cNvPr id="2135" name="Quadrat"/>
            <p:cNvSpPr/>
            <p:nvPr/>
          </p:nvSpPr>
          <p:spPr>
            <a:xfrm>
              <a:off x="0" y="0"/>
              <a:ext cx="2794000" cy="2794000"/>
            </a:xfrm>
            <a:prstGeom prst="rect">
              <a:avLst/>
            </a:prstGeom>
            <a:solidFill>
              <a:srgbClr val="111111"/>
            </a:solidFill>
            <a:ln w="12700" cap="flat">
              <a:noFill/>
              <a:miter lim="400000"/>
            </a:ln>
            <a:effectLst/>
          </p:spPr>
          <p:txBody>
            <a:bodyPr wrap="square" lIns="50800" tIns="50800" rIns="50800" bIns="50800" numCol="1" anchor="ctr">
              <a:noAutofit/>
            </a:bodyPr>
            <a:lstStyle/>
            <a:p>
              <a:pPr>
                <a:defRPr sz="3200">
                  <a:solidFill>
                    <a:srgbClr val="FFFFFF"/>
                  </a:solidFill>
                  <a:latin typeface="Helvetica Light"/>
                  <a:ea typeface="Helvetica Light"/>
                  <a:cs typeface="Helvetica Light"/>
                  <a:sym typeface="Helvetica Light"/>
                </a:defRPr>
              </a:pPr>
              <a:endParaRPr/>
            </a:p>
          </p:txBody>
        </p:sp>
        <p:sp>
          <p:nvSpPr>
            <p:cNvPr id="2136" name="T"/>
            <p:cNvSpPr txBox="1"/>
            <p:nvPr/>
          </p:nvSpPr>
          <p:spPr>
            <a:xfrm>
              <a:off x="0" y="773429"/>
              <a:ext cx="2794001" cy="1247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nSpc>
                  <a:spcPct val="80000"/>
                </a:lnSpc>
                <a:defRPr sz="7600" spc="760">
                  <a:solidFill>
                    <a:srgbClr val="FFFFFF"/>
                  </a:solidFill>
                  <a:latin typeface="+mn-lt"/>
                  <a:ea typeface="+mn-ea"/>
                  <a:cs typeface="+mn-cs"/>
                  <a:sym typeface="Proxima Nova"/>
                </a:defRPr>
              </a:lvl1pPr>
            </a:lstStyle>
            <a:p>
              <a:r>
                <a:t>T</a:t>
              </a:r>
            </a:p>
          </p:txBody>
        </p:sp>
      </p:grpSp>
      <p:sp>
        <p:nvSpPr>
          <p:cNvPr id="2138" name="Rectangle 27"/>
          <p:cNvSpPr txBox="1"/>
          <p:nvPr/>
        </p:nvSpPr>
        <p:spPr>
          <a:xfrm>
            <a:off x="5588000" y="5080000"/>
            <a:ext cx="3809703"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2139" name="Rectangle 27"/>
          <p:cNvSpPr txBox="1"/>
          <p:nvPr/>
        </p:nvSpPr>
        <p:spPr>
          <a:xfrm>
            <a:off x="15864614" y="5080000"/>
            <a:ext cx="3809703"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2140" name="Rectangle 27"/>
          <p:cNvSpPr txBox="1"/>
          <p:nvPr/>
        </p:nvSpPr>
        <p:spPr>
          <a:xfrm>
            <a:off x="8382000" y="9017000"/>
            <a:ext cx="3809703"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2141" name="Rectangle 27"/>
          <p:cNvSpPr txBox="1"/>
          <p:nvPr/>
        </p:nvSpPr>
        <p:spPr>
          <a:xfrm>
            <a:off x="18658465" y="9017000"/>
            <a:ext cx="3809704" cy="274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Onsa the clita kuasd gubergren, nosotrad seat the os takimta sapsusit drin for the druamet comda.</a:t>
            </a:r>
          </a:p>
        </p:txBody>
      </p:sp>
      <p:sp>
        <p:nvSpPr>
          <p:cNvPr id="2142" name="Rectangle 27"/>
          <p:cNvSpPr txBox="1"/>
          <p:nvPr/>
        </p:nvSpPr>
        <p:spPr>
          <a:xfrm>
            <a:off x="15864614" y="2166619"/>
            <a:ext cx="5359772"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143" name="Rectangle 27"/>
          <p:cNvSpPr txBox="1"/>
          <p:nvPr/>
        </p:nvSpPr>
        <p:spPr>
          <a:xfrm>
            <a:off x="15864614" y="2971800"/>
            <a:ext cx="6603555" cy="10972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dasus them ipsusitn dsos dolor sit amet, deras consetet.</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5" name="Rectangle 27"/>
          <p:cNvSpPr txBox="1"/>
          <p:nvPr/>
        </p:nvSpPr>
        <p:spPr>
          <a:xfrm>
            <a:off x="13584237" y="2362200"/>
            <a:ext cx="8890001"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Showcase your work on Laptop</a:t>
            </a:r>
          </a:p>
        </p:txBody>
      </p:sp>
      <p:grpSp>
        <p:nvGrpSpPr>
          <p:cNvPr id="2157" name="Gruppieren"/>
          <p:cNvGrpSpPr/>
          <p:nvPr/>
        </p:nvGrpSpPr>
        <p:grpSpPr>
          <a:xfrm>
            <a:off x="3617837" y="6172200"/>
            <a:ext cx="17148326" cy="9791798"/>
            <a:chOff x="0" y="0"/>
            <a:chExt cx="17148325" cy="9791797"/>
          </a:xfrm>
        </p:grpSpPr>
        <p:sp>
          <p:nvSpPr>
            <p:cNvPr id="2146" name="Form"/>
            <p:cNvSpPr/>
            <p:nvPr/>
          </p:nvSpPr>
          <p:spPr>
            <a:xfrm>
              <a:off x="1546463" y="48091"/>
              <a:ext cx="13964576" cy="945843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47" name="Form"/>
            <p:cNvSpPr/>
            <p:nvPr/>
          </p:nvSpPr>
          <p:spPr>
            <a:xfrm>
              <a:off x="1517609" y="0"/>
              <a:ext cx="14022284" cy="9540193"/>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2150" name="Gruppieren"/>
            <p:cNvGrpSpPr/>
            <p:nvPr/>
          </p:nvGrpSpPr>
          <p:grpSpPr>
            <a:xfrm>
              <a:off x="0" y="9468178"/>
              <a:ext cx="17148326" cy="222063"/>
              <a:chOff x="0" y="0"/>
              <a:chExt cx="17148325" cy="222061"/>
            </a:xfrm>
          </p:grpSpPr>
          <p:sp>
            <p:nvSpPr>
              <p:cNvPr id="2148" name="Rechteck"/>
              <p:cNvSpPr/>
              <p:nvPr/>
            </p:nvSpPr>
            <p:spPr>
              <a:xfrm>
                <a:off x="0" y="0"/>
                <a:ext cx="8578914" cy="222062"/>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2149" name="Rechteck"/>
              <p:cNvSpPr/>
              <p:nvPr/>
            </p:nvSpPr>
            <p:spPr>
              <a:xfrm>
                <a:off x="8569411" y="0"/>
                <a:ext cx="8578915" cy="222062"/>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2151" name="Form"/>
            <p:cNvSpPr/>
            <p:nvPr/>
          </p:nvSpPr>
          <p:spPr>
            <a:xfrm>
              <a:off x="7396198" y="9471008"/>
              <a:ext cx="2331332" cy="1383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52" name="Form"/>
            <p:cNvSpPr/>
            <p:nvPr/>
          </p:nvSpPr>
          <p:spPr>
            <a:xfrm>
              <a:off x="7677" y="9683856"/>
              <a:ext cx="17140649" cy="107942"/>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153" name="Form"/>
            <p:cNvSpPr/>
            <p:nvPr/>
          </p:nvSpPr>
          <p:spPr>
            <a:xfrm>
              <a:off x="1589746" y="96182"/>
              <a:ext cx="13875853" cy="9184319"/>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54" name="Form"/>
            <p:cNvSpPr/>
            <p:nvPr/>
          </p:nvSpPr>
          <p:spPr>
            <a:xfrm>
              <a:off x="2009034" y="682735"/>
              <a:ext cx="13034625" cy="8213198"/>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55" name="Form"/>
            <p:cNvSpPr/>
            <p:nvPr/>
          </p:nvSpPr>
          <p:spPr>
            <a:xfrm>
              <a:off x="8476395" y="333833"/>
              <a:ext cx="109515" cy="109526"/>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56" name="Form"/>
            <p:cNvSpPr/>
            <p:nvPr/>
          </p:nvSpPr>
          <p:spPr>
            <a:xfrm>
              <a:off x="8476395" y="352402"/>
              <a:ext cx="85469" cy="83383"/>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158" name="Rectangle 27"/>
          <p:cNvSpPr txBox="1"/>
          <p:nvPr/>
        </p:nvSpPr>
        <p:spPr>
          <a:xfrm>
            <a:off x="1909035" y="1905000"/>
            <a:ext cx="7797206"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Laptop Mockup</a:t>
            </a:r>
          </a:p>
        </p:txBody>
      </p:sp>
      <p:sp>
        <p:nvSpPr>
          <p:cNvPr id="3" name="Bildplatzhalter 2">
            <a:extLst>
              <a:ext uri="{FF2B5EF4-FFF2-40B4-BE49-F238E27FC236}">
                <a16:creationId xmlns:a16="http://schemas.microsoft.com/office/drawing/2014/main" id="{8B776DCE-1727-DC4C-A860-CCAE9CA92B3C}"/>
              </a:ext>
            </a:extLst>
          </p:cNvPr>
          <p:cNvSpPr>
            <a:spLocks noGrp="1"/>
          </p:cNvSpPr>
          <p:nvPr>
            <p:ph type="pic" sz="half" idx="13"/>
          </p:nvPr>
        </p:nvSpPr>
        <p:spPr/>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Business Charts</a:t>
            </a:r>
          </a:p>
        </p:txBody>
      </p:sp>
      <p:grpSp>
        <p:nvGrpSpPr>
          <p:cNvPr id="2302" name="Gruppieren"/>
          <p:cNvGrpSpPr/>
          <p:nvPr/>
        </p:nvGrpSpPr>
        <p:grpSpPr>
          <a:xfrm>
            <a:off x="13440857" y="1997317"/>
            <a:ext cx="9038144" cy="5876683"/>
            <a:chOff x="0" y="0"/>
            <a:chExt cx="9038143" cy="5876682"/>
          </a:xfrm>
        </p:grpSpPr>
        <p:sp>
          <p:nvSpPr>
            <p:cNvPr id="2162" name="Form"/>
            <p:cNvSpPr/>
            <p:nvPr/>
          </p:nvSpPr>
          <p:spPr>
            <a:xfrm>
              <a:off x="3882441" y="3417209"/>
              <a:ext cx="15606" cy="15605"/>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3" name="Form"/>
            <p:cNvSpPr/>
            <p:nvPr/>
          </p:nvSpPr>
          <p:spPr>
            <a:xfrm>
              <a:off x="3808515" y="3160490"/>
              <a:ext cx="1730444" cy="1943760"/>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4" name="Form"/>
            <p:cNvSpPr/>
            <p:nvPr/>
          </p:nvSpPr>
          <p:spPr>
            <a:xfrm>
              <a:off x="5344194" y="4485898"/>
              <a:ext cx="174770" cy="359876"/>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5" name="Form"/>
            <p:cNvSpPr/>
            <p:nvPr/>
          </p:nvSpPr>
          <p:spPr>
            <a:xfrm>
              <a:off x="3602739" y="3727575"/>
              <a:ext cx="37226" cy="21001"/>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6" name="Form"/>
            <p:cNvSpPr/>
            <p:nvPr/>
          </p:nvSpPr>
          <p:spPr>
            <a:xfrm>
              <a:off x="2194413" y="3854756"/>
              <a:ext cx="1169912" cy="2021927"/>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7" name="Form"/>
            <p:cNvSpPr/>
            <p:nvPr/>
          </p:nvSpPr>
          <p:spPr>
            <a:xfrm>
              <a:off x="2689862" y="5667105"/>
              <a:ext cx="98597" cy="63279"/>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8" name="Form"/>
            <p:cNvSpPr/>
            <p:nvPr/>
          </p:nvSpPr>
          <p:spPr>
            <a:xfrm>
              <a:off x="1919809" y="4156554"/>
              <a:ext cx="53184" cy="43293"/>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69" name="Form"/>
            <p:cNvSpPr/>
            <p:nvPr/>
          </p:nvSpPr>
          <p:spPr>
            <a:xfrm>
              <a:off x="0" y="1307250"/>
              <a:ext cx="2839616" cy="2667609"/>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3"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0" name="Form"/>
            <p:cNvSpPr/>
            <p:nvPr/>
          </p:nvSpPr>
          <p:spPr>
            <a:xfrm>
              <a:off x="2109000" y="3552023"/>
              <a:ext cx="250773" cy="97260"/>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1" name="Form"/>
            <p:cNvSpPr/>
            <p:nvPr/>
          </p:nvSpPr>
          <p:spPr>
            <a:xfrm>
              <a:off x="2268980" y="3680761"/>
              <a:ext cx="58924" cy="28817"/>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2" name="Form"/>
            <p:cNvSpPr/>
            <p:nvPr/>
          </p:nvSpPr>
          <p:spPr>
            <a:xfrm>
              <a:off x="2366035" y="3644195"/>
              <a:ext cx="166628" cy="54395"/>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3" name="Form"/>
            <p:cNvSpPr/>
            <p:nvPr/>
          </p:nvSpPr>
          <p:spPr>
            <a:xfrm>
              <a:off x="2543568" y="3683205"/>
              <a:ext cx="67611" cy="25758"/>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4" name="Form"/>
            <p:cNvSpPr/>
            <p:nvPr/>
          </p:nvSpPr>
          <p:spPr>
            <a:xfrm>
              <a:off x="2613790" y="2703368"/>
              <a:ext cx="79026" cy="43438"/>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5" name="Form"/>
            <p:cNvSpPr/>
            <p:nvPr/>
          </p:nvSpPr>
          <p:spPr>
            <a:xfrm>
              <a:off x="2746429" y="2621591"/>
              <a:ext cx="168612" cy="207256"/>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6" name="Form"/>
            <p:cNvSpPr/>
            <p:nvPr/>
          </p:nvSpPr>
          <p:spPr>
            <a:xfrm>
              <a:off x="2217377" y="2399890"/>
              <a:ext cx="44319" cy="63260"/>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7" name="Form"/>
            <p:cNvSpPr/>
            <p:nvPr/>
          </p:nvSpPr>
          <p:spPr>
            <a:xfrm>
              <a:off x="2204166" y="2254582"/>
              <a:ext cx="27283" cy="53941"/>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8" name="Form"/>
            <p:cNvSpPr/>
            <p:nvPr/>
          </p:nvSpPr>
          <p:spPr>
            <a:xfrm>
              <a:off x="2218395" y="2132564"/>
              <a:ext cx="33579" cy="49702"/>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79" name="Form"/>
            <p:cNvSpPr/>
            <p:nvPr/>
          </p:nvSpPr>
          <p:spPr>
            <a:xfrm>
              <a:off x="2513031" y="2227572"/>
              <a:ext cx="25097" cy="26118"/>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0" name="Form"/>
            <p:cNvSpPr/>
            <p:nvPr/>
          </p:nvSpPr>
          <p:spPr>
            <a:xfrm>
              <a:off x="2038366" y="1929340"/>
              <a:ext cx="186054" cy="172951"/>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1" name="Form"/>
            <p:cNvSpPr/>
            <p:nvPr/>
          </p:nvSpPr>
          <p:spPr>
            <a:xfrm>
              <a:off x="2116914" y="2100446"/>
              <a:ext cx="64823" cy="51230"/>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2" name="Form"/>
            <p:cNvSpPr/>
            <p:nvPr/>
          </p:nvSpPr>
          <p:spPr>
            <a:xfrm>
              <a:off x="2290703" y="1777039"/>
              <a:ext cx="63215" cy="71676"/>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3" name="Form"/>
            <p:cNvSpPr/>
            <p:nvPr/>
          </p:nvSpPr>
          <p:spPr>
            <a:xfrm>
              <a:off x="2244527" y="1684696"/>
              <a:ext cx="22688" cy="57235"/>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4" name="Form"/>
            <p:cNvSpPr/>
            <p:nvPr/>
          </p:nvSpPr>
          <p:spPr>
            <a:xfrm>
              <a:off x="2296689" y="1698476"/>
              <a:ext cx="23443" cy="44410"/>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5" name="Form"/>
            <p:cNvSpPr/>
            <p:nvPr/>
          </p:nvSpPr>
          <p:spPr>
            <a:xfrm>
              <a:off x="2359488" y="1788656"/>
              <a:ext cx="32889" cy="30598"/>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6" name="Form"/>
            <p:cNvSpPr/>
            <p:nvPr/>
          </p:nvSpPr>
          <p:spPr>
            <a:xfrm>
              <a:off x="2264634" y="2061772"/>
              <a:ext cx="28129" cy="36616"/>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7" name="Form"/>
            <p:cNvSpPr/>
            <p:nvPr/>
          </p:nvSpPr>
          <p:spPr>
            <a:xfrm>
              <a:off x="2591423" y="2156416"/>
              <a:ext cx="18013" cy="32993"/>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8" name="Form"/>
            <p:cNvSpPr/>
            <p:nvPr/>
          </p:nvSpPr>
          <p:spPr>
            <a:xfrm>
              <a:off x="2198314" y="1354116"/>
              <a:ext cx="130247" cy="86929"/>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89" name="Form"/>
            <p:cNvSpPr/>
            <p:nvPr/>
          </p:nvSpPr>
          <p:spPr>
            <a:xfrm>
              <a:off x="339402" y="2330624"/>
              <a:ext cx="65054" cy="77912"/>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0" name="Form"/>
            <p:cNvSpPr/>
            <p:nvPr/>
          </p:nvSpPr>
          <p:spPr>
            <a:xfrm>
              <a:off x="65094" y="2506507"/>
              <a:ext cx="31310" cy="28816"/>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1" name="Form"/>
            <p:cNvSpPr/>
            <p:nvPr/>
          </p:nvSpPr>
          <p:spPr>
            <a:xfrm>
              <a:off x="883355" y="2531925"/>
              <a:ext cx="55506" cy="95079"/>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2" name="Form"/>
            <p:cNvSpPr/>
            <p:nvPr/>
          </p:nvSpPr>
          <p:spPr>
            <a:xfrm>
              <a:off x="1076725" y="1279586"/>
              <a:ext cx="257035" cy="296048"/>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3" name="Form"/>
            <p:cNvSpPr/>
            <p:nvPr/>
          </p:nvSpPr>
          <p:spPr>
            <a:xfrm>
              <a:off x="1652149" y="1311577"/>
              <a:ext cx="157557" cy="243711"/>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4" name="Form"/>
            <p:cNvSpPr/>
            <p:nvPr/>
          </p:nvSpPr>
          <p:spPr>
            <a:xfrm>
              <a:off x="1696908" y="1586991"/>
              <a:ext cx="26268" cy="45719"/>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5" name="Form"/>
            <p:cNvSpPr/>
            <p:nvPr/>
          </p:nvSpPr>
          <p:spPr>
            <a:xfrm>
              <a:off x="1133046" y="955286"/>
              <a:ext cx="194040" cy="199020"/>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6" name="Form"/>
            <p:cNvSpPr/>
            <p:nvPr/>
          </p:nvSpPr>
          <p:spPr>
            <a:xfrm>
              <a:off x="1227253" y="1116444"/>
              <a:ext cx="53089" cy="63225"/>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7" name="Form"/>
            <p:cNvSpPr/>
            <p:nvPr/>
          </p:nvSpPr>
          <p:spPr>
            <a:xfrm>
              <a:off x="1338426" y="896600"/>
              <a:ext cx="38257" cy="48318"/>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8" name="Form"/>
            <p:cNvSpPr/>
            <p:nvPr/>
          </p:nvSpPr>
          <p:spPr>
            <a:xfrm>
              <a:off x="1342731" y="1037713"/>
              <a:ext cx="40915" cy="22006"/>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199" name="Form"/>
            <p:cNvSpPr/>
            <p:nvPr/>
          </p:nvSpPr>
          <p:spPr>
            <a:xfrm>
              <a:off x="1281537" y="1031123"/>
              <a:ext cx="302870" cy="255725"/>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0" name="Form"/>
            <p:cNvSpPr/>
            <p:nvPr/>
          </p:nvSpPr>
          <p:spPr>
            <a:xfrm>
              <a:off x="1596591" y="1186333"/>
              <a:ext cx="38481" cy="50949"/>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1" name="Form"/>
            <p:cNvSpPr/>
            <p:nvPr/>
          </p:nvSpPr>
          <p:spPr>
            <a:xfrm>
              <a:off x="1386359" y="889468"/>
              <a:ext cx="94580" cy="104121"/>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2" name="Form"/>
            <p:cNvSpPr/>
            <p:nvPr/>
          </p:nvSpPr>
          <p:spPr>
            <a:xfrm>
              <a:off x="1363104" y="806213"/>
              <a:ext cx="122173" cy="75867"/>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3" name="Form"/>
            <p:cNvSpPr/>
            <p:nvPr/>
          </p:nvSpPr>
          <p:spPr>
            <a:xfrm>
              <a:off x="1576245" y="733390"/>
              <a:ext cx="175939" cy="201286"/>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4" name="Form"/>
            <p:cNvSpPr/>
            <p:nvPr/>
          </p:nvSpPr>
          <p:spPr>
            <a:xfrm>
              <a:off x="1652953" y="916199"/>
              <a:ext cx="41663" cy="40440"/>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5" name="Form"/>
            <p:cNvSpPr/>
            <p:nvPr/>
          </p:nvSpPr>
          <p:spPr>
            <a:xfrm>
              <a:off x="1563398" y="934946"/>
              <a:ext cx="66116" cy="85897"/>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6" name="Form"/>
            <p:cNvSpPr/>
            <p:nvPr/>
          </p:nvSpPr>
          <p:spPr>
            <a:xfrm>
              <a:off x="1603423" y="1050179"/>
              <a:ext cx="200429" cy="184832"/>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7" name="Form"/>
            <p:cNvSpPr/>
            <p:nvPr/>
          </p:nvSpPr>
          <p:spPr>
            <a:xfrm>
              <a:off x="1797853" y="1169331"/>
              <a:ext cx="84024" cy="107863"/>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8" name="Form"/>
            <p:cNvSpPr/>
            <p:nvPr/>
          </p:nvSpPr>
          <p:spPr>
            <a:xfrm>
              <a:off x="1793080" y="1015093"/>
              <a:ext cx="444151" cy="274383"/>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09" name="Form"/>
            <p:cNvSpPr/>
            <p:nvPr/>
          </p:nvSpPr>
          <p:spPr>
            <a:xfrm>
              <a:off x="1753783" y="808323"/>
              <a:ext cx="139465" cy="168517"/>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0" name="Form"/>
            <p:cNvSpPr/>
            <p:nvPr/>
          </p:nvSpPr>
          <p:spPr>
            <a:xfrm>
              <a:off x="1705695" y="609296"/>
              <a:ext cx="55814" cy="93660"/>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1" name="Form"/>
            <p:cNvSpPr/>
            <p:nvPr/>
          </p:nvSpPr>
          <p:spPr>
            <a:xfrm>
              <a:off x="1940374" y="948531"/>
              <a:ext cx="35133" cy="55353"/>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2" name="Form"/>
            <p:cNvSpPr/>
            <p:nvPr/>
          </p:nvSpPr>
          <p:spPr>
            <a:xfrm>
              <a:off x="1801193" y="112483"/>
              <a:ext cx="889867" cy="1003959"/>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3" name="Form"/>
            <p:cNvSpPr/>
            <p:nvPr/>
          </p:nvSpPr>
          <p:spPr>
            <a:xfrm>
              <a:off x="2409414" y="0"/>
              <a:ext cx="1547890" cy="2271184"/>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6"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2"/>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6"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6"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4" name="Form"/>
            <p:cNvSpPr/>
            <p:nvPr/>
          </p:nvSpPr>
          <p:spPr>
            <a:xfrm>
              <a:off x="3760184" y="1182950"/>
              <a:ext cx="50598" cy="55562"/>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5" name="Form"/>
            <p:cNvSpPr/>
            <p:nvPr/>
          </p:nvSpPr>
          <p:spPr>
            <a:xfrm>
              <a:off x="7981115" y="4264658"/>
              <a:ext cx="121886" cy="74445"/>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6" name="Form"/>
            <p:cNvSpPr/>
            <p:nvPr/>
          </p:nvSpPr>
          <p:spPr>
            <a:xfrm>
              <a:off x="7100231" y="4447618"/>
              <a:ext cx="1005368" cy="798981"/>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7" name="Form"/>
            <p:cNvSpPr/>
            <p:nvPr/>
          </p:nvSpPr>
          <p:spPr>
            <a:xfrm>
              <a:off x="7965261" y="5249705"/>
              <a:ext cx="21571" cy="31958"/>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8" name="Form"/>
            <p:cNvSpPr/>
            <p:nvPr/>
          </p:nvSpPr>
          <p:spPr>
            <a:xfrm>
              <a:off x="7880543" y="5284816"/>
              <a:ext cx="103205" cy="112695"/>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7"/>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8"/>
                    <a:pt x="9775" y="21600"/>
                    <a:pt x="10869" y="21600"/>
                  </a:cubicBezTo>
                  <a:cubicBezTo>
                    <a:pt x="11416" y="21600"/>
                    <a:pt x="12054" y="21262"/>
                    <a:pt x="12418" y="20841"/>
                  </a:cubicBezTo>
                  <a:cubicBezTo>
                    <a:pt x="13603" y="20166"/>
                    <a:pt x="14697" y="19238"/>
                    <a:pt x="15699" y="18563"/>
                  </a:cubicBezTo>
                  <a:cubicBezTo>
                    <a:pt x="17431" y="17297"/>
                    <a:pt x="19254" y="15947"/>
                    <a:pt x="20074" y="14006"/>
                  </a:cubicBezTo>
                  <a:cubicBezTo>
                    <a:pt x="20985" y="11644"/>
                    <a:pt x="19892" y="8859"/>
                    <a:pt x="20803" y="6497"/>
                  </a:cubicBezTo>
                  <a:cubicBezTo>
                    <a:pt x="20985" y="5822"/>
                    <a:pt x="21441" y="5147"/>
                    <a:pt x="21168" y="4387"/>
                  </a:cubicBezTo>
                  <a:cubicBezTo>
                    <a:pt x="20803" y="3712"/>
                    <a:pt x="19892" y="3375"/>
                    <a:pt x="18889" y="3206"/>
                  </a:cubicBezTo>
                  <a:cubicBezTo>
                    <a:pt x="17157" y="2784"/>
                    <a:pt x="15517" y="2447"/>
                    <a:pt x="13968" y="2278"/>
                  </a:cubicBezTo>
                  <a:cubicBezTo>
                    <a:pt x="13785" y="2278"/>
                    <a:pt x="13330" y="2109"/>
                    <a:pt x="13147" y="2278"/>
                  </a:cubicBezTo>
                  <a:cubicBezTo>
                    <a:pt x="12418" y="2447"/>
                    <a:pt x="12054" y="3544"/>
                    <a:pt x="11233" y="3712"/>
                  </a:cubicBezTo>
                  <a:cubicBezTo>
                    <a:pt x="10322" y="4050"/>
                    <a:pt x="9593" y="2953"/>
                    <a:pt x="8773" y="2447"/>
                  </a:cubicBezTo>
                  <a:cubicBezTo>
                    <a:pt x="7223" y="1434"/>
                    <a:pt x="5309" y="1941"/>
                    <a:pt x="3578" y="84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19" name="Form"/>
            <p:cNvSpPr/>
            <p:nvPr/>
          </p:nvSpPr>
          <p:spPr>
            <a:xfrm>
              <a:off x="8595638" y="5100308"/>
              <a:ext cx="149752" cy="239868"/>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0" name="Form"/>
            <p:cNvSpPr/>
            <p:nvPr/>
          </p:nvSpPr>
          <p:spPr>
            <a:xfrm>
              <a:off x="8441541" y="5290931"/>
              <a:ext cx="206321" cy="209959"/>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1" name="Form"/>
            <p:cNvSpPr/>
            <p:nvPr/>
          </p:nvSpPr>
          <p:spPr>
            <a:xfrm>
              <a:off x="8368836" y="4667320"/>
              <a:ext cx="85213" cy="90398"/>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2" name="Form"/>
            <p:cNvSpPr/>
            <p:nvPr/>
          </p:nvSpPr>
          <p:spPr>
            <a:xfrm>
              <a:off x="8708772" y="4609912"/>
              <a:ext cx="46410" cy="33395"/>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3" name="Form"/>
            <p:cNvSpPr/>
            <p:nvPr/>
          </p:nvSpPr>
          <p:spPr>
            <a:xfrm>
              <a:off x="8755335" y="4577440"/>
              <a:ext cx="30258" cy="27468"/>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4" name="Form"/>
            <p:cNvSpPr/>
            <p:nvPr/>
          </p:nvSpPr>
          <p:spPr>
            <a:xfrm>
              <a:off x="8765340" y="4623566"/>
              <a:ext cx="18742" cy="22197"/>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5" name="Form"/>
            <p:cNvSpPr/>
            <p:nvPr/>
          </p:nvSpPr>
          <p:spPr>
            <a:xfrm>
              <a:off x="8435380" y="4541984"/>
              <a:ext cx="44724" cy="49147"/>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6" name="Form"/>
            <p:cNvSpPr/>
            <p:nvPr/>
          </p:nvSpPr>
          <p:spPr>
            <a:xfrm>
              <a:off x="7808404" y="4231498"/>
              <a:ext cx="227376" cy="213021"/>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7" name="Form"/>
            <p:cNvSpPr/>
            <p:nvPr/>
          </p:nvSpPr>
          <p:spPr>
            <a:xfrm>
              <a:off x="6237984" y="3916420"/>
              <a:ext cx="65244" cy="96668"/>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8" name="Form"/>
            <p:cNvSpPr/>
            <p:nvPr/>
          </p:nvSpPr>
          <p:spPr>
            <a:xfrm>
              <a:off x="6642040" y="4011549"/>
              <a:ext cx="260655" cy="291200"/>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3"/>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29" name="Form"/>
            <p:cNvSpPr/>
            <p:nvPr/>
          </p:nvSpPr>
          <p:spPr>
            <a:xfrm>
              <a:off x="6888800" y="4188135"/>
              <a:ext cx="33405" cy="44204"/>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0" name="Form"/>
            <p:cNvSpPr/>
            <p:nvPr/>
          </p:nvSpPr>
          <p:spPr>
            <a:xfrm>
              <a:off x="6945344" y="4220852"/>
              <a:ext cx="26039" cy="15605"/>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1" name="Form"/>
            <p:cNvSpPr/>
            <p:nvPr/>
          </p:nvSpPr>
          <p:spPr>
            <a:xfrm>
              <a:off x="6981677" y="3968272"/>
              <a:ext cx="265487" cy="286584"/>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2" name="Form"/>
            <p:cNvSpPr/>
            <p:nvPr/>
          </p:nvSpPr>
          <p:spPr>
            <a:xfrm>
              <a:off x="6909687" y="4299755"/>
              <a:ext cx="238781" cy="76062"/>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3" name="Form"/>
            <p:cNvSpPr/>
            <p:nvPr/>
          </p:nvSpPr>
          <p:spPr>
            <a:xfrm>
              <a:off x="7170465" y="4364277"/>
              <a:ext cx="69676" cy="16767"/>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4" name="Form"/>
            <p:cNvSpPr/>
            <p:nvPr/>
          </p:nvSpPr>
          <p:spPr>
            <a:xfrm>
              <a:off x="7241767" y="4386539"/>
              <a:ext cx="47142" cy="34999"/>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5" name="Form"/>
            <p:cNvSpPr/>
            <p:nvPr/>
          </p:nvSpPr>
          <p:spPr>
            <a:xfrm>
              <a:off x="7252292" y="4357616"/>
              <a:ext cx="130250" cy="26854"/>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6" name="Form"/>
            <p:cNvSpPr/>
            <p:nvPr/>
          </p:nvSpPr>
          <p:spPr>
            <a:xfrm>
              <a:off x="7359065" y="4365014"/>
              <a:ext cx="95421" cy="47154"/>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7" name="Form"/>
            <p:cNvSpPr/>
            <p:nvPr/>
          </p:nvSpPr>
          <p:spPr>
            <a:xfrm>
              <a:off x="7236687" y="4161146"/>
              <a:ext cx="121668" cy="137086"/>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8" name="Form"/>
            <p:cNvSpPr/>
            <p:nvPr/>
          </p:nvSpPr>
          <p:spPr>
            <a:xfrm>
              <a:off x="7274528" y="4102088"/>
              <a:ext cx="126198" cy="51608"/>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39" name="Form"/>
            <p:cNvSpPr/>
            <p:nvPr/>
          </p:nvSpPr>
          <p:spPr>
            <a:xfrm>
              <a:off x="7416482" y="4226833"/>
              <a:ext cx="26525" cy="40394"/>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0" name="Form"/>
            <p:cNvSpPr/>
            <p:nvPr/>
          </p:nvSpPr>
          <p:spPr>
            <a:xfrm>
              <a:off x="7460276" y="4222407"/>
              <a:ext cx="84240" cy="43088"/>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1" name="Form"/>
            <p:cNvSpPr/>
            <p:nvPr/>
          </p:nvSpPr>
          <p:spPr>
            <a:xfrm>
              <a:off x="7535653" y="4334691"/>
              <a:ext cx="34152" cy="39497"/>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2" name="Form"/>
            <p:cNvSpPr/>
            <p:nvPr/>
          </p:nvSpPr>
          <p:spPr>
            <a:xfrm>
              <a:off x="7580842" y="4287395"/>
              <a:ext cx="23026" cy="26239"/>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3" name="Form"/>
            <p:cNvSpPr/>
            <p:nvPr/>
          </p:nvSpPr>
          <p:spPr>
            <a:xfrm>
              <a:off x="7620952" y="4294027"/>
              <a:ext cx="22358" cy="38466"/>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4" name="Form"/>
            <p:cNvSpPr/>
            <p:nvPr/>
          </p:nvSpPr>
          <p:spPr>
            <a:xfrm>
              <a:off x="7447350" y="4103151"/>
              <a:ext cx="42251" cy="76525"/>
            </a:xfrm>
            <a:custGeom>
              <a:avLst/>
              <a:gdLst/>
              <a:ahLst/>
              <a:cxnLst>
                <a:cxn ang="0">
                  <a:pos x="wd2" y="hd2"/>
                </a:cxn>
                <a:cxn ang="5400000">
                  <a:pos x="wd2" y="hd2"/>
                </a:cxn>
                <a:cxn ang="10800000">
                  <a:pos x="wd2" y="hd2"/>
                </a:cxn>
                <a:cxn ang="16200000">
                  <a:pos x="wd2" y="hd2"/>
                </a:cxn>
              </a:cxnLst>
              <a:rect l="0" t="0" r="r" b="b"/>
              <a:pathLst>
                <a:path w="21487"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5" name="Form"/>
            <p:cNvSpPr/>
            <p:nvPr/>
          </p:nvSpPr>
          <p:spPr>
            <a:xfrm>
              <a:off x="7522275" y="4150546"/>
              <a:ext cx="29954" cy="36921"/>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6" name="Form"/>
            <p:cNvSpPr/>
            <p:nvPr/>
          </p:nvSpPr>
          <p:spPr>
            <a:xfrm>
              <a:off x="7267896" y="3492408"/>
              <a:ext cx="41405" cy="89888"/>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7" name="Form"/>
            <p:cNvSpPr/>
            <p:nvPr/>
          </p:nvSpPr>
          <p:spPr>
            <a:xfrm>
              <a:off x="7257182" y="3667107"/>
              <a:ext cx="72689" cy="179011"/>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8" name="Form"/>
            <p:cNvSpPr/>
            <p:nvPr/>
          </p:nvSpPr>
          <p:spPr>
            <a:xfrm>
              <a:off x="7312760" y="3786094"/>
              <a:ext cx="50279" cy="36300"/>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49" name="Form"/>
            <p:cNvSpPr/>
            <p:nvPr/>
          </p:nvSpPr>
          <p:spPr>
            <a:xfrm>
              <a:off x="7311094" y="3846561"/>
              <a:ext cx="29588" cy="41756"/>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0" name="Form"/>
            <p:cNvSpPr/>
            <p:nvPr/>
          </p:nvSpPr>
          <p:spPr>
            <a:xfrm>
              <a:off x="7325064" y="3876475"/>
              <a:ext cx="49043" cy="49510"/>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1" name="Form"/>
            <p:cNvSpPr/>
            <p:nvPr/>
          </p:nvSpPr>
          <p:spPr>
            <a:xfrm>
              <a:off x="7354017" y="3829574"/>
              <a:ext cx="45422" cy="70113"/>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2" name="Form"/>
            <p:cNvSpPr/>
            <p:nvPr/>
          </p:nvSpPr>
          <p:spPr>
            <a:xfrm>
              <a:off x="7311538" y="3918734"/>
              <a:ext cx="124936" cy="97089"/>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3" name="Form"/>
            <p:cNvSpPr/>
            <p:nvPr/>
          </p:nvSpPr>
          <p:spPr>
            <a:xfrm>
              <a:off x="8741343" y="1515607"/>
              <a:ext cx="113533" cy="69781"/>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4" name="Form"/>
            <p:cNvSpPr/>
            <p:nvPr/>
          </p:nvSpPr>
          <p:spPr>
            <a:xfrm>
              <a:off x="7770586" y="1283251"/>
              <a:ext cx="96895" cy="98628"/>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5" name="Form"/>
            <p:cNvSpPr/>
            <p:nvPr/>
          </p:nvSpPr>
          <p:spPr>
            <a:xfrm>
              <a:off x="7689744" y="1095560"/>
              <a:ext cx="215553" cy="148473"/>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6" name="Form"/>
            <p:cNvSpPr/>
            <p:nvPr/>
          </p:nvSpPr>
          <p:spPr>
            <a:xfrm>
              <a:off x="7650212" y="1131626"/>
              <a:ext cx="28132" cy="63245"/>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7" name="Form"/>
            <p:cNvSpPr/>
            <p:nvPr/>
          </p:nvSpPr>
          <p:spPr>
            <a:xfrm>
              <a:off x="7923159" y="1152350"/>
              <a:ext cx="127719" cy="88956"/>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8" name="Form"/>
            <p:cNvSpPr/>
            <p:nvPr/>
          </p:nvSpPr>
          <p:spPr>
            <a:xfrm>
              <a:off x="6215209" y="1364763"/>
              <a:ext cx="28198" cy="62325"/>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59" name="Form"/>
            <p:cNvSpPr/>
            <p:nvPr/>
          </p:nvSpPr>
          <p:spPr>
            <a:xfrm>
              <a:off x="5048796" y="3197015"/>
              <a:ext cx="51028" cy="22967"/>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0" name="Form"/>
            <p:cNvSpPr/>
            <p:nvPr/>
          </p:nvSpPr>
          <p:spPr>
            <a:xfrm>
              <a:off x="7806259" y="2504499"/>
              <a:ext cx="67856" cy="345606"/>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1" name="Form"/>
            <p:cNvSpPr/>
            <p:nvPr/>
          </p:nvSpPr>
          <p:spPr>
            <a:xfrm>
              <a:off x="7764198" y="2867154"/>
              <a:ext cx="148064" cy="147425"/>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2" name="Form"/>
            <p:cNvSpPr/>
            <p:nvPr/>
          </p:nvSpPr>
          <p:spPr>
            <a:xfrm>
              <a:off x="7501967" y="3018864"/>
              <a:ext cx="319291" cy="305931"/>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3" name="Form"/>
            <p:cNvSpPr/>
            <p:nvPr/>
          </p:nvSpPr>
          <p:spPr>
            <a:xfrm>
              <a:off x="6541657" y="450179"/>
              <a:ext cx="146470" cy="180623"/>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4" name="Form"/>
            <p:cNvSpPr/>
            <p:nvPr/>
          </p:nvSpPr>
          <p:spPr>
            <a:xfrm>
              <a:off x="6520821" y="607709"/>
              <a:ext cx="231855" cy="196780"/>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5" name="Form"/>
            <p:cNvSpPr/>
            <p:nvPr/>
          </p:nvSpPr>
          <p:spPr>
            <a:xfrm>
              <a:off x="6731484" y="708924"/>
              <a:ext cx="153653" cy="197231"/>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6" name="Form"/>
            <p:cNvSpPr/>
            <p:nvPr/>
          </p:nvSpPr>
          <p:spPr>
            <a:xfrm>
              <a:off x="7553175" y="4169916"/>
              <a:ext cx="262395" cy="222371"/>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7" name="Form"/>
            <p:cNvSpPr/>
            <p:nvPr/>
          </p:nvSpPr>
          <p:spPr>
            <a:xfrm>
              <a:off x="4885046" y="926529"/>
              <a:ext cx="4153098" cy="3231685"/>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4"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4"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4"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5"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8" name="Form"/>
            <p:cNvSpPr/>
            <p:nvPr/>
          </p:nvSpPr>
          <p:spPr>
            <a:xfrm>
              <a:off x="3887889" y="3388941"/>
              <a:ext cx="17668" cy="15606"/>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69" name="Form"/>
            <p:cNvSpPr/>
            <p:nvPr/>
          </p:nvSpPr>
          <p:spPr>
            <a:xfrm>
              <a:off x="3815661" y="3413530"/>
              <a:ext cx="16797" cy="20264"/>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0" name="Form"/>
            <p:cNvSpPr/>
            <p:nvPr/>
          </p:nvSpPr>
          <p:spPr>
            <a:xfrm>
              <a:off x="3837971" y="3424096"/>
              <a:ext cx="17891" cy="19618"/>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1" name="Form"/>
            <p:cNvSpPr/>
            <p:nvPr/>
          </p:nvSpPr>
          <p:spPr>
            <a:xfrm>
              <a:off x="3889475" y="3329655"/>
              <a:ext cx="19692" cy="17106"/>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2" name="Form"/>
            <p:cNvSpPr/>
            <p:nvPr/>
          </p:nvSpPr>
          <p:spPr>
            <a:xfrm>
              <a:off x="4478842" y="2027149"/>
              <a:ext cx="15606" cy="15606"/>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3" name="Form"/>
            <p:cNvSpPr/>
            <p:nvPr/>
          </p:nvSpPr>
          <p:spPr>
            <a:xfrm>
              <a:off x="5457623" y="1684576"/>
              <a:ext cx="67024" cy="70512"/>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4" name="Form"/>
            <p:cNvSpPr/>
            <p:nvPr/>
          </p:nvSpPr>
          <p:spPr>
            <a:xfrm>
              <a:off x="4700309" y="2360212"/>
              <a:ext cx="34806" cy="61684"/>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5" name="Form"/>
            <p:cNvSpPr/>
            <p:nvPr/>
          </p:nvSpPr>
          <p:spPr>
            <a:xfrm>
              <a:off x="4526498" y="2451155"/>
              <a:ext cx="42030" cy="62714"/>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6" name="Form"/>
            <p:cNvSpPr/>
            <p:nvPr/>
          </p:nvSpPr>
          <p:spPr>
            <a:xfrm>
              <a:off x="4531981" y="2408977"/>
              <a:ext cx="15606" cy="22966"/>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7" name="Form"/>
            <p:cNvSpPr/>
            <p:nvPr/>
          </p:nvSpPr>
          <p:spPr>
            <a:xfrm>
              <a:off x="4463319" y="2955886"/>
              <a:ext cx="25983" cy="70988"/>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8" name="Form"/>
            <p:cNvSpPr/>
            <p:nvPr/>
          </p:nvSpPr>
          <p:spPr>
            <a:xfrm>
              <a:off x="4451245" y="3031215"/>
              <a:ext cx="42467" cy="75634"/>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79" name="Form"/>
            <p:cNvSpPr/>
            <p:nvPr/>
          </p:nvSpPr>
          <p:spPr>
            <a:xfrm>
              <a:off x="4309341" y="3066478"/>
              <a:ext cx="29521" cy="26700"/>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0" name="Form"/>
            <p:cNvSpPr/>
            <p:nvPr/>
          </p:nvSpPr>
          <p:spPr>
            <a:xfrm>
              <a:off x="4334645" y="3060360"/>
              <a:ext cx="15606" cy="15606"/>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1" name="Form"/>
            <p:cNvSpPr/>
            <p:nvPr/>
          </p:nvSpPr>
          <p:spPr>
            <a:xfrm>
              <a:off x="4296823" y="3093554"/>
              <a:ext cx="15606" cy="15606"/>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2" name="Form"/>
            <p:cNvSpPr/>
            <p:nvPr/>
          </p:nvSpPr>
          <p:spPr>
            <a:xfrm>
              <a:off x="4056770" y="2299044"/>
              <a:ext cx="233084" cy="416923"/>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3" name="Form"/>
            <p:cNvSpPr/>
            <p:nvPr/>
          </p:nvSpPr>
          <p:spPr>
            <a:xfrm>
              <a:off x="3985054" y="2487394"/>
              <a:ext cx="121562" cy="165699"/>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4" name="Form"/>
            <p:cNvSpPr/>
            <p:nvPr/>
          </p:nvSpPr>
          <p:spPr>
            <a:xfrm>
              <a:off x="4555267" y="3122675"/>
              <a:ext cx="80844" cy="59186"/>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5" name="Form"/>
            <p:cNvSpPr/>
            <p:nvPr/>
          </p:nvSpPr>
          <p:spPr>
            <a:xfrm>
              <a:off x="4842482" y="3209109"/>
              <a:ext cx="78107" cy="25628"/>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6" name="Form"/>
            <p:cNvSpPr/>
            <p:nvPr/>
          </p:nvSpPr>
          <p:spPr>
            <a:xfrm>
              <a:off x="4204187" y="2210223"/>
              <a:ext cx="28926" cy="61770"/>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7" name="Form"/>
            <p:cNvSpPr/>
            <p:nvPr/>
          </p:nvSpPr>
          <p:spPr>
            <a:xfrm>
              <a:off x="4051976" y="2126141"/>
              <a:ext cx="38654" cy="40007"/>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8" name="Form"/>
            <p:cNvSpPr/>
            <p:nvPr/>
          </p:nvSpPr>
          <p:spPr>
            <a:xfrm>
              <a:off x="3622244" y="1895343"/>
              <a:ext cx="281644" cy="182536"/>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89" name="Form"/>
            <p:cNvSpPr/>
            <p:nvPr/>
          </p:nvSpPr>
          <p:spPr>
            <a:xfrm>
              <a:off x="4507986" y="646062"/>
              <a:ext cx="344639" cy="420467"/>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4"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0" name="Form"/>
            <p:cNvSpPr/>
            <p:nvPr/>
          </p:nvSpPr>
          <p:spPr>
            <a:xfrm>
              <a:off x="4701455" y="521615"/>
              <a:ext cx="235282" cy="235970"/>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1" name="Form"/>
            <p:cNvSpPr/>
            <p:nvPr/>
          </p:nvSpPr>
          <p:spPr>
            <a:xfrm>
              <a:off x="5547476" y="1026597"/>
              <a:ext cx="425077" cy="593879"/>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2" name="Form"/>
            <p:cNvSpPr/>
            <p:nvPr/>
          </p:nvSpPr>
          <p:spPr>
            <a:xfrm>
              <a:off x="5738634" y="520807"/>
              <a:ext cx="60021" cy="65658"/>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3" name="Form"/>
            <p:cNvSpPr/>
            <p:nvPr/>
          </p:nvSpPr>
          <p:spPr>
            <a:xfrm>
              <a:off x="5818217" y="466190"/>
              <a:ext cx="59745" cy="82008"/>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4" name="Form"/>
            <p:cNvSpPr/>
            <p:nvPr/>
          </p:nvSpPr>
          <p:spPr>
            <a:xfrm>
              <a:off x="5757869" y="483746"/>
              <a:ext cx="32167" cy="24279"/>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5" name="Form"/>
            <p:cNvSpPr/>
            <p:nvPr/>
          </p:nvSpPr>
          <p:spPr>
            <a:xfrm>
              <a:off x="5654759" y="575423"/>
              <a:ext cx="61236" cy="56301"/>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6" name="Form"/>
            <p:cNvSpPr/>
            <p:nvPr/>
          </p:nvSpPr>
          <p:spPr>
            <a:xfrm>
              <a:off x="5645048" y="513651"/>
              <a:ext cx="64430" cy="39014"/>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7" name="Form"/>
            <p:cNvSpPr/>
            <p:nvPr/>
          </p:nvSpPr>
          <p:spPr>
            <a:xfrm>
              <a:off x="5628488" y="485696"/>
              <a:ext cx="37004" cy="23473"/>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8" name="Form"/>
            <p:cNvSpPr/>
            <p:nvPr/>
          </p:nvSpPr>
          <p:spPr>
            <a:xfrm>
              <a:off x="5681445" y="395969"/>
              <a:ext cx="35897" cy="32725"/>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299" name="Form"/>
            <p:cNvSpPr/>
            <p:nvPr/>
          </p:nvSpPr>
          <p:spPr>
            <a:xfrm>
              <a:off x="5698323" y="345254"/>
              <a:ext cx="27415" cy="28117"/>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00" name="Form"/>
            <p:cNvSpPr/>
            <p:nvPr/>
          </p:nvSpPr>
          <p:spPr>
            <a:xfrm>
              <a:off x="5674371" y="392520"/>
              <a:ext cx="15606" cy="15606"/>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01" name="Form"/>
            <p:cNvSpPr/>
            <p:nvPr/>
          </p:nvSpPr>
          <p:spPr>
            <a:xfrm>
              <a:off x="4005856" y="1570857"/>
              <a:ext cx="1893401" cy="1628930"/>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8"/>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E6E6E6"/>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graphicFrame>
        <p:nvGraphicFramePr>
          <p:cNvPr id="2303" name="2D-Säulendiagramm"/>
          <p:cNvGraphicFramePr/>
          <p:nvPr/>
        </p:nvGraphicFramePr>
        <p:xfrm>
          <a:off x="2052716" y="4305300"/>
          <a:ext cx="3813532" cy="52514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304" name="2D-Säulendiagramm"/>
          <p:cNvGraphicFramePr/>
          <p:nvPr/>
        </p:nvGraphicFramePr>
        <p:xfrm>
          <a:off x="7427520" y="4305300"/>
          <a:ext cx="3813532" cy="5251451"/>
        </p:xfrm>
        <a:graphic>
          <a:graphicData uri="http://schemas.openxmlformats.org/drawingml/2006/chart">
            <c:chart xmlns:c="http://schemas.openxmlformats.org/drawingml/2006/chart" xmlns:r="http://schemas.openxmlformats.org/officeDocument/2006/relationships" r:id="rId3"/>
          </a:graphicData>
        </a:graphic>
      </p:graphicFrame>
      <p:sp>
        <p:nvSpPr>
          <p:cNvPr id="2305" name="Rectangle 27"/>
          <p:cNvSpPr txBox="1"/>
          <p:nvPr/>
        </p:nvSpPr>
        <p:spPr>
          <a:xfrm>
            <a:off x="1905000" y="11084559"/>
            <a:ext cx="8718745" cy="726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jasom the the mus rebum.</a:t>
            </a:r>
          </a:p>
        </p:txBody>
      </p:sp>
      <p:sp>
        <p:nvSpPr>
          <p:cNvPr id="2306" name="Sedma diam dnie nonumy eirmod tempor iunt utony the labore etodre dolore magna aliuyam dendo frond ironds lares in this ins meras greadon."/>
          <p:cNvSpPr txBox="1"/>
          <p:nvPr/>
        </p:nvSpPr>
        <p:spPr>
          <a:xfrm>
            <a:off x="13440857" y="10241279"/>
            <a:ext cx="9038143" cy="1656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Sedma diam dnie nonumy eirmod tempor iunt utony the labore etodre dolore magna aliuyam dendo frond ironds lares in this ins meras greadon.</a:t>
            </a:r>
          </a:p>
        </p:txBody>
      </p:sp>
      <p:sp>
        <p:nvSpPr>
          <p:cNvPr id="2307" name="Kreis"/>
          <p:cNvSpPr/>
          <p:nvPr/>
        </p:nvSpPr>
        <p:spPr>
          <a:xfrm>
            <a:off x="15368996" y="4935658"/>
            <a:ext cx="381001" cy="381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308" name="Kreis"/>
          <p:cNvSpPr/>
          <p:nvPr/>
        </p:nvSpPr>
        <p:spPr>
          <a:xfrm>
            <a:off x="17578928" y="4699000"/>
            <a:ext cx="381001" cy="381000"/>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
        <p:nvSpPr>
          <p:cNvPr id="2309" name="Kreis"/>
          <p:cNvSpPr/>
          <p:nvPr/>
        </p:nvSpPr>
        <p:spPr>
          <a:xfrm>
            <a:off x="20367936" y="5316658"/>
            <a:ext cx="381001" cy="381001"/>
          </a:xfrm>
          <a:prstGeom prst="ellipse">
            <a:avLst/>
          </a:prstGeom>
          <a:solidFill>
            <a:srgbClr val="304FFE"/>
          </a:soli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1" name="Rectangle 27"/>
          <p:cNvSpPr txBox="1"/>
          <p:nvPr/>
        </p:nvSpPr>
        <p:spPr>
          <a:xfrm>
            <a:off x="1905000" y="1905000"/>
            <a:ext cx="9397504" cy="1247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Charts</a:t>
            </a:r>
          </a:p>
        </p:txBody>
      </p:sp>
      <p:graphicFrame>
        <p:nvGraphicFramePr>
          <p:cNvPr id="2312" name="2D-Liniendiagramm"/>
          <p:cNvGraphicFramePr/>
          <p:nvPr/>
        </p:nvGraphicFramePr>
        <p:xfrm>
          <a:off x="2080485" y="4390001"/>
          <a:ext cx="20590179" cy="7390211"/>
        </p:xfrm>
        <a:graphic>
          <a:graphicData uri="http://schemas.openxmlformats.org/drawingml/2006/chart">
            <c:chart xmlns:c="http://schemas.openxmlformats.org/drawingml/2006/chart" xmlns:r="http://schemas.openxmlformats.org/officeDocument/2006/relationships" r:id="rId2"/>
          </a:graphicData>
        </a:graphic>
      </p:graphicFrame>
      <p:sp>
        <p:nvSpPr>
          <p:cNvPr id="2313" name="Rectangle 27"/>
          <p:cNvSpPr txBox="1"/>
          <p:nvPr/>
        </p:nvSpPr>
        <p:spPr>
          <a:xfrm>
            <a:off x="15046847" y="1905000"/>
            <a:ext cx="6248401" cy="13614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defRPr sz="4200" cap="all" spc="126">
                <a:solidFill>
                  <a:srgbClr val="222222"/>
                </a:solidFill>
                <a:latin typeface="Montserrat"/>
                <a:ea typeface="Montserrat"/>
                <a:cs typeface="Montserrat"/>
                <a:sym typeface="Montserrat"/>
              </a:defRPr>
            </a:lvl1pPr>
          </a:lstStyle>
          <a:p>
            <a:r>
              <a:t>jasom the the mus rebum.</a:t>
            </a:r>
          </a:p>
        </p:txBody>
      </p:sp>
      <p:sp>
        <p:nvSpPr>
          <p:cNvPr id="2314" name="Sedma diam dnie nonumy eirmod tempor iunt utony the labore etodre dolore magna aliuyam dendo frond iron lares in this greadon."/>
          <p:cNvSpPr txBox="1"/>
          <p:nvPr/>
        </p:nvSpPr>
        <p:spPr>
          <a:xfrm>
            <a:off x="15046847" y="4000499"/>
            <a:ext cx="7432153" cy="22047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lgn="l">
              <a:lnSpc>
                <a:spcPct val="120000"/>
              </a:lnSpc>
              <a:defRPr sz="3000">
                <a:solidFill>
                  <a:srgbClr val="222222"/>
                </a:solidFill>
                <a:latin typeface="+mn-lt"/>
                <a:ea typeface="+mn-ea"/>
                <a:cs typeface="+mn-cs"/>
                <a:sym typeface="Proxima Nova"/>
              </a:defRPr>
            </a:lvl1pPr>
          </a:lstStyle>
          <a:p>
            <a:r>
              <a:t>Sedma diam dnie nonumy eirmod tempor iunt utony the labore etodre dolore magna aliuyam dendo frond iron lares in this greadon.</a:t>
            </a:r>
          </a:p>
        </p:txBody>
      </p:sp>
      <p:sp>
        <p:nvSpPr>
          <p:cNvPr id="2315" name="Rectangle 27"/>
          <p:cNvSpPr txBox="1"/>
          <p:nvPr/>
        </p:nvSpPr>
        <p:spPr>
          <a:xfrm>
            <a:off x="17269669" y="7178220"/>
            <a:ext cx="520933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spcBef>
                <a:spcPts val="5900"/>
              </a:spcBef>
              <a:defRPr sz="3000" b="1">
                <a:solidFill>
                  <a:srgbClr val="151314"/>
                </a:solidFill>
                <a:latin typeface="+mn-lt"/>
                <a:ea typeface="+mn-ea"/>
                <a:cs typeface="+mn-cs"/>
                <a:sym typeface="Proxima Nova"/>
              </a:defRPr>
            </a:lvl1pPr>
          </a:lstStyle>
          <a:p>
            <a:r>
              <a:t>Dresda etoa jasom osdoma</a:t>
            </a:r>
          </a:p>
        </p:txBody>
      </p:sp>
      <p:sp>
        <p:nvSpPr>
          <p:cNvPr id="2316" name="Rectangle 27"/>
          <p:cNvSpPr txBox="1"/>
          <p:nvPr/>
        </p:nvSpPr>
        <p:spPr>
          <a:xfrm>
            <a:off x="17269669" y="7983401"/>
            <a:ext cx="5209331"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Sanctus est Lorem sus  ipsusitn druamet. Lorem esomdo ipsos dolor sit amet, deras consetet.</a:t>
            </a:r>
          </a:p>
        </p:txBody>
      </p:sp>
      <p:sp>
        <p:nvSpPr>
          <p:cNvPr id="2317" name="Form"/>
          <p:cNvSpPr/>
          <p:nvPr/>
        </p:nvSpPr>
        <p:spPr>
          <a:xfrm>
            <a:off x="14646346" y="7252864"/>
            <a:ext cx="1610254" cy="16256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304FFE"/>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a:extLst>
              <a:ext uri="{FF2B5EF4-FFF2-40B4-BE49-F238E27FC236}">
                <a16:creationId xmlns:a16="http://schemas.microsoft.com/office/drawing/2014/main" id="{88B8320F-47C1-7C49-94C0-CDB5730E708C}"/>
              </a:ext>
            </a:extLst>
          </p:cNvPr>
          <p:cNvGrpSpPr/>
          <p:nvPr/>
        </p:nvGrpSpPr>
        <p:grpSpPr>
          <a:xfrm>
            <a:off x="12827000" y="3517605"/>
            <a:ext cx="3776847" cy="7620001"/>
            <a:chOff x="7843" y="0"/>
            <a:chExt cx="3776845" cy="7620000"/>
          </a:xfrm>
        </p:grpSpPr>
        <p:grpSp>
          <p:nvGrpSpPr>
            <p:cNvPr id="10" name="Gruppieren">
              <a:extLst>
                <a:ext uri="{FF2B5EF4-FFF2-40B4-BE49-F238E27FC236}">
                  <a16:creationId xmlns:a16="http://schemas.microsoft.com/office/drawing/2014/main" id="{635D21D8-840A-984C-AA47-362832C8C2AD}"/>
                </a:ext>
              </a:extLst>
            </p:cNvPr>
            <p:cNvGrpSpPr/>
            <p:nvPr/>
          </p:nvGrpSpPr>
          <p:grpSpPr>
            <a:xfrm>
              <a:off x="7843" y="987282"/>
              <a:ext cx="110941" cy="1833208"/>
              <a:chOff x="0" y="0"/>
              <a:chExt cx="110939" cy="1833206"/>
            </a:xfrm>
          </p:grpSpPr>
          <p:sp>
            <p:nvSpPr>
              <p:cNvPr id="18" name="Form">
                <a:extLst>
                  <a:ext uri="{FF2B5EF4-FFF2-40B4-BE49-F238E27FC236}">
                    <a16:creationId xmlns:a16="http://schemas.microsoft.com/office/drawing/2014/main" id="{5E341276-B609-F04F-864C-C5794E10A471}"/>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D6746633-5C31-C443-9055-92578A7B8376}"/>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8E5B9440-0669-B749-B38C-FE1E22399564}"/>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11" name="Form">
              <a:extLst>
                <a:ext uri="{FF2B5EF4-FFF2-40B4-BE49-F238E27FC236}">
                  <a16:creationId xmlns:a16="http://schemas.microsoft.com/office/drawing/2014/main" id="{34792496-C5E8-DE45-971E-0EB74BAA13C8}"/>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12" name="Gruppieren">
              <a:extLst>
                <a:ext uri="{FF2B5EF4-FFF2-40B4-BE49-F238E27FC236}">
                  <a16:creationId xmlns:a16="http://schemas.microsoft.com/office/drawing/2014/main" id="{A63BC196-B5B6-9840-B9EC-BC9F14D5C72F}"/>
                </a:ext>
              </a:extLst>
            </p:cNvPr>
            <p:cNvGrpSpPr/>
            <p:nvPr/>
          </p:nvGrpSpPr>
          <p:grpSpPr>
            <a:xfrm>
              <a:off x="34350" y="0"/>
              <a:ext cx="3721293" cy="7620000"/>
              <a:chOff x="0" y="0"/>
              <a:chExt cx="3721292" cy="7620000"/>
            </a:xfrm>
          </p:grpSpPr>
          <p:sp>
            <p:nvSpPr>
              <p:cNvPr id="13" name="Abgerundetes Rechteck">
                <a:extLst>
                  <a:ext uri="{FF2B5EF4-FFF2-40B4-BE49-F238E27FC236}">
                    <a16:creationId xmlns:a16="http://schemas.microsoft.com/office/drawing/2014/main" id="{136FBF35-99B3-6647-BA97-C8ACCB4B81DE}"/>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7A2E4E79-1E7F-7443-8D2E-9A19ABEC1736}"/>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356462C9-8C19-B84D-82AC-2744171CF5B7}"/>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1A2B5319-9C53-BE46-99C1-F94EDA562684}"/>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 name="Abgerundetes Rechteck">
                <a:extLst>
                  <a:ext uri="{FF2B5EF4-FFF2-40B4-BE49-F238E27FC236}">
                    <a16:creationId xmlns:a16="http://schemas.microsoft.com/office/drawing/2014/main" id="{F89D6E64-7312-9246-9A48-7961F88BA517}"/>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1" name="Gruppieren">
            <a:extLst>
              <a:ext uri="{FF2B5EF4-FFF2-40B4-BE49-F238E27FC236}">
                <a16:creationId xmlns:a16="http://schemas.microsoft.com/office/drawing/2014/main" id="{4700756D-D59C-9F47-8659-68C1A214453D}"/>
              </a:ext>
            </a:extLst>
          </p:cNvPr>
          <p:cNvGrpSpPr/>
          <p:nvPr/>
        </p:nvGrpSpPr>
        <p:grpSpPr>
          <a:xfrm>
            <a:off x="17729199" y="3517605"/>
            <a:ext cx="3776847" cy="7620001"/>
            <a:chOff x="7843" y="0"/>
            <a:chExt cx="3776845" cy="7620000"/>
          </a:xfrm>
        </p:grpSpPr>
        <p:grpSp>
          <p:nvGrpSpPr>
            <p:cNvPr id="22" name="Gruppieren">
              <a:extLst>
                <a:ext uri="{FF2B5EF4-FFF2-40B4-BE49-F238E27FC236}">
                  <a16:creationId xmlns:a16="http://schemas.microsoft.com/office/drawing/2014/main" id="{83BC2177-0615-454A-BDB1-8EAB2AB7F3C4}"/>
                </a:ext>
              </a:extLst>
            </p:cNvPr>
            <p:cNvGrpSpPr/>
            <p:nvPr/>
          </p:nvGrpSpPr>
          <p:grpSpPr>
            <a:xfrm>
              <a:off x="7843" y="987282"/>
              <a:ext cx="110941" cy="1833208"/>
              <a:chOff x="0" y="0"/>
              <a:chExt cx="110939" cy="1833206"/>
            </a:xfrm>
          </p:grpSpPr>
          <p:sp>
            <p:nvSpPr>
              <p:cNvPr id="30" name="Form">
                <a:extLst>
                  <a:ext uri="{FF2B5EF4-FFF2-40B4-BE49-F238E27FC236}">
                    <a16:creationId xmlns:a16="http://schemas.microsoft.com/office/drawing/2014/main" id="{72AD900E-D3DD-0544-93AA-10A18F42E44A}"/>
                  </a:ext>
                </a:extLst>
              </p:cNvPr>
              <p:cNvSpPr/>
              <p:nvPr/>
            </p:nvSpPr>
            <p:spPr>
              <a:xfrm>
                <a:off x="0" y="0"/>
                <a:ext cx="92274" cy="28365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1" name="Form">
                <a:extLst>
                  <a:ext uri="{FF2B5EF4-FFF2-40B4-BE49-F238E27FC236}">
                    <a16:creationId xmlns:a16="http://schemas.microsoft.com/office/drawing/2014/main" id="{522C8344-6CAC-584E-AF96-B36875069F89}"/>
                  </a:ext>
                </a:extLst>
              </p:cNvPr>
              <p:cNvSpPr/>
              <p:nvPr/>
            </p:nvSpPr>
            <p:spPr>
              <a:xfrm>
                <a:off x="0" y="630090"/>
                <a:ext cx="110940" cy="53568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2" name="Form">
                <a:extLst>
                  <a:ext uri="{FF2B5EF4-FFF2-40B4-BE49-F238E27FC236}">
                    <a16:creationId xmlns:a16="http://schemas.microsoft.com/office/drawing/2014/main" id="{E7276D14-A9BB-7D40-B408-4C302DDB0C28}"/>
                  </a:ext>
                </a:extLst>
              </p:cNvPr>
              <p:cNvSpPr/>
              <p:nvPr/>
            </p:nvSpPr>
            <p:spPr>
              <a:xfrm>
                <a:off x="0" y="1311522"/>
                <a:ext cx="92274" cy="52168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sp>
          <p:nvSpPr>
            <p:cNvPr id="23" name="Form">
              <a:extLst>
                <a:ext uri="{FF2B5EF4-FFF2-40B4-BE49-F238E27FC236}">
                  <a16:creationId xmlns:a16="http://schemas.microsoft.com/office/drawing/2014/main" id="{99ACFD33-C7D3-ED41-B6C3-2132E196C154}"/>
                </a:ext>
              </a:extLst>
            </p:cNvPr>
            <p:cNvSpPr/>
            <p:nvPr/>
          </p:nvSpPr>
          <p:spPr>
            <a:xfrm>
              <a:off x="3706417" y="1726223"/>
              <a:ext cx="78273" cy="9266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36FAE83C-AD1F-1944-817B-2791A8524230}"/>
                </a:ext>
              </a:extLst>
            </p:cNvPr>
            <p:cNvGrpSpPr/>
            <p:nvPr/>
          </p:nvGrpSpPr>
          <p:grpSpPr>
            <a:xfrm>
              <a:off x="34350" y="0"/>
              <a:ext cx="3721293" cy="7620000"/>
              <a:chOff x="0" y="0"/>
              <a:chExt cx="3721292" cy="7620000"/>
            </a:xfrm>
          </p:grpSpPr>
          <p:sp>
            <p:nvSpPr>
              <p:cNvPr id="25" name="Abgerundetes Rechteck">
                <a:extLst>
                  <a:ext uri="{FF2B5EF4-FFF2-40B4-BE49-F238E27FC236}">
                    <a16:creationId xmlns:a16="http://schemas.microsoft.com/office/drawing/2014/main" id="{C9BE4B15-8CFE-3743-87AB-2B132E310CB0}"/>
                  </a:ext>
                </a:extLst>
              </p:cNvPr>
              <p:cNvSpPr/>
              <p:nvPr/>
            </p:nvSpPr>
            <p:spPr>
              <a:xfrm>
                <a:off x="0" y="0"/>
                <a:ext cx="3721293" cy="7620000"/>
              </a:xfrm>
              <a:prstGeom prst="roundRect">
                <a:avLst>
                  <a:gd name="adj" fmla="val 14497"/>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 name="Abgerundetes Rechteck">
                <a:extLst>
                  <a:ext uri="{FF2B5EF4-FFF2-40B4-BE49-F238E27FC236}">
                    <a16:creationId xmlns:a16="http://schemas.microsoft.com/office/drawing/2014/main" id="{A5A3D0B8-8DC3-D349-8F29-3FD736EAD34E}"/>
                  </a:ext>
                </a:extLst>
              </p:cNvPr>
              <p:cNvSpPr/>
              <p:nvPr/>
            </p:nvSpPr>
            <p:spPr>
              <a:xfrm>
                <a:off x="62240" y="27196"/>
                <a:ext cx="3596812" cy="7565606"/>
              </a:xfrm>
              <a:prstGeom prst="roundRect">
                <a:avLst>
                  <a:gd name="adj" fmla="val 14999"/>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 name="Abgerundetes Rechteck">
                <a:extLst>
                  <a:ext uri="{FF2B5EF4-FFF2-40B4-BE49-F238E27FC236}">
                    <a16:creationId xmlns:a16="http://schemas.microsoft.com/office/drawing/2014/main" id="{F441AF44-6B40-C34E-B571-740A9D6E720D}"/>
                  </a:ext>
                </a:extLst>
              </p:cNvPr>
              <p:cNvSpPr/>
              <p:nvPr/>
            </p:nvSpPr>
            <p:spPr>
              <a:xfrm>
                <a:off x="28702" y="60734"/>
                <a:ext cx="3663888" cy="7498531"/>
              </a:xfrm>
              <a:prstGeom prst="roundRect">
                <a:avLst>
                  <a:gd name="adj" fmla="val 14725"/>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 name="Abgerundetes Rechteck">
                <a:extLst>
                  <a:ext uri="{FF2B5EF4-FFF2-40B4-BE49-F238E27FC236}">
                    <a16:creationId xmlns:a16="http://schemas.microsoft.com/office/drawing/2014/main" id="{EE2277B2-DD7D-AF4A-B13A-14F71E5B137E}"/>
                  </a:ext>
                </a:extLst>
              </p:cNvPr>
              <p:cNvSpPr/>
              <p:nvPr/>
            </p:nvSpPr>
            <p:spPr>
              <a:xfrm>
                <a:off x="67829" y="104552"/>
                <a:ext cx="3585634" cy="7410897"/>
              </a:xfrm>
              <a:prstGeom prst="roundRect">
                <a:avLst>
                  <a:gd name="adj" fmla="val 14386"/>
                </a:avLst>
              </a:prstGeom>
              <a:solidFill>
                <a:srgbClr val="A6AAA8"/>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9" name="Abgerundetes Rechteck">
                <a:extLst>
                  <a:ext uri="{FF2B5EF4-FFF2-40B4-BE49-F238E27FC236}">
                    <a16:creationId xmlns:a16="http://schemas.microsoft.com/office/drawing/2014/main" id="{73F38E26-F83C-E34C-BC4E-E4F618986AA8}"/>
                  </a:ext>
                </a:extLst>
              </p:cNvPr>
              <p:cNvSpPr/>
              <p:nvPr/>
            </p:nvSpPr>
            <p:spPr>
              <a:xfrm>
                <a:off x="120373" y="79399"/>
                <a:ext cx="3480546" cy="7473675"/>
              </a:xfrm>
              <a:prstGeom prst="roundRect">
                <a:avLst>
                  <a:gd name="adj" fmla="val 13411"/>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41A745F4-8D35-F74B-B633-AA6797BD6E9A}"/>
              </a:ext>
            </a:extLst>
          </p:cNvPr>
          <p:cNvSpPr>
            <a:spLocks noGrp="1"/>
          </p:cNvSpPr>
          <p:nvPr>
            <p:ph type="pic" idx="18"/>
          </p:nvPr>
        </p:nvSpPr>
        <p:spPr/>
      </p:sp>
      <p:sp>
        <p:nvSpPr>
          <p:cNvPr id="3" name="Bildplatzhalter 2">
            <a:extLst>
              <a:ext uri="{FF2B5EF4-FFF2-40B4-BE49-F238E27FC236}">
                <a16:creationId xmlns:a16="http://schemas.microsoft.com/office/drawing/2014/main" id="{286E1350-F667-324E-8770-779B8221BF91}"/>
              </a:ext>
            </a:extLst>
          </p:cNvPr>
          <p:cNvSpPr>
            <a:spLocks noGrp="1"/>
          </p:cNvSpPr>
          <p:nvPr>
            <p:ph type="pic" idx="19"/>
          </p:nvPr>
        </p:nvSpPr>
        <p:spPr/>
      </p:sp>
      <p:sp>
        <p:nvSpPr>
          <p:cNvPr id="4" name="Rectangle 27">
            <a:extLst>
              <a:ext uri="{FF2B5EF4-FFF2-40B4-BE49-F238E27FC236}">
                <a16:creationId xmlns:a16="http://schemas.microsoft.com/office/drawing/2014/main" id="{543AD688-21FE-2040-999C-02092E39EE36}"/>
              </a:ext>
            </a:extLst>
          </p:cNvPr>
          <p:cNvSpPr txBox="1"/>
          <p:nvPr/>
        </p:nvSpPr>
        <p:spPr>
          <a:xfrm>
            <a:off x="1905000" y="1905000"/>
            <a:ext cx="818343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Showcase App Style</a:t>
            </a:r>
          </a:p>
        </p:txBody>
      </p:sp>
      <p:sp>
        <p:nvSpPr>
          <p:cNvPr id="5" name="Rectangle 27">
            <a:extLst>
              <a:ext uri="{FF2B5EF4-FFF2-40B4-BE49-F238E27FC236}">
                <a16:creationId xmlns:a16="http://schemas.microsoft.com/office/drawing/2014/main" id="{AE9AF38D-3BEF-7A40-A50A-FFC03EE5B169}"/>
              </a:ext>
            </a:extLst>
          </p:cNvPr>
          <p:cNvSpPr txBox="1"/>
          <p:nvPr/>
        </p:nvSpPr>
        <p:spPr>
          <a:xfrm>
            <a:off x="3530600" y="6504645"/>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6" name="Form">
            <a:extLst>
              <a:ext uri="{FF2B5EF4-FFF2-40B4-BE49-F238E27FC236}">
                <a16:creationId xmlns:a16="http://schemas.microsoft.com/office/drawing/2014/main" id="{4DE22045-CD25-4845-97A2-5F0F7BCDB34E}"/>
              </a:ext>
            </a:extLst>
          </p:cNvPr>
          <p:cNvSpPr/>
          <p:nvPr/>
        </p:nvSpPr>
        <p:spPr>
          <a:xfrm>
            <a:off x="1905000" y="6504645"/>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7" name="Rectangle 27">
            <a:extLst>
              <a:ext uri="{FF2B5EF4-FFF2-40B4-BE49-F238E27FC236}">
                <a16:creationId xmlns:a16="http://schemas.microsoft.com/office/drawing/2014/main" id="{3B31B929-ECFC-5244-9DD2-45749D9BF049}"/>
              </a:ext>
            </a:extLst>
          </p:cNvPr>
          <p:cNvSpPr txBox="1"/>
          <p:nvPr/>
        </p:nvSpPr>
        <p:spPr>
          <a:xfrm>
            <a:off x="3530600" y="9629821"/>
            <a:ext cx="7162602" cy="1645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Deot clita kuasd gubergren, nosotrad seat the os takimta sancem ipsusit drin for the druamet comda.</a:t>
            </a:r>
          </a:p>
        </p:txBody>
      </p:sp>
      <p:sp>
        <p:nvSpPr>
          <p:cNvPr id="8" name="Form">
            <a:extLst>
              <a:ext uri="{FF2B5EF4-FFF2-40B4-BE49-F238E27FC236}">
                <a16:creationId xmlns:a16="http://schemas.microsoft.com/office/drawing/2014/main" id="{17C757C4-43C8-794B-ACC5-6A4E5750AFEC}"/>
              </a:ext>
            </a:extLst>
          </p:cNvPr>
          <p:cNvSpPr/>
          <p:nvPr/>
        </p:nvSpPr>
        <p:spPr>
          <a:xfrm>
            <a:off x="1905000" y="9629821"/>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nvGrpSpPr>
          <p:cNvPr id="33" name="Gruppieren">
            <a:extLst>
              <a:ext uri="{FF2B5EF4-FFF2-40B4-BE49-F238E27FC236}">
                <a16:creationId xmlns:a16="http://schemas.microsoft.com/office/drawing/2014/main" id="{B582463F-B905-D34D-84AE-33DB3967B818}"/>
              </a:ext>
            </a:extLst>
          </p:cNvPr>
          <p:cNvGrpSpPr/>
          <p:nvPr/>
        </p:nvGrpSpPr>
        <p:grpSpPr>
          <a:xfrm>
            <a:off x="13723269" y="3614533"/>
            <a:ext cx="1992154" cy="324436"/>
            <a:chOff x="0" y="0"/>
            <a:chExt cx="1992152" cy="324434"/>
          </a:xfrm>
        </p:grpSpPr>
        <p:grpSp>
          <p:nvGrpSpPr>
            <p:cNvPr id="34" name="Gruppieren">
              <a:extLst>
                <a:ext uri="{FF2B5EF4-FFF2-40B4-BE49-F238E27FC236}">
                  <a16:creationId xmlns:a16="http://schemas.microsoft.com/office/drawing/2014/main" id="{D8014424-3CDB-5E44-B362-A4BBBE228CE0}"/>
                </a:ext>
              </a:extLst>
            </p:cNvPr>
            <p:cNvGrpSpPr/>
            <p:nvPr/>
          </p:nvGrpSpPr>
          <p:grpSpPr>
            <a:xfrm>
              <a:off x="0" y="0"/>
              <a:ext cx="1992153" cy="324435"/>
              <a:chOff x="0" y="0"/>
              <a:chExt cx="1992152" cy="324434"/>
            </a:xfrm>
          </p:grpSpPr>
          <p:grpSp>
            <p:nvGrpSpPr>
              <p:cNvPr id="41" name="Gruppieren">
                <a:extLst>
                  <a:ext uri="{FF2B5EF4-FFF2-40B4-BE49-F238E27FC236}">
                    <a16:creationId xmlns:a16="http://schemas.microsoft.com/office/drawing/2014/main" id="{87744E78-5E42-D247-89C9-28FCA69E64F6}"/>
                  </a:ext>
                </a:extLst>
              </p:cNvPr>
              <p:cNvGrpSpPr/>
              <p:nvPr/>
            </p:nvGrpSpPr>
            <p:grpSpPr>
              <a:xfrm>
                <a:off x="-1" y="66266"/>
                <a:ext cx="1992154" cy="258169"/>
                <a:chOff x="0" y="0"/>
                <a:chExt cx="1992152" cy="258168"/>
              </a:xfrm>
            </p:grpSpPr>
            <p:sp>
              <p:nvSpPr>
                <p:cNvPr id="43" name="Form">
                  <a:extLst>
                    <a:ext uri="{FF2B5EF4-FFF2-40B4-BE49-F238E27FC236}">
                      <a16:creationId xmlns:a16="http://schemas.microsoft.com/office/drawing/2014/main" id="{3E500B22-64D1-F941-866F-6235616E4121}"/>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4" name="Form">
                  <a:extLst>
                    <a:ext uri="{FF2B5EF4-FFF2-40B4-BE49-F238E27FC236}">
                      <a16:creationId xmlns:a16="http://schemas.microsoft.com/office/drawing/2014/main" id="{C56F2E51-01E8-994C-8DC9-4BE69735D247}"/>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5" name="Form">
                  <a:extLst>
                    <a:ext uri="{FF2B5EF4-FFF2-40B4-BE49-F238E27FC236}">
                      <a16:creationId xmlns:a16="http://schemas.microsoft.com/office/drawing/2014/main" id="{2013BEAA-0135-5A42-AF43-597FA92C7AB1}"/>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42" name="Rechteck">
                <a:extLst>
                  <a:ext uri="{FF2B5EF4-FFF2-40B4-BE49-F238E27FC236}">
                    <a16:creationId xmlns:a16="http://schemas.microsoft.com/office/drawing/2014/main" id="{466F6BC2-3DA6-6A4C-A221-D52031B80311}"/>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35" name="Gruppieren">
              <a:extLst>
                <a:ext uri="{FF2B5EF4-FFF2-40B4-BE49-F238E27FC236}">
                  <a16:creationId xmlns:a16="http://schemas.microsoft.com/office/drawing/2014/main" id="{C30640D7-ABF5-9741-9637-37566D411946}"/>
                </a:ext>
              </a:extLst>
            </p:cNvPr>
            <p:cNvGrpSpPr/>
            <p:nvPr/>
          </p:nvGrpSpPr>
          <p:grpSpPr>
            <a:xfrm>
              <a:off x="645056" y="115153"/>
              <a:ext cx="702041" cy="78441"/>
              <a:chOff x="537987" y="95075"/>
              <a:chExt cx="702040" cy="78439"/>
            </a:xfrm>
          </p:grpSpPr>
          <p:sp>
            <p:nvSpPr>
              <p:cNvPr id="36" name="Form">
                <a:extLst>
                  <a:ext uri="{FF2B5EF4-FFF2-40B4-BE49-F238E27FC236}">
                    <a16:creationId xmlns:a16="http://schemas.microsoft.com/office/drawing/2014/main" id="{09A7614B-11EB-8049-AD53-2455814E0C7A}"/>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37" name="Gruppieren">
                <a:extLst>
                  <a:ext uri="{FF2B5EF4-FFF2-40B4-BE49-F238E27FC236}">
                    <a16:creationId xmlns:a16="http://schemas.microsoft.com/office/drawing/2014/main" id="{FF2701D3-6E8B-DC47-A976-AA5E68F7E305}"/>
                  </a:ext>
                </a:extLst>
              </p:cNvPr>
              <p:cNvGrpSpPr/>
              <p:nvPr/>
            </p:nvGrpSpPr>
            <p:grpSpPr>
              <a:xfrm>
                <a:off x="1161588" y="95075"/>
                <a:ext cx="78441" cy="78440"/>
                <a:chOff x="0" y="0"/>
                <a:chExt cx="78439" cy="78439"/>
              </a:xfrm>
            </p:grpSpPr>
            <p:sp>
              <p:nvSpPr>
                <p:cNvPr id="38" name="Form">
                  <a:extLst>
                    <a:ext uri="{FF2B5EF4-FFF2-40B4-BE49-F238E27FC236}">
                      <a16:creationId xmlns:a16="http://schemas.microsoft.com/office/drawing/2014/main" id="{B776F09D-CA8D-AD44-A3DD-7D7103277007}"/>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39" name="Form">
                  <a:extLst>
                    <a:ext uri="{FF2B5EF4-FFF2-40B4-BE49-F238E27FC236}">
                      <a16:creationId xmlns:a16="http://schemas.microsoft.com/office/drawing/2014/main" id="{97CCEAC4-0458-9C44-853B-1A5AC8EE4C42}"/>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40" name="Form">
                  <a:extLst>
                    <a:ext uri="{FF2B5EF4-FFF2-40B4-BE49-F238E27FC236}">
                      <a16:creationId xmlns:a16="http://schemas.microsoft.com/office/drawing/2014/main" id="{0BCB4D30-1FEE-FD48-B516-2D35E487D694}"/>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grpSp>
        <p:nvGrpSpPr>
          <p:cNvPr id="46" name="Gruppieren">
            <a:extLst>
              <a:ext uri="{FF2B5EF4-FFF2-40B4-BE49-F238E27FC236}">
                <a16:creationId xmlns:a16="http://schemas.microsoft.com/office/drawing/2014/main" id="{0FDDE3CB-E328-2446-B02F-733E15534564}"/>
              </a:ext>
            </a:extLst>
          </p:cNvPr>
          <p:cNvGrpSpPr/>
          <p:nvPr/>
        </p:nvGrpSpPr>
        <p:grpSpPr>
          <a:xfrm>
            <a:off x="18625469" y="3614533"/>
            <a:ext cx="1992154" cy="324436"/>
            <a:chOff x="0" y="0"/>
            <a:chExt cx="1992152" cy="324434"/>
          </a:xfrm>
        </p:grpSpPr>
        <p:grpSp>
          <p:nvGrpSpPr>
            <p:cNvPr id="47" name="Gruppieren">
              <a:extLst>
                <a:ext uri="{FF2B5EF4-FFF2-40B4-BE49-F238E27FC236}">
                  <a16:creationId xmlns:a16="http://schemas.microsoft.com/office/drawing/2014/main" id="{252BBCF2-D3A5-1241-89F8-5AE87C8291E8}"/>
                </a:ext>
              </a:extLst>
            </p:cNvPr>
            <p:cNvGrpSpPr/>
            <p:nvPr/>
          </p:nvGrpSpPr>
          <p:grpSpPr>
            <a:xfrm>
              <a:off x="0" y="0"/>
              <a:ext cx="1992153" cy="324435"/>
              <a:chOff x="0" y="0"/>
              <a:chExt cx="1992152" cy="324434"/>
            </a:xfrm>
          </p:grpSpPr>
          <p:grpSp>
            <p:nvGrpSpPr>
              <p:cNvPr id="54" name="Gruppieren">
                <a:extLst>
                  <a:ext uri="{FF2B5EF4-FFF2-40B4-BE49-F238E27FC236}">
                    <a16:creationId xmlns:a16="http://schemas.microsoft.com/office/drawing/2014/main" id="{14C44F1E-56EC-5B45-9891-0882B4A3A157}"/>
                  </a:ext>
                </a:extLst>
              </p:cNvPr>
              <p:cNvGrpSpPr/>
              <p:nvPr/>
            </p:nvGrpSpPr>
            <p:grpSpPr>
              <a:xfrm>
                <a:off x="-1" y="66266"/>
                <a:ext cx="1992154" cy="258169"/>
                <a:chOff x="0" y="0"/>
                <a:chExt cx="1992152" cy="258168"/>
              </a:xfrm>
            </p:grpSpPr>
            <p:sp>
              <p:nvSpPr>
                <p:cNvPr id="56" name="Form">
                  <a:extLst>
                    <a:ext uri="{FF2B5EF4-FFF2-40B4-BE49-F238E27FC236}">
                      <a16:creationId xmlns:a16="http://schemas.microsoft.com/office/drawing/2014/main" id="{13579A35-F8FC-6842-AA9D-ACE1A51BE729}"/>
                    </a:ext>
                  </a:extLst>
                </p:cNvPr>
                <p:cNvSpPr/>
                <p:nvPr/>
              </p:nvSpPr>
              <p:spPr>
                <a:xfrm>
                  <a:off x="0"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7" name="Form">
                  <a:extLst>
                    <a:ext uri="{FF2B5EF4-FFF2-40B4-BE49-F238E27FC236}">
                      <a16:creationId xmlns:a16="http://schemas.microsoft.com/office/drawing/2014/main" id="{82C920B2-5A83-F54D-9CEF-6FB37D66929F}"/>
                    </a:ext>
                  </a:extLst>
                </p:cNvPr>
                <p:cNvSpPr/>
                <p:nvPr/>
              </p:nvSpPr>
              <p:spPr>
                <a:xfrm>
                  <a:off x="77071" y="0"/>
                  <a:ext cx="1838012" cy="25816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58" name="Form">
                  <a:extLst>
                    <a:ext uri="{FF2B5EF4-FFF2-40B4-BE49-F238E27FC236}">
                      <a16:creationId xmlns:a16="http://schemas.microsoft.com/office/drawing/2014/main" id="{840C9589-E943-674C-B6C5-3139140DE331}"/>
                    </a:ext>
                  </a:extLst>
                </p:cNvPr>
                <p:cNvSpPr/>
                <p:nvPr/>
              </p:nvSpPr>
              <p:spPr>
                <a:xfrm flipH="1">
                  <a:off x="1908535" y="0"/>
                  <a:ext cx="83618" cy="83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12700" cap="flat">
                  <a:noFill/>
                  <a:miter lim="400000"/>
                </a:ln>
                <a:effectLst/>
              </p:spPr>
              <p:txBody>
                <a:bodyPr wrap="square" lIns="50800" tIns="50800" rIns="50800" bIns="50800" numCol="1" anchor="ctr">
                  <a:noAutofit/>
                </a:bodyPr>
                <a:lstStyle/>
                <a:p>
                  <a:pPr defTabSz="584200">
                    <a:defRPr sz="25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55" name="Rechteck">
                <a:extLst>
                  <a:ext uri="{FF2B5EF4-FFF2-40B4-BE49-F238E27FC236}">
                    <a16:creationId xmlns:a16="http://schemas.microsoft.com/office/drawing/2014/main" id="{4C0A91BA-9D70-E244-B536-6E9E95138894}"/>
                  </a:ext>
                </a:extLst>
              </p:cNvPr>
              <p:cNvSpPr/>
              <p:nvPr/>
            </p:nvSpPr>
            <p:spPr>
              <a:xfrm>
                <a:off x="3378" y="0"/>
                <a:ext cx="1985397" cy="66267"/>
              </a:xfrm>
              <a:prstGeom prst="rect">
                <a:avLst/>
              </a:prstGeom>
              <a:solidFill>
                <a:srgbClr val="151314"/>
              </a:solidFill>
              <a:ln w="12700" cap="flat">
                <a:noFill/>
                <a:miter lim="400000"/>
              </a:ln>
              <a:effectLst/>
            </p:spPr>
            <p:txBody>
              <a:bodyPr wrap="square" lIns="50800" tIns="50800" rIns="50800" bIns="50800" numCol="1" anchor="ctr">
                <a:noAutofit/>
              </a:bodyPr>
              <a:lstStyle/>
              <a:p>
                <a: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48" name="Gruppieren">
              <a:extLst>
                <a:ext uri="{FF2B5EF4-FFF2-40B4-BE49-F238E27FC236}">
                  <a16:creationId xmlns:a16="http://schemas.microsoft.com/office/drawing/2014/main" id="{0CF14854-1AE1-0548-B0B9-0032B2AC71C3}"/>
                </a:ext>
              </a:extLst>
            </p:cNvPr>
            <p:cNvGrpSpPr/>
            <p:nvPr/>
          </p:nvGrpSpPr>
          <p:grpSpPr>
            <a:xfrm>
              <a:off x="645056" y="115153"/>
              <a:ext cx="702041" cy="78441"/>
              <a:chOff x="537987" y="95075"/>
              <a:chExt cx="702040" cy="78439"/>
            </a:xfrm>
          </p:grpSpPr>
          <p:sp>
            <p:nvSpPr>
              <p:cNvPr id="49" name="Form">
                <a:extLst>
                  <a:ext uri="{FF2B5EF4-FFF2-40B4-BE49-F238E27FC236}">
                    <a16:creationId xmlns:a16="http://schemas.microsoft.com/office/drawing/2014/main" id="{B4F97A66-041E-F048-A36E-C9664E5AFAF2}"/>
                  </a:ext>
                </a:extLst>
              </p:cNvPr>
              <p:cNvSpPr/>
              <p:nvPr/>
            </p:nvSpPr>
            <p:spPr>
              <a:xfrm>
                <a:off x="537987" y="110762"/>
                <a:ext cx="491491" cy="4706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nvGrpSpPr>
              <p:cNvPr id="50" name="Gruppieren">
                <a:extLst>
                  <a:ext uri="{FF2B5EF4-FFF2-40B4-BE49-F238E27FC236}">
                    <a16:creationId xmlns:a16="http://schemas.microsoft.com/office/drawing/2014/main" id="{93085DAB-3B1C-2643-A83D-861ADE048346}"/>
                  </a:ext>
                </a:extLst>
              </p:cNvPr>
              <p:cNvGrpSpPr/>
              <p:nvPr/>
            </p:nvGrpSpPr>
            <p:grpSpPr>
              <a:xfrm>
                <a:off x="1161588" y="95075"/>
                <a:ext cx="78441" cy="78440"/>
                <a:chOff x="0" y="0"/>
                <a:chExt cx="78439" cy="78439"/>
              </a:xfrm>
            </p:grpSpPr>
            <p:sp>
              <p:nvSpPr>
                <p:cNvPr id="51" name="Form">
                  <a:extLst>
                    <a:ext uri="{FF2B5EF4-FFF2-40B4-BE49-F238E27FC236}">
                      <a16:creationId xmlns:a16="http://schemas.microsoft.com/office/drawing/2014/main" id="{B25B2511-A320-E44A-9BCA-33BDD7929628}"/>
                    </a:ext>
                  </a:extLst>
                </p:cNvPr>
                <p:cNvSpPr/>
                <p:nvPr/>
              </p:nvSpPr>
              <p:spPr>
                <a:xfrm>
                  <a:off x="0" y="-1"/>
                  <a:ext cx="78440" cy="78441"/>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2" name="Form">
                  <a:extLst>
                    <a:ext uri="{FF2B5EF4-FFF2-40B4-BE49-F238E27FC236}">
                      <a16:creationId xmlns:a16="http://schemas.microsoft.com/office/drawing/2014/main" id="{B659EF0E-F98B-044E-81C5-0F8640E27285}"/>
                    </a:ext>
                  </a:extLst>
                </p:cNvPr>
                <p:cNvSpPr/>
                <p:nvPr/>
              </p:nvSpPr>
              <p:spPr>
                <a:xfrm>
                  <a:off x="11803" y="11612"/>
                  <a:ext cx="57816" cy="57970"/>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sp>
              <p:nvSpPr>
                <p:cNvPr id="53" name="Form">
                  <a:extLst>
                    <a:ext uri="{FF2B5EF4-FFF2-40B4-BE49-F238E27FC236}">
                      <a16:creationId xmlns:a16="http://schemas.microsoft.com/office/drawing/2014/main" id="{A6B8959E-65D5-E646-B45B-54596041687C}"/>
                    </a:ext>
                  </a:extLst>
                </p:cNvPr>
                <p:cNvSpPr/>
                <p:nvPr/>
              </p:nvSpPr>
              <p:spPr>
                <a:xfrm>
                  <a:off x="23246" y="23208"/>
                  <a:ext cx="45032" cy="44470"/>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12700" cap="flat">
                  <a:noFill/>
                  <a:miter lim="400000"/>
                </a:ln>
                <a:effectLst/>
              </p:spPr>
              <p:txBody>
                <a:bodyPr wrap="square" lIns="59055" tIns="59055" rIns="59055" bIns="59055" numCol="1" anchor="ctr">
                  <a:noAutofit/>
                </a:bodyPr>
                <a:lstStyle/>
                <a:p>
                  <a:pPr algn="l" defTabSz="1459271">
                    <a:lnSpc>
                      <a:spcPct val="93000"/>
                    </a:lnSpc>
                    <a:defRPr sz="580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1759735598"/>
      </p:ext>
    </p:extLst>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7" name="Rectangle 27"/>
          <p:cNvSpPr txBox="1"/>
          <p:nvPr/>
        </p:nvSpPr>
        <p:spPr>
          <a:xfrm>
            <a:off x="1905000" y="1905000"/>
            <a:ext cx="8183430" cy="22872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90000"/>
              </a:lnSpc>
              <a:defRPr sz="7600">
                <a:solidFill>
                  <a:srgbClr val="222222"/>
                </a:solidFill>
                <a:latin typeface="+mj-lt"/>
                <a:ea typeface="+mj-ea"/>
                <a:cs typeface="+mj-cs"/>
                <a:sym typeface="Proxima Nova Semibold"/>
              </a:defRPr>
            </a:lvl1pPr>
          </a:lstStyle>
          <a:p>
            <a:r>
              <a:t>Showcase display style</a:t>
            </a:r>
          </a:p>
        </p:txBody>
      </p:sp>
      <p:grpSp>
        <p:nvGrpSpPr>
          <p:cNvPr id="2389" name="Gruppieren"/>
          <p:cNvGrpSpPr/>
          <p:nvPr/>
        </p:nvGrpSpPr>
        <p:grpSpPr>
          <a:xfrm>
            <a:off x="13868352" y="3500010"/>
            <a:ext cx="13370912" cy="7634872"/>
            <a:chOff x="0" y="0"/>
            <a:chExt cx="13370911" cy="7634871"/>
          </a:xfrm>
        </p:grpSpPr>
        <p:sp>
          <p:nvSpPr>
            <p:cNvPr id="2378" name="Form"/>
            <p:cNvSpPr/>
            <p:nvPr/>
          </p:nvSpPr>
          <p:spPr>
            <a:xfrm>
              <a:off x="1205810" y="37498"/>
              <a:ext cx="10888475" cy="7374945"/>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79" name="Form"/>
            <p:cNvSpPr/>
            <p:nvPr/>
          </p:nvSpPr>
          <p:spPr>
            <a:xfrm>
              <a:off x="1183311" y="0"/>
              <a:ext cx="10933473" cy="7438690"/>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nvGrpSpPr>
            <p:cNvPr id="2382" name="Gruppieren"/>
            <p:cNvGrpSpPr/>
            <p:nvPr/>
          </p:nvGrpSpPr>
          <p:grpSpPr>
            <a:xfrm>
              <a:off x="0" y="7382539"/>
              <a:ext cx="13370912" cy="173147"/>
              <a:chOff x="0" y="0"/>
              <a:chExt cx="13370911" cy="173146"/>
            </a:xfrm>
          </p:grpSpPr>
          <p:sp>
            <p:nvSpPr>
              <p:cNvPr id="2380" name="Rechteck"/>
              <p:cNvSpPr/>
              <p:nvPr/>
            </p:nvSpPr>
            <p:spPr>
              <a:xfrm>
                <a:off x="0" y="0"/>
                <a:ext cx="6689161" cy="173147"/>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2381" name="Rechteck"/>
              <p:cNvSpPr/>
              <p:nvPr/>
            </p:nvSpPr>
            <p:spPr>
              <a:xfrm>
                <a:off x="6681751" y="0"/>
                <a:ext cx="6689161" cy="173147"/>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lvl1pPr defTabSz="584200">
                  <a:defRPr sz="240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2383" name="Form"/>
            <p:cNvSpPr/>
            <p:nvPr/>
          </p:nvSpPr>
          <p:spPr>
            <a:xfrm>
              <a:off x="5766972" y="7384745"/>
              <a:ext cx="1817789" cy="10788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84" name="Form"/>
            <p:cNvSpPr/>
            <p:nvPr/>
          </p:nvSpPr>
          <p:spPr>
            <a:xfrm>
              <a:off x="5986" y="7550708"/>
              <a:ext cx="13364927" cy="84164"/>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algn="l" defTabSz="449262">
                <a:lnSpc>
                  <a:spcPct val="93000"/>
                </a:lnSpc>
                <a:defRPr sz="1800">
                  <a:solidFill>
                    <a:srgbClr val="000000"/>
                  </a:solidFill>
                  <a:latin typeface="Arial"/>
                  <a:ea typeface="Arial"/>
                  <a:cs typeface="Arial"/>
                  <a:sym typeface="Arial"/>
                </a:defRPr>
              </a:lvl1pPr>
            </a:lstStyle>
            <a:p>
              <a:r>
                <a:t> </a:t>
              </a:r>
            </a:p>
          </p:txBody>
        </p:sp>
        <p:sp>
          <p:nvSpPr>
            <p:cNvPr id="2385" name="Form"/>
            <p:cNvSpPr/>
            <p:nvPr/>
          </p:nvSpPr>
          <p:spPr>
            <a:xfrm>
              <a:off x="1239558" y="74995"/>
              <a:ext cx="10819297" cy="7161208"/>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86" name="Form"/>
            <p:cNvSpPr/>
            <p:nvPr/>
          </p:nvSpPr>
          <p:spPr>
            <a:xfrm>
              <a:off x="1566486" y="532342"/>
              <a:ext cx="10163374" cy="6404005"/>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87" name="Form"/>
            <p:cNvSpPr/>
            <p:nvPr/>
          </p:nvSpPr>
          <p:spPr>
            <a:xfrm>
              <a:off x="6609225" y="260296"/>
              <a:ext cx="85392" cy="85400"/>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sp>
          <p:nvSpPr>
            <p:cNvPr id="2388" name="Form"/>
            <p:cNvSpPr/>
            <p:nvPr/>
          </p:nvSpPr>
          <p:spPr>
            <a:xfrm>
              <a:off x="6609225" y="274776"/>
              <a:ext cx="66642" cy="65015"/>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12700" cap="flat">
              <a:noFill/>
              <a:miter lim="400000"/>
            </a:ln>
            <a:effectLst/>
          </p:spPr>
          <p:txBody>
            <a:bodyPr wrap="square" lIns="45719" tIns="45719" rIns="45719" bIns="45719" numCol="1" anchor="ctr">
              <a:noAutofit/>
            </a:bodyPr>
            <a:lstStyle/>
            <a:p>
              <a:pPr algn="l" defTabSz="449262">
                <a:lnSpc>
                  <a:spcPct val="93000"/>
                </a:lnSpc>
                <a:defRPr sz="1800">
                  <a:solidFill>
                    <a:srgbClr val="000000"/>
                  </a:solidFill>
                  <a:latin typeface="Arial"/>
                  <a:ea typeface="Arial"/>
                  <a:cs typeface="Arial"/>
                  <a:sym typeface="Arial"/>
                </a:defRPr>
              </a:pPr>
              <a:endParaRPr/>
            </a:p>
          </p:txBody>
        </p:sp>
      </p:grpSp>
      <p:sp>
        <p:nvSpPr>
          <p:cNvPr id="2390" name="Rectangle 27"/>
          <p:cNvSpPr txBox="1"/>
          <p:nvPr/>
        </p:nvSpPr>
        <p:spPr>
          <a:xfrm>
            <a:off x="1905000" y="5615461"/>
            <a:ext cx="8894037" cy="2194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Nosotra sod seada dero meram takimata svero eos eta accusam eto justo fosduom dolores etomda jam takimta sanctus esto ipsusit drin for the the murda insam ons the indom udra meras is druamet.</a:t>
            </a:r>
          </a:p>
        </p:txBody>
      </p:sp>
      <p:sp>
        <p:nvSpPr>
          <p:cNvPr id="2391" name="Form"/>
          <p:cNvSpPr/>
          <p:nvPr/>
        </p:nvSpPr>
        <p:spPr>
          <a:xfrm>
            <a:off x="1909036" y="8940320"/>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392" name="Rectangle 27"/>
          <p:cNvSpPr txBox="1"/>
          <p:nvPr/>
        </p:nvSpPr>
        <p:spPr>
          <a:xfrm>
            <a:off x="3746549" y="8940320"/>
            <a:ext cx="7052488" cy="21945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l">
              <a:lnSpc>
                <a:spcPct val="120000"/>
              </a:lnSpc>
              <a:defRPr sz="3000">
                <a:solidFill>
                  <a:srgbClr val="222222"/>
                </a:solidFill>
                <a:latin typeface="+mn-lt"/>
                <a:ea typeface="+mn-ea"/>
                <a:cs typeface="+mn-cs"/>
                <a:sym typeface="Proxima Nova"/>
              </a:defRPr>
            </a:lvl1pPr>
          </a:lstStyle>
          <a:p>
            <a:r>
              <a:t>Overo eos eta accusam eto justo fosduom dolores etomda jam takimta sanctus esto ipsusit drin for the the murda insam ons druamet.</a:t>
            </a:r>
          </a:p>
        </p:txBody>
      </p:sp>
      <p:sp>
        <p:nvSpPr>
          <p:cNvPr id="3" name="Bildplatzhalter 2">
            <a:extLst>
              <a:ext uri="{FF2B5EF4-FFF2-40B4-BE49-F238E27FC236}">
                <a16:creationId xmlns:a16="http://schemas.microsoft.com/office/drawing/2014/main" id="{79672391-9B7D-CA41-8A0C-F05215CE0A3C}"/>
              </a:ext>
            </a:extLst>
          </p:cNvPr>
          <p:cNvSpPr>
            <a:spLocks noGrp="1"/>
          </p:cNvSpPr>
          <p:nvPr>
            <p:ph type="pic" sz="quarter" idx="13"/>
          </p:nvPr>
        </p:nvSpPr>
        <p:spPr/>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24282B"/>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Proxima Nova Semibold"/>
        <a:ea typeface="Proxima Nova Semibold"/>
        <a:cs typeface="Proxima Nova Semibold"/>
      </a:majorFont>
      <a:minorFont>
        <a:latin typeface="Proxima Nova"/>
        <a:ea typeface="Proxima Nova"/>
        <a:cs typeface="Proxima Nov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Proxima Nova Semibold"/>
        <a:ea typeface="Proxima Nova Semibold"/>
        <a:cs typeface="Proxima Nova Semibold"/>
      </a:majorFont>
      <a:minorFont>
        <a:latin typeface="Proxima Nova"/>
        <a:ea typeface="Proxima Nova"/>
        <a:cs typeface="Proxima Nov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24282B"/>
            </a:solidFill>
            <a:effectLst/>
            <a:uFillTx/>
            <a:latin typeface="Proxima Nova Medium"/>
            <a:ea typeface="Proxima Nova Medium"/>
            <a:cs typeface="Proxima Nova Medium"/>
            <a:sym typeface="Proxima Nova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6325</Words>
  <Application>Microsoft Macintosh PowerPoint</Application>
  <PresentationFormat>Benutzerdefiniert</PresentationFormat>
  <Paragraphs>792</Paragraphs>
  <Slides>120</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120</vt:i4>
      </vt:variant>
    </vt:vector>
  </HeadingPairs>
  <TitlesOfParts>
    <vt:vector size="132" baseType="lpstr">
      <vt:lpstr>Arial</vt:lpstr>
      <vt:lpstr>Gill Sans</vt:lpstr>
      <vt:lpstr>Helvetica</vt:lpstr>
      <vt:lpstr>Helvetica Light</vt:lpstr>
      <vt:lpstr>Helvetica Neue</vt:lpstr>
      <vt:lpstr>Montserrat</vt:lpstr>
      <vt:lpstr>Montserrat Bold</vt:lpstr>
      <vt:lpstr>Montserrat Light</vt:lpstr>
      <vt:lpstr>Proxima Nova</vt:lpstr>
      <vt:lpstr>Proxima Nova Medium</vt:lpstr>
      <vt:lpstr>Proxima Nova Semibold</vt:lpstr>
      <vt:lpstr>White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Darius K.</cp:lastModifiedBy>
  <cp:revision>7</cp:revision>
  <dcterms:modified xsi:type="dcterms:W3CDTF">2018-07-13T14:48:52Z</dcterms:modified>
</cp:coreProperties>
</file>