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56" r:id="rId2"/>
    <p:sldId id="257" r:id="rId3"/>
    <p:sldId id="262" r:id="rId4"/>
    <p:sldId id="260" r:id="rId5"/>
    <p:sldId id="263" r:id="rId6"/>
    <p:sldId id="264" r:id="rId7"/>
    <p:sldId id="259" r:id="rId8"/>
    <p:sldId id="261" r:id="rId9"/>
    <p:sldId id="265" r:id="rId10"/>
    <p:sldId id="266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6" r:id="rId27"/>
    <p:sldId id="347" r:id="rId28"/>
    <p:sldId id="348" r:id="rId29"/>
    <p:sldId id="349" r:id="rId30"/>
    <p:sldId id="350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>
      <p:cViewPr varScale="1">
        <p:scale>
          <a:sx n="83" d="100"/>
          <a:sy n="83" d="100"/>
        </p:scale>
        <p:origin x="523" y="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2" d="100"/>
          <a:sy n="62" d="100"/>
        </p:scale>
        <p:origin x="3163" y="5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7FF437-0982-43A1-B1DA-4917A6DF08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CC7691-E488-4634-8DB4-A5A05E4EF4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B874B-ADD0-4F7B-B598-7977F5531F84}" type="datetimeFigureOut">
              <a:rPr lang="en-ID" smtClean="0"/>
              <a:t>19/07/2018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D3A7D6-0BB8-4065-9E40-54D43F6E21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4C5050-5168-4B01-8D25-AFE40FD9212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F0E95-3790-4927-A91B-3DF2D3305A7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8501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44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A13E117-5E18-4410-94A7-9BDC5D2AAB9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144149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65273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F713129-287D-4431-83DB-3E0B3C5FF08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72757D6F-5A4C-4914-8CCD-0E40F4B6020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89785" y="0"/>
            <a:ext cx="6002215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6AC1539A-5EEF-43E7-9C92-62A78A955A0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493667" y="1803679"/>
            <a:ext cx="2590800" cy="32506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98362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8DBCFE-2DDA-4BD7-AD58-B7C8E5B20D7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085B9ED-5F86-4048-9EDC-F4748AD8F54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677150" y="0"/>
            <a:ext cx="451485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D5077262-11FD-4AFD-ADFB-5F1A5434D70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94216" y="1803679"/>
            <a:ext cx="2618083" cy="32506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978149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A13E117-5E18-4410-94A7-9BDC5D2AAB9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144149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32979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2410E459-51A7-4E78-A91B-717212459F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10299" y="0"/>
            <a:ext cx="5981701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94A4B97A-BFE2-4348-AF15-413E2B3CADF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92216" y="3607357"/>
            <a:ext cx="2618083" cy="32506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96460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2410E459-51A7-4E78-A91B-717212459F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848101" y="0"/>
            <a:ext cx="45339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94A4B97A-BFE2-4348-AF15-413E2B3CADF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503066" y="1803678"/>
            <a:ext cx="2618083" cy="32506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08296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FF67BCA-3CE8-437F-BC04-4E231FB43B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053398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72076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FF67BCA-3CE8-437F-BC04-4E231FB43B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094892" y="1552470"/>
            <a:ext cx="6003890" cy="377315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240909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FF67BCA-3CE8-437F-BC04-4E231FB43B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80892" y="0"/>
            <a:ext cx="4496638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6FFDC8-B312-4512-A198-5B636BAF3A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001295" y="1796143"/>
            <a:ext cx="2605874" cy="325315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081069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2FF67BCA-3CE8-437F-BC04-4E231FB43B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203750" y="714270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22E264A2-408C-4780-A6E0-17C34ECE3C2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37650" y="382256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EEF19C98-A24D-426E-8555-CCFB7594A57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52050" y="4595027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424610B-F9AF-4C68-A01D-5E68FA59023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10779" y="4916156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EEF9B680-4C89-4D69-BEA2-37305DC12A2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712407" y="3974541"/>
            <a:ext cx="1330150" cy="76618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3548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E7C9E549-ABE1-44E4-AA23-878D5036A26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83371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6FFDC8-B312-4512-A198-5B636BAF3A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2057400"/>
            <a:ext cx="1316334" cy="163034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ECCA6184-AD3C-419A-9243-6E97EC7A76D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646255" y="1"/>
            <a:ext cx="1287864" cy="143691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089037C-A526-49A4-BA6C-8118EB4876D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06166" y="5329615"/>
            <a:ext cx="1865633" cy="152838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3FD8A520-5532-460F-B2F6-9A039B455D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86957" y="1784658"/>
            <a:ext cx="2612726" cy="326939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AEB1F50-C9FE-406E-954C-F22A691CE34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667648" y="-1"/>
            <a:ext cx="2612726" cy="97403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44D12A81-B7D9-4A37-AD5B-2924A499B4C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974011" y="3993872"/>
            <a:ext cx="2612726" cy="286412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14879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6FFDC8-B312-4512-A198-5B636BAF3A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921781" y="1378699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9A97BA8A-8BA9-4423-BE9C-A048A2E832C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921781" y="0"/>
            <a:ext cx="2605874" cy="9889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B114F84-201D-445E-A218-F57C027D31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1781" y="5041268"/>
            <a:ext cx="2605874" cy="181673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18354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E827ED-7659-4A37-AE23-526B4EB47F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16FFDC8-B312-4512-A198-5B636BAF3A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8844" y="1792593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5A1AAD16-658A-4AC5-8CE6-0BE8BB67F40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76613" y="1792593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21BBC246-F68A-4873-8366-C969493BCD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334382" y="1792592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D6D92B9C-1712-4621-ACB2-8ED95FE3CF8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692151" y="1792591"/>
            <a:ext cx="1499849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531571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5426664" y="0"/>
            <a:ext cx="676533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D2DBDD-BC0B-41B5-87FE-DD03E0644A0C}"/>
              </a:ext>
            </a:extLst>
          </p:cNvPr>
          <p:cNvSpPr/>
          <p:nvPr userDrawn="1"/>
        </p:nvSpPr>
        <p:spPr>
          <a:xfrm>
            <a:off x="-35994" y="0"/>
            <a:ext cx="546265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426665" y="1792593"/>
            <a:ext cx="2605350" cy="327106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2AE83F40-37B3-4911-9CB0-7DBFC534243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10658" y="0"/>
            <a:ext cx="2605350" cy="327106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2069680F-E5B6-4B57-BBD8-CA00CDE1404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10658" y="3586932"/>
            <a:ext cx="2605350" cy="327106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041500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420593" y="3585187"/>
            <a:ext cx="2605874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1EE71BB-483F-4097-B0BF-6B1C71E9FE4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5420593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0699287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6FEA4CBF-CD95-4ABD-9C82-7AF2C28838A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368881" y="-1"/>
            <a:ext cx="5448875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792593"/>
            <a:ext cx="4107908" cy="32728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09691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79C3B591-881C-4479-A983-74F52438532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59920" y="-2"/>
            <a:ext cx="5426665" cy="685799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361410F0-FEC4-468E-B454-F8646D6937D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1"/>
            <a:ext cx="5559920" cy="360705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50C7E420-6EFB-4CF0-AD76-E0135F40364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05323" y="4397391"/>
            <a:ext cx="1854597" cy="167716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1D1F3EF-4BE1-4F04-A965-BEAE9EE66AC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3607054"/>
            <a:ext cx="2591566" cy="325094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586126" y="1792593"/>
            <a:ext cx="2605874" cy="325268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230208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B0D419E-8326-4FDB-847C-006B4CA8B9B0}"/>
              </a:ext>
            </a:extLst>
          </p:cNvPr>
          <p:cNvSpPr/>
          <p:nvPr userDrawn="1"/>
        </p:nvSpPr>
        <p:spPr>
          <a:xfrm>
            <a:off x="-1" y="0"/>
            <a:ext cx="801823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8018230" y="0"/>
            <a:ext cx="417376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922254" y="0"/>
            <a:ext cx="1269745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766066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6DA68-FB32-4E4D-8F56-88D446A8DBE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9925864-32E5-42A9-90E1-E415C308FB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3429000"/>
            <a:ext cx="12192000" cy="3429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4934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BFC087-DBFE-4219-9D70-28DE51EEC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45C344-AECF-4CBF-B992-BC48C619E1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554533"/>
            <a:ext cx="9050363" cy="374893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28594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9EBDF3D-B988-482E-8D92-23AA5A5D82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8B050663-043D-44C2-A9F2-625C59F1197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29951" y="3754093"/>
            <a:ext cx="2725418" cy="189849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6813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9EC624-C125-44CF-A944-1302946FAAB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99398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9EC624-C125-44CF-A944-1302946FAAB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048EC3EB-80D9-4B6B-84E1-3EAF9250160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26415" y="1"/>
            <a:ext cx="2596662" cy="9906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BBF3EF90-8600-4BF7-A540-67D964E44CA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26414" y="1396092"/>
            <a:ext cx="2596662" cy="32521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8904DA9D-AE07-4370-9D93-D37BDE2247E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26414" y="5053691"/>
            <a:ext cx="2596662" cy="180431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74554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9EC624-C125-44CF-A944-1302946FAAB4}"/>
              </a:ext>
            </a:extLst>
          </p:cNvPr>
          <p:cNvSpPr/>
          <p:nvPr userDrawn="1"/>
        </p:nvSpPr>
        <p:spPr>
          <a:xfrm>
            <a:off x="4493886" y="0"/>
            <a:ext cx="769811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C5E849F-4241-4EDA-A4DE-0403F4A0E2C1}"/>
              </a:ext>
            </a:extLst>
          </p:cNvPr>
          <p:cNvSpPr/>
          <p:nvPr userDrawn="1"/>
        </p:nvSpPr>
        <p:spPr>
          <a:xfrm>
            <a:off x="0" y="0"/>
            <a:ext cx="449388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BBF3EF90-8600-4BF7-A540-67D964E44CA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757778" y="1802946"/>
            <a:ext cx="2613747" cy="3256121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Here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59388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BFC087-DBFE-4219-9D70-28DE51EEC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45C344-AECF-4CBF-B992-BC48C619E1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70818" y="1144149"/>
            <a:ext cx="9050363" cy="475120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3189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E4FE627-57DC-4F73-9FE9-201E31BB5B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9EB5E956-8933-4751-B348-F81A0B6E84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579429" y="1210824"/>
            <a:ext cx="2612571" cy="325566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EF00B0E1-571D-4BCB-81B9-AB512222213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2612571" cy="325566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BE5BE955-F6C1-4AD7-AA53-0409AB25AEA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89714" y="3602333"/>
            <a:ext cx="2612571" cy="325566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Here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12738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191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49" r:id="rId3"/>
    <p:sldLayoutId id="2147483651" r:id="rId4"/>
    <p:sldLayoutId id="2147483715" r:id="rId5"/>
    <p:sldLayoutId id="2147483716" r:id="rId6"/>
    <p:sldLayoutId id="2147483717" r:id="rId7"/>
    <p:sldLayoutId id="2147483718" r:id="rId8"/>
    <p:sldLayoutId id="2147483652" r:id="rId9"/>
    <p:sldLayoutId id="2147483653" r:id="rId10"/>
    <p:sldLayoutId id="2147483655" r:id="rId11"/>
    <p:sldLayoutId id="2147483656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  <p:sldLayoutId id="2147483732" r:id="rId26"/>
    <p:sldLayoutId id="2147483733" r:id="rId27"/>
    <p:sldLayoutId id="2147483734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AFC772-3C22-49C7-8737-EAA21EF48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FF87A0-96CE-492D-A211-DC0926D32A79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 err="1">
                <a:solidFill>
                  <a:schemeClr val="bg1"/>
                </a:solidFill>
                <a:latin typeface="+mj-lt"/>
              </a:rPr>
              <a:t>Minimalisimo</a:t>
            </a:r>
            <a:endParaRPr lang="id-ID" sz="14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4E4A72F-840F-468C-8A25-24E28BC9B6E7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9B99CBB-D055-4E5C-962E-A660C8D11723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31C4720-9E45-42E0-B796-8434791204B5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21C535A-7BF9-44A0-8536-13B0480FD45F}"/>
              </a:ext>
            </a:extLst>
          </p:cNvPr>
          <p:cNvSpPr/>
          <p:nvPr/>
        </p:nvSpPr>
        <p:spPr>
          <a:xfrm rot="16200000">
            <a:off x="9562304" y="3952627"/>
            <a:ext cx="3574846" cy="316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cs typeface="Poppins" panose="02000000000000000000" pitchFamily="2" charset="0"/>
              </a:rPr>
              <a:t>Instagram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FF2195E-9492-4918-9840-30B393998B20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Multipurpose Presentation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56BCFC6-9B38-4534-B2DE-1BD39C8ADA8E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Corporate Identity —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Profile Brand</a:t>
            </a:r>
          </a:p>
        </p:txBody>
      </p:sp>
      <p:sp>
        <p:nvSpPr>
          <p:cNvPr id="60" name="Freeform 11">
            <a:extLst>
              <a:ext uri="{FF2B5EF4-FFF2-40B4-BE49-F238E27FC236}">
                <a16:creationId xmlns:a16="http://schemas.microsoft.com/office/drawing/2014/main" id="{93921F7B-DC2F-44D3-9FEB-0B5BD7FC069B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305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6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0" grpId="0"/>
      <p:bldP spid="41" grpId="0"/>
      <p:bldP spid="42" grpId="0"/>
      <p:bldP spid="43" grpId="0"/>
      <p:bldP spid="44" grpId="0"/>
      <p:bldP spid="45" grpId="0"/>
      <p:bldP spid="6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C529559-8589-410A-B64A-CD56463DE2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72E6B049-960B-495D-AAF1-2F608C7581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D29567A-BE75-4521-BA5C-63DFBDB246E9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2" name="Freeform 11">
            <a:extLst>
              <a:ext uri="{FF2B5EF4-FFF2-40B4-BE49-F238E27FC236}">
                <a16:creationId xmlns:a16="http://schemas.microsoft.com/office/drawing/2014/main" id="{A80E3196-21F7-487B-B6AC-3270191EDB08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A1179E3-FB78-4262-85A1-33FE6204E9AF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6C29A8E-B829-41C0-A6E4-9B13C5486A3C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E62141D-7DED-4B15-A87A-B6FCBAB8E57A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6464053-5D06-4033-A840-C705DC72EFFC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82B3643-BDA6-494D-8D74-71C790EBF936}"/>
              </a:ext>
            </a:extLst>
          </p:cNvPr>
          <p:cNvSpPr txBox="1"/>
          <p:nvPr/>
        </p:nvSpPr>
        <p:spPr>
          <a:xfrm>
            <a:off x="1080203" y="1443841"/>
            <a:ext cx="54225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Turns a well trained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eye on the best new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work from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world’s most</a:t>
            </a:r>
          </a:p>
          <a:p>
            <a:r>
              <a:rPr lang="en-US" sz="3600" b="1" dirty="0" err="1">
                <a:solidFill>
                  <a:schemeClr val="bg1"/>
                </a:solidFill>
                <a:latin typeface="+mj-lt"/>
              </a:rPr>
              <a:t>exiciting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emerging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and established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brands.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F569363-37D8-4D88-B5CF-F345B0930019}"/>
              </a:ext>
            </a:extLst>
          </p:cNvPr>
          <p:cNvSpPr/>
          <p:nvPr/>
        </p:nvSpPr>
        <p:spPr>
          <a:xfrm>
            <a:off x="3066297" y="48642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Manifesto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</p:spTree>
    <p:extLst>
      <p:ext uri="{BB962C8B-B14F-4D97-AF65-F5344CB8AC3E}">
        <p14:creationId xmlns:p14="http://schemas.microsoft.com/office/powerpoint/2010/main" val="56485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3F03D05-6C98-4237-A632-3C5027D805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9FFF1C-FDDD-4D77-B40F-10BEBCFA5543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F58F4CBA-65FF-4A40-9EBF-B1C7D91CA467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6393CD-17BB-4F04-8974-EFE36C176D89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728355-73B2-4E7C-BBE4-D9B4A77670A6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18FDC7-175D-44FB-94B0-3C77538740BB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B492D4-AA88-427E-B1CC-4D3C516EBCEF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EE7BF7-2A4F-4C39-B535-AD03DB60F521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>
                <a:solidFill>
                  <a:schemeClr val="bg1"/>
                </a:solidFill>
                <a:latin typeface="+mj-lt"/>
              </a:rPr>
              <a:t>Architecture</a:t>
            </a:r>
            <a:endParaRPr lang="id-ID" sz="14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648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7674D21-31CF-4BAC-8C64-8024E16ECE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10299" y="-9525"/>
            <a:ext cx="5981701" cy="6858000"/>
          </a:xfrm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F54F3AF-4D8A-4527-AD7E-246907A669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DDFD53-E2E5-4611-9C5D-63E1F44DC53D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7EF56C63-F062-4B27-B608-28DCD87E610B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9CDEB2-88A3-4C85-A105-272F4CD3BFC2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5AE238-A514-4859-9646-BEB1F8A78A42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CEABB1-62B2-485A-B4B6-902572D26A6C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271636-35A2-4DB9-81A2-50F647EF8BF6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1B82F1-1E5D-4B4C-9B06-684A8DA7CF44}"/>
              </a:ext>
            </a:extLst>
          </p:cNvPr>
          <p:cNvSpPr txBox="1"/>
          <p:nvPr/>
        </p:nvSpPr>
        <p:spPr>
          <a:xfrm>
            <a:off x="869703" y="1709526"/>
            <a:ext cx="104618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Build Human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Civilizations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146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63DD9B8-6F1F-4B62-BB10-6983C85899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48101" y="0"/>
            <a:ext cx="4533900" cy="6858000"/>
          </a:xfrm>
        </p:spPr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0057E8-884C-4456-9609-412EE964BA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F2C463-86DE-47E2-B24C-E003CDF12E1C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5ED3C79B-27A9-4EAD-B641-96E3E89974C8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1B78F3-C213-4B6A-9885-1F985C385A8B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BDD994-434D-4109-8C61-BF6B805232F0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C8C028-7B5B-4788-88F8-E8A6CCC43FD0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3598E1-A7FB-4978-B52B-DD26DAE3D6FF}"/>
              </a:ext>
            </a:extLst>
          </p:cNvPr>
          <p:cNvSpPr/>
          <p:nvPr/>
        </p:nvSpPr>
        <p:spPr>
          <a:xfrm rot="16200000">
            <a:off x="-1066050" y="1496842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Manifesto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B73700-D6AC-421E-9AD4-DC98C8EC6332}"/>
              </a:ext>
            </a:extLst>
          </p:cNvPr>
          <p:cNvSpPr txBox="1"/>
          <p:nvPr/>
        </p:nvSpPr>
        <p:spPr>
          <a:xfrm>
            <a:off x="5896065" y="1443841"/>
            <a:ext cx="4971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Turns a well trained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eye on the best new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work from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world’s most</a:t>
            </a:r>
          </a:p>
          <a:p>
            <a:r>
              <a:rPr lang="en-US" sz="3600" b="1" dirty="0" err="1">
                <a:solidFill>
                  <a:schemeClr val="bg1"/>
                </a:solidFill>
                <a:latin typeface="+mj-lt"/>
              </a:rPr>
              <a:t>exiciting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emerging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and established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brands.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919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9FC3D8-EDDF-443A-9FD9-E994D0C8E4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2AF074-D0CF-4557-9E75-894D43622FDA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>
                <a:solidFill>
                  <a:schemeClr val="bg1"/>
                </a:solidFill>
                <a:latin typeface="+mj-lt"/>
              </a:rPr>
              <a:t>Interiors</a:t>
            </a:r>
            <a:endParaRPr lang="id-ID" sz="14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3AE7A419-E0F5-4A4A-84F5-814F2B9B4DD8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99B5A4-85AB-4106-9F70-83286AF2B3C9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A29075-172A-4383-8E93-BDF37E2BFFE4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064C6D-1A58-4A9B-AF55-7BF4BA1B1E96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8971B4-8517-4864-8611-B4FEB9FDC5A4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1BBEE9-3FFE-48CA-9BAB-E29E38C089F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</p:spTree>
    <p:extLst>
      <p:ext uri="{BB962C8B-B14F-4D97-AF65-F5344CB8AC3E}">
        <p14:creationId xmlns:p14="http://schemas.microsoft.com/office/powerpoint/2010/main" val="322690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  <p:bldP spid="4" grpId="0"/>
      <p:bldP spid="5" grpId="0"/>
      <p:bldP spid="6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686676A-D48C-4325-9BCF-B220B1E448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287F22BB-F066-4AD4-9377-2B6464FC3133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5EDB65-F7D7-41AA-BC9D-BF87631F397D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24607-C6C3-4D34-94A2-9512BE1F443E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92D518-37E2-4C73-B902-649FE1677259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95F431-1420-47E7-8F71-971A6A2B134B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8EED03-E299-4D70-880C-A6B10FE00859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8D155-B656-429A-90FF-234F4B460D72}"/>
              </a:ext>
            </a:extLst>
          </p:cNvPr>
          <p:cNvSpPr txBox="1"/>
          <p:nvPr/>
        </p:nvSpPr>
        <p:spPr>
          <a:xfrm>
            <a:off x="869703" y="1787065"/>
            <a:ext cx="104618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Combining culture &amp;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design perspective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3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14A1A3-DE3E-4687-B891-5B137F829C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BE9026C-20F3-48CD-BC04-B2E2E22BB5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9F65A993-B54B-48BC-9341-95C5BF24CEAC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6174E9-C31F-4F4C-87A2-D11B4CD3D493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4B85E-BC5E-4CFD-B67E-5EFD10E53C7C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C156BC-DAD5-438B-A68B-76C63067A73D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5C9C99-63CE-41C0-8A15-EAA5EEB6EC4C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B5FD9C-2271-4F0F-84CA-F63159073CDE}"/>
              </a:ext>
            </a:extLst>
          </p:cNvPr>
          <p:cNvSpPr/>
          <p:nvPr/>
        </p:nvSpPr>
        <p:spPr>
          <a:xfrm rot="16200000">
            <a:off x="-1066050" y="1496842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Manifesto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6FFE66-8765-4312-8CB5-739054701FDB}"/>
              </a:ext>
            </a:extLst>
          </p:cNvPr>
          <p:cNvSpPr txBox="1"/>
          <p:nvPr/>
        </p:nvSpPr>
        <p:spPr>
          <a:xfrm>
            <a:off x="6135551" y="1443841"/>
            <a:ext cx="4971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Turns a well trained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eye on the best new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work from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world’s most</a:t>
            </a:r>
          </a:p>
          <a:p>
            <a:r>
              <a:rPr lang="en-US" sz="3600" b="1" dirty="0" err="1">
                <a:solidFill>
                  <a:schemeClr val="bg1"/>
                </a:solidFill>
                <a:latin typeface="+mj-lt"/>
              </a:rPr>
              <a:t>exiciting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emerging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and established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brands.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91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5A1C02-FF9F-4D36-8361-7D20BC050C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A99006-C7E3-4368-842A-895C8C0D10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0887A1E-45D4-47AA-9358-E01EBFC413A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52050" y="4595027"/>
            <a:ext cx="1330150" cy="766187"/>
          </a:xfrm>
        </p:spPr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305AD4A-AED6-4D32-B1F4-F0F0505266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779" y="4916156"/>
            <a:ext cx="1330150" cy="766187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337D9C-1546-44F1-BFED-20EFDDAED7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9A270286-DFD5-46D2-9C54-6B9B9DFF5FD0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876F11-1CB4-4997-A92A-79DCF346624A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D0A74D-7697-4E42-A62F-E06916A0B948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766F07-B255-46E1-B0A3-686EDD3071E2}"/>
              </a:ext>
            </a:extLst>
          </p:cNvPr>
          <p:cNvSpPr/>
          <p:nvPr/>
        </p:nvSpPr>
        <p:spPr>
          <a:xfrm rot="5400000">
            <a:off x="10535439" y="986130"/>
            <a:ext cx="1805147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b="1" dirty="0"/>
              <a:t>Clients</a:t>
            </a:r>
            <a:endParaRPr lang="en-US" b="1" dirty="0">
              <a:cs typeface="Poppins" panose="02000000000000000000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2F6BA8-8E1D-428F-A54C-BCC299E1278F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F5CF79-0F59-4840-B8AB-6762B3E177DA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Founder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B3D30D-1C8E-48F9-AD75-957533BD473A}"/>
              </a:ext>
            </a:extLst>
          </p:cNvPr>
          <p:cNvSpPr/>
          <p:nvPr/>
        </p:nvSpPr>
        <p:spPr>
          <a:xfrm rot="5400000">
            <a:off x="10159142" y="3564399"/>
            <a:ext cx="2557740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b="1" dirty="0"/>
              <a:t>29+ brands collected</a:t>
            </a:r>
            <a:endParaRPr lang="en-US" b="1" dirty="0">
              <a:cs typeface="Poppins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746373-D54D-4E9F-9156-02200C79FD65}"/>
              </a:ext>
            </a:extLst>
          </p:cNvPr>
          <p:cNvSpPr txBox="1"/>
          <p:nvPr/>
        </p:nvSpPr>
        <p:spPr>
          <a:xfrm>
            <a:off x="869703" y="1709526"/>
            <a:ext cx="104618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Worldwide brands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loved working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with </a:t>
            </a:r>
            <a:r>
              <a:rPr lang="en-US" sz="7200" b="1" dirty="0" err="1">
                <a:solidFill>
                  <a:schemeClr val="bg1"/>
                </a:solidFill>
                <a:latin typeface="+mj-lt"/>
              </a:rPr>
              <a:t>Muli</a:t>
            </a:r>
            <a:r>
              <a:rPr lang="en-US" sz="7200" b="1" dirty="0">
                <a:solidFill>
                  <a:schemeClr val="bg1"/>
                </a:solidFill>
                <a:latin typeface="+mj-lt"/>
              </a:rPr>
              <a:t> —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923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6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50"/>
                            </p:stCondLst>
                            <p:childTnLst>
                              <p:par>
                                <p:cTn id="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10A1F63-5ABA-443B-A175-FE101485F0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CACB9B-B48E-4752-BA69-EF4D622FE0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D1C9507-9548-4CE1-B16A-7717FCDB2D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88FA51-9FC3-42BE-9517-DEBB51D26D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5009AD6-3E34-4C5F-994F-40CB925F8C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4CE0A2B-70BF-4BD3-88D0-9A7580B8260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D9E53E-94F4-4C6A-840C-0BB595312F14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FB31BF78-6EBD-4CFF-BCCD-327DC29829D7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037B0-851A-474C-9A9B-E2933CE72236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724987-E714-40C3-B00A-C2CAEA72B4DD}"/>
              </a:ext>
            </a:extLst>
          </p:cNvPr>
          <p:cNvSpPr/>
          <p:nvPr/>
        </p:nvSpPr>
        <p:spPr>
          <a:xfrm>
            <a:off x="7989944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b="1" dirty="0">
                <a:cs typeface="Poppins" panose="02000000000000000000" pitchFamily="2" charset="0"/>
              </a:rPr>
              <a:t>15 years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DC3E4B-E667-41FF-98DE-BEFB962E5A99}"/>
              </a:ext>
            </a:extLst>
          </p:cNvPr>
          <p:cNvSpPr/>
          <p:nvPr/>
        </p:nvSpPr>
        <p:spPr>
          <a:xfrm>
            <a:off x="2056655" y="6175833"/>
            <a:ext cx="8078687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cs typeface="Poppins" panose="02000000000000000000" pitchFamily="2" charset="0"/>
              </a:rPr>
              <a:t>Muli’s</a:t>
            </a:r>
            <a:r>
              <a:rPr lang="en-US" sz="1400" dirty="0">
                <a:cs typeface="Poppins" panose="02000000000000000000" pitchFamily="2" charset="0"/>
              </a:rPr>
              <a:t> team has </a:t>
            </a:r>
            <a:r>
              <a:rPr lang="en-US" sz="1400" dirty="0" err="1">
                <a:cs typeface="Poppins" panose="02000000000000000000" pitchFamily="2" charset="0"/>
              </a:rPr>
              <a:t>beean</a:t>
            </a:r>
            <a:r>
              <a:rPr lang="en-US" sz="1400" dirty="0">
                <a:cs typeface="Poppins" panose="02000000000000000000" pitchFamily="2" charset="0"/>
              </a:rPr>
              <a:t> working worldwide, from Europe, America &amp; Asia.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4405F2-53E1-4232-944C-EA80D6DD1CE6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>
                <a:solidFill>
                  <a:schemeClr val="bg1"/>
                </a:solidFill>
                <a:latin typeface="+mj-lt"/>
              </a:rPr>
              <a:t>Members</a:t>
            </a:r>
            <a:endParaRPr lang="id-ID" sz="14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0084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7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4D89ED-5BCE-4722-86E8-11617D4FC3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9CFBD2-80FB-4272-9474-AC61CE697C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5F88444-DAC5-4907-B5BF-28CA570D22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BD6FF4-5A09-41CE-BF79-6F1DC1DE8AA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6DFB0F6D-B9F9-4823-AE47-3A86E625A09C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8F4C60-A1CD-4B5C-B5FA-B59DC0C5F888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b="1" dirty="0"/>
              <a:t>Founders</a:t>
            </a:r>
            <a:endParaRPr lang="en-US" b="1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4F6C12-BC39-4327-A4E6-2F33341A961D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201F17-2C67-4782-8887-C66AD223B706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Co-Founders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FB7BBE-4AA6-4DA4-B9AA-A63F0BA6E07E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20194A-6B66-4D7A-A79F-8D356A8C24C5}"/>
              </a:ext>
            </a:extLst>
          </p:cNvPr>
          <p:cNvSpPr txBox="1"/>
          <p:nvPr/>
        </p:nvSpPr>
        <p:spPr>
          <a:xfrm>
            <a:off x="5298347" y="889843"/>
            <a:ext cx="49718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Founders —</a:t>
            </a:r>
          </a:p>
          <a:p>
            <a:endParaRPr lang="en-US" sz="3600" b="1" dirty="0">
              <a:solidFill>
                <a:schemeClr val="bg1"/>
              </a:solidFill>
              <a:latin typeface="+mj-lt"/>
            </a:endParaRP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Giorgio Kai</a:t>
            </a:r>
          </a:p>
          <a:p>
            <a:r>
              <a:rPr lang="en-US" sz="24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400" i="1" dirty="0" err="1">
                <a:solidFill>
                  <a:schemeClr val="bg1"/>
                </a:solidFill>
                <a:latin typeface="+mj-lt"/>
              </a:rPr>
              <a:t>giokai</a:t>
            </a:r>
            <a:endParaRPr lang="en-US" sz="2400" i="1" dirty="0">
              <a:solidFill>
                <a:schemeClr val="bg1"/>
              </a:solidFill>
              <a:latin typeface="+mj-lt"/>
            </a:endParaRPr>
          </a:p>
          <a:p>
            <a:endParaRPr lang="en-US" sz="3600" b="1" dirty="0">
              <a:solidFill>
                <a:schemeClr val="bg1"/>
              </a:solidFill>
              <a:latin typeface="+mj-lt"/>
            </a:endParaRP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Benedict Brown</a:t>
            </a:r>
          </a:p>
          <a:p>
            <a:r>
              <a:rPr lang="en-US" sz="24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400" i="1" dirty="0" err="1">
                <a:solidFill>
                  <a:schemeClr val="bg1"/>
                </a:solidFill>
                <a:latin typeface="+mj-lt"/>
              </a:rPr>
              <a:t>bbrown</a:t>
            </a:r>
            <a:endParaRPr lang="en-US" sz="2400" i="1" dirty="0">
              <a:solidFill>
                <a:schemeClr val="bg1"/>
              </a:solidFill>
              <a:latin typeface="+mj-lt"/>
            </a:endParaRPr>
          </a:p>
          <a:p>
            <a:endParaRPr lang="en-US" sz="3600" b="1" dirty="0">
              <a:solidFill>
                <a:schemeClr val="bg1"/>
              </a:solidFill>
              <a:latin typeface="+mj-lt"/>
            </a:endParaRPr>
          </a:p>
          <a:p>
            <a:r>
              <a:rPr lang="en-US" sz="3600" b="1" dirty="0" err="1">
                <a:solidFill>
                  <a:schemeClr val="bg1"/>
                </a:solidFill>
                <a:latin typeface="+mj-lt"/>
              </a:rPr>
              <a:t>Aleni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j-lt"/>
              </a:rPr>
              <a:t>Aso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  <a:p>
            <a:r>
              <a:rPr lang="en-US" sz="24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400" i="1" dirty="0" err="1">
                <a:solidFill>
                  <a:schemeClr val="bg1"/>
                </a:solidFill>
                <a:latin typeface="+mj-lt"/>
              </a:rPr>
              <a:t>aleniaso</a:t>
            </a:r>
            <a:endParaRPr lang="id-ID" sz="2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707234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AA2633-0547-460D-8F94-56559ADF8B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20E8BF5-6DAB-40E9-8616-70F1C269C58F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giokaai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1D1B98A-2637-4B79-84C4-66581138265A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Giorgio </a:t>
            </a:r>
            <a:r>
              <a:rPr lang="en-US" sz="1400" dirty="0" err="1">
                <a:cs typeface="Poppins" panose="02000000000000000000" pitchFamily="2" charset="0"/>
              </a:rPr>
              <a:t>Kaai</a:t>
            </a:r>
            <a:endParaRPr lang="en-US" sz="1400" dirty="0">
              <a:cs typeface="Poppins" panose="020000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F9D0BFB-C404-44CA-8204-5B98742EA613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Founder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0E6FDE-E993-4244-8B9F-36BC90094A7A}"/>
              </a:ext>
            </a:extLst>
          </p:cNvPr>
          <p:cNvSpPr txBox="1"/>
          <p:nvPr/>
        </p:nvSpPr>
        <p:spPr>
          <a:xfrm>
            <a:off x="159292" y="1536325"/>
            <a:ext cx="118734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Speak your mind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through emotions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infinitely.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265CA75-5572-4931-8FB8-BC1AA54D6E33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cs typeface="Poppins" panose="02000000000000000000" pitchFamily="2" charset="0"/>
              </a:rPr>
              <a:t>Words from Founder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A150F35-C4F8-466E-8D44-9ACA6623CE96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53" name="Freeform 11">
            <a:extLst>
              <a:ext uri="{FF2B5EF4-FFF2-40B4-BE49-F238E27FC236}">
                <a16:creationId xmlns:a16="http://schemas.microsoft.com/office/drawing/2014/main" id="{B555306D-2D7C-4471-8D5D-0D75DF5C32D3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8903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8" grpId="0"/>
      <p:bldP spid="42" grpId="0"/>
      <p:bldP spid="49" grpId="0"/>
      <p:bldP spid="52" grpId="0"/>
      <p:bldP spid="5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CCEA26-3FA7-4BDF-A8A8-631695D2D4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1E5172F-5433-4F2C-A0CB-3299B1DF2A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E63C7B3-6625-4D07-9973-8F37662DCC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C7F1357-DCE9-4CF8-9B99-AE303B852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4C303A-61ED-4474-A874-7A9AD820E56C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ABB9448E-F6E0-40AF-BABF-56D2BE655892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08503F-89B1-462F-B491-2CDFB8EF0C5D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b="1" dirty="0"/>
              <a:t>Members</a:t>
            </a:r>
            <a:endParaRPr lang="en-US" b="1" dirty="0"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0F0D87-7DAC-4CAC-A6B7-AC9B31D8E674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CAF20E-0753-4227-B8FB-C2EAFB96813F}"/>
              </a:ext>
            </a:extLst>
          </p:cNvPr>
          <p:cNvSpPr/>
          <p:nvPr/>
        </p:nvSpPr>
        <p:spPr>
          <a:xfrm>
            <a:off x="477265" y="522622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Members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4D13E6-ED7B-461D-B41C-DC4174A68F56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AB840B-E03A-4EE9-BF6A-667285537F29}"/>
              </a:ext>
            </a:extLst>
          </p:cNvPr>
          <p:cNvSpPr txBox="1"/>
          <p:nvPr/>
        </p:nvSpPr>
        <p:spPr>
          <a:xfrm>
            <a:off x="618844" y="4102979"/>
            <a:ext cx="2396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+mj-lt"/>
              </a:rPr>
              <a:t>Gil Kai</a:t>
            </a:r>
          </a:p>
          <a:p>
            <a:r>
              <a:rPr lang="en-US" sz="22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200" i="1" dirty="0" err="1">
                <a:solidFill>
                  <a:schemeClr val="bg1"/>
                </a:solidFill>
                <a:latin typeface="+mj-lt"/>
              </a:rPr>
              <a:t>giokai</a:t>
            </a:r>
            <a:endParaRPr lang="en-US" sz="22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701571-9A7A-4E5B-A414-0B49A5A7C4C6}"/>
              </a:ext>
            </a:extLst>
          </p:cNvPr>
          <p:cNvSpPr txBox="1"/>
          <p:nvPr/>
        </p:nvSpPr>
        <p:spPr>
          <a:xfrm>
            <a:off x="3976613" y="4103132"/>
            <a:ext cx="2396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+mj-lt"/>
              </a:rPr>
              <a:t>Romano </a:t>
            </a:r>
            <a:r>
              <a:rPr lang="en-US" sz="2200" b="1" dirty="0" err="1">
                <a:solidFill>
                  <a:schemeClr val="bg1"/>
                </a:solidFill>
                <a:latin typeface="+mj-lt"/>
              </a:rPr>
              <a:t>Bilka</a:t>
            </a:r>
            <a:endParaRPr lang="en-US" sz="2200" b="1" dirty="0">
              <a:solidFill>
                <a:schemeClr val="bg1"/>
              </a:solidFill>
              <a:latin typeface="+mj-lt"/>
            </a:endParaRPr>
          </a:p>
          <a:p>
            <a:r>
              <a:rPr lang="en-US" sz="22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200" i="1" dirty="0" err="1">
                <a:solidFill>
                  <a:schemeClr val="bg1"/>
                </a:solidFill>
                <a:latin typeface="+mj-lt"/>
              </a:rPr>
              <a:t>bilkaroma</a:t>
            </a:r>
            <a:endParaRPr lang="en-US" sz="22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ECE257-6D67-4E95-BCA2-6B7B7F6B561C}"/>
              </a:ext>
            </a:extLst>
          </p:cNvPr>
          <p:cNvSpPr txBox="1"/>
          <p:nvPr/>
        </p:nvSpPr>
        <p:spPr>
          <a:xfrm>
            <a:off x="7334382" y="4102979"/>
            <a:ext cx="2396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+mj-lt"/>
              </a:rPr>
              <a:t>Peters </a:t>
            </a:r>
            <a:r>
              <a:rPr lang="en-US" sz="2200" b="1" dirty="0" err="1">
                <a:solidFill>
                  <a:schemeClr val="bg1"/>
                </a:solidFill>
                <a:latin typeface="+mj-lt"/>
              </a:rPr>
              <a:t>Boro</a:t>
            </a:r>
            <a:endParaRPr lang="en-US" sz="2200" b="1" dirty="0">
              <a:solidFill>
                <a:schemeClr val="bg1"/>
              </a:solidFill>
              <a:latin typeface="+mj-lt"/>
            </a:endParaRPr>
          </a:p>
          <a:p>
            <a:r>
              <a:rPr lang="en-US" sz="22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200" i="1" dirty="0" err="1">
                <a:solidFill>
                  <a:schemeClr val="bg1"/>
                </a:solidFill>
                <a:latin typeface="+mj-lt"/>
              </a:rPr>
              <a:t>giokai</a:t>
            </a:r>
            <a:endParaRPr lang="en-US" sz="22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783C4E-F471-49C8-AF92-603231DAF555}"/>
              </a:ext>
            </a:extLst>
          </p:cNvPr>
          <p:cNvSpPr txBox="1"/>
          <p:nvPr/>
        </p:nvSpPr>
        <p:spPr>
          <a:xfrm>
            <a:off x="10692151" y="4099130"/>
            <a:ext cx="2396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>
                <a:solidFill>
                  <a:schemeClr val="bg1"/>
                </a:solidFill>
                <a:latin typeface="+mj-lt"/>
              </a:rPr>
              <a:t>Inkia</a:t>
            </a:r>
            <a:r>
              <a:rPr lang="en-US" sz="2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200" b="1" dirty="0" err="1">
                <a:solidFill>
                  <a:schemeClr val="bg1"/>
                </a:solidFill>
                <a:latin typeface="+mj-lt"/>
              </a:rPr>
              <a:t>Resa</a:t>
            </a:r>
            <a:endParaRPr lang="en-US" sz="2200" b="1" dirty="0">
              <a:solidFill>
                <a:schemeClr val="bg1"/>
              </a:solidFill>
              <a:latin typeface="+mj-lt"/>
            </a:endParaRPr>
          </a:p>
          <a:p>
            <a:r>
              <a:rPr lang="en-US" sz="2200" i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200" i="1" dirty="0" err="1">
                <a:solidFill>
                  <a:schemeClr val="bg1"/>
                </a:solidFill>
                <a:latin typeface="+mj-lt"/>
              </a:rPr>
              <a:t>giokai</a:t>
            </a:r>
            <a:endParaRPr lang="en-US" sz="22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90098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0" grpId="0"/>
      <p:bldP spid="11" grpId="0"/>
      <p:bldP spid="12" grpId="0"/>
      <p:bldP spid="17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D1983F2D-9863-48E3-95D9-FC15B79EFD41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74FD0F-E1E1-4F74-928A-2C6BFFBFEC62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73CE82-04CA-400B-99A6-FA959004D304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3F6BE1-3A4F-40B3-B2B1-AC8DF3B1AA74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689512-C2A0-41D6-B52C-27CC5D94BAA9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Pricing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E51191-CD69-47D5-A03E-C8D2DB29458E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BF648C-B2A2-4696-819F-6EDC8BD08C97}"/>
              </a:ext>
            </a:extLst>
          </p:cNvPr>
          <p:cNvSpPr txBox="1"/>
          <p:nvPr/>
        </p:nvSpPr>
        <p:spPr>
          <a:xfrm>
            <a:off x="209071" y="2135088"/>
            <a:ext cx="117738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7200" b="1" dirty="0">
                <a:solidFill>
                  <a:schemeClr val="bg1"/>
                </a:solidFill>
                <a:latin typeface="+mj-lt"/>
              </a:rPr>
              <a:t>50% Offer for all </a:t>
            </a:r>
            <a:r>
              <a:rPr lang="en-US" sz="7200" b="1" dirty="0">
                <a:solidFill>
                  <a:schemeClr val="accent2"/>
                </a:solidFill>
                <a:latin typeface="+mj-lt"/>
              </a:rPr>
              <a:t>services</a:t>
            </a:r>
          </a:p>
          <a:p>
            <a:r>
              <a:rPr lang="en-US" sz="7200" b="1" dirty="0">
                <a:solidFill>
                  <a:schemeClr val="accent2"/>
                </a:solidFill>
                <a:latin typeface="+mj-lt"/>
              </a:rPr>
              <a:t>for all</a:t>
            </a:r>
            <a:r>
              <a:rPr lang="en-US" sz="7200" b="1" dirty="0">
                <a:solidFill>
                  <a:schemeClr val="bg1"/>
                </a:solidFill>
                <a:latin typeface="+mj-lt"/>
              </a:rPr>
              <a:t> services @</a:t>
            </a:r>
            <a:r>
              <a:rPr lang="en-US" sz="7200" b="1" dirty="0" err="1">
                <a:solidFill>
                  <a:schemeClr val="bg1"/>
                </a:solidFill>
                <a:latin typeface="+mj-lt"/>
              </a:rPr>
              <a:t>Muli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472357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8FB50C01-1A2A-4536-A486-D28EB085B69B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CA745A-004F-4405-B3ED-F6B300EFA881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4DF65E-CC38-4BAE-8B24-1636F74CF401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C62045-87E0-424B-8B00-4F2917DCA2C2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C4BF0C-A2F1-4C00-BFAB-4B7292F43F81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Pricing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122915-0331-454C-9698-A116B0C1588B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D71651-7D0C-4EE2-A910-FC180253C6A1}"/>
              </a:ext>
            </a:extLst>
          </p:cNvPr>
          <p:cNvSpPr txBox="1"/>
          <p:nvPr/>
        </p:nvSpPr>
        <p:spPr>
          <a:xfrm>
            <a:off x="5838402" y="1052444"/>
            <a:ext cx="49429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Visual</a:t>
            </a:r>
          </a:p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Treatment</a:t>
            </a:r>
          </a:p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*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D6C154-56FA-498E-8DB1-9FAE4B6BE7AF}"/>
              </a:ext>
            </a:extLst>
          </p:cNvPr>
          <p:cNvSpPr txBox="1"/>
          <p:nvPr/>
        </p:nvSpPr>
        <p:spPr>
          <a:xfrm>
            <a:off x="8103783" y="3738800"/>
            <a:ext cx="3755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j-lt"/>
              </a:rPr>
              <a:t>Photography, Video,</a:t>
            </a:r>
          </a:p>
          <a:p>
            <a:r>
              <a:rPr lang="en-US" b="1" dirty="0">
                <a:solidFill>
                  <a:schemeClr val="bg1"/>
                </a:solidFill>
                <a:latin typeface="+mj-lt"/>
              </a:rPr>
              <a:t>Animation, Ads &amp; Visual Art.</a:t>
            </a:r>
            <a:endParaRPr lang="id-ID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18F053-7841-4B3A-A143-2A65BD46E8F2}"/>
              </a:ext>
            </a:extLst>
          </p:cNvPr>
          <p:cNvSpPr txBox="1"/>
          <p:nvPr/>
        </p:nvSpPr>
        <p:spPr>
          <a:xfrm>
            <a:off x="8175995" y="4985989"/>
            <a:ext cx="1965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+mj-lt"/>
              </a:rPr>
              <a:t>$15k</a:t>
            </a:r>
            <a:endParaRPr lang="id-ID" sz="4000" b="1" dirty="0">
              <a:latin typeface="+mj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A6102B-3CFE-4D67-B166-735A504E364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B930BAC-DDEE-481D-BCB3-ED1641EE3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C88556C-F359-4545-AC17-02663F708C6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1366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5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5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2" grpId="0"/>
      <p:bldP spid="13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6CF85F-8751-4C8C-928D-CD8F5224E3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5C5BE2D-CDDA-4768-82DB-FF8C19FB7A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9BE1BD05-780A-4078-871A-67E2AB5F0CE4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6B7C95-2FC0-4168-8EA3-881B60A53623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E4CDD-74A0-4159-BBA7-6B87AB652217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8EE56D-231C-4DAB-AF1F-266220EE076C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CF8AB3-E41A-401E-8156-7CF982E7ADA7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Pricing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3A19C4-9F52-434D-865C-8FA0C161204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E4B20-F814-43D1-BC25-973980A698A9}"/>
              </a:ext>
            </a:extLst>
          </p:cNvPr>
          <p:cNvSpPr txBox="1"/>
          <p:nvPr/>
        </p:nvSpPr>
        <p:spPr>
          <a:xfrm>
            <a:off x="5628852" y="1052444"/>
            <a:ext cx="57263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Architecture</a:t>
            </a:r>
          </a:p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Concept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59011F-7D05-4CF0-A360-994A379B743D}"/>
              </a:ext>
            </a:extLst>
          </p:cNvPr>
          <p:cNvSpPr txBox="1"/>
          <p:nvPr/>
        </p:nvSpPr>
        <p:spPr>
          <a:xfrm>
            <a:off x="8103783" y="3738800"/>
            <a:ext cx="3755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+mj-lt"/>
              </a:rPr>
              <a:t>Concept, </a:t>
            </a:r>
            <a:r>
              <a:rPr lang="fr-FR" b="1" dirty="0" err="1">
                <a:solidFill>
                  <a:schemeClr val="bg1"/>
                </a:solidFill>
                <a:latin typeface="+mj-lt"/>
              </a:rPr>
              <a:t>Drawing</a:t>
            </a:r>
            <a:r>
              <a:rPr lang="fr-FR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fr-FR" b="1" dirty="0" err="1">
                <a:solidFill>
                  <a:schemeClr val="bg1"/>
                </a:solidFill>
                <a:latin typeface="+mj-lt"/>
              </a:rPr>
              <a:t>Technical</a:t>
            </a:r>
            <a:endParaRPr lang="fr-FR" b="1" dirty="0">
              <a:solidFill>
                <a:schemeClr val="bg1"/>
              </a:solidFill>
              <a:latin typeface="+mj-lt"/>
            </a:endParaRPr>
          </a:p>
          <a:p>
            <a:r>
              <a:rPr lang="fr-FR" b="1" dirty="0">
                <a:solidFill>
                  <a:schemeClr val="bg1"/>
                </a:solidFill>
                <a:latin typeface="+mj-lt"/>
              </a:rPr>
              <a:t>Consultation, </a:t>
            </a:r>
            <a:r>
              <a:rPr lang="fr-FR" b="1" dirty="0" err="1">
                <a:solidFill>
                  <a:schemeClr val="bg1"/>
                </a:solidFill>
                <a:latin typeface="+mj-lt"/>
              </a:rPr>
              <a:t>etc</a:t>
            </a:r>
            <a:endParaRPr lang="id-ID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691B8-D040-4ADB-860D-370B4C411F1C}"/>
              </a:ext>
            </a:extLst>
          </p:cNvPr>
          <p:cNvSpPr txBox="1"/>
          <p:nvPr/>
        </p:nvSpPr>
        <p:spPr>
          <a:xfrm>
            <a:off x="8175995" y="4985989"/>
            <a:ext cx="1965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+mj-lt"/>
              </a:rPr>
              <a:t>$25k</a:t>
            </a:r>
            <a:endParaRPr lang="id-ID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992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2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4F850C-88E4-4FA4-84D8-E0E6F856169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AD3D57A-17B9-4284-95C8-94FC2B7FA0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077A5B18-1EBF-455B-82FA-BEA7BA06DEEB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A61327-2D55-4514-901A-DB4EF51F94C0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FF17EA-D678-4CE2-AE9F-A5B0B293BFCA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7AB152-7F23-4A3A-B178-2813DC42817E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BB835B-1EC1-43DB-9F71-261AEC260BE6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Pricing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27E4E5-373E-4437-A78E-1EF509CD8402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05D627-81A4-457C-A880-A8D6DF8DC8DA}"/>
              </a:ext>
            </a:extLst>
          </p:cNvPr>
          <p:cNvSpPr txBox="1"/>
          <p:nvPr/>
        </p:nvSpPr>
        <p:spPr>
          <a:xfrm>
            <a:off x="5628852" y="1052444"/>
            <a:ext cx="57263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Interior</a:t>
            </a:r>
          </a:p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Design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587E74-7B74-4C08-B36A-D8CA2548539A}"/>
              </a:ext>
            </a:extLst>
          </p:cNvPr>
          <p:cNvSpPr txBox="1"/>
          <p:nvPr/>
        </p:nvSpPr>
        <p:spPr>
          <a:xfrm>
            <a:off x="8103783" y="3738800"/>
            <a:ext cx="3755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j-lt"/>
              </a:rPr>
              <a:t>Designing, Material</a:t>
            </a:r>
          </a:p>
          <a:p>
            <a:r>
              <a:rPr lang="en-US" b="1" dirty="0">
                <a:solidFill>
                  <a:schemeClr val="bg1"/>
                </a:solidFill>
                <a:latin typeface="+mj-lt"/>
              </a:rPr>
              <a:t>Research, Art Product</a:t>
            </a:r>
            <a:endParaRPr lang="id-ID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3F92D7-FAD4-46AB-942C-D0AB84DD614A}"/>
              </a:ext>
            </a:extLst>
          </p:cNvPr>
          <p:cNvSpPr txBox="1"/>
          <p:nvPr/>
        </p:nvSpPr>
        <p:spPr>
          <a:xfrm>
            <a:off x="905496" y="1241590"/>
            <a:ext cx="24633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+mj-lt"/>
              </a:rPr>
              <a:t>$25k</a:t>
            </a:r>
            <a:endParaRPr lang="id-ID" sz="6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606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5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5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8959A65-9362-4083-81DB-CD8BCAD301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72E7630-E690-4F4A-BA7F-CE3FCBB2DE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226E4A-2537-4C23-AD03-43B5D612F0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407679-584C-44F5-ABBA-1B9E6E7246B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F825DB2-0834-4D4A-99C9-A9E7602CEEE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Freeform 11">
            <a:extLst>
              <a:ext uri="{FF2B5EF4-FFF2-40B4-BE49-F238E27FC236}">
                <a16:creationId xmlns:a16="http://schemas.microsoft.com/office/drawing/2014/main" id="{C859FCA6-BD2F-4508-B969-BF98561C15A1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D02A15-51E9-4B39-8666-B0D0A0D4CACF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0588681-80B0-465B-8CCA-4FFF20DE7691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B6E61D4-C754-46D1-9D4F-30E8C44C2EA5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549E9E8-3D9D-41EB-B259-720BBD20E6BE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Timeline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9C9FD6D-F8FA-4EA5-ADA6-7CB26603B7E9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</p:spTree>
    <p:extLst>
      <p:ext uri="{BB962C8B-B14F-4D97-AF65-F5344CB8AC3E}">
        <p14:creationId xmlns:p14="http://schemas.microsoft.com/office/powerpoint/2010/main" val="299814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9A7BF84-074B-45FA-AA5B-0F67202685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D71AC34E-E126-4B88-A557-8AA7D47043ED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DCCAC8-E7A1-422C-BC89-2AF8237C047D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BD6A69-3417-4D02-9A47-21F1A5595A7A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EDDA84-66B7-45ED-B8A6-119ABA2E0E01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EEBCA7-275B-4033-BA80-70BC4EEB1BC7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Timeline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05F564-7CC7-46B2-8E92-57A203C320B3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C503CB-FFAB-4500-BE89-14F31E3A3C10}"/>
              </a:ext>
            </a:extLst>
          </p:cNvPr>
          <p:cNvSpPr txBox="1"/>
          <p:nvPr/>
        </p:nvSpPr>
        <p:spPr>
          <a:xfrm>
            <a:off x="869703" y="1787065"/>
            <a:ext cx="104618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Most of our services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is take 80 hours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121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2E58D5B-2188-4559-8022-7561BA9B66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3E27EB38-845C-4694-AF25-2D969DE75EF3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473658-CC45-47C5-80FA-5917151B078C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8DC92E-2D6F-412D-9DDD-183E3CD31BB2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7CC5A8-62FB-4C9F-B17F-891EF847FF53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4A1346-EA54-48E1-89AE-4A524F068110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Process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A758A1-05D9-45BF-85D8-F728C10CFC5A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C6B94D-AA2C-4F63-8CAA-7F83FFD94487}"/>
              </a:ext>
            </a:extLst>
          </p:cNvPr>
          <p:cNvSpPr txBox="1"/>
          <p:nvPr/>
        </p:nvSpPr>
        <p:spPr>
          <a:xfrm>
            <a:off x="551687" y="1116014"/>
            <a:ext cx="5726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Week 01.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2D6BE2-3EC1-45DB-82A0-9FFA00F1735E}"/>
              </a:ext>
            </a:extLst>
          </p:cNvPr>
          <p:cNvSpPr txBox="1"/>
          <p:nvPr/>
        </p:nvSpPr>
        <p:spPr>
          <a:xfrm>
            <a:off x="5455141" y="1324101"/>
            <a:ext cx="48699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Research, Iteration &amp; Concept</a:t>
            </a:r>
          </a:p>
          <a:p>
            <a:endParaRPr lang="en-US" b="1" dirty="0">
              <a:solidFill>
                <a:schemeClr val="bg1"/>
              </a:solidFill>
              <a:latin typeface="+mj-lt"/>
            </a:endParaRP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We are working hard to collecting and iterate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concepts, brainstorming, ideations,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discussions, debate &amp; other conceptual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process.</a:t>
            </a:r>
          </a:p>
          <a:p>
            <a:endParaRPr lang="en-US" dirty="0">
              <a:solidFill>
                <a:schemeClr val="bg1"/>
              </a:solidFill>
              <a:latin typeface="+mj-lt"/>
            </a:endParaRP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This process is a collaboration phase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between our clients and teams.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C4C82B-36FE-4BCC-A58F-C7229CE9B03D}"/>
              </a:ext>
            </a:extLst>
          </p:cNvPr>
          <p:cNvSpPr/>
          <p:nvPr/>
        </p:nvSpPr>
        <p:spPr>
          <a:xfrm>
            <a:off x="477265" y="522622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The Process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4763E3-D184-484F-BECD-E9BDC145837A}"/>
              </a:ext>
            </a:extLst>
          </p:cNvPr>
          <p:cNvSpPr/>
          <p:nvPr/>
        </p:nvSpPr>
        <p:spPr>
          <a:xfrm>
            <a:off x="5495352" y="4617380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Process — Week 1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20 hours</a:t>
            </a:r>
          </a:p>
        </p:txBody>
      </p:sp>
    </p:spTree>
    <p:extLst>
      <p:ext uri="{BB962C8B-B14F-4D97-AF65-F5344CB8AC3E}">
        <p14:creationId xmlns:p14="http://schemas.microsoft.com/office/powerpoint/2010/main" val="422393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5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7E5FD28-7A14-4145-B808-4A5F47E372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F1ED521E-D6DB-4806-8ABE-2285E28EBB41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0859B7-5E21-496D-B75D-21244CE5D6BE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34CF90-37BB-4ADB-AAA0-0ED26B17B977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55B18F-8119-4D14-9CE2-38B2A626F047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2065D5-1D54-48CE-ADBD-45245ED386FE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Process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462CDB-FA10-40B5-8140-9EB6B2E33DBC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CC5C3E2-DE3E-43BE-9210-8C472D416218}"/>
              </a:ext>
            </a:extLst>
          </p:cNvPr>
          <p:cNvSpPr/>
          <p:nvPr/>
        </p:nvSpPr>
        <p:spPr>
          <a:xfrm>
            <a:off x="477265" y="522622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The Process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E8F503-4595-46F4-AB15-99E05AD90BEB}"/>
              </a:ext>
            </a:extLst>
          </p:cNvPr>
          <p:cNvSpPr txBox="1"/>
          <p:nvPr/>
        </p:nvSpPr>
        <p:spPr>
          <a:xfrm>
            <a:off x="551687" y="1116014"/>
            <a:ext cx="5726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Week 02.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0B9F9F-FD98-4618-91BA-0012A8E551AF}"/>
              </a:ext>
            </a:extLst>
          </p:cNvPr>
          <p:cNvSpPr txBox="1"/>
          <p:nvPr/>
        </p:nvSpPr>
        <p:spPr>
          <a:xfrm>
            <a:off x="5455141" y="1324101"/>
            <a:ext cx="48699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Production &amp; Technical</a:t>
            </a:r>
          </a:p>
          <a:p>
            <a:endParaRPr lang="en-US" b="1" dirty="0">
              <a:solidFill>
                <a:schemeClr val="bg1"/>
              </a:solidFill>
              <a:latin typeface="+mj-lt"/>
            </a:endParaRP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Our creatives will make a decision about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what tools, hardware, device and materials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that to be used for the project.</a:t>
            </a:r>
          </a:p>
          <a:p>
            <a:endParaRPr lang="en-US" dirty="0">
              <a:solidFill>
                <a:schemeClr val="bg1"/>
              </a:solidFill>
              <a:latin typeface="+mj-lt"/>
            </a:endParaRP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The decision made our consideration about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the budget, goals, vision and output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0E9D2B-34C1-475A-9270-907251DF99C3}"/>
              </a:ext>
            </a:extLst>
          </p:cNvPr>
          <p:cNvSpPr/>
          <p:nvPr/>
        </p:nvSpPr>
        <p:spPr>
          <a:xfrm>
            <a:off x="5495352" y="4617380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Process — Week 2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40 hours</a:t>
            </a:r>
          </a:p>
        </p:txBody>
      </p:sp>
    </p:spTree>
    <p:extLst>
      <p:ext uri="{BB962C8B-B14F-4D97-AF65-F5344CB8AC3E}">
        <p14:creationId xmlns:p14="http://schemas.microsoft.com/office/powerpoint/2010/main" val="392762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5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BBCCEF-7000-4714-B425-032B119274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8B1087DF-82AC-48DF-9D5B-B9A492C0FDE3}"/>
              </a:ext>
            </a:extLst>
          </p:cNvPr>
          <p:cNvSpPr>
            <a:spLocks noEditPoints="1"/>
          </p:cNvSpPr>
          <p:nvPr/>
        </p:nvSpPr>
        <p:spPr bwMode="auto">
          <a:xfrm>
            <a:off x="630607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A1436C-1A21-421F-93C6-0376EFA795B4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6297EB-7451-440B-9A13-6805A76156A6}"/>
              </a:ext>
            </a:extLst>
          </p:cNvPr>
          <p:cNvSpPr/>
          <p:nvPr/>
        </p:nvSpPr>
        <p:spPr>
          <a:xfrm>
            <a:off x="7218142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617726-AB67-41DF-B7C4-56255F9810E8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787EAC-DABB-4683-9A48-7A1E1AE5BDB5}"/>
              </a:ext>
            </a:extLst>
          </p:cNvPr>
          <p:cNvSpPr/>
          <p:nvPr/>
        </p:nvSpPr>
        <p:spPr>
          <a:xfrm rot="5400000">
            <a:off x="9697729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Contact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0B50DA-15F7-4785-AF82-76CEC399314A}"/>
              </a:ext>
            </a:extLst>
          </p:cNvPr>
          <p:cNvSpPr/>
          <p:nvPr/>
        </p:nvSpPr>
        <p:spPr>
          <a:xfrm>
            <a:off x="875083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1D93EE-8227-41EC-8057-7DD9F825C737}"/>
              </a:ext>
            </a:extLst>
          </p:cNvPr>
          <p:cNvSpPr txBox="1"/>
          <p:nvPr/>
        </p:nvSpPr>
        <p:spPr>
          <a:xfrm>
            <a:off x="869703" y="1787065"/>
            <a:ext cx="1046188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  <a:latin typeface="+mj-lt"/>
              </a:rPr>
              <a:t>Let’s collaborate!</a:t>
            </a:r>
          </a:p>
          <a:p>
            <a:pPr algn="ctr"/>
            <a:r>
              <a:rPr lang="en-US" sz="8800" b="1" dirty="0">
                <a:solidFill>
                  <a:schemeClr val="bg1"/>
                </a:solidFill>
                <a:latin typeface="+mj-lt"/>
              </a:rPr>
              <a:t>muli@muli.com</a:t>
            </a:r>
            <a:endParaRPr lang="id-ID" sz="88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095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Box 116">
            <a:extLst>
              <a:ext uri="{FF2B5EF4-FFF2-40B4-BE49-F238E27FC236}">
                <a16:creationId xmlns:a16="http://schemas.microsoft.com/office/drawing/2014/main" id="{7B288434-872D-4765-BFC3-20749914B7AA}"/>
              </a:ext>
            </a:extLst>
          </p:cNvPr>
          <p:cNvSpPr txBox="1"/>
          <p:nvPr/>
        </p:nvSpPr>
        <p:spPr>
          <a:xfrm>
            <a:off x="159292" y="1536325"/>
            <a:ext cx="118734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kern="1500" spc="400" dirty="0">
                <a:solidFill>
                  <a:schemeClr val="bg1"/>
                </a:solidFill>
                <a:latin typeface="+mj-lt"/>
              </a:rPr>
              <a:t>Journey &amp; History</a:t>
            </a:r>
          </a:p>
          <a:p>
            <a:pPr algn="ctr"/>
            <a:r>
              <a:rPr lang="en-US" sz="7200" b="1" kern="1500" spc="400" dirty="0">
                <a:solidFill>
                  <a:schemeClr val="bg1"/>
                </a:solidFill>
                <a:latin typeface="+mj-lt"/>
              </a:rPr>
              <a:t>of International</a:t>
            </a:r>
          </a:p>
          <a:p>
            <a:pPr algn="ctr"/>
            <a:r>
              <a:rPr lang="en-US" sz="7200" b="1" kern="1500" spc="400" dirty="0">
                <a:solidFill>
                  <a:schemeClr val="bg1"/>
                </a:solidFill>
                <a:latin typeface="+mj-lt"/>
              </a:rPr>
              <a:t>Corporation</a:t>
            </a:r>
            <a:endParaRPr lang="id-ID" sz="7200" b="1" kern="1500" spc="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10DA3BA-E295-466A-86FD-AB6C4861F9AC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19" name="Freeform 11">
            <a:extLst>
              <a:ext uri="{FF2B5EF4-FFF2-40B4-BE49-F238E27FC236}">
                <a16:creationId xmlns:a16="http://schemas.microsoft.com/office/drawing/2014/main" id="{0604E81B-E388-47FE-880D-E5BD211C636B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2C8264D5-D807-48BD-975D-3E10A907DF8D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1550462-270A-492E-BF2A-132A39242F58}"/>
              </a:ext>
            </a:extLst>
          </p:cNvPr>
          <p:cNvSpPr/>
          <p:nvPr/>
        </p:nvSpPr>
        <p:spPr>
          <a:xfrm>
            <a:off x="477265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Worldwide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50D796C-8259-40A2-A43E-18C5269B147A}"/>
              </a:ext>
            </a:extLst>
          </p:cNvPr>
          <p:cNvSpPr/>
          <p:nvPr/>
        </p:nvSpPr>
        <p:spPr>
          <a:xfrm>
            <a:off x="7989944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b="1" dirty="0">
                <a:cs typeface="Poppins" panose="02000000000000000000" pitchFamily="2" charset="0"/>
              </a:rPr>
              <a:t>15 years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B242508-8177-4176-832F-72E17A30D44C}"/>
              </a:ext>
            </a:extLst>
          </p:cNvPr>
          <p:cNvSpPr/>
          <p:nvPr/>
        </p:nvSpPr>
        <p:spPr>
          <a:xfrm>
            <a:off x="2056655" y="6175833"/>
            <a:ext cx="8078687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Start from the early 2003, the company has been recognized as an award-winning brands</a:t>
            </a:r>
          </a:p>
        </p:txBody>
      </p:sp>
    </p:spTree>
    <p:extLst>
      <p:ext uri="{BB962C8B-B14F-4D97-AF65-F5344CB8AC3E}">
        <p14:creationId xmlns:p14="http://schemas.microsoft.com/office/powerpoint/2010/main" val="234191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75" decel="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  <p:bldP spid="118" grpId="0"/>
      <p:bldP spid="119" grpId="0" animBg="1"/>
      <p:bldP spid="120" grpId="0"/>
      <p:bldP spid="121" grpId="0"/>
      <p:bldP spid="122" grpId="0"/>
      <p:bldP spid="1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5FFA2DD-CC91-438D-AED0-9F73213E60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0818" y="1144149"/>
            <a:ext cx="9050363" cy="4751204"/>
          </a:xfrm>
        </p:spPr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52D85C-75C0-46BC-B45F-A3FE5D27718E}"/>
              </a:ext>
            </a:extLst>
          </p:cNvPr>
          <p:cNvSpPr/>
          <p:nvPr/>
        </p:nvSpPr>
        <p:spPr>
          <a:xfrm>
            <a:off x="4308576" y="225889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C1426B-C293-41B9-BEC8-841D8549A9A4}"/>
              </a:ext>
            </a:extLst>
          </p:cNvPr>
          <p:cNvSpPr/>
          <p:nvPr/>
        </p:nvSpPr>
        <p:spPr>
          <a:xfrm>
            <a:off x="8037083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589C606F-9266-4779-8502-5E37C9C7B1A6}"/>
              </a:ext>
            </a:extLst>
          </p:cNvPr>
          <p:cNvSpPr>
            <a:spLocks noEditPoints="1"/>
          </p:cNvSpPr>
          <p:nvPr/>
        </p:nvSpPr>
        <p:spPr bwMode="auto">
          <a:xfrm>
            <a:off x="2300842" y="2603433"/>
            <a:ext cx="2105832" cy="126785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6089E6-1D20-4CC8-A8B5-FD52A8993A45}"/>
              </a:ext>
            </a:extLst>
          </p:cNvPr>
          <p:cNvSpPr txBox="1"/>
          <p:nvPr/>
        </p:nvSpPr>
        <p:spPr>
          <a:xfrm>
            <a:off x="4523952" y="2794142"/>
            <a:ext cx="49429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atin typeface="+mj-lt"/>
              </a:rPr>
              <a:t>Thanks</a:t>
            </a:r>
            <a:endParaRPr lang="id-ID" sz="9600" b="1" dirty="0"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17DDDC-451D-4D7D-BF4C-6B8409397E80}"/>
              </a:ext>
            </a:extLst>
          </p:cNvPr>
          <p:cNvSpPr/>
          <p:nvPr/>
        </p:nvSpPr>
        <p:spPr>
          <a:xfrm rot="16200000">
            <a:off x="9636591" y="38712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Instagram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3ECC23-B7A3-4D70-8139-08509274CFC7}"/>
              </a:ext>
            </a:extLst>
          </p:cNvPr>
          <p:cNvSpPr/>
          <p:nvPr/>
        </p:nvSpPr>
        <p:spPr>
          <a:xfrm>
            <a:off x="513419" y="6206426"/>
            <a:ext cx="540160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cs typeface="Poppins" panose="02000000000000000000" pitchFamily="2" charset="0"/>
              </a:rPr>
              <a:t>2783 East Boulevard, United Kingdom, 27389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9A10B5-7F93-48D2-886C-D418C67C4992}"/>
              </a:ext>
            </a:extLst>
          </p:cNvPr>
          <p:cNvSpPr/>
          <p:nvPr/>
        </p:nvSpPr>
        <p:spPr>
          <a:xfrm>
            <a:off x="477265" y="522622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Phone.</a:t>
            </a:r>
          </a:p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+01 3748 77489</a:t>
            </a:r>
          </a:p>
        </p:txBody>
      </p:sp>
    </p:spTree>
    <p:extLst>
      <p:ext uri="{BB962C8B-B14F-4D97-AF65-F5344CB8AC3E}">
        <p14:creationId xmlns:p14="http://schemas.microsoft.com/office/powerpoint/2010/main" val="229939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 animBg="1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D8B0BA60-E8FE-436B-B0F2-E8330E90B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74BD8E0C-C46D-4B79-B60B-B8CD75046B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4C391EB2-937D-4884-BEC9-F4BD675DDF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11C6365-D14C-43B7-8B86-5F6075EF5FF3}"/>
              </a:ext>
            </a:extLst>
          </p:cNvPr>
          <p:cNvSpPr txBox="1"/>
          <p:nvPr/>
        </p:nvSpPr>
        <p:spPr>
          <a:xfrm>
            <a:off x="468924" y="1473469"/>
            <a:ext cx="85429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  <a:latin typeface="+mj-lt"/>
              </a:rPr>
              <a:t>Muli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— empowers million of people to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share their ideas with the world, and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as such, we deeply believe in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power of self-expression as a way to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connect with others.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A072EE0-6C75-4F84-AEF8-1282D6BC5D56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4" name="Freeform 11">
            <a:extLst>
              <a:ext uri="{FF2B5EF4-FFF2-40B4-BE49-F238E27FC236}">
                <a16:creationId xmlns:a16="http://schemas.microsoft.com/office/drawing/2014/main" id="{93F3B2B4-4712-4098-B3DB-7740BA65F3B0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7F74E93-E96D-46C6-A804-B4116DA4EDEA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71E8A87-8C0E-4EBE-AB1F-63FE32637A98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History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1BD1ED4-7EF6-4F7F-B39D-BE3702C5B844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Poppins" panose="02000000000000000000" pitchFamily="2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cs typeface="Poppins" panose="02000000000000000000" pitchFamily="2" charset="0"/>
              </a:rPr>
              <a:t>minimalisimoofficial</a:t>
            </a:r>
            <a:endParaRPr lang="en-US" sz="1200" dirty="0">
              <a:solidFill>
                <a:schemeClr val="bg1"/>
              </a:solidFill>
              <a:cs typeface="Poppins" panose="020000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3BFD4FD-194F-4518-A188-350AABD52E0A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cs typeface="Poppins" panose="02000000000000000000" pitchFamily="2" charset="0"/>
              </a:rPr>
              <a:t>History</a:t>
            </a:r>
          </a:p>
        </p:txBody>
      </p:sp>
    </p:spTree>
    <p:extLst>
      <p:ext uri="{BB962C8B-B14F-4D97-AF65-F5344CB8AC3E}">
        <p14:creationId xmlns:p14="http://schemas.microsoft.com/office/powerpoint/2010/main" val="292078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 animBg="1"/>
      <p:bldP spid="45" grpId="0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3459C05-A292-42A1-842D-BDF174DADC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5CDC7B-5B70-460A-A172-3251487DEA5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48" name="Freeform 11">
            <a:extLst>
              <a:ext uri="{FF2B5EF4-FFF2-40B4-BE49-F238E27FC236}">
                <a16:creationId xmlns:a16="http://schemas.microsoft.com/office/drawing/2014/main" id="{BD045AA7-B099-48A4-84CC-21AED3E36322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9F2E1DD-0ED2-4578-BFE3-A4F841761209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Manifesto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88F5AE0-A076-4919-ACB3-B636FCA12C4F}"/>
              </a:ext>
            </a:extLst>
          </p:cNvPr>
          <p:cNvSpPr txBox="1"/>
          <p:nvPr/>
        </p:nvSpPr>
        <p:spPr>
          <a:xfrm>
            <a:off x="5785884" y="1443841"/>
            <a:ext cx="54225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Turns a well trained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eye on the best new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work from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world’s most</a:t>
            </a:r>
          </a:p>
          <a:p>
            <a:r>
              <a:rPr lang="en-US" sz="3600" b="1" dirty="0" err="1">
                <a:solidFill>
                  <a:schemeClr val="bg1"/>
                </a:solidFill>
                <a:latin typeface="+mj-lt"/>
              </a:rPr>
              <a:t>exiciting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emerging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and established</a:t>
            </a:r>
          </a:p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brands.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6D545EB-ED3E-4F93-89FF-7256706CA928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39C7180-E20A-47E6-9671-DFCCD0988013}"/>
              </a:ext>
            </a:extLst>
          </p:cNvPr>
          <p:cNvSpPr/>
          <p:nvPr/>
        </p:nvSpPr>
        <p:spPr>
          <a:xfrm>
            <a:off x="477265" y="5029378"/>
            <a:ext cx="3574846" cy="48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Manifesto of</a:t>
            </a:r>
          </a:p>
          <a:p>
            <a:pPr>
              <a:lnSpc>
                <a:spcPts val="1600"/>
              </a:lnSpc>
            </a:pPr>
            <a:r>
              <a:rPr lang="en-US" sz="1100" dirty="0" err="1">
                <a:cs typeface="Poppins" panose="02000000000000000000" pitchFamily="2" charset="0"/>
              </a:rPr>
              <a:t>Muli</a:t>
            </a:r>
            <a:r>
              <a:rPr lang="en-US" sz="11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F85E32C-E5D8-42F8-9402-395055F35F3E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3955A1-4D5A-4D66-B44B-01D085E5E85D}"/>
              </a:ext>
            </a:extLst>
          </p:cNvPr>
          <p:cNvSpPr/>
          <p:nvPr/>
        </p:nvSpPr>
        <p:spPr>
          <a:xfrm>
            <a:off x="6361169" y="1053902"/>
            <a:ext cx="3574846" cy="283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cs typeface="Poppins" panose="02000000000000000000" pitchFamily="2" charset="0"/>
              </a:rPr>
              <a:t>— 10 Years vision</a:t>
            </a:r>
          </a:p>
        </p:txBody>
      </p:sp>
    </p:spTree>
    <p:extLst>
      <p:ext uri="{BB962C8B-B14F-4D97-AF65-F5344CB8AC3E}">
        <p14:creationId xmlns:p14="http://schemas.microsoft.com/office/powerpoint/2010/main" val="69161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 animBg="1"/>
      <p:bldP spid="49" grpId="0"/>
      <p:bldP spid="50" grpId="0"/>
      <p:bldP spid="51" grpId="0"/>
      <p:bldP spid="52" grpId="0"/>
      <p:bldP spid="5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8C36D1-771F-4D4F-9F31-1911B3F150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851E230-8F3E-4079-B4D0-4A8F47A09C3A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5C84D030-5592-40CA-BB7E-03E9179590FD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22A0EB-97C9-44A2-B010-BA207A2745C1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2AAAD32-D4B4-4330-8DC8-5BCEF0FFD608}"/>
              </a:ext>
            </a:extLst>
          </p:cNvPr>
          <p:cNvSpPr/>
          <p:nvPr/>
        </p:nvSpPr>
        <p:spPr>
          <a:xfrm>
            <a:off x="477265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cs typeface="Poppins" panose="02000000000000000000" pitchFamily="2" charset="0"/>
              </a:rPr>
              <a:t>Established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2BF9F86-E95F-4B4E-8C7E-2B4306517187}"/>
              </a:ext>
            </a:extLst>
          </p:cNvPr>
          <p:cNvSpPr/>
          <p:nvPr/>
        </p:nvSpPr>
        <p:spPr>
          <a:xfrm>
            <a:off x="7989944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b="1" dirty="0">
                <a:cs typeface="Poppins" panose="02000000000000000000" pitchFamily="2" charset="0"/>
              </a:rPr>
              <a:t>Brands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D294AC-6A09-41B0-8D80-9BF57888CA83}"/>
              </a:ext>
            </a:extLst>
          </p:cNvPr>
          <p:cNvSpPr/>
          <p:nvPr/>
        </p:nvSpPr>
        <p:spPr>
          <a:xfrm>
            <a:off x="2056655" y="6175833"/>
            <a:ext cx="8078687" cy="357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300" dirty="0" err="1">
                <a:cs typeface="Poppins" panose="02000000000000000000" pitchFamily="2" charset="0"/>
              </a:rPr>
              <a:t>Muli</a:t>
            </a:r>
            <a:r>
              <a:rPr lang="en-US" sz="1300" dirty="0">
                <a:cs typeface="Poppins" panose="02000000000000000000" pitchFamily="2" charset="0"/>
              </a:rPr>
              <a:t> is transformation of liberty and organizing design thinking </a:t>
            </a:r>
            <a:r>
              <a:rPr lang="en-US" sz="1300" dirty="0" err="1">
                <a:cs typeface="Poppins" panose="02000000000000000000" pitchFamily="2" charset="0"/>
              </a:rPr>
              <a:t>methode</a:t>
            </a:r>
            <a:r>
              <a:rPr lang="en-US" sz="1300" dirty="0">
                <a:cs typeface="Poppins" panose="02000000000000000000" pitchFamily="2" charset="0"/>
              </a:rPr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DDCF929-07B2-4297-83C4-049C36684F34}"/>
              </a:ext>
            </a:extLst>
          </p:cNvPr>
          <p:cNvSpPr txBox="1"/>
          <p:nvPr/>
        </p:nvSpPr>
        <p:spPr>
          <a:xfrm>
            <a:off x="855918" y="1720840"/>
            <a:ext cx="104618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err="1">
                <a:solidFill>
                  <a:schemeClr val="bg1"/>
                </a:solidFill>
                <a:latin typeface="+mj-lt"/>
              </a:rPr>
              <a:t>Muli</a:t>
            </a:r>
            <a:r>
              <a:rPr lang="en-US" sz="7200" b="1" dirty="0">
                <a:solidFill>
                  <a:schemeClr val="bg1"/>
                </a:solidFill>
                <a:latin typeface="+mj-lt"/>
              </a:rPr>
              <a:t> isn’t just a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brand, its a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brain.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192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75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96A1E1-773D-4B8F-BE08-5EA9D495CC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42ED3EE-8D55-4695-9D87-9D11D94CF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EBC85F-84DD-4DB1-9819-77DEB07F2F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29512C4-FA7B-4F12-A78C-84BFAEF48227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38" name="Freeform 11">
            <a:extLst>
              <a:ext uri="{FF2B5EF4-FFF2-40B4-BE49-F238E27FC236}">
                <a16:creationId xmlns:a16="http://schemas.microsoft.com/office/drawing/2014/main" id="{7D9CDE44-5D2B-49B1-835C-62DB109E897D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DC150DB-0761-4A32-86DB-BE70A3FB1D65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E6AB496-FFAF-464B-B886-DBADA00B836B}"/>
              </a:ext>
            </a:extLst>
          </p:cNvPr>
          <p:cNvSpPr/>
          <p:nvPr/>
        </p:nvSpPr>
        <p:spPr>
          <a:xfrm>
            <a:off x="7989944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Los Angeles — Hongkong — Australia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7C40126-035E-4429-8044-DDA675E1DC0A}"/>
              </a:ext>
            </a:extLst>
          </p:cNvPr>
          <p:cNvSpPr/>
          <p:nvPr/>
        </p:nvSpPr>
        <p:spPr>
          <a:xfrm>
            <a:off x="7989944" y="3149052"/>
            <a:ext cx="3574846" cy="27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b="1" dirty="0">
                <a:cs typeface="Poppins" panose="02000000000000000000" pitchFamily="2" charset="0"/>
              </a:rPr>
              <a:t>15 years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DDF2CC2-4408-4611-AEFE-BB879435F325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EBE76A-32F7-4B4C-A9B5-9CA0C41B1EC8}"/>
              </a:ext>
            </a:extLst>
          </p:cNvPr>
          <p:cNvSpPr txBox="1"/>
          <p:nvPr/>
        </p:nvSpPr>
        <p:spPr>
          <a:xfrm>
            <a:off x="869703" y="1709526"/>
            <a:ext cx="104618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We are delivering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extra-ordinary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products.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606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/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C26D73-2654-480E-BD5C-E2BF1145C9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F1640D0-AB28-40BA-BACC-D1D423C243E8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36" name="Freeform 11">
            <a:extLst>
              <a:ext uri="{FF2B5EF4-FFF2-40B4-BE49-F238E27FC236}">
                <a16:creationId xmlns:a16="http://schemas.microsoft.com/office/drawing/2014/main" id="{B70FA77E-ECF4-4D5A-814E-EA7834B8DC81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E058D9-4002-45E4-92E1-6FC437C71E99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AAD5E8B-239B-4585-801F-519F9AD51DB4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B57751E-7917-446A-8CA4-240901B71088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AFB492-1D35-4A73-A965-9C2B2ABADC2F}"/>
              </a:ext>
            </a:extLst>
          </p:cNvPr>
          <p:cNvSpPr txBox="1"/>
          <p:nvPr/>
        </p:nvSpPr>
        <p:spPr>
          <a:xfrm>
            <a:off x="524404" y="1755693"/>
            <a:ext cx="10461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+mj-lt"/>
              </a:rPr>
              <a:t>Visual *</a:t>
            </a:r>
            <a:endParaRPr lang="id-ID" sz="7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9EB7CAC-3D54-4561-994B-DC624F39C878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8C95FD-6FE2-48B4-8971-72EDC07A7FEA}"/>
              </a:ext>
            </a:extLst>
          </p:cNvPr>
          <p:cNvSpPr txBox="1"/>
          <p:nvPr/>
        </p:nvSpPr>
        <p:spPr>
          <a:xfrm>
            <a:off x="5208104" y="2724597"/>
            <a:ext cx="54225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Digital minded branding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consultancy, revealing what makes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brands unique and truly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remarkable, we help you to define,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create and durably enhance your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presence.</a:t>
            </a:r>
            <a:endParaRPr lang="id-ID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21CC9C4-259B-4183-B561-CE0BC96D3C4C}"/>
              </a:ext>
            </a:extLst>
          </p:cNvPr>
          <p:cNvSpPr/>
          <p:nvPr/>
        </p:nvSpPr>
        <p:spPr>
          <a:xfrm>
            <a:off x="5208104" y="1796821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cs typeface="Poppins" panose="02000000000000000000" pitchFamily="2" charset="0"/>
              </a:rPr>
              <a:t>Conception</a:t>
            </a:r>
          </a:p>
        </p:txBody>
      </p:sp>
    </p:spTree>
    <p:extLst>
      <p:ext uri="{BB962C8B-B14F-4D97-AF65-F5344CB8AC3E}">
        <p14:creationId xmlns:p14="http://schemas.microsoft.com/office/powerpoint/2010/main" val="418938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41E66C-696C-4DE9-A2D4-D8F4C6E4B8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7562817-1295-4222-818B-E730CE0CD5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5B65EF65-8919-4612-9961-064B5AA41BB6}"/>
              </a:ext>
            </a:extLst>
          </p:cNvPr>
          <p:cNvSpPr/>
          <p:nvPr/>
        </p:nvSpPr>
        <p:spPr>
          <a:xfrm>
            <a:off x="827944" y="223304"/>
            <a:ext cx="1910038" cy="415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cs typeface="Poppins" panose="02000000000000000000" pitchFamily="2" charset="0"/>
              </a:rPr>
              <a:t>Muli</a:t>
            </a:r>
            <a:r>
              <a:rPr lang="en-US" sz="1600" dirty="0">
                <a:cs typeface="Poppins" panose="02000000000000000000" pitchFamily="2" charset="0"/>
              </a:rPr>
              <a:t> —</a:t>
            </a:r>
          </a:p>
        </p:txBody>
      </p:sp>
      <p:sp>
        <p:nvSpPr>
          <p:cNvPr id="120" name="Freeform 11">
            <a:extLst>
              <a:ext uri="{FF2B5EF4-FFF2-40B4-BE49-F238E27FC236}">
                <a16:creationId xmlns:a16="http://schemas.microsoft.com/office/drawing/2014/main" id="{69905D9C-01D6-4DCD-A8D7-1E84C7B148C2}"/>
              </a:ext>
            </a:extLst>
          </p:cNvPr>
          <p:cNvSpPr>
            <a:spLocks noEditPoints="1"/>
          </p:cNvSpPr>
          <p:nvPr/>
        </p:nvSpPr>
        <p:spPr bwMode="auto">
          <a:xfrm>
            <a:off x="583468" y="341565"/>
            <a:ext cx="293716" cy="179166"/>
          </a:xfrm>
          <a:custGeom>
            <a:avLst/>
            <a:gdLst>
              <a:gd name="T0" fmla="*/ 972 w 1969"/>
              <a:gd name="T1" fmla="*/ 117 h 1193"/>
              <a:gd name="T2" fmla="*/ 761 w 1969"/>
              <a:gd name="T3" fmla="*/ 142 h 1193"/>
              <a:gd name="T4" fmla="*/ 895 w 1969"/>
              <a:gd name="T5" fmla="*/ 309 h 1193"/>
              <a:gd name="T6" fmla="*/ 825 w 1969"/>
              <a:gd name="T7" fmla="*/ 117 h 1193"/>
              <a:gd name="T8" fmla="*/ 920 w 1969"/>
              <a:gd name="T9" fmla="*/ 64 h 1193"/>
              <a:gd name="T10" fmla="*/ 1214 w 1969"/>
              <a:gd name="T11" fmla="*/ 268 h 1193"/>
              <a:gd name="T12" fmla="*/ 1189 w 1969"/>
              <a:gd name="T13" fmla="*/ 142 h 1193"/>
              <a:gd name="T14" fmla="*/ 1716 w 1969"/>
              <a:gd name="T15" fmla="*/ 101 h 1193"/>
              <a:gd name="T16" fmla="*/ 1650 w 1969"/>
              <a:gd name="T17" fmla="*/ 187 h 1193"/>
              <a:gd name="T18" fmla="*/ 1385 w 1969"/>
              <a:gd name="T19" fmla="*/ 156 h 1193"/>
              <a:gd name="T20" fmla="*/ 1882 w 1969"/>
              <a:gd name="T21" fmla="*/ 362 h 1193"/>
              <a:gd name="T22" fmla="*/ 1338 w 1969"/>
              <a:gd name="T23" fmla="*/ 229 h 1193"/>
              <a:gd name="T24" fmla="*/ 1427 w 1969"/>
              <a:gd name="T25" fmla="*/ 307 h 1193"/>
              <a:gd name="T26" fmla="*/ 1768 w 1969"/>
              <a:gd name="T27" fmla="*/ 474 h 1193"/>
              <a:gd name="T28" fmla="*/ 1301 w 1969"/>
              <a:gd name="T29" fmla="*/ 371 h 1193"/>
              <a:gd name="T30" fmla="*/ 1371 w 1969"/>
              <a:gd name="T31" fmla="*/ 569 h 1193"/>
              <a:gd name="T32" fmla="*/ 1201 w 1969"/>
              <a:gd name="T33" fmla="*/ 453 h 1193"/>
              <a:gd name="T34" fmla="*/ 1210 w 1969"/>
              <a:gd name="T35" fmla="*/ 591 h 1193"/>
              <a:gd name="T36" fmla="*/ 1113 w 1969"/>
              <a:gd name="T37" fmla="*/ 589 h 1193"/>
              <a:gd name="T38" fmla="*/ 1239 w 1969"/>
              <a:gd name="T39" fmla="*/ 676 h 1193"/>
              <a:gd name="T40" fmla="*/ 1301 w 1969"/>
              <a:gd name="T41" fmla="*/ 766 h 1193"/>
              <a:gd name="T42" fmla="*/ 1419 w 1969"/>
              <a:gd name="T43" fmla="*/ 756 h 1193"/>
              <a:gd name="T44" fmla="*/ 1392 w 1969"/>
              <a:gd name="T45" fmla="*/ 787 h 1193"/>
              <a:gd name="T46" fmla="*/ 1388 w 1969"/>
              <a:gd name="T47" fmla="*/ 832 h 1193"/>
              <a:gd name="T48" fmla="*/ 1303 w 1969"/>
              <a:gd name="T49" fmla="*/ 801 h 1193"/>
              <a:gd name="T50" fmla="*/ 1268 w 1969"/>
              <a:gd name="T51" fmla="*/ 832 h 1193"/>
              <a:gd name="T52" fmla="*/ 1218 w 1969"/>
              <a:gd name="T53" fmla="*/ 723 h 1193"/>
              <a:gd name="T54" fmla="*/ 1133 w 1969"/>
              <a:gd name="T55" fmla="*/ 727 h 1193"/>
              <a:gd name="T56" fmla="*/ 1106 w 1969"/>
              <a:gd name="T57" fmla="*/ 768 h 1193"/>
              <a:gd name="T58" fmla="*/ 1100 w 1969"/>
              <a:gd name="T59" fmla="*/ 863 h 1193"/>
              <a:gd name="T60" fmla="*/ 1086 w 1969"/>
              <a:gd name="T61" fmla="*/ 1104 h 1193"/>
              <a:gd name="T62" fmla="*/ 1034 w 1969"/>
              <a:gd name="T63" fmla="*/ 923 h 1193"/>
              <a:gd name="T64" fmla="*/ 1001 w 1969"/>
              <a:gd name="T65" fmla="*/ 1191 h 1193"/>
              <a:gd name="T66" fmla="*/ 962 w 1969"/>
              <a:gd name="T67" fmla="*/ 925 h 1193"/>
              <a:gd name="T68" fmla="*/ 883 w 1969"/>
              <a:gd name="T69" fmla="*/ 1071 h 1193"/>
              <a:gd name="T70" fmla="*/ 943 w 1969"/>
              <a:gd name="T71" fmla="*/ 713 h 1193"/>
              <a:gd name="T72" fmla="*/ 881 w 1969"/>
              <a:gd name="T73" fmla="*/ 766 h 1193"/>
              <a:gd name="T74" fmla="*/ 895 w 1969"/>
              <a:gd name="T75" fmla="*/ 655 h 1193"/>
              <a:gd name="T76" fmla="*/ 794 w 1969"/>
              <a:gd name="T77" fmla="*/ 746 h 1193"/>
              <a:gd name="T78" fmla="*/ 715 w 1969"/>
              <a:gd name="T79" fmla="*/ 826 h 1193"/>
              <a:gd name="T80" fmla="*/ 637 w 1969"/>
              <a:gd name="T81" fmla="*/ 843 h 1193"/>
              <a:gd name="T82" fmla="*/ 643 w 1969"/>
              <a:gd name="T83" fmla="*/ 808 h 1193"/>
              <a:gd name="T84" fmla="*/ 594 w 1969"/>
              <a:gd name="T85" fmla="*/ 787 h 1193"/>
              <a:gd name="T86" fmla="*/ 610 w 1969"/>
              <a:gd name="T87" fmla="*/ 766 h 1193"/>
              <a:gd name="T88" fmla="*/ 676 w 1969"/>
              <a:gd name="T89" fmla="*/ 766 h 1193"/>
              <a:gd name="T90" fmla="*/ 786 w 1969"/>
              <a:gd name="T91" fmla="*/ 626 h 1193"/>
              <a:gd name="T92" fmla="*/ 771 w 1969"/>
              <a:gd name="T93" fmla="*/ 589 h 1193"/>
              <a:gd name="T94" fmla="*/ 778 w 1969"/>
              <a:gd name="T95" fmla="*/ 455 h 1193"/>
              <a:gd name="T96" fmla="*/ 612 w 1969"/>
              <a:gd name="T97" fmla="*/ 562 h 1193"/>
              <a:gd name="T98" fmla="*/ 678 w 1969"/>
              <a:gd name="T99" fmla="*/ 371 h 1193"/>
              <a:gd name="T100" fmla="*/ 199 w 1969"/>
              <a:gd name="T101" fmla="*/ 476 h 1193"/>
              <a:gd name="T102" fmla="*/ 550 w 1969"/>
              <a:gd name="T103" fmla="*/ 307 h 1193"/>
              <a:gd name="T104" fmla="*/ 631 w 1969"/>
              <a:gd name="T105" fmla="*/ 237 h 1193"/>
              <a:gd name="T106" fmla="*/ 366 w 1969"/>
              <a:gd name="T107" fmla="*/ 342 h 1193"/>
              <a:gd name="T108" fmla="*/ 641 w 1969"/>
              <a:gd name="T109" fmla="*/ 152 h 1193"/>
              <a:gd name="T110" fmla="*/ 471 w 1969"/>
              <a:gd name="T111" fmla="*/ 123 h 1193"/>
              <a:gd name="T112" fmla="*/ 0 w 1969"/>
              <a:gd name="T113" fmla="*/ 243 h 1193"/>
              <a:gd name="T114" fmla="*/ 589 w 1969"/>
              <a:gd name="T115" fmla="*/ 4 h 1193"/>
              <a:gd name="T116" fmla="*/ 775 w 1969"/>
              <a:gd name="T117" fmla="*/ 150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9" h="1193">
                <a:moveTo>
                  <a:pt x="1003" y="97"/>
                </a:moveTo>
                <a:cubicBezTo>
                  <a:pt x="988" y="93"/>
                  <a:pt x="968" y="82"/>
                  <a:pt x="945" y="64"/>
                </a:cubicBezTo>
                <a:cubicBezTo>
                  <a:pt x="957" y="95"/>
                  <a:pt x="968" y="111"/>
                  <a:pt x="972" y="117"/>
                </a:cubicBezTo>
                <a:cubicBezTo>
                  <a:pt x="986" y="115"/>
                  <a:pt x="997" y="107"/>
                  <a:pt x="1003" y="97"/>
                </a:cubicBezTo>
                <a:close/>
                <a:moveTo>
                  <a:pt x="775" y="150"/>
                </a:moveTo>
                <a:cubicBezTo>
                  <a:pt x="775" y="150"/>
                  <a:pt x="771" y="148"/>
                  <a:pt x="761" y="142"/>
                </a:cubicBezTo>
                <a:cubicBezTo>
                  <a:pt x="749" y="136"/>
                  <a:pt x="740" y="132"/>
                  <a:pt x="736" y="132"/>
                </a:cubicBezTo>
                <a:cubicBezTo>
                  <a:pt x="724" y="189"/>
                  <a:pt x="732" y="235"/>
                  <a:pt x="761" y="268"/>
                </a:cubicBezTo>
                <a:cubicBezTo>
                  <a:pt x="790" y="301"/>
                  <a:pt x="835" y="313"/>
                  <a:pt x="895" y="309"/>
                </a:cubicBezTo>
                <a:cubicBezTo>
                  <a:pt x="918" y="276"/>
                  <a:pt x="928" y="239"/>
                  <a:pt x="928" y="200"/>
                </a:cubicBezTo>
                <a:cubicBezTo>
                  <a:pt x="926" y="154"/>
                  <a:pt x="912" y="123"/>
                  <a:pt x="879" y="107"/>
                </a:cubicBezTo>
                <a:cubicBezTo>
                  <a:pt x="881" y="107"/>
                  <a:pt x="862" y="111"/>
                  <a:pt x="825" y="117"/>
                </a:cubicBezTo>
                <a:cubicBezTo>
                  <a:pt x="827" y="101"/>
                  <a:pt x="831" y="88"/>
                  <a:pt x="842" y="76"/>
                </a:cubicBezTo>
                <a:cubicBezTo>
                  <a:pt x="842" y="76"/>
                  <a:pt x="852" y="66"/>
                  <a:pt x="873" y="47"/>
                </a:cubicBezTo>
                <a:cubicBezTo>
                  <a:pt x="900" y="51"/>
                  <a:pt x="916" y="58"/>
                  <a:pt x="920" y="64"/>
                </a:cubicBezTo>
                <a:cubicBezTo>
                  <a:pt x="970" y="18"/>
                  <a:pt x="1009" y="31"/>
                  <a:pt x="1040" y="105"/>
                </a:cubicBezTo>
                <a:cubicBezTo>
                  <a:pt x="1063" y="156"/>
                  <a:pt x="1077" y="222"/>
                  <a:pt x="1084" y="303"/>
                </a:cubicBezTo>
                <a:cubicBezTo>
                  <a:pt x="1139" y="315"/>
                  <a:pt x="1183" y="303"/>
                  <a:pt x="1214" y="268"/>
                </a:cubicBezTo>
                <a:cubicBezTo>
                  <a:pt x="1245" y="233"/>
                  <a:pt x="1253" y="189"/>
                  <a:pt x="1243" y="132"/>
                </a:cubicBezTo>
                <a:cubicBezTo>
                  <a:pt x="1235" y="130"/>
                  <a:pt x="1226" y="134"/>
                  <a:pt x="1214" y="140"/>
                </a:cubicBezTo>
                <a:cubicBezTo>
                  <a:pt x="1204" y="146"/>
                  <a:pt x="1195" y="146"/>
                  <a:pt x="1189" y="142"/>
                </a:cubicBezTo>
                <a:cubicBezTo>
                  <a:pt x="1177" y="93"/>
                  <a:pt x="1199" y="56"/>
                  <a:pt x="1253" y="31"/>
                </a:cubicBezTo>
                <a:cubicBezTo>
                  <a:pt x="1297" y="10"/>
                  <a:pt x="1348" y="2"/>
                  <a:pt x="1408" y="4"/>
                </a:cubicBezTo>
                <a:cubicBezTo>
                  <a:pt x="1503" y="8"/>
                  <a:pt x="1607" y="39"/>
                  <a:pt x="1716" y="101"/>
                </a:cubicBezTo>
                <a:cubicBezTo>
                  <a:pt x="1865" y="185"/>
                  <a:pt x="1948" y="231"/>
                  <a:pt x="1969" y="237"/>
                </a:cubicBezTo>
                <a:cubicBezTo>
                  <a:pt x="1909" y="257"/>
                  <a:pt x="1853" y="262"/>
                  <a:pt x="1795" y="247"/>
                </a:cubicBezTo>
                <a:cubicBezTo>
                  <a:pt x="1760" y="239"/>
                  <a:pt x="1712" y="218"/>
                  <a:pt x="1650" y="187"/>
                </a:cubicBezTo>
                <a:cubicBezTo>
                  <a:pt x="1586" y="154"/>
                  <a:pt x="1536" y="132"/>
                  <a:pt x="1501" y="121"/>
                </a:cubicBezTo>
                <a:cubicBezTo>
                  <a:pt x="1439" y="105"/>
                  <a:pt x="1377" y="105"/>
                  <a:pt x="1311" y="119"/>
                </a:cubicBezTo>
                <a:cubicBezTo>
                  <a:pt x="1319" y="140"/>
                  <a:pt x="1344" y="152"/>
                  <a:pt x="1385" y="156"/>
                </a:cubicBezTo>
                <a:cubicBezTo>
                  <a:pt x="1458" y="165"/>
                  <a:pt x="1491" y="167"/>
                  <a:pt x="1487" y="167"/>
                </a:cubicBezTo>
                <a:cubicBezTo>
                  <a:pt x="1538" y="179"/>
                  <a:pt x="1605" y="212"/>
                  <a:pt x="1685" y="264"/>
                </a:cubicBezTo>
                <a:cubicBezTo>
                  <a:pt x="1768" y="317"/>
                  <a:pt x="1832" y="350"/>
                  <a:pt x="1882" y="362"/>
                </a:cubicBezTo>
                <a:cubicBezTo>
                  <a:pt x="1842" y="387"/>
                  <a:pt x="1797" y="395"/>
                  <a:pt x="1747" y="389"/>
                </a:cubicBezTo>
                <a:cubicBezTo>
                  <a:pt x="1710" y="385"/>
                  <a:pt x="1665" y="369"/>
                  <a:pt x="1611" y="344"/>
                </a:cubicBezTo>
                <a:cubicBezTo>
                  <a:pt x="1460" y="272"/>
                  <a:pt x="1369" y="233"/>
                  <a:pt x="1338" y="229"/>
                </a:cubicBezTo>
                <a:cubicBezTo>
                  <a:pt x="1336" y="249"/>
                  <a:pt x="1348" y="268"/>
                  <a:pt x="1371" y="280"/>
                </a:cubicBezTo>
                <a:cubicBezTo>
                  <a:pt x="1377" y="284"/>
                  <a:pt x="1388" y="288"/>
                  <a:pt x="1400" y="295"/>
                </a:cubicBezTo>
                <a:cubicBezTo>
                  <a:pt x="1412" y="301"/>
                  <a:pt x="1423" y="305"/>
                  <a:pt x="1427" y="307"/>
                </a:cubicBezTo>
                <a:cubicBezTo>
                  <a:pt x="1441" y="317"/>
                  <a:pt x="1466" y="334"/>
                  <a:pt x="1499" y="358"/>
                </a:cubicBezTo>
                <a:cubicBezTo>
                  <a:pt x="1530" y="381"/>
                  <a:pt x="1557" y="400"/>
                  <a:pt x="1576" y="412"/>
                </a:cubicBezTo>
                <a:cubicBezTo>
                  <a:pt x="1638" y="451"/>
                  <a:pt x="1704" y="472"/>
                  <a:pt x="1768" y="474"/>
                </a:cubicBezTo>
                <a:cubicBezTo>
                  <a:pt x="1708" y="521"/>
                  <a:pt x="1623" y="525"/>
                  <a:pt x="1522" y="486"/>
                </a:cubicBezTo>
                <a:cubicBezTo>
                  <a:pt x="1445" y="457"/>
                  <a:pt x="1375" y="414"/>
                  <a:pt x="1313" y="356"/>
                </a:cubicBezTo>
                <a:cubicBezTo>
                  <a:pt x="1311" y="358"/>
                  <a:pt x="1307" y="362"/>
                  <a:pt x="1301" y="371"/>
                </a:cubicBezTo>
                <a:cubicBezTo>
                  <a:pt x="1297" y="377"/>
                  <a:pt x="1290" y="381"/>
                  <a:pt x="1286" y="383"/>
                </a:cubicBezTo>
                <a:cubicBezTo>
                  <a:pt x="1352" y="474"/>
                  <a:pt x="1450" y="546"/>
                  <a:pt x="1574" y="601"/>
                </a:cubicBezTo>
                <a:cubicBezTo>
                  <a:pt x="1505" y="622"/>
                  <a:pt x="1437" y="612"/>
                  <a:pt x="1371" y="569"/>
                </a:cubicBezTo>
                <a:cubicBezTo>
                  <a:pt x="1334" y="546"/>
                  <a:pt x="1286" y="501"/>
                  <a:pt x="1228" y="437"/>
                </a:cubicBezTo>
                <a:cubicBezTo>
                  <a:pt x="1226" y="439"/>
                  <a:pt x="1222" y="441"/>
                  <a:pt x="1216" y="445"/>
                </a:cubicBezTo>
                <a:cubicBezTo>
                  <a:pt x="1210" y="449"/>
                  <a:pt x="1206" y="451"/>
                  <a:pt x="1201" y="453"/>
                </a:cubicBezTo>
                <a:cubicBezTo>
                  <a:pt x="1212" y="482"/>
                  <a:pt x="1235" y="513"/>
                  <a:pt x="1268" y="550"/>
                </a:cubicBezTo>
                <a:cubicBezTo>
                  <a:pt x="1305" y="591"/>
                  <a:pt x="1330" y="622"/>
                  <a:pt x="1340" y="639"/>
                </a:cubicBezTo>
                <a:cubicBezTo>
                  <a:pt x="1288" y="637"/>
                  <a:pt x="1245" y="620"/>
                  <a:pt x="1210" y="591"/>
                </a:cubicBezTo>
                <a:cubicBezTo>
                  <a:pt x="1183" y="569"/>
                  <a:pt x="1158" y="536"/>
                  <a:pt x="1133" y="490"/>
                </a:cubicBezTo>
                <a:cubicBezTo>
                  <a:pt x="1123" y="494"/>
                  <a:pt x="1115" y="509"/>
                  <a:pt x="1110" y="531"/>
                </a:cubicBezTo>
                <a:cubicBezTo>
                  <a:pt x="1106" y="554"/>
                  <a:pt x="1106" y="575"/>
                  <a:pt x="1113" y="589"/>
                </a:cubicBezTo>
                <a:cubicBezTo>
                  <a:pt x="1119" y="608"/>
                  <a:pt x="1146" y="620"/>
                  <a:pt x="1189" y="626"/>
                </a:cubicBezTo>
                <a:cubicBezTo>
                  <a:pt x="1232" y="632"/>
                  <a:pt x="1257" y="645"/>
                  <a:pt x="1261" y="663"/>
                </a:cubicBezTo>
                <a:cubicBezTo>
                  <a:pt x="1259" y="665"/>
                  <a:pt x="1251" y="669"/>
                  <a:pt x="1239" y="676"/>
                </a:cubicBezTo>
                <a:cubicBezTo>
                  <a:pt x="1228" y="680"/>
                  <a:pt x="1224" y="686"/>
                  <a:pt x="1224" y="696"/>
                </a:cubicBezTo>
                <a:cubicBezTo>
                  <a:pt x="1228" y="709"/>
                  <a:pt x="1241" y="721"/>
                  <a:pt x="1259" y="733"/>
                </a:cubicBezTo>
                <a:cubicBezTo>
                  <a:pt x="1280" y="748"/>
                  <a:pt x="1294" y="758"/>
                  <a:pt x="1301" y="766"/>
                </a:cubicBezTo>
                <a:cubicBezTo>
                  <a:pt x="1305" y="764"/>
                  <a:pt x="1315" y="762"/>
                  <a:pt x="1328" y="756"/>
                </a:cubicBezTo>
                <a:cubicBezTo>
                  <a:pt x="1342" y="750"/>
                  <a:pt x="1352" y="746"/>
                  <a:pt x="1361" y="744"/>
                </a:cubicBezTo>
                <a:cubicBezTo>
                  <a:pt x="1388" y="735"/>
                  <a:pt x="1408" y="740"/>
                  <a:pt x="1419" y="756"/>
                </a:cubicBezTo>
                <a:cubicBezTo>
                  <a:pt x="1412" y="754"/>
                  <a:pt x="1400" y="758"/>
                  <a:pt x="1381" y="766"/>
                </a:cubicBezTo>
                <a:cubicBezTo>
                  <a:pt x="1361" y="775"/>
                  <a:pt x="1344" y="779"/>
                  <a:pt x="1330" y="777"/>
                </a:cubicBezTo>
                <a:cubicBezTo>
                  <a:pt x="1336" y="781"/>
                  <a:pt x="1357" y="785"/>
                  <a:pt x="1392" y="787"/>
                </a:cubicBezTo>
                <a:cubicBezTo>
                  <a:pt x="1419" y="789"/>
                  <a:pt x="1433" y="799"/>
                  <a:pt x="1437" y="814"/>
                </a:cubicBezTo>
                <a:cubicBezTo>
                  <a:pt x="1421" y="820"/>
                  <a:pt x="1394" y="816"/>
                  <a:pt x="1352" y="803"/>
                </a:cubicBezTo>
                <a:cubicBezTo>
                  <a:pt x="1352" y="810"/>
                  <a:pt x="1365" y="818"/>
                  <a:pt x="1388" y="832"/>
                </a:cubicBezTo>
                <a:cubicBezTo>
                  <a:pt x="1408" y="845"/>
                  <a:pt x="1414" y="863"/>
                  <a:pt x="1404" y="882"/>
                </a:cubicBezTo>
                <a:cubicBezTo>
                  <a:pt x="1390" y="876"/>
                  <a:pt x="1371" y="861"/>
                  <a:pt x="1352" y="843"/>
                </a:cubicBezTo>
                <a:cubicBezTo>
                  <a:pt x="1330" y="822"/>
                  <a:pt x="1313" y="808"/>
                  <a:pt x="1303" y="801"/>
                </a:cubicBezTo>
                <a:cubicBezTo>
                  <a:pt x="1303" y="812"/>
                  <a:pt x="1301" y="822"/>
                  <a:pt x="1294" y="838"/>
                </a:cubicBezTo>
                <a:cubicBezTo>
                  <a:pt x="1286" y="861"/>
                  <a:pt x="1286" y="861"/>
                  <a:pt x="1286" y="861"/>
                </a:cubicBezTo>
                <a:cubicBezTo>
                  <a:pt x="1272" y="865"/>
                  <a:pt x="1263" y="857"/>
                  <a:pt x="1268" y="832"/>
                </a:cubicBezTo>
                <a:cubicBezTo>
                  <a:pt x="1272" y="812"/>
                  <a:pt x="1278" y="795"/>
                  <a:pt x="1286" y="787"/>
                </a:cubicBezTo>
                <a:cubicBezTo>
                  <a:pt x="1278" y="777"/>
                  <a:pt x="1268" y="766"/>
                  <a:pt x="1253" y="754"/>
                </a:cubicBezTo>
                <a:cubicBezTo>
                  <a:pt x="1232" y="735"/>
                  <a:pt x="1222" y="725"/>
                  <a:pt x="1218" y="723"/>
                </a:cubicBezTo>
                <a:cubicBezTo>
                  <a:pt x="1208" y="725"/>
                  <a:pt x="1199" y="733"/>
                  <a:pt x="1193" y="744"/>
                </a:cubicBezTo>
                <a:cubicBezTo>
                  <a:pt x="1187" y="754"/>
                  <a:pt x="1187" y="766"/>
                  <a:pt x="1191" y="777"/>
                </a:cubicBezTo>
                <a:cubicBezTo>
                  <a:pt x="1166" y="775"/>
                  <a:pt x="1146" y="758"/>
                  <a:pt x="1133" y="727"/>
                </a:cubicBezTo>
                <a:cubicBezTo>
                  <a:pt x="1115" y="686"/>
                  <a:pt x="1102" y="661"/>
                  <a:pt x="1096" y="655"/>
                </a:cubicBezTo>
                <a:cubicBezTo>
                  <a:pt x="1090" y="663"/>
                  <a:pt x="1081" y="678"/>
                  <a:pt x="1069" y="698"/>
                </a:cubicBezTo>
                <a:cubicBezTo>
                  <a:pt x="1077" y="717"/>
                  <a:pt x="1090" y="740"/>
                  <a:pt x="1106" y="768"/>
                </a:cubicBezTo>
                <a:cubicBezTo>
                  <a:pt x="1125" y="799"/>
                  <a:pt x="1137" y="822"/>
                  <a:pt x="1144" y="836"/>
                </a:cubicBezTo>
                <a:cubicBezTo>
                  <a:pt x="1168" y="890"/>
                  <a:pt x="1172" y="948"/>
                  <a:pt x="1154" y="1007"/>
                </a:cubicBezTo>
                <a:cubicBezTo>
                  <a:pt x="1137" y="977"/>
                  <a:pt x="1119" y="927"/>
                  <a:pt x="1100" y="863"/>
                </a:cubicBezTo>
                <a:cubicBezTo>
                  <a:pt x="1077" y="791"/>
                  <a:pt x="1061" y="742"/>
                  <a:pt x="1048" y="715"/>
                </a:cubicBezTo>
                <a:cubicBezTo>
                  <a:pt x="1053" y="752"/>
                  <a:pt x="1084" y="861"/>
                  <a:pt x="1139" y="1040"/>
                </a:cubicBezTo>
                <a:cubicBezTo>
                  <a:pt x="1104" y="1084"/>
                  <a:pt x="1086" y="1104"/>
                  <a:pt x="1086" y="1104"/>
                </a:cubicBezTo>
                <a:cubicBezTo>
                  <a:pt x="1073" y="1061"/>
                  <a:pt x="1061" y="999"/>
                  <a:pt x="1050" y="923"/>
                </a:cubicBezTo>
                <a:cubicBezTo>
                  <a:pt x="1036" y="814"/>
                  <a:pt x="1026" y="750"/>
                  <a:pt x="1022" y="733"/>
                </a:cubicBezTo>
                <a:cubicBezTo>
                  <a:pt x="1019" y="779"/>
                  <a:pt x="1024" y="843"/>
                  <a:pt x="1034" y="923"/>
                </a:cubicBezTo>
                <a:cubicBezTo>
                  <a:pt x="1046" y="1022"/>
                  <a:pt x="1053" y="1088"/>
                  <a:pt x="1055" y="1117"/>
                </a:cubicBezTo>
                <a:cubicBezTo>
                  <a:pt x="1042" y="1121"/>
                  <a:pt x="1032" y="1133"/>
                  <a:pt x="1024" y="1150"/>
                </a:cubicBezTo>
                <a:cubicBezTo>
                  <a:pt x="1007" y="1178"/>
                  <a:pt x="1001" y="1193"/>
                  <a:pt x="1001" y="1191"/>
                </a:cubicBezTo>
                <a:cubicBezTo>
                  <a:pt x="995" y="1187"/>
                  <a:pt x="986" y="1174"/>
                  <a:pt x="976" y="1152"/>
                </a:cubicBezTo>
                <a:cubicBezTo>
                  <a:pt x="968" y="1133"/>
                  <a:pt x="955" y="1123"/>
                  <a:pt x="941" y="1123"/>
                </a:cubicBezTo>
                <a:cubicBezTo>
                  <a:pt x="943" y="1100"/>
                  <a:pt x="951" y="1034"/>
                  <a:pt x="962" y="925"/>
                </a:cubicBezTo>
                <a:cubicBezTo>
                  <a:pt x="972" y="843"/>
                  <a:pt x="976" y="781"/>
                  <a:pt x="978" y="735"/>
                </a:cubicBezTo>
                <a:cubicBezTo>
                  <a:pt x="953" y="814"/>
                  <a:pt x="933" y="937"/>
                  <a:pt x="912" y="1100"/>
                </a:cubicBezTo>
                <a:cubicBezTo>
                  <a:pt x="904" y="1096"/>
                  <a:pt x="893" y="1086"/>
                  <a:pt x="883" y="1071"/>
                </a:cubicBezTo>
                <a:cubicBezTo>
                  <a:pt x="873" y="1057"/>
                  <a:pt x="862" y="1047"/>
                  <a:pt x="854" y="1042"/>
                </a:cubicBezTo>
                <a:cubicBezTo>
                  <a:pt x="862" y="1009"/>
                  <a:pt x="877" y="954"/>
                  <a:pt x="900" y="880"/>
                </a:cubicBezTo>
                <a:cubicBezTo>
                  <a:pt x="920" y="812"/>
                  <a:pt x="935" y="756"/>
                  <a:pt x="943" y="713"/>
                </a:cubicBezTo>
                <a:cubicBezTo>
                  <a:pt x="937" y="723"/>
                  <a:pt x="904" y="822"/>
                  <a:pt x="842" y="1005"/>
                </a:cubicBezTo>
                <a:cubicBezTo>
                  <a:pt x="815" y="952"/>
                  <a:pt x="815" y="896"/>
                  <a:pt x="840" y="838"/>
                </a:cubicBezTo>
                <a:cubicBezTo>
                  <a:pt x="848" y="820"/>
                  <a:pt x="862" y="795"/>
                  <a:pt x="881" y="766"/>
                </a:cubicBezTo>
                <a:cubicBezTo>
                  <a:pt x="902" y="733"/>
                  <a:pt x="916" y="711"/>
                  <a:pt x="922" y="698"/>
                </a:cubicBezTo>
                <a:cubicBezTo>
                  <a:pt x="920" y="696"/>
                  <a:pt x="916" y="688"/>
                  <a:pt x="908" y="678"/>
                </a:cubicBezTo>
                <a:cubicBezTo>
                  <a:pt x="902" y="669"/>
                  <a:pt x="897" y="661"/>
                  <a:pt x="895" y="655"/>
                </a:cubicBezTo>
                <a:cubicBezTo>
                  <a:pt x="885" y="663"/>
                  <a:pt x="871" y="686"/>
                  <a:pt x="854" y="725"/>
                </a:cubicBezTo>
                <a:cubicBezTo>
                  <a:pt x="842" y="758"/>
                  <a:pt x="821" y="775"/>
                  <a:pt x="794" y="777"/>
                </a:cubicBezTo>
                <a:cubicBezTo>
                  <a:pt x="800" y="766"/>
                  <a:pt x="800" y="756"/>
                  <a:pt x="794" y="746"/>
                </a:cubicBezTo>
                <a:cubicBezTo>
                  <a:pt x="790" y="738"/>
                  <a:pt x="782" y="729"/>
                  <a:pt x="771" y="723"/>
                </a:cubicBezTo>
                <a:cubicBezTo>
                  <a:pt x="749" y="738"/>
                  <a:pt x="726" y="758"/>
                  <a:pt x="701" y="787"/>
                </a:cubicBezTo>
                <a:cubicBezTo>
                  <a:pt x="711" y="814"/>
                  <a:pt x="715" y="826"/>
                  <a:pt x="715" y="826"/>
                </a:cubicBezTo>
                <a:cubicBezTo>
                  <a:pt x="720" y="843"/>
                  <a:pt x="715" y="857"/>
                  <a:pt x="707" y="865"/>
                </a:cubicBezTo>
                <a:cubicBezTo>
                  <a:pt x="689" y="857"/>
                  <a:pt x="682" y="838"/>
                  <a:pt x="687" y="808"/>
                </a:cubicBezTo>
                <a:cubicBezTo>
                  <a:pt x="674" y="810"/>
                  <a:pt x="658" y="820"/>
                  <a:pt x="637" y="843"/>
                </a:cubicBezTo>
                <a:cubicBezTo>
                  <a:pt x="614" y="865"/>
                  <a:pt x="596" y="880"/>
                  <a:pt x="579" y="884"/>
                </a:cubicBezTo>
                <a:cubicBezTo>
                  <a:pt x="577" y="861"/>
                  <a:pt x="583" y="845"/>
                  <a:pt x="598" y="832"/>
                </a:cubicBezTo>
                <a:cubicBezTo>
                  <a:pt x="594" y="834"/>
                  <a:pt x="610" y="826"/>
                  <a:pt x="643" y="808"/>
                </a:cubicBezTo>
                <a:cubicBezTo>
                  <a:pt x="637" y="805"/>
                  <a:pt x="618" y="808"/>
                  <a:pt x="594" y="814"/>
                </a:cubicBezTo>
                <a:cubicBezTo>
                  <a:pt x="571" y="820"/>
                  <a:pt x="554" y="820"/>
                  <a:pt x="548" y="814"/>
                </a:cubicBezTo>
                <a:cubicBezTo>
                  <a:pt x="552" y="799"/>
                  <a:pt x="569" y="791"/>
                  <a:pt x="594" y="787"/>
                </a:cubicBezTo>
                <a:cubicBezTo>
                  <a:pt x="600" y="785"/>
                  <a:pt x="610" y="785"/>
                  <a:pt x="627" y="785"/>
                </a:cubicBezTo>
                <a:cubicBezTo>
                  <a:pt x="641" y="785"/>
                  <a:pt x="651" y="783"/>
                  <a:pt x="660" y="781"/>
                </a:cubicBezTo>
                <a:cubicBezTo>
                  <a:pt x="649" y="779"/>
                  <a:pt x="633" y="775"/>
                  <a:pt x="610" y="766"/>
                </a:cubicBezTo>
                <a:cubicBezTo>
                  <a:pt x="587" y="760"/>
                  <a:pt x="575" y="756"/>
                  <a:pt x="569" y="754"/>
                </a:cubicBezTo>
                <a:cubicBezTo>
                  <a:pt x="569" y="738"/>
                  <a:pt x="585" y="733"/>
                  <a:pt x="616" y="742"/>
                </a:cubicBezTo>
                <a:cubicBezTo>
                  <a:pt x="643" y="748"/>
                  <a:pt x="662" y="756"/>
                  <a:pt x="676" y="766"/>
                </a:cubicBezTo>
                <a:cubicBezTo>
                  <a:pt x="707" y="748"/>
                  <a:pt x="736" y="725"/>
                  <a:pt x="761" y="702"/>
                </a:cubicBezTo>
                <a:cubicBezTo>
                  <a:pt x="753" y="680"/>
                  <a:pt x="738" y="669"/>
                  <a:pt x="720" y="669"/>
                </a:cubicBezTo>
                <a:cubicBezTo>
                  <a:pt x="726" y="649"/>
                  <a:pt x="749" y="634"/>
                  <a:pt x="786" y="626"/>
                </a:cubicBezTo>
                <a:cubicBezTo>
                  <a:pt x="831" y="616"/>
                  <a:pt x="858" y="608"/>
                  <a:pt x="869" y="599"/>
                </a:cubicBezTo>
                <a:cubicBezTo>
                  <a:pt x="862" y="531"/>
                  <a:pt x="858" y="494"/>
                  <a:pt x="852" y="488"/>
                </a:cubicBezTo>
                <a:cubicBezTo>
                  <a:pt x="819" y="538"/>
                  <a:pt x="792" y="571"/>
                  <a:pt x="771" y="589"/>
                </a:cubicBezTo>
                <a:cubicBezTo>
                  <a:pt x="736" y="620"/>
                  <a:pt x="691" y="637"/>
                  <a:pt x="639" y="637"/>
                </a:cubicBezTo>
                <a:cubicBezTo>
                  <a:pt x="649" y="620"/>
                  <a:pt x="674" y="591"/>
                  <a:pt x="711" y="550"/>
                </a:cubicBezTo>
                <a:cubicBezTo>
                  <a:pt x="742" y="515"/>
                  <a:pt x="765" y="484"/>
                  <a:pt x="778" y="455"/>
                </a:cubicBezTo>
                <a:cubicBezTo>
                  <a:pt x="775" y="451"/>
                  <a:pt x="773" y="447"/>
                  <a:pt x="767" y="443"/>
                </a:cubicBezTo>
                <a:cubicBezTo>
                  <a:pt x="761" y="439"/>
                  <a:pt x="757" y="437"/>
                  <a:pt x="755" y="433"/>
                </a:cubicBezTo>
                <a:cubicBezTo>
                  <a:pt x="687" y="501"/>
                  <a:pt x="639" y="544"/>
                  <a:pt x="612" y="562"/>
                </a:cubicBezTo>
                <a:cubicBezTo>
                  <a:pt x="548" y="604"/>
                  <a:pt x="480" y="618"/>
                  <a:pt x="407" y="604"/>
                </a:cubicBezTo>
                <a:cubicBezTo>
                  <a:pt x="544" y="525"/>
                  <a:pt x="639" y="453"/>
                  <a:pt x="691" y="385"/>
                </a:cubicBezTo>
                <a:cubicBezTo>
                  <a:pt x="689" y="383"/>
                  <a:pt x="687" y="377"/>
                  <a:pt x="678" y="371"/>
                </a:cubicBezTo>
                <a:cubicBezTo>
                  <a:pt x="674" y="365"/>
                  <a:pt x="670" y="358"/>
                  <a:pt x="670" y="354"/>
                </a:cubicBezTo>
                <a:cubicBezTo>
                  <a:pt x="589" y="416"/>
                  <a:pt x="519" y="459"/>
                  <a:pt x="459" y="482"/>
                </a:cubicBezTo>
                <a:cubicBezTo>
                  <a:pt x="362" y="519"/>
                  <a:pt x="275" y="517"/>
                  <a:pt x="199" y="476"/>
                </a:cubicBezTo>
                <a:cubicBezTo>
                  <a:pt x="263" y="474"/>
                  <a:pt x="329" y="453"/>
                  <a:pt x="393" y="414"/>
                </a:cubicBezTo>
                <a:cubicBezTo>
                  <a:pt x="414" y="402"/>
                  <a:pt x="440" y="383"/>
                  <a:pt x="474" y="360"/>
                </a:cubicBezTo>
                <a:cubicBezTo>
                  <a:pt x="509" y="334"/>
                  <a:pt x="534" y="317"/>
                  <a:pt x="550" y="307"/>
                </a:cubicBezTo>
                <a:cubicBezTo>
                  <a:pt x="554" y="303"/>
                  <a:pt x="562" y="299"/>
                  <a:pt x="575" y="295"/>
                </a:cubicBezTo>
                <a:cubicBezTo>
                  <a:pt x="587" y="288"/>
                  <a:pt x="596" y="284"/>
                  <a:pt x="602" y="282"/>
                </a:cubicBezTo>
                <a:cubicBezTo>
                  <a:pt x="622" y="270"/>
                  <a:pt x="631" y="255"/>
                  <a:pt x="631" y="237"/>
                </a:cubicBezTo>
                <a:cubicBezTo>
                  <a:pt x="594" y="239"/>
                  <a:pt x="548" y="249"/>
                  <a:pt x="498" y="274"/>
                </a:cubicBezTo>
                <a:cubicBezTo>
                  <a:pt x="482" y="282"/>
                  <a:pt x="459" y="292"/>
                  <a:pt x="432" y="307"/>
                </a:cubicBezTo>
                <a:cubicBezTo>
                  <a:pt x="397" y="325"/>
                  <a:pt x="376" y="336"/>
                  <a:pt x="366" y="342"/>
                </a:cubicBezTo>
                <a:cubicBezTo>
                  <a:pt x="254" y="398"/>
                  <a:pt x="161" y="406"/>
                  <a:pt x="87" y="371"/>
                </a:cubicBezTo>
                <a:cubicBezTo>
                  <a:pt x="101" y="365"/>
                  <a:pt x="186" y="319"/>
                  <a:pt x="337" y="235"/>
                </a:cubicBezTo>
                <a:cubicBezTo>
                  <a:pt x="436" y="179"/>
                  <a:pt x="538" y="152"/>
                  <a:pt x="641" y="152"/>
                </a:cubicBezTo>
                <a:cubicBezTo>
                  <a:pt x="645" y="150"/>
                  <a:pt x="647" y="146"/>
                  <a:pt x="649" y="138"/>
                </a:cubicBezTo>
                <a:cubicBezTo>
                  <a:pt x="651" y="130"/>
                  <a:pt x="653" y="126"/>
                  <a:pt x="658" y="126"/>
                </a:cubicBezTo>
                <a:cubicBezTo>
                  <a:pt x="594" y="109"/>
                  <a:pt x="532" y="107"/>
                  <a:pt x="471" y="123"/>
                </a:cubicBezTo>
                <a:cubicBezTo>
                  <a:pt x="436" y="132"/>
                  <a:pt x="387" y="152"/>
                  <a:pt x="323" y="185"/>
                </a:cubicBezTo>
                <a:cubicBezTo>
                  <a:pt x="261" y="218"/>
                  <a:pt x="211" y="239"/>
                  <a:pt x="178" y="247"/>
                </a:cubicBezTo>
                <a:cubicBezTo>
                  <a:pt x="120" y="262"/>
                  <a:pt x="62" y="259"/>
                  <a:pt x="0" y="243"/>
                </a:cubicBezTo>
                <a:cubicBezTo>
                  <a:pt x="33" y="231"/>
                  <a:pt x="75" y="208"/>
                  <a:pt x="128" y="175"/>
                </a:cubicBezTo>
                <a:cubicBezTo>
                  <a:pt x="205" y="130"/>
                  <a:pt x="248" y="103"/>
                  <a:pt x="265" y="95"/>
                </a:cubicBezTo>
                <a:cubicBezTo>
                  <a:pt x="381" y="31"/>
                  <a:pt x="488" y="0"/>
                  <a:pt x="589" y="4"/>
                </a:cubicBezTo>
                <a:cubicBezTo>
                  <a:pt x="643" y="6"/>
                  <a:pt x="689" y="14"/>
                  <a:pt x="724" y="33"/>
                </a:cubicBezTo>
                <a:cubicBezTo>
                  <a:pt x="773" y="58"/>
                  <a:pt x="792" y="95"/>
                  <a:pt x="782" y="142"/>
                </a:cubicBezTo>
                <a:cubicBezTo>
                  <a:pt x="778" y="148"/>
                  <a:pt x="775" y="150"/>
                  <a:pt x="775" y="150"/>
                </a:cubicBezTo>
                <a:close/>
              </a:path>
            </a:pathLst>
          </a:custGeom>
          <a:solidFill>
            <a:schemeClr val="tx1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FC0A02EB-39F5-4E56-938C-5B29D56D932D}"/>
              </a:ext>
            </a:extLst>
          </p:cNvPr>
          <p:cNvSpPr/>
          <p:nvPr/>
        </p:nvSpPr>
        <p:spPr>
          <a:xfrm>
            <a:off x="477265" y="6175833"/>
            <a:ext cx="357484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cs typeface="Poppins" panose="02000000000000000000" pitchFamily="2" charset="0"/>
              </a:rPr>
              <a:t>www.domain.com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65041E5C-ADF0-4199-A7A2-0921B8BC5BB5}"/>
              </a:ext>
            </a:extLst>
          </p:cNvPr>
          <p:cNvSpPr/>
          <p:nvPr/>
        </p:nvSpPr>
        <p:spPr>
          <a:xfrm>
            <a:off x="7171003" y="262705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Asia-Pacific Network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58BC0086-6505-4010-BD9F-35A0EB0E08C5}"/>
              </a:ext>
            </a:extLst>
          </p:cNvPr>
          <p:cNvSpPr/>
          <p:nvPr/>
        </p:nvSpPr>
        <p:spPr>
          <a:xfrm>
            <a:off x="7989944" y="6189022"/>
            <a:ext cx="3574846" cy="336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Poppins" panose="02000000000000000000" pitchFamily="2" charset="0"/>
              </a:rPr>
              <a:t>@</a:t>
            </a:r>
            <a:r>
              <a:rPr lang="en-US" sz="1200" dirty="0" err="1">
                <a:cs typeface="Poppins" panose="02000000000000000000" pitchFamily="2" charset="0"/>
              </a:rPr>
              <a:t>minimalisimoofficial</a:t>
            </a:r>
            <a:endParaRPr lang="en-US" sz="1200" dirty="0">
              <a:cs typeface="Poppins" panose="02000000000000000000" pitchFamily="2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520946D2-9580-471B-8DC9-EB6BDC6F3F40}"/>
              </a:ext>
            </a:extLst>
          </p:cNvPr>
          <p:cNvSpPr/>
          <p:nvPr/>
        </p:nvSpPr>
        <p:spPr>
          <a:xfrm rot="5400000">
            <a:off x="9650590" y="1870979"/>
            <a:ext cx="3574846" cy="45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cs typeface="Poppins" panose="02000000000000000000" pitchFamily="2" charset="0"/>
              </a:rPr>
              <a:t>The Service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5786A6C-87C5-43F8-9D68-66070FE8761C}"/>
              </a:ext>
            </a:extLst>
          </p:cNvPr>
          <p:cNvSpPr txBox="1"/>
          <p:nvPr/>
        </p:nvSpPr>
        <p:spPr>
          <a:xfrm>
            <a:off x="101089" y="2290624"/>
            <a:ext cx="118734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0" b="1" dirty="0">
                <a:solidFill>
                  <a:schemeClr val="bg1"/>
                </a:solidFill>
                <a:latin typeface="+mj-lt"/>
              </a:rPr>
              <a:t>Visualization</a:t>
            </a:r>
            <a:endParaRPr lang="id-ID" sz="14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3987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6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 animBg="1"/>
      <p:bldP spid="121" grpId="0"/>
      <p:bldP spid="122" grpId="0"/>
      <p:bldP spid="123" grpId="0"/>
      <p:bldP spid="124" grpId="0"/>
      <p:bldP spid="125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6AAAC"/>
      </a:accent1>
      <a:accent2>
        <a:srgbClr val="BABEC1"/>
      </a:accent2>
      <a:accent3>
        <a:srgbClr val="9CC3E5"/>
      </a:accent3>
      <a:accent4>
        <a:srgbClr val="FFD965"/>
      </a:accent4>
      <a:accent5>
        <a:srgbClr val="8EAADB"/>
      </a:accent5>
      <a:accent6>
        <a:srgbClr val="26C281"/>
      </a:accent6>
      <a:hlink>
        <a:srgbClr val="48A1FA"/>
      </a:hlink>
      <a:folHlink>
        <a:srgbClr val="C490AA"/>
      </a:folHlink>
    </a:clrScheme>
    <a:fontScheme name="Custom 1">
      <a:majorFont>
        <a:latin typeface="Muli"/>
        <a:ea typeface=""/>
        <a:cs typeface=""/>
      </a:majorFont>
      <a:minorFont>
        <a:latin typeface="Mul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16691</TotalTime>
  <Words>846</Words>
  <Application>Microsoft Office PowerPoint</Application>
  <PresentationFormat>Widescreen</PresentationFormat>
  <Paragraphs>297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Muli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Hari Wicaksono</dc:creator>
  <cp:lastModifiedBy>siomi</cp:lastModifiedBy>
  <cp:revision>263</cp:revision>
  <dcterms:created xsi:type="dcterms:W3CDTF">2018-05-03T14:37:22Z</dcterms:created>
  <dcterms:modified xsi:type="dcterms:W3CDTF">2018-07-19T13:02:22Z</dcterms:modified>
</cp:coreProperties>
</file>