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1"/>
    <p:sldMasterId id="2147483652" r:id="rId2"/>
    <p:sldMasterId id="2147483654" r:id="rId3"/>
  </p:sldMasterIdLst>
  <p:notesMasterIdLst>
    <p:notesMasterId r:id="rId54"/>
  </p:notesMasterIdLst>
  <p:handoutMasterIdLst>
    <p:handoutMasterId r:id="rId55"/>
  </p:handoutMasterIdLst>
  <p:sldIdLst>
    <p:sldId id="256" r:id="rId4"/>
    <p:sldId id="287"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81" r:id="rId20"/>
    <p:sldId id="271" r:id="rId21"/>
    <p:sldId id="282" r:id="rId22"/>
    <p:sldId id="272" r:id="rId23"/>
    <p:sldId id="273" r:id="rId24"/>
    <p:sldId id="274" r:id="rId25"/>
    <p:sldId id="275" r:id="rId26"/>
    <p:sldId id="276" r:id="rId27"/>
    <p:sldId id="277" r:id="rId28"/>
    <p:sldId id="278" r:id="rId29"/>
    <p:sldId id="279" r:id="rId30"/>
    <p:sldId id="280" r:id="rId31"/>
    <p:sldId id="283" r:id="rId32"/>
    <p:sldId id="284" r:id="rId33"/>
    <p:sldId id="285" r:id="rId34"/>
    <p:sldId id="286" r:id="rId35"/>
    <p:sldId id="288" r:id="rId36"/>
    <p:sldId id="289" r:id="rId37"/>
    <p:sldId id="290" r:id="rId38"/>
    <p:sldId id="299" r:id="rId39"/>
    <p:sldId id="300" r:id="rId40"/>
    <p:sldId id="291" r:id="rId41"/>
    <p:sldId id="292" r:id="rId42"/>
    <p:sldId id="293" r:id="rId43"/>
    <p:sldId id="294" r:id="rId44"/>
    <p:sldId id="295" r:id="rId45"/>
    <p:sldId id="296" r:id="rId46"/>
    <p:sldId id="297" r:id="rId47"/>
    <p:sldId id="298" r:id="rId48"/>
    <p:sldId id="301" r:id="rId49"/>
    <p:sldId id="302" r:id="rId50"/>
    <p:sldId id="303" r:id="rId51"/>
    <p:sldId id="304" r:id="rId52"/>
    <p:sldId id="305" r:id="rId53"/>
  </p:sldIdLst>
  <p:sldSz cx="24382413" cy="13716000"/>
  <p:notesSz cx="6858000" cy="9144000"/>
  <p:defaultTextStyle>
    <a:defPPr>
      <a:defRPr lang="en-US"/>
    </a:defPPr>
    <a:lvl1pPr marL="0" algn="l" defTabSz="1828619" rtl="0" eaLnBrk="1" latinLnBrk="0" hangingPunct="1">
      <a:defRPr sz="3600" kern="1200">
        <a:solidFill>
          <a:schemeClr val="tx1"/>
        </a:solidFill>
        <a:latin typeface="+mn-lt"/>
        <a:ea typeface="+mn-ea"/>
        <a:cs typeface="+mn-cs"/>
      </a:defRPr>
    </a:lvl1pPr>
    <a:lvl2pPr marL="914308" algn="l" defTabSz="1828619" rtl="0" eaLnBrk="1" latinLnBrk="0" hangingPunct="1">
      <a:defRPr sz="3600" kern="1200">
        <a:solidFill>
          <a:schemeClr val="tx1"/>
        </a:solidFill>
        <a:latin typeface="+mn-lt"/>
        <a:ea typeface="+mn-ea"/>
        <a:cs typeface="+mn-cs"/>
      </a:defRPr>
    </a:lvl2pPr>
    <a:lvl3pPr marL="1828619" algn="l" defTabSz="1828619" rtl="0" eaLnBrk="1" latinLnBrk="0" hangingPunct="1">
      <a:defRPr sz="3600" kern="1200">
        <a:solidFill>
          <a:schemeClr val="tx1"/>
        </a:solidFill>
        <a:latin typeface="+mn-lt"/>
        <a:ea typeface="+mn-ea"/>
        <a:cs typeface="+mn-cs"/>
      </a:defRPr>
    </a:lvl3pPr>
    <a:lvl4pPr marL="2742927" algn="l" defTabSz="1828619" rtl="0" eaLnBrk="1" latinLnBrk="0" hangingPunct="1">
      <a:defRPr sz="3600" kern="1200">
        <a:solidFill>
          <a:schemeClr val="tx1"/>
        </a:solidFill>
        <a:latin typeface="+mn-lt"/>
        <a:ea typeface="+mn-ea"/>
        <a:cs typeface="+mn-cs"/>
      </a:defRPr>
    </a:lvl4pPr>
    <a:lvl5pPr marL="3657235" algn="l" defTabSz="1828619" rtl="0" eaLnBrk="1" latinLnBrk="0" hangingPunct="1">
      <a:defRPr sz="3600" kern="1200">
        <a:solidFill>
          <a:schemeClr val="tx1"/>
        </a:solidFill>
        <a:latin typeface="+mn-lt"/>
        <a:ea typeface="+mn-ea"/>
        <a:cs typeface="+mn-cs"/>
      </a:defRPr>
    </a:lvl5pPr>
    <a:lvl6pPr marL="4571543" algn="l" defTabSz="1828619" rtl="0" eaLnBrk="1" latinLnBrk="0" hangingPunct="1">
      <a:defRPr sz="3600" kern="1200">
        <a:solidFill>
          <a:schemeClr val="tx1"/>
        </a:solidFill>
        <a:latin typeface="+mn-lt"/>
        <a:ea typeface="+mn-ea"/>
        <a:cs typeface="+mn-cs"/>
      </a:defRPr>
    </a:lvl6pPr>
    <a:lvl7pPr marL="5485852" algn="l" defTabSz="1828619" rtl="0" eaLnBrk="1" latinLnBrk="0" hangingPunct="1">
      <a:defRPr sz="3600" kern="1200">
        <a:solidFill>
          <a:schemeClr val="tx1"/>
        </a:solidFill>
        <a:latin typeface="+mn-lt"/>
        <a:ea typeface="+mn-ea"/>
        <a:cs typeface="+mn-cs"/>
      </a:defRPr>
    </a:lvl7pPr>
    <a:lvl8pPr marL="6400160" algn="l" defTabSz="1828619" rtl="0" eaLnBrk="1" latinLnBrk="0" hangingPunct="1">
      <a:defRPr sz="3600" kern="1200">
        <a:solidFill>
          <a:schemeClr val="tx1"/>
        </a:solidFill>
        <a:latin typeface="+mn-lt"/>
        <a:ea typeface="+mn-ea"/>
        <a:cs typeface="+mn-cs"/>
      </a:defRPr>
    </a:lvl8pPr>
    <a:lvl9pPr marL="7314468" algn="l" defTabSz="1828619"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C4BB"/>
    <a:srgbClr val="79473E"/>
    <a:srgbClr val="BFB1A8"/>
    <a:srgbClr val="37382A"/>
    <a:srgbClr val="012438"/>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7755" autoAdjust="0"/>
    <p:restoredTop sz="94353" autoAdjust="0"/>
  </p:normalViewPr>
  <p:slideViewPr>
    <p:cSldViewPr snapToObjects="1">
      <p:cViewPr>
        <p:scale>
          <a:sx n="33" d="100"/>
          <a:sy n="33" d="100"/>
        </p:scale>
        <p:origin x="1134" y="270"/>
      </p:cViewPr>
      <p:guideLst/>
    </p:cSldViewPr>
  </p:slideViewPr>
  <p:outlineViewPr>
    <p:cViewPr>
      <p:scale>
        <a:sx n="33" d="100"/>
        <a:sy n="33" d="100"/>
      </p:scale>
      <p:origin x="0" y="-49896"/>
    </p:cViewPr>
  </p:outlineViewPr>
  <p:notesTextViewPr>
    <p:cViewPr>
      <p:scale>
        <a:sx n="1" d="1"/>
        <a:sy n="1" d="1"/>
      </p:scale>
      <p:origin x="0" y="0"/>
    </p:cViewPr>
  </p:notesTextViewPr>
  <p:sorterViewPr>
    <p:cViewPr>
      <p:scale>
        <a:sx n="33" d="100"/>
        <a:sy n="33" d="100"/>
      </p:scale>
      <p:origin x="0" y="0"/>
    </p:cViewPr>
  </p:sorterViewPr>
  <p:notesViewPr>
    <p:cSldViewPr snapToObjects="1" showGuides="1">
      <p:cViewPr varScale="1">
        <p:scale>
          <a:sx n="53" d="100"/>
          <a:sy n="53" d="100"/>
        </p:scale>
        <p:origin x="2844"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F195E25-ED11-45B2-89B3-1FCF05477171}" type="datetimeFigureOut">
              <a:rPr lang="en-US" smtClean="0"/>
              <a:t>1/9/2021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E18BDC9-2E01-4DAF-A418-E7D6A319008B}" type="slidenum">
              <a:rPr lang="en-US" smtClean="0"/>
              <a:t>‹#›</a:t>
            </a:fld>
            <a:endParaRPr lang="en-US"/>
          </a:p>
        </p:txBody>
      </p:sp>
    </p:spTree>
    <p:extLst>
      <p:ext uri="{BB962C8B-B14F-4D97-AF65-F5344CB8AC3E}">
        <p14:creationId xmlns:p14="http://schemas.microsoft.com/office/powerpoint/2010/main" val="40299174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19BE3F-D688-4CC5-A3D4-893B2DD5A76D}" type="datetimeFigureOut">
              <a:rPr lang="en-US" smtClean="0"/>
              <a:t>1/9/2021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F34581-28DC-43C0-8AA4-2341080918B9}" type="slidenum">
              <a:rPr lang="en-US" smtClean="0"/>
              <a:t>‹#›</a:t>
            </a:fld>
            <a:endParaRPr lang="en-US"/>
          </a:p>
        </p:txBody>
      </p:sp>
    </p:spTree>
    <p:extLst>
      <p:ext uri="{BB962C8B-B14F-4D97-AF65-F5344CB8AC3E}">
        <p14:creationId xmlns:p14="http://schemas.microsoft.com/office/powerpoint/2010/main" val="16033040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F34581-28DC-43C0-8AA4-2341080918B9}" type="slidenum">
              <a:rPr lang="en-US" smtClean="0"/>
              <a:t>18</a:t>
            </a:fld>
            <a:endParaRPr lang="en-US"/>
          </a:p>
        </p:txBody>
      </p:sp>
    </p:spTree>
    <p:extLst>
      <p:ext uri="{BB962C8B-B14F-4D97-AF65-F5344CB8AC3E}">
        <p14:creationId xmlns:p14="http://schemas.microsoft.com/office/powerpoint/2010/main" val="24040074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F34581-28DC-43C0-8AA4-2341080918B9}" type="slidenum">
              <a:rPr lang="en-US" smtClean="0"/>
              <a:t>20</a:t>
            </a:fld>
            <a:endParaRPr lang="en-US"/>
          </a:p>
        </p:txBody>
      </p:sp>
    </p:spTree>
    <p:extLst>
      <p:ext uri="{BB962C8B-B14F-4D97-AF65-F5344CB8AC3E}">
        <p14:creationId xmlns:p14="http://schemas.microsoft.com/office/powerpoint/2010/main" val="3907312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F34581-28DC-43C0-8AA4-2341080918B9}" type="slidenum">
              <a:rPr lang="en-US" smtClean="0"/>
              <a:t>27</a:t>
            </a:fld>
            <a:endParaRPr lang="en-US"/>
          </a:p>
        </p:txBody>
      </p:sp>
    </p:spTree>
    <p:extLst>
      <p:ext uri="{BB962C8B-B14F-4D97-AF65-F5344CB8AC3E}">
        <p14:creationId xmlns:p14="http://schemas.microsoft.com/office/powerpoint/2010/main" val="16939933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F34581-28DC-43C0-8AA4-2341080918B9}" type="slidenum">
              <a:rPr lang="en-US" smtClean="0"/>
              <a:t>45</a:t>
            </a:fld>
            <a:endParaRPr lang="en-US"/>
          </a:p>
        </p:txBody>
      </p:sp>
    </p:spTree>
    <p:extLst>
      <p:ext uri="{BB962C8B-B14F-4D97-AF65-F5344CB8AC3E}">
        <p14:creationId xmlns:p14="http://schemas.microsoft.com/office/powerpoint/2010/main" val="2937211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0728325" cy="13716000"/>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1739713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Picture Placeholder 5"/>
          <p:cNvSpPr>
            <a:spLocks noGrp="1"/>
          </p:cNvSpPr>
          <p:nvPr>
            <p:ph type="pic" sz="quarter" idx="13"/>
          </p:nvPr>
        </p:nvSpPr>
        <p:spPr>
          <a:xfrm>
            <a:off x="17591088" y="0"/>
            <a:ext cx="6791324" cy="13716000"/>
          </a:xfrm>
          <a:prstGeom prst="rect">
            <a:avLst/>
          </a:prstGeom>
          <a:solidFill>
            <a:schemeClr val="bg1">
              <a:lumMod val="85000"/>
            </a:schemeClr>
          </a:solidFill>
        </p:spPr>
        <p:txBody>
          <a:bodyPr/>
          <a:lstStyle/>
          <a:p>
            <a:endParaRPr lang="en-US" dirty="0"/>
          </a:p>
        </p:txBody>
      </p:sp>
      <p:sp>
        <p:nvSpPr>
          <p:cNvPr id="9" name="Picture Placeholder 5"/>
          <p:cNvSpPr>
            <a:spLocks noGrp="1"/>
          </p:cNvSpPr>
          <p:nvPr>
            <p:ph type="pic" sz="quarter" idx="15"/>
          </p:nvPr>
        </p:nvSpPr>
        <p:spPr>
          <a:xfrm>
            <a:off x="10318998" y="8633551"/>
            <a:ext cx="8424937" cy="4135392"/>
          </a:xfrm>
          <a:prstGeom prst="rect">
            <a:avLst/>
          </a:prstGeom>
          <a:solidFill>
            <a:schemeClr val="bg1">
              <a:lumMod val="75000"/>
            </a:schemeClr>
          </a:solidFill>
        </p:spPr>
        <p:txBody>
          <a:bodyPr/>
          <a:lstStyle/>
          <a:p>
            <a:endParaRPr lang="en-US" dirty="0"/>
          </a:p>
        </p:txBody>
      </p:sp>
      <p:sp>
        <p:nvSpPr>
          <p:cNvPr id="5" name="Picture Placeholder 5"/>
          <p:cNvSpPr>
            <a:spLocks noGrp="1"/>
          </p:cNvSpPr>
          <p:nvPr>
            <p:ph type="pic" sz="quarter" idx="12"/>
          </p:nvPr>
        </p:nvSpPr>
        <p:spPr>
          <a:xfrm>
            <a:off x="12226411" y="2256713"/>
            <a:ext cx="7488038" cy="5905501"/>
          </a:xfrm>
          <a:prstGeom prst="rect">
            <a:avLst/>
          </a:prstGeom>
          <a:solidFill>
            <a:schemeClr val="bg1">
              <a:lumMod val="75000"/>
            </a:schemeClr>
          </a:solidFill>
        </p:spPr>
        <p:txBody>
          <a:bodyPr/>
          <a:lstStyle/>
          <a:p>
            <a:endParaRPr lang="en-US" dirty="0"/>
          </a:p>
        </p:txBody>
      </p:sp>
    </p:spTree>
    <p:extLst>
      <p:ext uri="{BB962C8B-B14F-4D97-AF65-F5344CB8AC3E}">
        <p14:creationId xmlns:p14="http://schemas.microsoft.com/office/powerpoint/2010/main" val="2228454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555098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5" name="Picture Placeholder 5"/>
          <p:cNvSpPr>
            <a:spLocks noGrp="1"/>
          </p:cNvSpPr>
          <p:nvPr>
            <p:ph type="pic" sz="quarter" idx="12"/>
          </p:nvPr>
        </p:nvSpPr>
        <p:spPr>
          <a:xfrm>
            <a:off x="12176333" y="5921896"/>
            <a:ext cx="7488038" cy="7794105"/>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29481186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5" name="Picture Placeholder 5"/>
          <p:cNvSpPr>
            <a:spLocks noGrp="1"/>
          </p:cNvSpPr>
          <p:nvPr>
            <p:ph type="pic" sz="quarter" idx="12"/>
          </p:nvPr>
        </p:nvSpPr>
        <p:spPr>
          <a:xfrm>
            <a:off x="13574410" y="7234842"/>
            <a:ext cx="4593460" cy="4271587"/>
          </a:xfrm>
          <a:prstGeom prst="rect">
            <a:avLst/>
          </a:prstGeom>
          <a:solidFill>
            <a:schemeClr val="bg1">
              <a:lumMod val="85000"/>
            </a:schemeClr>
          </a:solidFill>
        </p:spPr>
        <p:txBody>
          <a:bodyPr/>
          <a:lstStyle/>
          <a:p>
            <a:endParaRPr lang="en-US" dirty="0"/>
          </a:p>
        </p:txBody>
      </p:sp>
      <p:sp>
        <p:nvSpPr>
          <p:cNvPr id="6" name="Picture Placeholder 5"/>
          <p:cNvSpPr>
            <a:spLocks noGrp="1"/>
          </p:cNvSpPr>
          <p:nvPr>
            <p:ph type="pic" sz="quarter" idx="19"/>
          </p:nvPr>
        </p:nvSpPr>
        <p:spPr>
          <a:xfrm>
            <a:off x="18398946" y="2681536"/>
            <a:ext cx="4593460" cy="4271587"/>
          </a:xfrm>
          <a:prstGeom prst="rect">
            <a:avLst/>
          </a:prstGeom>
          <a:solidFill>
            <a:schemeClr val="bg1">
              <a:lumMod val="85000"/>
            </a:schemeClr>
          </a:solidFill>
        </p:spPr>
        <p:txBody>
          <a:bodyPr/>
          <a:lstStyle/>
          <a:p>
            <a:endParaRPr lang="en-US" dirty="0"/>
          </a:p>
        </p:txBody>
      </p:sp>
      <p:sp>
        <p:nvSpPr>
          <p:cNvPr id="7" name="Picture Placeholder 5"/>
          <p:cNvSpPr>
            <a:spLocks noGrp="1"/>
          </p:cNvSpPr>
          <p:nvPr>
            <p:ph type="pic" sz="quarter" idx="20"/>
          </p:nvPr>
        </p:nvSpPr>
        <p:spPr>
          <a:xfrm>
            <a:off x="18398946" y="7234843"/>
            <a:ext cx="4593460" cy="4271587"/>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28776502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4" name="Picture Placeholder 5"/>
          <p:cNvSpPr>
            <a:spLocks noGrp="1"/>
          </p:cNvSpPr>
          <p:nvPr>
            <p:ph type="pic" sz="quarter" idx="12"/>
          </p:nvPr>
        </p:nvSpPr>
        <p:spPr>
          <a:xfrm>
            <a:off x="13214370" y="3448"/>
            <a:ext cx="6249644" cy="13712552"/>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13130220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9" name="Picture Placeholder 5"/>
          <p:cNvSpPr>
            <a:spLocks noGrp="1"/>
          </p:cNvSpPr>
          <p:nvPr>
            <p:ph type="pic" sz="quarter" idx="12"/>
          </p:nvPr>
        </p:nvSpPr>
        <p:spPr>
          <a:xfrm>
            <a:off x="-1" y="0"/>
            <a:ext cx="24382413" cy="7794104"/>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26929618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Picture Placeholder 5"/>
          <p:cNvSpPr>
            <a:spLocks noGrp="1"/>
          </p:cNvSpPr>
          <p:nvPr>
            <p:ph type="pic" sz="quarter" idx="19"/>
          </p:nvPr>
        </p:nvSpPr>
        <p:spPr>
          <a:xfrm>
            <a:off x="3334222" y="5020072"/>
            <a:ext cx="4951664" cy="8695928"/>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19217254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5"/>
          <p:cNvSpPr>
            <a:spLocks noGrp="1"/>
          </p:cNvSpPr>
          <p:nvPr>
            <p:ph type="pic" sz="quarter" idx="19"/>
          </p:nvPr>
        </p:nvSpPr>
        <p:spPr>
          <a:xfrm>
            <a:off x="1390650" y="1241377"/>
            <a:ext cx="6120036" cy="11233248"/>
          </a:xfrm>
          <a:prstGeom prst="rect">
            <a:avLst/>
          </a:prstGeom>
          <a:solidFill>
            <a:schemeClr val="bg1">
              <a:lumMod val="85000"/>
            </a:schemeClr>
          </a:solidFill>
        </p:spPr>
        <p:txBody>
          <a:bodyPr/>
          <a:lstStyle/>
          <a:p>
            <a:endParaRPr lang="en-US" dirty="0"/>
          </a:p>
        </p:txBody>
      </p:sp>
      <p:sp>
        <p:nvSpPr>
          <p:cNvPr id="4" name="Picture Placeholder 5"/>
          <p:cNvSpPr>
            <a:spLocks noGrp="1"/>
          </p:cNvSpPr>
          <p:nvPr>
            <p:ph type="pic" sz="quarter" idx="20"/>
          </p:nvPr>
        </p:nvSpPr>
        <p:spPr>
          <a:xfrm>
            <a:off x="17591088" y="4659"/>
            <a:ext cx="6791325" cy="6838655"/>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3857068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Picture Placeholder 5"/>
          <p:cNvSpPr>
            <a:spLocks noGrp="1"/>
          </p:cNvSpPr>
          <p:nvPr>
            <p:ph type="pic" sz="quarter" idx="19"/>
          </p:nvPr>
        </p:nvSpPr>
        <p:spPr>
          <a:xfrm>
            <a:off x="1894062" y="3113585"/>
            <a:ext cx="6552728" cy="7488832"/>
          </a:xfrm>
          <a:prstGeom prst="rect">
            <a:avLst/>
          </a:prstGeom>
          <a:solidFill>
            <a:schemeClr val="bg1">
              <a:lumMod val="85000"/>
            </a:schemeClr>
          </a:solidFill>
        </p:spPr>
        <p:txBody>
          <a:bodyPr/>
          <a:lstStyle/>
          <a:p>
            <a:endParaRPr lang="en-US" dirty="0"/>
          </a:p>
        </p:txBody>
      </p:sp>
      <p:sp>
        <p:nvSpPr>
          <p:cNvPr id="6" name="Picture Placeholder 5"/>
          <p:cNvSpPr>
            <a:spLocks noGrp="1"/>
          </p:cNvSpPr>
          <p:nvPr>
            <p:ph type="pic" sz="quarter" idx="20"/>
          </p:nvPr>
        </p:nvSpPr>
        <p:spPr>
          <a:xfrm>
            <a:off x="9382893" y="5921896"/>
            <a:ext cx="3744417" cy="6048672"/>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26992249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Picture Placeholder 5"/>
          <p:cNvSpPr>
            <a:spLocks noGrp="1"/>
          </p:cNvSpPr>
          <p:nvPr>
            <p:ph type="pic" sz="quarter" idx="20"/>
          </p:nvPr>
        </p:nvSpPr>
        <p:spPr>
          <a:xfrm>
            <a:off x="10318135" y="3905250"/>
            <a:ext cx="6553590" cy="9810750"/>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360651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9742488" y="3905250"/>
            <a:ext cx="7848600" cy="9810750"/>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8255498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5"/>
          <p:cNvSpPr>
            <a:spLocks noGrp="1"/>
          </p:cNvSpPr>
          <p:nvPr>
            <p:ph type="pic" sz="quarter" idx="20"/>
          </p:nvPr>
        </p:nvSpPr>
        <p:spPr>
          <a:xfrm>
            <a:off x="14999518" y="3905250"/>
            <a:ext cx="6553590" cy="6697166"/>
          </a:xfrm>
          <a:prstGeom prst="rect">
            <a:avLst/>
          </a:prstGeom>
          <a:solidFill>
            <a:schemeClr val="bg1">
              <a:lumMod val="85000"/>
            </a:schemeClr>
          </a:solidFill>
        </p:spPr>
        <p:txBody>
          <a:bodyPr/>
          <a:lstStyle/>
          <a:p>
            <a:endParaRPr lang="en-US" dirty="0"/>
          </a:p>
        </p:txBody>
      </p:sp>
      <p:sp>
        <p:nvSpPr>
          <p:cNvPr id="4" name="Picture Placeholder 5"/>
          <p:cNvSpPr>
            <a:spLocks noGrp="1"/>
          </p:cNvSpPr>
          <p:nvPr>
            <p:ph type="pic" sz="quarter" idx="21"/>
          </p:nvPr>
        </p:nvSpPr>
        <p:spPr>
          <a:xfrm>
            <a:off x="8445928" y="11538520"/>
            <a:ext cx="6553590" cy="2188096"/>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23285909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Picture Placeholder 5"/>
          <p:cNvSpPr>
            <a:spLocks noGrp="1"/>
          </p:cNvSpPr>
          <p:nvPr>
            <p:ph type="pic" sz="quarter" idx="20"/>
          </p:nvPr>
        </p:nvSpPr>
        <p:spPr>
          <a:xfrm>
            <a:off x="0" y="3905250"/>
            <a:ext cx="8446790" cy="9810750"/>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327915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5"/>
          <p:cNvSpPr>
            <a:spLocks noGrp="1"/>
          </p:cNvSpPr>
          <p:nvPr>
            <p:ph type="pic" sz="quarter" idx="20"/>
          </p:nvPr>
        </p:nvSpPr>
        <p:spPr>
          <a:xfrm>
            <a:off x="8446790" y="3151999"/>
            <a:ext cx="7510686" cy="8458529"/>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39039449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Picture Placeholder 5"/>
          <p:cNvSpPr>
            <a:spLocks noGrp="1"/>
          </p:cNvSpPr>
          <p:nvPr>
            <p:ph type="pic" sz="quarter" idx="20"/>
          </p:nvPr>
        </p:nvSpPr>
        <p:spPr>
          <a:xfrm>
            <a:off x="1390650" y="935203"/>
            <a:ext cx="8064252" cy="11826710"/>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8009031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4" name="Picture Placeholder 5"/>
          <p:cNvSpPr>
            <a:spLocks noGrp="1"/>
          </p:cNvSpPr>
          <p:nvPr>
            <p:ph type="pic" sz="quarter" idx="20"/>
          </p:nvPr>
        </p:nvSpPr>
        <p:spPr>
          <a:xfrm>
            <a:off x="2902174" y="2177480"/>
            <a:ext cx="9289826" cy="11538519"/>
          </a:xfrm>
          <a:prstGeom prst="rect">
            <a:avLst/>
          </a:prstGeom>
          <a:solidFill>
            <a:schemeClr val="bg1">
              <a:lumMod val="85000"/>
            </a:schemeClr>
          </a:solidFill>
        </p:spPr>
        <p:txBody>
          <a:bodyPr/>
          <a:lstStyle/>
          <a:p>
            <a:endParaRPr lang="en-US" dirty="0"/>
          </a:p>
        </p:txBody>
      </p:sp>
      <p:sp>
        <p:nvSpPr>
          <p:cNvPr id="8" name="Picture Placeholder 5"/>
          <p:cNvSpPr>
            <a:spLocks noGrp="1"/>
          </p:cNvSpPr>
          <p:nvPr>
            <p:ph type="pic" sz="quarter" idx="21"/>
          </p:nvPr>
        </p:nvSpPr>
        <p:spPr>
          <a:xfrm>
            <a:off x="12190413" y="2177480"/>
            <a:ext cx="9433841" cy="11538520"/>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13151485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3" name="Picture Placeholder 5"/>
          <p:cNvSpPr>
            <a:spLocks noGrp="1"/>
          </p:cNvSpPr>
          <p:nvPr>
            <p:ph type="pic" sz="quarter" idx="21"/>
          </p:nvPr>
        </p:nvSpPr>
        <p:spPr>
          <a:xfrm>
            <a:off x="2750914" y="3905250"/>
            <a:ext cx="14840174" cy="8856663"/>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108096468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3" name="Picture Placeholder 5"/>
          <p:cNvSpPr>
            <a:spLocks noGrp="1"/>
          </p:cNvSpPr>
          <p:nvPr>
            <p:ph type="pic" sz="quarter" idx="21"/>
          </p:nvPr>
        </p:nvSpPr>
        <p:spPr>
          <a:xfrm>
            <a:off x="8446790" y="3905250"/>
            <a:ext cx="7488832" cy="7633270"/>
          </a:xfrm>
          <a:prstGeom prst="rect">
            <a:avLst/>
          </a:prstGeom>
          <a:solidFill>
            <a:schemeClr val="bg1">
              <a:lumMod val="85000"/>
            </a:schemeClr>
          </a:solidFill>
        </p:spPr>
        <p:txBody>
          <a:bodyPr/>
          <a:lstStyle/>
          <a:p>
            <a:endParaRPr lang="en-US" dirty="0"/>
          </a:p>
        </p:txBody>
      </p:sp>
      <p:sp>
        <p:nvSpPr>
          <p:cNvPr id="4" name="Picture Placeholder 5"/>
          <p:cNvSpPr>
            <a:spLocks noGrp="1"/>
          </p:cNvSpPr>
          <p:nvPr>
            <p:ph type="pic" sz="quarter" idx="22"/>
          </p:nvPr>
        </p:nvSpPr>
        <p:spPr>
          <a:xfrm>
            <a:off x="1396970" y="0"/>
            <a:ext cx="5406772" cy="3905250"/>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38212238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5" name="Picture Placeholder 5"/>
          <p:cNvSpPr>
            <a:spLocks noGrp="1"/>
          </p:cNvSpPr>
          <p:nvPr>
            <p:ph type="pic" sz="quarter" idx="21"/>
          </p:nvPr>
        </p:nvSpPr>
        <p:spPr>
          <a:xfrm>
            <a:off x="18815941" y="-12122"/>
            <a:ext cx="5566471" cy="7950242"/>
          </a:xfrm>
          <a:prstGeom prst="rect">
            <a:avLst/>
          </a:prstGeom>
          <a:solidFill>
            <a:schemeClr val="bg1">
              <a:lumMod val="85000"/>
            </a:schemeClr>
          </a:solidFill>
        </p:spPr>
        <p:txBody>
          <a:bodyPr/>
          <a:lstStyle/>
          <a:p>
            <a:endParaRPr lang="en-US" dirty="0"/>
          </a:p>
        </p:txBody>
      </p:sp>
      <p:sp>
        <p:nvSpPr>
          <p:cNvPr id="6" name="Picture Placeholder 5"/>
          <p:cNvSpPr>
            <a:spLocks noGrp="1"/>
          </p:cNvSpPr>
          <p:nvPr>
            <p:ph type="pic" sz="quarter" idx="26"/>
          </p:nvPr>
        </p:nvSpPr>
        <p:spPr>
          <a:xfrm>
            <a:off x="10751046" y="0"/>
            <a:ext cx="7632848" cy="7950242"/>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6322301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5" name="Picture Placeholder 5"/>
          <p:cNvSpPr>
            <a:spLocks noGrp="1"/>
          </p:cNvSpPr>
          <p:nvPr>
            <p:ph type="pic" sz="quarter" idx="26"/>
          </p:nvPr>
        </p:nvSpPr>
        <p:spPr>
          <a:xfrm>
            <a:off x="12187213" y="954087"/>
            <a:ext cx="10804549" cy="11807825"/>
          </a:xfrm>
          <a:prstGeom prst="rect">
            <a:avLst/>
          </a:prstGeom>
          <a:solidFill>
            <a:schemeClr val="bg1">
              <a:lumMod val="85000"/>
            </a:schemeClr>
          </a:solidFill>
        </p:spPr>
        <p:txBody>
          <a:bodyPr/>
          <a:lstStyle/>
          <a:p>
            <a:endParaRPr lang="en-US" dirty="0"/>
          </a:p>
        </p:txBody>
      </p:sp>
      <p:sp>
        <p:nvSpPr>
          <p:cNvPr id="6" name="Picture Placeholder 5"/>
          <p:cNvSpPr>
            <a:spLocks noGrp="1"/>
          </p:cNvSpPr>
          <p:nvPr>
            <p:ph type="pic" sz="quarter" idx="27"/>
          </p:nvPr>
        </p:nvSpPr>
        <p:spPr>
          <a:xfrm>
            <a:off x="10246991" y="2177481"/>
            <a:ext cx="6264695" cy="7633270"/>
          </a:xfrm>
          <a:prstGeom prst="rect">
            <a:avLst/>
          </a:prstGeom>
          <a:solidFill>
            <a:schemeClr val="bg1">
              <a:lumMod val="75000"/>
            </a:schemeClr>
          </a:solidFill>
        </p:spPr>
        <p:txBody>
          <a:bodyPr/>
          <a:lstStyle/>
          <a:p>
            <a:endParaRPr lang="en-US" dirty="0"/>
          </a:p>
        </p:txBody>
      </p:sp>
    </p:spTree>
    <p:extLst>
      <p:ext uri="{BB962C8B-B14F-4D97-AF65-F5344CB8AC3E}">
        <p14:creationId xmlns:p14="http://schemas.microsoft.com/office/powerpoint/2010/main" val="10002874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4" name="Picture Placeholder 5"/>
          <p:cNvSpPr>
            <a:spLocks noGrp="1"/>
          </p:cNvSpPr>
          <p:nvPr>
            <p:ph type="pic" sz="quarter" idx="27"/>
          </p:nvPr>
        </p:nvSpPr>
        <p:spPr>
          <a:xfrm>
            <a:off x="2830166" y="0"/>
            <a:ext cx="8424936" cy="5057801"/>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3266936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2868996" y="2177480"/>
            <a:ext cx="4713698" cy="9465600"/>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24330989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3" name="Picture Placeholder 5"/>
          <p:cNvSpPr>
            <a:spLocks noGrp="1"/>
          </p:cNvSpPr>
          <p:nvPr>
            <p:ph type="pic" sz="quarter" idx="27"/>
          </p:nvPr>
        </p:nvSpPr>
        <p:spPr>
          <a:xfrm>
            <a:off x="14999518" y="3956595"/>
            <a:ext cx="6516006" cy="6645821"/>
          </a:xfrm>
          <a:prstGeom prst="rect">
            <a:avLst/>
          </a:prstGeom>
          <a:solidFill>
            <a:schemeClr val="bg1">
              <a:lumMod val="85000"/>
            </a:schemeClr>
          </a:solidFill>
        </p:spPr>
        <p:txBody>
          <a:bodyPr/>
          <a:lstStyle/>
          <a:p>
            <a:endParaRPr lang="en-US" dirty="0"/>
          </a:p>
        </p:txBody>
      </p:sp>
      <p:sp>
        <p:nvSpPr>
          <p:cNvPr id="10" name="Picture Placeholder 5"/>
          <p:cNvSpPr>
            <a:spLocks noGrp="1"/>
          </p:cNvSpPr>
          <p:nvPr>
            <p:ph type="pic" sz="quarter" idx="28"/>
          </p:nvPr>
        </p:nvSpPr>
        <p:spPr>
          <a:xfrm>
            <a:off x="6797717" y="2826295"/>
            <a:ext cx="5400675" cy="4031705"/>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24834047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7" name="Picture Placeholder 5"/>
          <p:cNvSpPr>
            <a:spLocks noGrp="1"/>
          </p:cNvSpPr>
          <p:nvPr>
            <p:ph type="pic" sz="quarter" idx="28"/>
          </p:nvPr>
        </p:nvSpPr>
        <p:spPr>
          <a:xfrm>
            <a:off x="1397042" y="3905251"/>
            <a:ext cx="5400675" cy="4031704"/>
          </a:xfrm>
          <a:prstGeom prst="rect">
            <a:avLst/>
          </a:prstGeom>
          <a:solidFill>
            <a:schemeClr val="bg1">
              <a:lumMod val="85000"/>
            </a:schemeClr>
          </a:solidFill>
        </p:spPr>
        <p:txBody>
          <a:bodyPr/>
          <a:lstStyle/>
          <a:p>
            <a:endParaRPr lang="en-US" dirty="0"/>
          </a:p>
        </p:txBody>
      </p:sp>
      <p:sp>
        <p:nvSpPr>
          <p:cNvPr id="8" name="Picture Placeholder 5"/>
          <p:cNvSpPr>
            <a:spLocks noGrp="1"/>
          </p:cNvSpPr>
          <p:nvPr>
            <p:ph type="pic" sz="quarter" idx="29"/>
          </p:nvPr>
        </p:nvSpPr>
        <p:spPr>
          <a:xfrm>
            <a:off x="5638478" y="6858000"/>
            <a:ext cx="5400675" cy="4031705"/>
          </a:xfrm>
          <a:prstGeom prst="rect">
            <a:avLst/>
          </a:prstGeom>
          <a:solidFill>
            <a:schemeClr val="bg1">
              <a:lumMod val="75000"/>
            </a:schemeClr>
          </a:solidFill>
        </p:spPr>
        <p:txBody>
          <a:bodyPr/>
          <a:lstStyle/>
          <a:p>
            <a:endParaRPr lang="en-US" dirty="0"/>
          </a:p>
        </p:txBody>
      </p:sp>
    </p:spTree>
    <p:extLst>
      <p:ext uri="{BB962C8B-B14F-4D97-AF65-F5344CB8AC3E}">
        <p14:creationId xmlns:p14="http://schemas.microsoft.com/office/powerpoint/2010/main" val="40315651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3" name="Picture Placeholder 5"/>
          <p:cNvSpPr>
            <a:spLocks noGrp="1"/>
          </p:cNvSpPr>
          <p:nvPr>
            <p:ph type="pic" sz="quarter" idx="28"/>
          </p:nvPr>
        </p:nvSpPr>
        <p:spPr>
          <a:xfrm>
            <a:off x="1397042" y="954088"/>
            <a:ext cx="9930068" cy="3743672"/>
          </a:xfrm>
          <a:prstGeom prst="rect">
            <a:avLst/>
          </a:prstGeom>
          <a:solidFill>
            <a:schemeClr val="bg1">
              <a:lumMod val="85000"/>
            </a:schemeClr>
          </a:solidFill>
        </p:spPr>
        <p:txBody>
          <a:bodyPr/>
          <a:lstStyle/>
          <a:p>
            <a:endParaRPr lang="en-US" dirty="0"/>
          </a:p>
        </p:txBody>
      </p:sp>
      <p:sp>
        <p:nvSpPr>
          <p:cNvPr id="4" name="Picture Placeholder 5"/>
          <p:cNvSpPr>
            <a:spLocks noGrp="1"/>
          </p:cNvSpPr>
          <p:nvPr>
            <p:ph type="pic" sz="quarter" idx="29"/>
          </p:nvPr>
        </p:nvSpPr>
        <p:spPr>
          <a:xfrm>
            <a:off x="13061695" y="954088"/>
            <a:ext cx="9930068" cy="3743672"/>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3435276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Picture Placeholder 5"/>
          <p:cNvSpPr>
            <a:spLocks noGrp="1"/>
          </p:cNvSpPr>
          <p:nvPr>
            <p:ph type="pic" sz="quarter" idx="29"/>
          </p:nvPr>
        </p:nvSpPr>
        <p:spPr>
          <a:xfrm>
            <a:off x="6791729" y="3299516"/>
            <a:ext cx="8207789" cy="9462398"/>
          </a:xfrm>
          <a:prstGeom prst="rect">
            <a:avLst/>
          </a:prstGeom>
          <a:solidFill>
            <a:schemeClr val="bg1">
              <a:lumMod val="85000"/>
            </a:schemeClr>
          </a:solidFill>
        </p:spPr>
        <p:txBody>
          <a:bodyPr/>
          <a:lstStyle/>
          <a:p>
            <a:endParaRPr lang="en-US" dirty="0"/>
          </a:p>
        </p:txBody>
      </p:sp>
      <p:sp>
        <p:nvSpPr>
          <p:cNvPr id="5" name="Picture Placeholder 5"/>
          <p:cNvSpPr>
            <a:spLocks noGrp="1"/>
          </p:cNvSpPr>
          <p:nvPr>
            <p:ph type="pic" sz="quarter" idx="30"/>
          </p:nvPr>
        </p:nvSpPr>
        <p:spPr>
          <a:xfrm>
            <a:off x="0" y="3299516"/>
            <a:ext cx="6252302" cy="9457914"/>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148432230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5"/>
          <p:cNvSpPr>
            <a:spLocks noGrp="1"/>
          </p:cNvSpPr>
          <p:nvPr>
            <p:ph type="pic" sz="quarter" idx="29"/>
          </p:nvPr>
        </p:nvSpPr>
        <p:spPr>
          <a:xfrm>
            <a:off x="15071526" y="-1"/>
            <a:ext cx="9310887" cy="12761913"/>
          </a:xfrm>
          <a:prstGeom prst="rect">
            <a:avLst/>
          </a:prstGeom>
          <a:solidFill>
            <a:schemeClr val="bg1">
              <a:lumMod val="85000"/>
            </a:schemeClr>
          </a:solidFill>
        </p:spPr>
        <p:txBody>
          <a:bodyPr/>
          <a:lstStyle/>
          <a:p>
            <a:endParaRPr lang="en-US" dirty="0"/>
          </a:p>
        </p:txBody>
      </p:sp>
      <p:sp>
        <p:nvSpPr>
          <p:cNvPr id="4" name="Picture Placeholder 5"/>
          <p:cNvSpPr>
            <a:spLocks noGrp="1"/>
          </p:cNvSpPr>
          <p:nvPr>
            <p:ph type="pic" sz="quarter" idx="30"/>
          </p:nvPr>
        </p:nvSpPr>
        <p:spPr>
          <a:xfrm>
            <a:off x="12192000" y="3905251"/>
            <a:ext cx="5399088" cy="8856662"/>
          </a:xfrm>
          <a:prstGeom prst="rect">
            <a:avLst/>
          </a:prstGeom>
          <a:solidFill>
            <a:schemeClr val="bg1">
              <a:lumMod val="75000"/>
            </a:schemeClr>
          </a:solidFill>
        </p:spPr>
        <p:txBody>
          <a:bodyPr/>
          <a:lstStyle/>
          <a:p>
            <a:endParaRPr lang="en-US" dirty="0"/>
          </a:p>
        </p:txBody>
      </p:sp>
    </p:spTree>
    <p:extLst>
      <p:ext uri="{BB962C8B-B14F-4D97-AF65-F5344CB8AC3E}">
        <p14:creationId xmlns:p14="http://schemas.microsoft.com/office/powerpoint/2010/main" val="33676576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Picture Placeholder 5"/>
          <p:cNvSpPr>
            <a:spLocks noGrp="1"/>
          </p:cNvSpPr>
          <p:nvPr>
            <p:ph type="pic" sz="quarter" idx="32"/>
          </p:nvPr>
        </p:nvSpPr>
        <p:spPr>
          <a:xfrm>
            <a:off x="1473682" y="2465419"/>
            <a:ext cx="5545410" cy="4529903"/>
          </a:xfrm>
          <a:prstGeom prst="rect">
            <a:avLst/>
          </a:prstGeom>
          <a:solidFill>
            <a:schemeClr val="bg1">
              <a:lumMod val="85000"/>
            </a:schemeClr>
          </a:solidFill>
        </p:spPr>
        <p:txBody>
          <a:bodyPr/>
          <a:lstStyle/>
          <a:p>
            <a:endParaRPr lang="en-US" dirty="0"/>
          </a:p>
        </p:txBody>
      </p:sp>
      <p:sp>
        <p:nvSpPr>
          <p:cNvPr id="3" name="Picture Placeholder 5"/>
          <p:cNvSpPr>
            <a:spLocks noGrp="1"/>
          </p:cNvSpPr>
          <p:nvPr>
            <p:ph type="pic" sz="quarter" idx="30"/>
          </p:nvPr>
        </p:nvSpPr>
        <p:spPr>
          <a:xfrm>
            <a:off x="6085577" y="5273731"/>
            <a:ext cx="5616624" cy="4680613"/>
          </a:xfrm>
          <a:prstGeom prst="rect">
            <a:avLst/>
          </a:prstGeom>
          <a:solidFill>
            <a:schemeClr val="bg1">
              <a:lumMod val="75000"/>
            </a:schemeClr>
          </a:solidFill>
        </p:spPr>
        <p:txBody>
          <a:bodyPr/>
          <a:lstStyle/>
          <a:p>
            <a:endParaRPr lang="en-US" dirty="0"/>
          </a:p>
        </p:txBody>
      </p:sp>
      <p:sp>
        <p:nvSpPr>
          <p:cNvPr id="4" name="Picture Placeholder 5"/>
          <p:cNvSpPr>
            <a:spLocks noGrp="1"/>
          </p:cNvSpPr>
          <p:nvPr>
            <p:ph type="pic" sz="quarter" idx="31"/>
          </p:nvPr>
        </p:nvSpPr>
        <p:spPr>
          <a:xfrm>
            <a:off x="10766891" y="8082136"/>
            <a:ext cx="5615830" cy="4680520"/>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137864123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3" name="Picture Placeholder 5"/>
          <p:cNvSpPr>
            <a:spLocks noGrp="1"/>
          </p:cNvSpPr>
          <p:nvPr>
            <p:ph type="pic" sz="quarter" idx="32"/>
          </p:nvPr>
        </p:nvSpPr>
        <p:spPr>
          <a:xfrm>
            <a:off x="13616076" y="3905250"/>
            <a:ext cx="10774159" cy="8856663"/>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38158524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Picture Placeholder 5"/>
          <p:cNvSpPr>
            <a:spLocks noGrp="1"/>
          </p:cNvSpPr>
          <p:nvPr>
            <p:ph type="pic" sz="quarter" idx="32"/>
          </p:nvPr>
        </p:nvSpPr>
        <p:spPr>
          <a:xfrm>
            <a:off x="12835036" y="3114006"/>
            <a:ext cx="8585114" cy="5905499"/>
          </a:xfrm>
          <a:prstGeom prst="rect">
            <a:avLst/>
          </a:prstGeom>
          <a:solidFill>
            <a:schemeClr val="bg1">
              <a:lumMod val="85000"/>
            </a:schemeClr>
          </a:solidFill>
        </p:spPr>
        <p:txBody>
          <a:bodyPr/>
          <a:lstStyle/>
          <a:p>
            <a:endParaRPr lang="en-US" dirty="0"/>
          </a:p>
        </p:txBody>
      </p:sp>
      <p:sp>
        <p:nvSpPr>
          <p:cNvPr id="4" name="Picture Placeholder 5"/>
          <p:cNvSpPr>
            <a:spLocks noGrp="1"/>
          </p:cNvSpPr>
          <p:nvPr>
            <p:ph type="pic" sz="quarter" idx="33"/>
          </p:nvPr>
        </p:nvSpPr>
        <p:spPr>
          <a:xfrm>
            <a:off x="2974182" y="3114005"/>
            <a:ext cx="8585114" cy="5905500"/>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14350552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Picture Placeholder 5"/>
          <p:cNvSpPr>
            <a:spLocks noGrp="1"/>
          </p:cNvSpPr>
          <p:nvPr>
            <p:ph type="pic" sz="quarter" idx="32"/>
          </p:nvPr>
        </p:nvSpPr>
        <p:spPr>
          <a:xfrm>
            <a:off x="5206430" y="0"/>
            <a:ext cx="9505056" cy="9323076"/>
          </a:xfrm>
          <a:prstGeom prst="rect">
            <a:avLst/>
          </a:prstGeom>
          <a:solidFill>
            <a:schemeClr val="bg1">
              <a:lumMod val="85000"/>
            </a:schemeClr>
          </a:solidFill>
        </p:spPr>
        <p:txBody>
          <a:bodyPr/>
          <a:lstStyle/>
          <a:p>
            <a:endParaRPr lang="en-US" dirty="0"/>
          </a:p>
        </p:txBody>
      </p:sp>
      <p:sp>
        <p:nvSpPr>
          <p:cNvPr id="4" name="Picture Placeholder 5"/>
          <p:cNvSpPr>
            <a:spLocks noGrp="1"/>
          </p:cNvSpPr>
          <p:nvPr>
            <p:ph type="pic" sz="quarter" idx="33"/>
          </p:nvPr>
        </p:nvSpPr>
        <p:spPr>
          <a:xfrm>
            <a:off x="10856" y="9323076"/>
            <a:ext cx="5195574" cy="4392924"/>
          </a:xfrm>
          <a:prstGeom prst="rect">
            <a:avLst/>
          </a:prstGeom>
          <a:solidFill>
            <a:schemeClr val="bg1">
              <a:lumMod val="85000"/>
            </a:schemeClr>
          </a:solidFill>
        </p:spPr>
        <p:txBody>
          <a:bodyPr/>
          <a:lstStyle/>
          <a:p>
            <a:endParaRPr lang="en-US" dirty="0"/>
          </a:p>
        </p:txBody>
      </p:sp>
      <p:sp>
        <p:nvSpPr>
          <p:cNvPr id="7" name="Picture Placeholder 5"/>
          <p:cNvSpPr>
            <a:spLocks noGrp="1"/>
          </p:cNvSpPr>
          <p:nvPr>
            <p:ph type="pic" sz="quarter" idx="34"/>
          </p:nvPr>
        </p:nvSpPr>
        <p:spPr>
          <a:xfrm>
            <a:off x="6791325" y="7866112"/>
            <a:ext cx="6371629" cy="4859166"/>
          </a:xfrm>
          <a:prstGeom prst="rect">
            <a:avLst/>
          </a:prstGeom>
          <a:solidFill>
            <a:schemeClr val="bg1">
              <a:lumMod val="75000"/>
            </a:schemeClr>
          </a:solidFill>
        </p:spPr>
        <p:txBody>
          <a:bodyPr/>
          <a:lstStyle/>
          <a:p>
            <a:endParaRPr lang="en-US" dirty="0"/>
          </a:p>
        </p:txBody>
      </p:sp>
      <p:sp>
        <p:nvSpPr>
          <p:cNvPr id="8" name="Picture Placeholder 5"/>
          <p:cNvSpPr>
            <a:spLocks noGrp="1"/>
          </p:cNvSpPr>
          <p:nvPr>
            <p:ph type="pic" sz="quarter" idx="35"/>
          </p:nvPr>
        </p:nvSpPr>
        <p:spPr>
          <a:xfrm>
            <a:off x="21302394" y="4428417"/>
            <a:ext cx="3080019" cy="4859166"/>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82331997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5"/>
          <p:cNvSpPr>
            <a:spLocks noGrp="1"/>
          </p:cNvSpPr>
          <p:nvPr>
            <p:ph type="pic" sz="quarter" idx="32"/>
          </p:nvPr>
        </p:nvSpPr>
        <p:spPr>
          <a:xfrm>
            <a:off x="0" y="4841776"/>
            <a:ext cx="17579266" cy="4608723"/>
          </a:xfrm>
          <a:prstGeom prst="rect">
            <a:avLst/>
          </a:prstGeom>
          <a:solidFill>
            <a:schemeClr val="bg1">
              <a:lumMod val="85000"/>
            </a:schemeClr>
          </a:solidFill>
        </p:spPr>
        <p:txBody>
          <a:bodyPr/>
          <a:lstStyle/>
          <a:p>
            <a:endParaRPr lang="en-US" dirty="0"/>
          </a:p>
        </p:txBody>
      </p:sp>
      <p:sp>
        <p:nvSpPr>
          <p:cNvPr id="9" name="Picture Placeholder 5"/>
          <p:cNvSpPr>
            <a:spLocks noGrp="1"/>
          </p:cNvSpPr>
          <p:nvPr>
            <p:ph type="pic" sz="quarter" idx="37"/>
          </p:nvPr>
        </p:nvSpPr>
        <p:spPr>
          <a:xfrm>
            <a:off x="8377516" y="1008113"/>
            <a:ext cx="7558106" cy="7794103"/>
          </a:xfrm>
          <a:prstGeom prst="rect">
            <a:avLst/>
          </a:prstGeom>
          <a:solidFill>
            <a:schemeClr val="bg1">
              <a:lumMod val="75000"/>
            </a:schemeClr>
          </a:solidFill>
        </p:spPr>
        <p:txBody>
          <a:bodyPr/>
          <a:lstStyle/>
          <a:p>
            <a:endParaRPr lang="en-US" dirty="0"/>
          </a:p>
        </p:txBody>
      </p:sp>
    </p:spTree>
    <p:extLst>
      <p:ext uri="{BB962C8B-B14F-4D97-AF65-F5344CB8AC3E}">
        <p14:creationId xmlns:p14="http://schemas.microsoft.com/office/powerpoint/2010/main" val="194472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Picture Placeholder 5"/>
          <p:cNvSpPr>
            <a:spLocks noGrp="1"/>
          </p:cNvSpPr>
          <p:nvPr>
            <p:ph type="pic" sz="quarter" idx="10"/>
          </p:nvPr>
        </p:nvSpPr>
        <p:spPr>
          <a:xfrm>
            <a:off x="9835150" y="1889448"/>
            <a:ext cx="6172479" cy="9465600"/>
          </a:xfrm>
          <a:prstGeom prst="rect">
            <a:avLst/>
          </a:prstGeom>
          <a:solidFill>
            <a:schemeClr val="bg1">
              <a:lumMod val="85000"/>
            </a:schemeClr>
          </a:solidFill>
        </p:spPr>
        <p:txBody>
          <a:bodyPr/>
          <a:lstStyle/>
          <a:p>
            <a:endParaRPr lang="en-US" dirty="0"/>
          </a:p>
        </p:txBody>
      </p:sp>
      <p:sp>
        <p:nvSpPr>
          <p:cNvPr id="4" name="Picture Placeholder 5"/>
          <p:cNvSpPr>
            <a:spLocks noGrp="1"/>
          </p:cNvSpPr>
          <p:nvPr>
            <p:ph type="pic" sz="quarter" idx="11"/>
          </p:nvPr>
        </p:nvSpPr>
        <p:spPr>
          <a:xfrm>
            <a:off x="14927511" y="8802216"/>
            <a:ext cx="5688632" cy="4568634"/>
          </a:xfrm>
          <a:prstGeom prst="rect">
            <a:avLst/>
          </a:prstGeom>
          <a:solidFill>
            <a:schemeClr val="bg1">
              <a:lumMod val="85000"/>
            </a:schemeClr>
          </a:solidFill>
          <a:ln>
            <a:solidFill>
              <a:schemeClr val="bg1">
                <a:lumMod val="85000"/>
              </a:schemeClr>
            </a:solidFill>
          </a:ln>
        </p:spPr>
        <p:txBody>
          <a:bodyPr/>
          <a:lstStyle/>
          <a:p>
            <a:endParaRPr lang="en-US" dirty="0"/>
          </a:p>
        </p:txBody>
      </p:sp>
    </p:spTree>
    <p:extLst>
      <p:ext uri="{BB962C8B-B14F-4D97-AF65-F5344CB8AC3E}">
        <p14:creationId xmlns:p14="http://schemas.microsoft.com/office/powerpoint/2010/main" val="398427036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500190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5"/>
          <p:cNvSpPr>
            <a:spLocks noGrp="1"/>
          </p:cNvSpPr>
          <p:nvPr>
            <p:ph type="pic" sz="quarter" idx="37"/>
          </p:nvPr>
        </p:nvSpPr>
        <p:spPr>
          <a:xfrm>
            <a:off x="-1" y="0"/>
            <a:ext cx="24382413" cy="13716000"/>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373014509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Picture Placeholder 5"/>
          <p:cNvSpPr>
            <a:spLocks noGrp="1"/>
          </p:cNvSpPr>
          <p:nvPr>
            <p:ph type="pic" sz="quarter" idx="37"/>
          </p:nvPr>
        </p:nvSpPr>
        <p:spPr>
          <a:xfrm>
            <a:off x="11831166" y="1745432"/>
            <a:ext cx="9360321" cy="10153128"/>
          </a:xfrm>
          <a:prstGeom prst="rect">
            <a:avLst/>
          </a:prstGeom>
          <a:solidFill>
            <a:schemeClr val="bg1">
              <a:lumMod val="85000"/>
            </a:schemeClr>
          </a:solidFill>
        </p:spPr>
        <p:txBody>
          <a:bodyPr/>
          <a:lstStyle/>
          <a:p>
            <a:endParaRPr lang="en-US" dirty="0"/>
          </a:p>
        </p:txBody>
      </p:sp>
      <p:sp>
        <p:nvSpPr>
          <p:cNvPr id="4" name="Picture Placeholder 5"/>
          <p:cNvSpPr>
            <a:spLocks noGrp="1"/>
          </p:cNvSpPr>
          <p:nvPr>
            <p:ph type="pic" sz="quarter" idx="38"/>
          </p:nvPr>
        </p:nvSpPr>
        <p:spPr>
          <a:xfrm>
            <a:off x="-21300" y="0"/>
            <a:ext cx="4435641" cy="13716000"/>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41428895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5"/>
          <p:cNvSpPr>
            <a:spLocks noGrp="1"/>
          </p:cNvSpPr>
          <p:nvPr>
            <p:ph type="pic" sz="quarter" idx="37"/>
          </p:nvPr>
        </p:nvSpPr>
        <p:spPr>
          <a:xfrm>
            <a:off x="3766270" y="1565783"/>
            <a:ext cx="7520565" cy="10584433"/>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246802294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3" name="Picture Placeholder 5"/>
          <p:cNvSpPr>
            <a:spLocks noGrp="1"/>
          </p:cNvSpPr>
          <p:nvPr>
            <p:ph type="pic" sz="quarter" idx="37"/>
          </p:nvPr>
        </p:nvSpPr>
        <p:spPr>
          <a:xfrm>
            <a:off x="7078638" y="5222299"/>
            <a:ext cx="5400599" cy="7515369"/>
          </a:xfrm>
          <a:prstGeom prst="rect">
            <a:avLst/>
          </a:prstGeom>
          <a:solidFill>
            <a:schemeClr val="bg1">
              <a:lumMod val="85000"/>
            </a:schemeClr>
          </a:solidFill>
        </p:spPr>
        <p:txBody>
          <a:bodyPr/>
          <a:lstStyle/>
          <a:p>
            <a:endParaRPr lang="en-US" dirty="0"/>
          </a:p>
        </p:txBody>
      </p:sp>
      <p:sp>
        <p:nvSpPr>
          <p:cNvPr id="4" name="Picture Placeholder 5"/>
          <p:cNvSpPr>
            <a:spLocks noGrp="1"/>
          </p:cNvSpPr>
          <p:nvPr>
            <p:ph type="pic" sz="quarter" idx="38"/>
          </p:nvPr>
        </p:nvSpPr>
        <p:spPr>
          <a:xfrm>
            <a:off x="1390649" y="5222300"/>
            <a:ext cx="5400599" cy="7515369"/>
          </a:xfrm>
          <a:prstGeom prst="rect">
            <a:avLst/>
          </a:prstGeom>
          <a:solidFill>
            <a:schemeClr val="bg1">
              <a:lumMod val="85000"/>
            </a:schemeClr>
          </a:solidFill>
        </p:spPr>
        <p:txBody>
          <a:bodyPr/>
          <a:lstStyle/>
          <a:p>
            <a:endParaRPr lang="en-US" dirty="0"/>
          </a:p>
        </p:txBody>
      </p:sp>
      <p:sp>
        <p:nvSpPr>
          <p:cNvPr id="6" name="Picture Placeholder 5"/>
          <p:cNvSpPr>
            <a:spLocks noGrp="1"/>
          </p:cNvSpPr>
          <p:nvPr>
            <p:ph type="pic" sz="quarter" idx="39"/>
          </p:nvPr>
        </p:nvSpPr>
        <p:spPr>
          <a:xfrm>
            <a:off x="7078638" y="0"/>
            <a:ext cx="5400599" cy="2681536"/>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104337223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3" name="Picture Placeholder 5"/>
          <p:cNvSpPr>
            <a:spLocks noGrp="1"/>
          </p:cNvSpPr>
          <p:nvPr>
            <p:ph type="pic" sz="quarter" idx="37"/>
          </p:nvPr>
        </p:nvSpPr>
        <p:spPr>
          <a:xfrm>
            <a:off x="13199318" y="948073"/>
            <a:ext cx="5760640" cy="5885574"/>
          </a:xfrm>
          <a:prstGeom prst="rect">
            <a:avLst/>
          </a:prstGeom>
          <a:solidFill>
            <a:schemeClr val="bg1">
              <a:lumMod val="85000"/>
            </a:schemeClr>
          </a:solidFill>
        </p:spPr>
        <p:txBody>
          <a:bodyPr/>
          <a:lstStyle/>
          <a:p>
            <a:endParaRPr lang="en-US" dirty="0"/>
          </a:p>
        </p:txBody>
      </p:sp>
      <p:sp>
        <p:nvSpPr>
          <p:cNvPr id="7" name="Picture Placeholder 5"/>
          <p:cNvSpPr>
            <a:spLocks noGrp="1"/>
          </p:cNvSpPr>
          <p:nvPr>
            <p:ph type="pic" sz="quarter" idx="40"/>
          </p:nvPr>
        </p:nvSpPr>
        <p:spPr>
          <a:xfrm>
            <a:off x="-13461" y="3925176"/>
            <a:ext cx="5760640" cy="9790824"/>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102185047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7834360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3" name="Picture Placeholder 5"/>
          <p:cNvSpPr>
            <a:spLocks noGrp="1"/>
          </p:cNvSpPr>
          <p:nvPr>
            <p:ph type="pic" sz="quarter" idx="37"/>
          </p:nvPr>
        </p:nvSpPr>
        <p:spPr>
          <a:xfrm>
            <a:off x="-1" y="10530408"/>
            <a:ext cx="24382413" cy="3185592"/>
          </a:xfrm>
          <a:prstGeom prst="rect">
            <a:avLst/>
          </a:prstGeom>
          <a:solidFill>
            <a:schemeClr val="bg1">
              <a:lumMod val="85000"/>
            </a:schemeClr>
          </a:solidFill>
        </p:spPr>
        <p:txBody>
          <a:bodyPr/>
          <a:lstStyle/>
          <a:p>
            <a:endParaRPr lang="en-US" dirty="0"/>
          </a:p>
        </p:txBody>
      </p:sp>
      <p:sp>
        <p:nvSpPr>
          <p:cNvPr id="4" name="Picture Placeholder 5"/>
          <p:cNvSpPr>
            <a:spLocks noGrp="1"/>
          </p:cNvSpPr>
          <p:nvPr>
            <p:ph type="pic" sz="quarter" idx="38"/>
          </p:nvPr>
        </p:nvSpPr>
        <p:spPr>
          <a:xfrm>
            <a:off x="13127310" y="6220517"/>
            <a:ext cx="5760640" cy="5625244"/>
          </a:xfrm>
          <a:prstGeom prst="rect">
            <a:avLst/>
          </a:prstGeom>
          <a:solidFill>
            <a:schemeClr val="bg1">
              <a:lumMod val="75000"/>
            </a:schemeClr>
          </a:solidFill>
        </p:spPr>
        <p:txBody>
          <a:bodyPr/>
          <a:lstStyle/>
          <a:p>
            <a:endParaRPr lang="en-US" dirty="0"/>
          </a:p>
        </p:txBody>
      </p:sp>
    </p:spTree>
    <p:extLst>
      <p:ext uri="{BB962C8B-B14F-4D97-AF65-F5344CB8AC3E}">
        <p14:creationId xmlns:p14="http://schemas.microsoft.com/office/powerpoint/2010/main" val="231466270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077BE37-D60F-7045-839A-94B652AC5CA0}"/>
              </a:ext>
            </a:extLst>
          </p:cNvPr>
          <p:cNvPicPr>
            <a:picLocks noChangeAspect="1"/>
          </p:cNvPicPr>
          <p:nvPr userDrawn="1"/>
        </p:nvPicPr>
        <p:blipFill>
          <a:blip r:embed="rId2"/>
          <a:stretch>
            <a:fillRect/>
          </a:stretch>
        </p:blipFill>
        <p:spPr>
          <a:xfrm>
            <a:off x="16151646" y="1483811"/>
            <a:ext cx="5231111" cy="11003372"/>
          </a:xfrm>
          <a:prstGeom prst="rect">
            <a:avLst/>
          </a:prstGeom>
        </p:spPr>
      </p:pic>
      <p:sp>
        <p:nvSpPr>
          <p:cNvPr id="5" name="Picture Placeholder 15">
            <a:extLst>
              <a:ext uri="{FF2B5EF4-FFF2-40B4-BE49-F238E27FC236}">
                <a16:creationId xmlns:a16="http://schemas.microsoft.com/office/drawing/2014/main" id="{75477998-CC20-2E48-9DBD-4821FC18B42A}"/>
              </a:ext>
            </a:extLst>
          </p:cNvPr>
          <p:cNvSpPr>
            <a:spLocks noGrp="1"/>
          </p:cNvSpPr>
          <p:nvPr>
            <p:ph type="pic" sz="quarter" idx="10"/>
          </p:nvPr>
        </p:nvSpPr>
        <p:spPr>
          <a:xfrm>
            <a:off x="16386903" y="1880743"/>
            <a:ext cx="4760854" cy="10209507"/>
          </a:xfrm>
          <a:custGeom>
            <a:avLst/>
            <a:gdLst>
              <a:gd name="connsiteX0" fmla="*/ 237586 w 2016000"/>
              <a:gd name="connsiteY0" fmla="*/ 0 h 4464496"/>
              <a:gd name="connsiteX1" fmla="*/ 683964 w 2016000"/>
              <a:gd name="connsiteY1" fmla="*/ 0 h 4464496"/>
              <a:gd name="connsiteX2" fmla="*/ 683964 w 2016000"/>
              <a:gd name="connsiteY2" fmla="*/ 69215 h 4464496"/>
              <a:gd name="connsiteX3" fmla="*/ 712209 w 2016000"/>
              <a:gd name="connsiteY3" fmla="*/ 97460 h 4464496"/>
              <a:gd name="connsiteX4" fmla="*/ 1303791 w 2016000"/>
              <a:gd name="connsiteY4" fmla="*/ 97460 h 4464496"/>
              <a:gd name="connsiteX5" fmla="*/ 1332036 w 2016000"/>
              <a:gd name="connsiteY5" fmla="*/ 69215 h 4464496"/>
              <a:gd name="connsiteX6" fmla="*/ 1332036 w 2016000"/>
              <a:gd name="connsiteY6" fmla="*/ 0 h 4464496"/>
              <a:gd name="connsiteX7" fmla="*/ 1778414 w 2016000"/>
              <a:gd name="connsiteY7" fmla="*/ 0 h 4464496"/>
              <a:gd name="connsiteX8" fmla="*/ 2016000 w 2016000"/>
              <a:gd name="connsiteY8" fmla="*/ 237586 h 4464496"/>
              <a:gd name="connsiteX9" fmla="*/ 2016000 w 2016000"/>
              <a:gd name="connsiteY9" fmla="*/ 4226910 h 4464496"/>
              <a:gd name="connsiteX10" fmla="*/ 1778414 w 2016000"/>
              <a:gd name="connsiteY10" fmla="*/ 4464496 h 4464496"/>
              <a:gd name="connsiteX11" fmla="*/ 237586 w 2016000"/>
              <a:gd name="connsiteY11" fmla="*/ 4464496 h 4464496"/>
              <a:gd name="connsiteX12" fmla="*/ 0 w 2016000"/>
              <a:gd name="connsiteY12" fmla="*/ 4226910 h 4464496"/>
              <a:gd name="connsiteX13" fmla="*/ 0 w 2016000"/>
              <a:gd name="connsiteY13" fmla="*/ 237586 h 4464496"/>
              <a:gd name="connsiteX14" fmla="*/ 237586 w 2016000"/>
              <a:gd name="connsiteY14" fmla="*/ 0 h 4464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016000" h="4464496">
                <a:moveTo>
                  <a:pt x="237586" y="0"/>
                </a:moveTo>
                <a:lnTo>
                  <a:pt x="683964" y="0"/>
                </a:lnTo>
                <a:lnTo>
                  <a:pt x="683964" y="69215"/>
                </a:lnTo>
                <a:cubicBezTo>
                  <a:pt x="683964" y="84814"/>
                  <a:pt x="696610" y="97460"/>
                  <a:pt x="712209" y="97460"/>
                </a:cubicBezTo>
                <a:lnTo>
                  <a:pt x="1303791" y="97460"/>
                </a:lnTo>
                <a:cubicBezTo>
                  <a:pt x="1319390" y="97460"/>
                  <a:pt x="1332036" y="84814"/>
                  <a:pt x="1332036" y="69215"/>
                </a:cubicBezTo>
                <a:lnTo>
                  <a:pt x="1332036" y="0"/>
                </a:lnTo>
                <a:lnTo>
                  <a:pt x="1778414" y="0"/>
                </a:lnTo>
                <a:cubicBezTo>
                  <a:pt x="1909629" y="0"/>
                  <a:pt x="2016000" y="106371"/>
                  <a:pt x="2016000" y="237586"/>
                </a:cubicBezTo>
                <a:lnTo>
                  <a:pt x="2016000" y="4226910"/>
                </a:lnTo>
                <a:cubicBezTo>
                  <a:pt x="2016000" y="4358125"/>
                  <a:pt x="1909629" y="4464496"/>
                  <a:pt x="1778414" y="4464496"/>
                </a:cubicBezTo>
                <a:lnTo>
                  <a:pt x="237586" y="4464496"/>
                </a:lnTo>
                <a:cubicBezTo>
                  <a:pt x="106371" y="4464496"/>
                  <a:pt x="0" y="4358125"/>
                  <a:pt x="0" y="4226910"/>
                </a:cubicBezTo>
                <a:lnTo>
                  <a:pt x="0" y="237586"/>
                </a:lnTo>
                <a:cubicBezTo>
                  <a:pt x="0" y="106371"/>
                  <a:pt x="106371" y="0"/>
                  <a:pt x="237586" y="0"/>
                </a:cubicBezTo>
                <a:close/>
              </a:path>
            </a:pathLst>
          </a:custGeom>
          <a:solidFill>
            <a:schemeClr val="bg1">
              <a:lumMod val="50000"/>
            </a:schemeClr>
          </a:solidFill>
        </p:spPr>
        <p:txBody>
          <a:bodyPr wrap="square">
            <a:noAutofit/>
          </a:bodyPr>
          <a:lstStyle/>
          <a:p>
            <a:endParaRPr lang="en-US"/>
          </a:p>
        </p:txBody>
      </p:sp>
    </p:spTree>
    <p:extLst>
      <p:ext uri="{BB962C8B-B14F-4D97-AF65-F5344CB8AC3E}">
        <p14:creationId xmlns:p14="http://schemas.microsoft.com/office/powerpoint/2010/main" val="161637293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0E2F597-6D33-954B-8165-110BDDA3EC5B}"/>
              </a:ext>
            </a:extLst>
          </p:cNvPr>
          <p:cNvPicPr>
            <a:picLocks noChangeAspect="1"/>
          </p:cNvPicPr>
          <p:nvPr userDrawn="1"/>
        </p:nvPicPr>
        <p:blipFill>
          <a:blip r:embed="rId2"/>
          <a:stretch>
            <a:fillRect/>
          </a:stretch>
        </p:blipFill>
        <p:spPr>
          <a:xfrm>
            <a:off x="-3489153" y="2753544"/>
            <a:ext cx="10303549" cy="8280851"/>
          </a:xfrm>
          <a:prstGeom prst="rect">
            <a:avLst/>
          </a:prstGeom>
        </p:spPr>
      </p:pic>
      <p:sp>
        <p:nvSpPr>
          <p:cNvPr id="4" name="Picture Placeholder 3">
            <a:extLst>
              <a:ext uri="{FF2B5EF4-FFF2-40B4-BE49-F238E27FC236}">
                <a16:creationId xmlns:a16="http://schemas.microsoft.com/office/drawing/2014/main" id="{B5948D0D-6155-5040-BCA6-C77F30FEF145}"/>
              </a:ext>
            </a:extLst>
          </p:cNvPr>
          <p:cNvSpPr>
            <a:spLocks noGrp="1"/>
          </p:cNvSpPr>
          <p:nvPr>
            <p:ph type="pic" sz="quarter" idx="10"/>
          </p:nvPr>
        </p:nvSpPr>
        <p:spPr>
          <a:xfrm>
            <a:off x="-266178" y="3113584"/>
            <a:ext cx="6704331" cy="5394278"/>
          </a:xfrm>
          <a:prstGeom prst="rect">
            <a:avLst/>
          </a:prstGeom>
          <a:solidFill>
            <a:schemeClr val="bg1">
              <a:lumMod val="50000"/>
            </a:schemeClr>
          </a:solidFill>
        </p:spPr>
        <p:txBody>
          <a:bodyPr/>
          <a:lstStyle/>
          <a:p>
            <a:endParaRPr lang="en-US"/>
          </a:p>
        </p:txBody>
      </p:sp>
      <p:sp>
        <p:nvSpPr>
          <p:cNvPr id="5" name="Picture Placeholder 5"/>
          <p:cNvSpPr>
            <a:spLocks noGrp="1"/>
          </p:cNvSpPr>
          <p:nvPr>
            <p:ph type="pic" sz="quarter" idx="38"/>
          </p:nvPr>
        </p:nvSpPr>
        <p:spPr>
          <a:xfrm>
            <a:off x="17591088" y="9810750"/>
            <a:ext cx="6791325" cy="3905250"/>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1023948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Picture Placeholder 5"/>
          <p:cNvSpPr>
            <a:spLocks noGrp="1"/>
          </p:cNvSpPr>
          <p:nvPr>
            <p:ph type="pic" sz="quarter" idx="10"/>
          </p:nvPr>
        </p:nvSpPr>
        <p:spPr>
          <a:xfrm>
            <a:off x="3264449" y="3185592"/>
            <a:ext cx="5685753" cy="8496944"/>
          </a:xfrm>
          <a:prstGeom prst="rect">
            <a:avLst/>
          </a:prstGeom>
          <a:solidFill>
            <a:schemeClr val="bg1">
              <a:lumMod val="85000"/>
            </a:schemeClr>
          </a:solidFill>
        </p:spPr>
        <p:txBody>
          <a:bodyPr/>
          <a:lstStyle/>
          <a:p>
            <a:endParaRPr lang="en-US" dirty="0"/>
          </a:p>
        </p:txBody>
      </p:sp>
      <p:sp>
        <p:nvSpPr>
          <p:cNvPr id="10" name="Picture Placeholder 5"/>
          <p:cNvSpPr>
            <a:spLocks noGrp="1"/>
          </p:cNvSpPr>
          <p:nvPr>
            <p:ph type="pic" sz="quarter" idx="15"/>
          </p:nvPr>
        </p:nvSpPr>
        <p:spPr>
          <a:xfrm>
            <a:off x="14999519" y="12794"/>
            <a:ext cx="7450262" cy="2164686"/>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129720210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A292267-705D-6146-ABEA-3178B4E026ED}"/>
              </a:ext>
            </a:extLst>
          </p:cNvPr>
          <p:cNvPicPr>
            <a:picLocks noChangeAspect="1"/>
          </p:cNvPicPr>
          <p:nvPr userDrawn="1"/>
        </p:nvPicPr>
        <p:blipFill>
          <a:blip r:embed="rId2"/>
          <a:stretch>
            <a:fillRect/>
          </a:stretch>
        </p:blipFill>
        <p:spPr>
          <a:xfrm>
            <a:off x="17599694" y="6829008"/>
            <a:ext cx="7287386" cy="9225609"/>
          </a:xfrm>
          <a:prstGeom prst="rect">
            <a:avLst/>
          </a:prstGeom>
        </p:spPr>
      </p:pic>
      <p:sp>
        <p:nvSpPr>
          <p:cNvPr id="4" name="Picture Placeholder 4">
            <a:extLst>
              <a:ext uri="{FF2B5EF4-FFF2-40B4-BE49-F238E27FC236}">
                <a16:creationId xmlns:a16="http://schemas.microsoft.com/office/drawing/2014/main" id="{64F084A7-DE03-4947-AA92-ED6A30FE1663}"/>
              </a:ext>
            </a:extLst>
          </p:cNvPr>
          <p:cNvSpPr>
            <a:spLocks noGrp="1"/>
          </p:cNvSpPr>
          <p:nvPr>
            <p:ph type="pic" sz="quarter" idx="11"/>
          </p:nvPr>
        </p:nvSpPr>
        <p:spPr>
          <a:xfrm>
            <a:off x="17894324" y="7215514"/>
            <a:ext cx="6698126" cy="7849312"/>
          </a:xfrm>
          <a:prstGeom prst="rect">
            <a:avLst/>
          </a:prstGeom>
          <a:solidFill>
            <a:schemeClr val="bg1">
              <a:lumMod val="50000"/>
            </a:schemeClr>
          </a:solidFill>
        </p:spPr>
        <p:txBody>
          <a:bodyPr/>
          <a:lstStyle/>
          <a:p>
            <a:endParaRPr lang="en-US"/>
          </a:p>
        </p:txBody>
      </p:sp>
      <p:pic>
        <p:nvPicPr>
          <p:cNvPr id="5" name="Picture 4">
            <a:extLst>
              <a:ext uri="{FF2B5EF4-FFF2-40B4-BE49-F238E27FC236}">
                <a16:creationId xmlns:a16="http://schemas.microsoft.com/office/drawing/2014/main" id="{9077BE37-D60F-7045-839A-94B652AC5CA0}"/>
              </a:ext>
            </a:extLst>
          </p:cNvPr>
          <p:cNvPicPr>
            <a:picLocks noChangeAspect="1"/>
          </p:cNvPicPr>
          <p:nvPr userDrawn="1"/>
        </p:nvPicPr>
        <p:blipFill>
          <a:blip r:embed="rId3"/>
          <a:stretch>
            <a:fillRect/>
          </a:stretch>
        </p:blipFill>
        <p:spPr>
          <a:xfrm>
            <a:off x="5233505" y="-1350257"/>
            <a:ext cx="4203739" cy="8842348"/>
          </a:xfrm>
          <a:prstGeom prst="rect">
            <a:avLst/>
          </a:prstGeom>
        </p:spPr>
      </p:pic>
      <p:sp>
        <p:nvSpPr>
          <p:cNvPr id="6" name="Picture Placeholder 15">
            <a:extLst>
              <a:ext uri="{FF2B5EF4-FFF2-40B4-BE49-F238E27FC236}">
                <a16:creationId xmlns:a16="http://schemas.microsoft.com/office/drawing/2014/main" id="{75477998-CC20-2E48-9DBD-4821FC18B42A}"/>
              </a:ext>
            </a:extLst>
          </p:cNvPr>
          <p:cNvSpPr>
            <a:spLocks noGrp="1"/>
          </p:cNvSpPr>
          <p:nvPr>
            <p:ph type="pic" sz="quarter" idx="10"/>
          </p:nvPr>
        </p:nvSpPr>
        <p:spPr>
          <a:xfrm>
            <a:off x="5422454" y="-953325"/>
            <a:ext cx="3825839" cy="8204395"/>
          </a:xfrm>
          <a:custGeom>
            <a:avLst/>
            <a:gdLst>
              <a:gd name="connsiteX0" fmla="*/ 237586 w 2016000"/>
              <a:gd name="connsiteY0" fmla="*/ 0 h 4464496"/>
              <a:gd name="connsiteX1" fmla="*/ 683964 w 2016000"/>
              <a:gd name="connsiteY1" fmla="*/ 0 h 4464496"/>
              <a:gd name="connsiteX2" fmla="*/ 683964 w 2016000"/>
              <a:gd name="connsiteY2" fmla="*/ 69215 h 4464496"/>
              <a:gd name="connsiteX3" fmla="*/ 712209 w 2016000"/>
              <a:gd name="connsiteY3" fmla="*/ 97460 h 4464496"/>
              <a:gd name="connsiteX4" fmla="*/ 1303791 w 2016000"/>
              <a:gd name="connsiteY4" fmla="*/ 97460 h 4464496"/>
              <a:gd name="connsiteX5" fmla="*/ 1332036 w 2016000"/>
              <a:gd name="connsiteY5" fmla="*/ 69215 h 4464496"/>
              <a:gd name="connsiteX6" fmla="*/ 1332036 w 2016000"/>
              <a:gd name="connsiteY6" fmla="*/ 0 h 4464496"/>
              <a:gd name="connsiteX7" fmla="*/ 1778414 w 2016000"/>
              <a:gd name="connsiteY7" fmla="*/ 0 h 4464496"/>
              <a:gd name="connsiteX8" fmla="*/ 2016000 w 2016000"/>
              <a:gd name="connsiteY8" fmla="*/ 237586 h 4464496"/>
              <a:gd name="connsiteX9" fmla="*/ 2016000 w 2016000"/>
              <a:gd name="connsiteY9" fmla="*/ 4226910 h 4464496"/>
              <a:gd name="connsiteX10" fmla="*/ 1778414 w 2016000"/>
              <a:gd name="connsiteY10" fmla="*/ 4464496 h 4464496"/>
              <a:gd name="connsiteX11" fmla="*/ 237586 w 2016000"/>
              <a:gd name="connsiteY11" fmla="*/ 4464496 h 4464496"/>
              <a:gd name="connsiteX12" fmla="*/ 0 w 2016000"/>
              <a:gd name="connsiteY12" fmla="*/ 4226910 h 4464496"/>
              <a:gd name="connsiteX13" fmla="*/ 0 w 2016000"/>
              <a:gd name="connsiteY13" fmla="*/ 237586 h 4464496"/>
              <a:gd name="connsiteX14" fmla="*/ 237586 w 2016000"/>
              <a:gd name="connsiteY14" fmla="*/ 0 h 4464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016000" h="4464496">
                <a:moveTo>
                  <a:pt x="237586" y="0"/>
                </a:moveTo>
                <a:lnTo>
                  <a:pt x="683964" y="0"/>
                </a:lnTo>
                <a:lnTo>
                  <a:pt x="683964" y="69215"/>
                </a:lnTo>
                <a:cubicBezTo>
                  <a:pt x="683964" y="84814"/>
                  <a:pt x="696610" y="97460"/>
                  <a:pt x="712209" y="97460"/>
                </a:cubicBezTo>
                <a:lnTo>
                  <a:pt x="1303791" y="97460"/>
                </a:lnTo>
                <a:cubicBezTo>
                  <a:pt x="1319390" y="97460"/>
                  <a:pt x="1332036" y="84814"/>
                  <a:pt x="1332036" y="69215"/>
                </a:cubicBezTo>
                <a:lnTo>
                  <a:pt x="1332036" y="0"/>
                </a:lnTo>
                <a:lnTo>
                  <a:pt x="1778414" y="0"/>
                </a:lnTo>
                <a:cubicBezTo>
                  <a:pt x="1909629" y="0"/>
                  <a:pt x="2016000" y="106371"/>
                  <a:pt x="2016000" y="237586"/>
                </a:cubicBezTo>
                <a:lnTo>
                  <a:pt x="2016000" y="4226910"/>
                </a:lnTo>
                <a:cubicBezTo>
                  <a:pt x="2016000" y="4358125"/>
                  <a:pt x="1909629" y="4464496"/>
                  <a:pt x="1778414" y="4464496"/>
                </a:cubicBezTo>
                <a:lnTo>
                  <a:pt x="237586" y="4464496"/>
                </a:lnTo>
                <a:cubicBezTo>
                  <a:pt x="106371" y="4464496"/>
                  <a:pt x="0" y="4358125"/>
                  <a:pt x="0" y="4226910"/>
                </a:cubicBezTo>
                <a:lnTo>
                  <a:pt x="0" y="237586"/>
                </a:lnTo>
                <a:cubicBezTo>
                  <a:pt x="0" y="106371"/>
                  <a:pt x="106371" y="0"/>
                  <a:pt x="237586" y="0"/>
                </a:cubicBezTo>
                <a:close/>
              </a:path>
            </a:pathLst>
          </a:custGeom>
          <a:solidFill>
            <a:schemeClr val="bg1">
              <a:lumMod val="50000"/>
            </a:schemeClr>
          </a:solidFill>
        </p:spPr>
        <p:txBody>
          <a:bodyPr wrap="square">
            <a:noAutofit/>
          </a:bodyPr>
          <a:lstStyle/>
          <a:p>
            <a:endParaRPr lang="en-US"/>
          </a:p>
        </p:txBody>
      </p:sp>
    </p:spTree>
    <p:extLst>
      <p:ext uri="{BB962C8B-B14F-4D97-AF65-F5344CB8AC3E}">
        <p14:creationId xmlns:p14="http://schemas.microsoft.com/office/powerpoint/2010/main" val="3531296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5"/>
          <p:cNvSpPr>
            <a:spLocks noGrp="1"/>
          </p:cNvSpPr>
          <p:nvPr>
            <p:ph type="pic" sz="quarter" idx="12"/>
          </p:nvPr>
        </p:nvSpPr>
        <p:spPr>
          <a:xfrm>
            <a:off x="5089" y="7794104"/>
            <a:ext cx="6786236" cy="5921896"/>
          </a:xfrm>
          <a:prstGeom prst="rect">
            <a:avLst/>
          </a:prstGeom>
          <a:solidFill>
            <a:schemeClr val="bg1">
              <a:lumMod val="85000"/>
            </a:schemeClr>
          </a:solidFill>
        </p:spPr>
        <p:txBody>
          <a:bodyPr/>
          <a:lstStyle/>
          <a:p>
            <a:endParaRPr lang="en-US" dirty="0"/>
          </a:p>
        </p:txBody>
      </p:sp>
      <p:sp>
        <p:nvSpPr>
          <p:cNvPr id="6" name="Picture Placeholder 5"/>
          <p:cNvSpPr>
            <a:spLocks noGrp="1"/>
          </p:cNvSpPr>
          <p:nvPr>
            <p:ph type="pic" sz="quarter" idx="10"/>
          </p:nvPr>
        </p:nvSpPr>
        <p:spPr>
          <a:xfrm>
            <a:off x="8586436" y="-1"/>
            <a:ext cx="5548986" cy="3905251"/>
          </a:xfrm>
          <a:prstGeom prst="rect">
            <a:avLst/>
          </a:prstGeom>
          <a:solidFill>
            <a:schemeClr val="bg1">
              <a:lumMod val="85000"/>
            </a:schemeClr>
          </a:solidFill>
        </p:spPr>
        <p:txBody>
          <a:bodyPr/>
          <a:lstStyle/>
          <a:p>
            <a:endParaRPr lang="en-US" dirty="0"/>
          </a:p>
        </p:txBody>
      </p:sp>
      <p:sp>
        <p:nvSpPr>
          <p:cNvPr id="7" name="Picture Placeholder 5"/>
          <p:cNvSpPr>
            <a:spLocks noGrp="1"/>
          </p:cNvSpPr>
          <p:nvPr>
            <p:ph type="pic" sz="quarter" idx="11"/>
          </p:nvPr>
        </p:nvSpPr>
        <p:spPr>
          <a:xfrm>
            <a:off x="16871726" y="0"/>
            <a:ext cx="7510687" cy="13733240"/>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3044890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5"/>
          <p:cNvSpPr>
            <a:spLocks noGrp="1"/>
          </p:cNvSpPr>
          <p:nvPr>
            <p:ph type="pic" sz="quarter" idx="12"/>
          </p:nvPr>
        </p:nvSpPr>
        <p:spPr>
          <a:xfrm>
            <a:off x="1894062" y="4985792"/>
            <a:ext cx="12099204" cy="3744416"/>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2685155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4" name="Picture Placeholder 5"/>
          <p:cNvSpPr>
            <a:spLocks noGrp="1"/>
          </p:cNvSpPr>
          <p:nvPr>
            <p:ph type="pic" sz="quarter" idx="13"/>
          </p:nvPr>
        </p:nvSpPr>
        <p:spPr>
          <a:xfrm>
            <a:off x="15935622" y="3905250"/>
            <a:ext cx="5616624" cy="5905500"/>
          </a:xfrm>
          <a:prstGeom prst="rect">
            <a:avLst/>
          </a:prstGeom>
          <a:solidFill>
            <a:schemeClr val="bg1">
              <a:lumMod val="85000"/>
            </a:schemeClr>
          </a:solidFill>
        </p:spPr>
        <p:txBody>
          <a:bodyPr/>
          <a:lstStyle/>
          <a:p>
            <a:endParaRPr lang="en-US" dirty="0"/>
          </a:p>
        </p:txBody>
      </p:sp>
      <p:sp>
        <p:nvSpPr>
          <p:cNvPr id="5" name="Picture Placeholder 5"/>
          <p:cNvSpPr>
            <a:spLocks noGrp="1"/>
          </p:cNvSpPr>
          <p:nvPr>
            <p:ph type="pic" sz="quarter" idx="14"/>
          </p:nvPr>
        </p:nvSpPr>
        <p:spPr>
          <a:xfrm>
            <a:off x="9383688" y="3874000"/>
            <a:ext cx="5616624" cy="5905500"/>
          </a:xfrm>
          <a:prstGeom prst="rect">
            <a:avLst/>
          </a:prstGeom>
          <a:solidFill>
            <a:schemeClr val="bg1">
              <a:lumMod val="85000"/>
            </a:schemeClr>
          </a:solidFill>
        </p:spPr>
        <p:txBody>
          <a:bodyPr/>
          <a:lstStyle/>
          <a:p>
            <a:endParaRPr lang="en-US" dirty="0"/>
          </a:p>
        </p:txBody>
      </p:sp>
    </p:spTree>
    <p:extLst>
      <p:ext uri="{BB962C8B-B14F-4D97-AF65-F5344CB8AC3E}">
        <p14:creationId xmlns:p14="http://schemas.microsoft.com/office/powerpoint/2010/main" val="1538517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4" name="Picture Placeholder 5"/>
          <p:cNvSpPr>
            <a:spLocks noGrp="1"/>
          </p:cNvSpPr>
          <p:nvPr>
            <p:ph type="pic" sz="quarter" idx="12"/>
          </p:nvPr>
        </p:nvSpPr>
        <p:spPr>
          <a:xfrm>
            <a:off x="1407638" y="4985793"/>
            <a:ext cx="8064252" cy="4824957"/>
          </a:xfrm>
          <a:prstGeom prst="rect">
            <a:avLst/>
          </a:prstGeom>
          <a:solidFill>
            <a:schemeClr val="bg1">
              <a:lumMod val="85000"/>
            </a:schemeClr>
          </a:solidFill>
          <a:ln>
            <a:solidFill>
              <a:schemeClr val="bg1">
                <a:lumMod val="85000"/>
              </a:schemeClr>
            </a:solidFill>
          </a:ln>
        </p:spPr>
        <p:txBody>
          <a:bodyPr/>
          <a:lstStyle/>
          <a:p>
            <a:endParaRPr lang="en-US" dirty="0"/>
          </a:p>
        </p:txBody>
      </p:sp>
      <p:sp>
        <p:nvSpPr>
          <p:cNvPr id="5" name="Picture Placeholder 5"/>
          <p:cNvSpPr>
            <a:spLocks noGrp="1"/>
          </p:cNvSpPr>
          <p:nvPr>
            <p:ph type="pic" sz="quarter" idx="13"/>
          </p:nvPr>
        </p:nvSpPr>
        <p:spPr>
          <a:xfrm>
            <a:off x="6791325" y="6858000"/>
            <a:ext cx="10799762" cy="4824957"/>
          </a:xfrm>
          <a:prstGeom prst="rect">
            <a:avLst/>
          </a:prstGeom>
          <a:solidFill>
            <a:schemeClr val="bg1">
              <a:lumMod val="75000"/>
            </a:schemeClr>
          </a:solidFill>
        </p:spPr>
        <p:txBody>
          <a:bodyPr/>
          <a:lstStyle/>
          <a:p>
            <a:endParaRPr lang="en-US" dirty="0"/>
          </a:p>
        </p:txBody>
      </p:sp>
    </p:spTree>
    <p:extLst>
      <p:ext uri="{BB962C8B-B14F-4D97-AF65-F5344CB8AC3E}">
        <p14:creationId xmlns:p14="http://schemas.microsoft.com/office/powerpoint/2010/main" val="1649566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10" Type="http://schemas.openxmlformats.org/officeDocument/2006/relationships/slideLayout" Target="../slideLayouts/slideLayout42.xml"/><Relationship Id="rId19" Type="http://schemas.openxmlformats.org/officeDocument/2006/relationships/theme" Target="../theme/theme3.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Title 7"/>
          <p:cNvSpPr txBox="1">
            <a:spLocks/>
          </p:cNvSpPr>
          <p:nvPr userDrawn="1"/>
        </p:nvSpPr>
        <p:spPr>
          <a:xfrm>
            <a:off x="6791325" y="954088"/>
            <a:ext cx="7416105" cy="2952750"/>
          </a:xfrm>
          <a:prstGeom prst="rect">
            <a:avLst/>
          </a:prstGeom>
        </p:spPr>
        <p:txBody>
          <a:bodyPr/>
          <a:lstStyle>
            <a:lvl1pPr algn="l" defTabSz="1828619" rtl="0" eaLnBrk="1" latinLnBrk="0" hangingPunct="1">
              <a:lnSpc>
                <a:spcPct val="90000"/>
              </a:lnSpc>
              <a:spcBef>
                <a:spcPct val="0"/>
              </a:spcBef>
              <a:buNone/>
              <a:defRPr sz="9600" kern="1200">
                <a:solidFill>
                  <a:schemeClr val="bg1"/>
                </a:solidFill>
                <a:latin typeface="Bree Serif" panose="02000503040000020004" pitchFamily="2" charset="0"/>
                <a:ea typeface="+mj-ea"/>
                <a:cs typeface="+mj-cs"/>
              </a:defRPr>
            </a:lvl1pPr>
          </a:lstStyle>
          <a:p>
            <a:r>
              <a:rPr lang="en-US"/>
              <a:t>Click to edit Master title style</a:t>
            </a:r>
            <a:endParaRPr lang="en-US" dirty="0"/>
          </a:p>
        </p:txBody>
      </p:sp>
      <p:sp>
        <p:nvSpPr>
          <p:cNvPr id="7" name="Text Placeholder 19"/>
          <p:cNvSpPr txBox="1">
            <a:spLocks/>
          </p:cNvSpPr>
          <p:nvPr userDrawn="1"/>
        </p:nvSpPr>
        <p:spPr>
          <a:xfrm>
            <a:off x="12202566" y="6858000"/>
            <a:ext cx="5399089" cy="5885558"/>
          </a:xfrm>
          <a:prstGeom prst="rect">
            <a:avLst/>
          </a:prstGeom>
        </p:spPr>
        <p:txBody>
          <a:bodyPr/>
          <a:lstStyle>
            <a:lvl1pPr marL="457155" indent="-457155" algn="just" defTabSz="1828619" rtl="0" eaLnBrk="1" latinLnBrk="0" hangingPunct="1">
              <a:lnSpc>
                <a:spcPct val="90000"/>
              </a:lnSpc>
              <a:spcBef>
                <a:spcPts val="2000"/>
              </a:spcBef>
              <a:buFont typeface="Arial" panose="020B0604020202020204" pitchFamily="34" charset="0"/>
              <a:buChar char="•"/>
              <a:defRPr sz="2800" kern="1200">
                <a:solidFill>
                  <a:schemeClr val="bg1"/>
                </a:solidFill>
                <a:latin typeface="Molengo" panose="02000000000000000000" pitchFamily="2" charset="0"/>
                <a:ea typeface="+mn-ea"/>
                <a:cs typeface="+mn-cs"/>
              </a:defRPr>
            </a:lvl1pPr>
            <a:lvl2pPr marL="1371463" indent="-457155" algn="just" defTabSz="1828619" rtl="0" eaLnBrk="1" latinLnBrk="0" hangingPunct="1">
              <a:lnSpc>
                <a:spcPct val="90000"/>
              </a:lnSpc>
              <a:spcBef>
                <a:spcPts val="1000"/>
              </a:spcBef>
              <a:buFont typeface="Arial" panose="020B0604020202020204" pitchFamily="34" charset="0"/>
              <a:buChar char="•"/>
              <a:defRPr sz="2800" kern="1200">
                <a:solidFill>
                  <a:schemeClr val="bg1"/>
                </a:solidFill>
                <a:latin typeface="Molengo" panose="02000000000000000000" pitchFamily="2" charset="0"/>
                <a:ea typeface="+mn-ea"/>
                <a:cs typeface="+mn-cs"/>
              </a:defRPr>
            </a:lvl2pPr>
            <a:lvl3pPr marL="2285772" indent="-457155" algn="just" defTabSz="1828619" rtl="0" eaLnBrk="1" latinLnBrk="0" hangingPunct="1">
              <a:lnSpc>
                <a:spcPct val="90000"/>
              </a:lnSpc>
              <a:spcBef>
                <a:spcPts val="1000"/>
              </a:spcBef>
              <a:buFont typeface="Arial" panose="020B0604020202020204" pitchFamily="34" charset="0"/>
              <a:buChar char="•"/>
              <a:defRPr sz="2800" kern="1200">
                <a:solidFill>
                  <a:schemeClr val="bg1"/>
                </a:solidFill>
                <a:latin typeface="Molengo" panose="02000000000000000000" pitchFamily="2" charset="0"/>
                <a:ea typeface="+mn-ea"/>
                <a:cs typeface="+mn-cs"/>
              </a:defRPr>
            </a:lvl3pPr>
            <a:lvl4pPr marL="3200080" indent="-457155" algn="just" defTabSz="1828619" rtl="0" eaLnBrk="1" latinLnBrk="0" hangingPunct="1">
              <a:lnSpc>
                <a:spcPct val="90000"/>
              </a:lnSpc>
              <a:spcBef>
                <a:spcPts val="1000"/>
              </a:spcBef>
              <a:buFont typeface="Arial" panose="020B0604020202020204" pitchFamily="34" charset="0"/>
              <a:buChar char="•"/>
              <a:defRPr sz="2800" kern="1200">
                <a:solidFill>
                  <a:schemeClr val="bg1"/>
                </a:solidFill>
                <a:latin typeface="Molengo" panose="02000000000000000000" pitchFamily="2" charset="0"/>
                <a:ea typeface="+mn-ea"/>
                <a:cs typeface="+mn-cs"/>
              </a:defRPr>
            </a:lvl4pPr>
            <a:lvl5pPr marL="4114388" indent="-457155" algn="just" defTabSz="1828619" rtl="0" eaLnBrk="1" latinLnBrk="0" hangingPunct="1">
              <a:lnSpc>
                <a:spcPct val="90000"/>
              </a:lnSpc>
              <a:spcBef>
                <a:spcPts val="1000"/>
              </a:spcBef>
              <a:buFont typeface="Arial" panose="020B0604020202020204" pitchFamily="34" charset="0"/>
              <a:buChar char="•"/>
              <a:defRPr sz="2800" kern="1200">
                <a:solidFill>
                  <a:schemeClr val="bg1"/>
                </a:solidFill>
                <a:latin typeface="Molengo" panose="02000000000000000000" pitchFamily="2" charset="0"/>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23"/>
          <p:cNvSpPr txBox="1">
            <a:spLocks/>
          </p:cNvSpPr>
          <p:nvPr userDrawn="1"/>
        </p:nvSpPr>
        <p:spPr>
          <a:xfrm rot="16200000">
            <a:off x="8502824" y="9505579"/>
            <a:ext cx="5903913" cy="608755"/>
          </a:xfrm>
          <a:prstGeom prst="rect">
            <a:avLst/>
          </a:prstGeom>
        </p:spPr>
        <p:txBody>
          <a:bodyPr/>
          <a:lstStyle>
            <a:lvl1pPr marL="0" indent="0" algn="r" defTabSz="1828619" rtl="0" eaLnBrk="1" latinLnBrk="0" hangingPunct="1">
              <a:lnSpc>
                <a:spcPct val="90000"/>
              </a:lnSpc>
              <a:spcBef>
                <a:spcPts val="2000"/>
              </a:spcBef>
              <a:buFontTx/>
              <a:buNone/>
              <a:defRPr sz="5600" kern="1200">
                <a:solidFill>
                  <a:schemeClr val="bg1"/>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a:t>Edit Master</a:t>
            </a:r>
            <a:endParaRPr lang="en-US" dirty="0"/>
          </a:p>
        </p:txBody>
      </p:sp>
    </p:spTree>
    <p:extLst>
      <p:ext uri="{BB962C8B-B14F-4D97-AF65-F5344CB8AC3E}">
        <p14:creationId xmlns:p14="http://schemas.microsoft.com/office/powerpoint/2010/main" val="868722078"/>
      </p:ext>
    </p:extLst>
  </p:cSld>
  <p:clrMap bg1="lt1" tx1="dk1" bg2="lt2" tx2="dk2" accent1="accent1" accent2="accent2" accent3="accent3" accent4="accent4" accent5="accent5" accent6="accent6" hlink="hlink" folHlink="folHlink"/>
  <p:sldLayoutIdLst>
    <p:sldLayoutId id="2147483651"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 id="2147483667" r:id="rId13"/>
    <p:sldLayoutId id="2147483679" r:id="rId14"/>
    <p:sldLayoutId id="2147483680" r:id="rId15"/>
  </p:sldLayoutIdLst>
  <p:txStyles>
    <p:titleStyle>
      <a:lvl1pPr algn="l" defTabSz="1828619"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155" indent="-457155" algn="l" defTabSz="1828619"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619" rtl="0" eaLnBrk="1" latinLnBrk="0" hangingPunct="1">
        <a:defRPr sz="3600" kern="1200">
          <a:solidFill>
            <a:schemeClr val="tx1"/>
          </a:solidFill>
          <a:latin typeface="+mn-lt"/>
          <a:ea typeface="+mn-ea"/>
          <a:cs typeface="+mn-cs"/>
        </a:defRPr>
      </a:lvl1pPr>
      <a:lvl2pPr marL="914308" algn="l" defTabSz="1828619" rtl="0" eaLnBrk="1" latinLnBrk="0" hangingPunct="1">
        <a:defRPr sz="3600" kern="1200">
          <a:solidFill>
            <a:schemeClr val="tx1"/>
          </a:solidFill>
          <a:latin typeface="+mn-lt"/>
          <a:ea typeface="+mn-ea"/>
          <a:cs typeface="+mn-cs"/>
        </a:defRPr>
      </a:lvl2pPr>
      <a:lvl3pPr marL="1828619" algn="l" defTabSz="1828619" rtl="0" eaLnBrk="1" latinLnBrk="0" hangingPunct="1">
        <a:defRPr sz="3600" kern="1200">
          <a:solidFill>
            <a:schemeClr val="tx1"/>
          </a:solidFill>
          <a:latin typeface="+mn-lt"/>
          <a:ea typeface="+mn-ea"/>
          <a:cs typeface="+mn-cs"/>
        </a:defRPr>
      </a:lvl3pPr>
      <a:lvl4pPr marL="2742927" algn="l" defTabSz="1828619" rtl="0" eaLnBrk="1" latinLnBrk="0" hangingPunct="1">
        <a:defRPr sz="3600" kern="1200">
          <a:solidFill>
            <a:schemeClr val="tx1"/>
          </a:solidFill>
          <a:latin typeface="+mn-lt"/>
          <a:ea typeface="+mn-ea"/>
          <a:cs typeface="+mn-cs"/>
        </a:defRPr>
      </a:lvl4pPr>
      <a:lvl5pPr marL="3657235" algn="l" defTabSz="1828619" rtl="0" eaLnBrk="1" latinLnBrk="0" hangingPunct="1">
        <a:defRPr sz="3600" kern="1200">
          <a:solidFill>
            <a:schemeClr val="tx1"/>
          </a:solidFill>
          <a:latin typeface="+mn-lt"/>
          <a:ea typeface="+mn-ea"/>
          <a:cs typeface="+mn-cs"/>
        </a:defRPr>
      </a:lvl5pPr>
      <a:lvl6pPr marL="4571543" algn="l" defTabSz="1828619" rtl="0" eaLnBrk="1" latinLnBrk="0" hangingPunct="1">
        <a:defRPr sz="3600" kern="1200">
          <a:solidFill>
            <a:schemeClr val="tx1"/>
          </a:solidFill>
          <a:latin typeface="+mn-lt"/>
          <a:ea typeface="+mn-ea"/>
          <a:cs typeface="+mn-cs"/>
        </a:defRPr>
      </a:lvl6pPr>
      <a:lvl7pPr marL="5485852" algn="l" defTabSz="1828619" rtl="0" eaLnBrk="1" latinLnBrk="0" hangingPunct="1">
        <a:defRPr sz="3600" kern="1200">
          <a:solidFill>
            <a:schemeClr val="tx1"/>
          </a:solidFill>
          <a:latin typeface="+mn-lt"/>
          <a:ea typeface="+mn-ea"/>
          <a:cs typeface="+mn-cs"/>
        </a:defRPr>
      </a:lvl7pPr>
      <a:lvl8pPr marL="6400160" algn="l" defTabSz="1828619" rtl="0" eaLnBrk="1" latinLnBrk="0" hangingPunct="1">
        <a:defRPr sz="3600" kern="1200">
          <a:solidFill>
            <a:schemeClr val="tx1"/>
          </a:solidFill>
          <a:latin typeface="+mn-lt"/>
          <a:ea typeface="+mn-ea"/>
          <a:cs typeface="+mn-cs"/>
        </a:defRPr>
      </a:lvl8pPr>
      <a:lvl9pPr marL="7314468" algn="l" defTabSz="1828619"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320" userDrawn="1">
          <p15:clr>
            <a:srgbClr val="F26B43"/>
          </p15:clr>
        </p15:guide>
        <p15:guide id="2" pos="876" userDrawn="1">
          <p15:clr>
            <a:srgbClr val="F26B43"/>
          </p15:clr>
        </p15:guide>
        <p15:guide id="3" pos="7680" userDrawn="1">
          <p15:clr>
            <a:srgbClr val="F26B43"/>
          </p15:clr>
        </p15:guide>
        <p15:guide id="4" pos="14483" userDrawn="1">
          <p15:clr>
            <a:srgbClr val="F26B43"/>
          </p15:clr>
        </p15:guide>
        <p15:guide id="5" orient="horz" pos="601" userDrawn="1">
          <p15:clr>
            <a:srgbClr val="F26B43"/>
          </p15:clr>
        </p15:guide>
        <p15:guide id="6" orient="horz" pos="8039" userDrawn="1">
          <p15:clr>
            <a:srgbClr val="F26B43"/>
          </p15:clr>
        </p15:guide>
        <p15:guide id="7" pos="4278" userDrawn="1">
          <p15:clr>
            <a:srgbClr val="F26B43"/>
          </p15:clr>
        </p15:guide>
        <p15:guide id="8" pos="11081" userDrawn="1">
          <p15:clr>
            <a:srgbClr val="F26B43"/>
          </p15:clr>
        </p15:guide>
        <p15:guide id="9" orient="horz" pos="2460" userDrawn="1">
          <p15:clr>
            <a:srgbClr val="F26B43"/>
          </p15:clr>
        </p15:guide>
        <p15:guide id="10" orient="horz" pos="618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8563500"/>
      </p:ext>
    </p:extLst>
  </p:cSld>
  <p:clrMap bg1="lt1" tx1="dk1" bg2="lt2" tx2="dk2" accent1="accent1" accent2="accent2" accent3="accent3" accent4="accent4" accent5="accent5" accent6="accent6" hlink="hlink" folHlink="folHlink"/>
  <p:sldLayoutIdLst>
    <p:sldLayoutId id="2147483653"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81" r:id="rId13"/>
    <p:sldLayoutId id="2147483682" r:id="rId14"/>
    <p:sldLayoutId id="2147483683" r:id="rId15"/>
    <p:sldLayoutId id="2147483684" r:id="rId16"/>
    <p:sldLayoutId id="2147483685" r:id="rId17"/>
  </p:sldLayoutIdLst>
  <p:txStyles>
    <p:titleStyle>
      <a:lvl1pPr algn="l" defTabSz="1828619"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155" indent="-457155" algn="l" defTabSz="1828619"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619" rtl="0" eaLnBrk="1" latinLnBrk="0" hangingPunct="1">
        <a:defRPr sz="3600" kern="1200">
          <a:solidFill>
            <a:schemeClr val="tx1"/>
          </a:solidFill>
          <a:latin typeface="+mn-lt"/>
          <a:ea typeface="+mn-ea"/>
          <a:cs typeface="+mn-cs"/>
        </a:defRPr>
      </a:lvl1pPr>
      <a:lvl2pPr marL="914308" algn="l" defTabSz="1828619" rtl="0" eaLnBrk="1" latinLnBrk="0" hangingPunct="1">
        <a:defRPr sz="3600" kern="1200">
          <a:solidFill>
            <a:schemeClr val="tx1"/>
          </a:solidFill>
          <a:latin typeface="+mn-lt"/>
          <a:ea typeface="+mn-ea"/>
          <a:cs typeface="+mn-cs"/>
        </a:defRPr>
      </a:lvl2pPr>
      <a:lvl3pPr marL="1828619" algn="l" defTabSz="1828619" rtl="0" eaLnBrk="1" latinLnBrk="0" hangingPunct="1">
        <a:defRPr sz="3600" kern="1200">
          <a:solidFill>
            <a:schemeClr val="tx1"/>
          </a:solidFill>
          <a:latin typeface="+mn-lt"/>
          <a:ea typeface="+mn-ea"/>
          <a:cs typeface="+mn-cs"/>
        </a:defRPr>
      </a:lvl3pPr>
      <a:lvl4pPr marL="2742927" algn="l" defTabSz="1828619" rtl="0" eaLnBrk="1" latinLnBrk="0" hangingPunct="1">
        <a:defRPr sz="3600" kern="1200">
          <a:solidFill>
            <a:schemeClr val="tx1"/>
          </a:solidFill>
          <a:latin typeface="+mn-lt"/>
          <a:ea typeface="+mn-ea"/>
          <a:cs typeface="+mn-cs"/>
        </a:defRPr>
      </a:lvl4pPr>
      <a:lvl5pPr marL="3657235" algn="l" defTabSz="1828619" rtl="0" eaLnBrk="1" latinLnBrk="0" hangingPunct="1">
        <a:defRPr sz="3600" kern="1200">
          <a:solidFill>
            <a:schemeClr val="tx1"/>
          </a:solidFill>
          <a:latin typeface="+mn-lt"/>
          <a:ea typeface="+mn-ea"/>
          <a:cs typeface="+mn-cs"/>
        </a:defRPr>
      </a:lvl5pPr>
      <a:lvl6pPr marL="4571543" algn="l" defTabSz="1828619" rtl="0" eaLnBrk="1" latinLnBrk="0" hangingPunct="1">
        <a:defRPr sz="3600" kern="1200">
          <a:solidFill>
            <a:schemeClr val="tx1"/>
          </a:solidFill>
          <a:latin typeface="+mn-lt"/>
          <a:ea typeface="+mn-ea"/>
          <a:cs typeface="+mn-cs"/>
        </a:defRPr>
      </a:lvl6pPr>
      <a:lvl7pPr marL="5485852" algn="l" defTabSz="1828619" rtl="0" eaLnBrk="1" latinLnBrk="0" hangingPunct="1">
        <a:defRPr sz="3600" kern="1200">
          <a:solidFill>
            <a:schemeClr val="tx1"/>
          </a:solidFill>
          <a:latin typeface="+mn-lt"/>
          <a:ea typeface="+mn-ea"/>
          <a:cs typeface="+mn-cs"/>
        </a:defRPr>
      </a:lvl7pPr>
      <a:lvl8pPr marL="6400160" algn="l" defTabSz="1828619" rtl="0" eaLnBrk="1" latinLnBrk="0" hangingPunct="1">
        <a:defRPr sz="3600" kern="1200">
          <a:solidFill>
            <a:schemeClr val="tx1"/>
          </a:solidFill>
          <a:latin typeface="+mn-lt"/>
          <a:ea typeface="+mn-ea"/>
          <a:cs typeface="+mn-cs"/>
        </a:defRPr>
      </a:lvl8pPr>
      <a:lvl9pPr marL="7314468" algn="l" defTabSz="1828619"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320">
          <p15:clr>
            <a:srgbClr val="F26B43"/>
          </p15:clr>
        </p15:guide>
        <p15:guide id="2" pos="876">
          <p15:clr>
            <a:srgbClr val="F26B43"/>
          </p15:clr>
        </p15:guide>
        <p15:guide id="3" pos="7680">
          <p15:clr>
            <a:srgbClr val="F26B43"/>
          </p15:clr>
        </p15:guide>
        <p15:guide id="4" pos="14483">
          <p15:clr>
            <a:srgbClr val="F26B43"/>
          </p15:clr>
        </p15:guide>
        <p15:guide id="5" orient="horz" pos="601">
          <p15:clr>
            <a:srgbClr val="F26B43"/>
          </p15:clr>
        </p15:guide>
        <p15:guide id="6" orient="horz" pos="8039">
          <p15:clr>
            <a:srgbClr val="F26B43"/>
          </p15:clr>
        </p15:guide>
        <p15:guide id="7" pos="4278">
          <p15:clr>
            <a:srgbClr val="F26B43"/>
          </p15:clr>
        </p15:guide>
        <p15:guide id="8" pos="11081">
          <p15:clr>
            <a:srgbClr val="F26B43"/>
          </p15:clr>
        </p15:guide>
        <p15:guide id="9" orient="horz" pos="2460">
          <p15:clr>
            <a:srgbClr val="F26B43"/>
          </p15:clr>
        </p15:guide>
        <p15:guide id="10" orient="horz" pos="618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04581255"/>
      </p:ext>
    </p:extLst>
  </p:cSld>
  <p:clrMap bg1="lt1" tx1="dk1" bg2="lt2" tx2="dk2" accent1="accent1" accent2="accent2" accent3="accent3" accent4="accent4" accent5="accent5" accent6="accent6" hlink="hlink" folHlink="folHlink"/>
  <p:sldLayoutIdLst>
    <p:sldLayoutId id="2147483655" r:id="rId1"/>
    <p:sldLayoutId id="2147483686" r:id="rId2"/>
    <p:sldLayoutId id="2147483687" r:id="rId3"/>
    <p:sldLayoutId id="2147483696" r:id="rId4"/>
    <p:sldLayoutId id="214748369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8" r:id="rId14"/>
    <p:sldLayoutId id="2147483699" r:id="rId15"/>
    <p:sldLayoutId id="2147483700" r:id="rId16"/>
    <p:sldLayoutId id="2147483701" r:id="rId17"/>
    <p:sldLayoutId id="2147483702" r:id="rId18"/>
  </p:sldLayoutIdLst>
  <p:txStyles>
    <p:titleStyle>
      <a:lvl1pPr algn="l" defTabSz="1828619"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155" indent="-457155" algn="l" defTabSz="1828619"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619" rtl="0" eaLnBrk="1" latinLnBrk="0" hangingPunct="1">
        <a:defRPr sz="3600" kern="1200">
          <a:solidFill>
            <a:schemeClr val="tx1"/>
          </a:solidFill>
          <a:latin typeface="+mn-lt"/>
          <a:ea typeface="+mn-ea"/>
          <a:cs typeface="+mn-cs"/>
        </a:defRPr>
      </a:lvl1pPr>
      <a:lvl2pPr marL="914308" algn="l" defTabSz="1828619" rtl="0" eaLnBrk="1" latinLnBrk="0" hangingPunct="1">
        <a:defRPr sz="3600" kern="1200">
          <a:solidFill>
            <a:schemeClr val="tx1"/>
          </a:solidFill>
          <a:latin typeface="+mn-lt"/>
          <a:ea typeface="+mn-ea"/>
          <a:cs typeface="+mn-cs"/>
        </a:defRPr>
      </a:lvl2pPr>
      <a:lvl3pPr marL="1828619" algn="l" defTabSz="1828619" rtl="0" eaLnBrk="1" latinLnBrk="0" hangingPunct="1">
        <a:defRPr sz="3600" kern="1200">
          <a:solidFill>
            <a:schemeClr val="tx1"/>
          </a:solidFill>
          <a:latin typeface="+mn-lt"/>
          <a:ea typeface="+mn-ea"/>
          <a:cs typeface="+mn-cs"/>
        </a:defRPr>
      </a:lvl3pPr>
      <a:lvl4pPr marL="2742927" algn="l" defTabSz="1828619" rtl="0" eaLnBrk="1" latinLnBrk="0" hangingPunct="1">
        <a:defRPr sz="3600" kern="1200">
          <a:solidFill>
            <a:schemeClr val="tx1"/>
          </a:solidFill>
          <a:latin typeface="+mn-lt"/>
          <a:ea typeface="+mn-ea"/>
          <a:cs typeface="+mn-cs"/>
        </a:defRPr>
      </a:lvl4pPr>
      <a:lvl5pPr marL="3657235" algn="l" defTabSz="1828619" rtl="0" eaLnBrk="1" latinLnBrk="0" hangingPunct="1">
        <a:defRPr sz="3600" kern="1200">
          <a:solidFill>
            <a:schemeClr val="tx1"/>
          </a:solidFill>
          <a:latin typeface="+mn-lt"/>
          <a:ea typeface="+mn-ea"/>
          <a:cs typeface="+mn-cs"/>
        </a:defRPr>
      </a:lvl5pPr>
      <a:lvl6pPr marL="4571543" algn="l" defTabSz="1828619" rtl="0" eaLnBrk="1" latinLnBrk="0" hangingPunct="1">
        <a:defRPr sz="3600" kern="1200">
          <a:solidFill>
            <a:schemeClr val="tx1"/>
          </a:solidFill>
          <a:latin typeface="+mn-lt"/>
          <a:ea typeface="+mn-ea"/>
          <a:cs typeface="+mn-cs"/>
        </a:defRPr>
      </a:lvl6pPr>
      <a:lvl7pPr marL="5485852" algn="l" defTabSz="1828619" rtl="0" eaLnBrk="1" latinLnBrk="0" hangingPunct="1">
        <a:defRPr sz="3600" kern="1200">
          <a:solidFill>
            <a:schemeClr val="tx1"/>
          </a:solidFill>
          <a:latin typeface="+mn-lt"/>
          <a:ea typeface="+mn-ea"/>
          <a:cs typeface="+mn-cs"/>
        </a:defRPr>
      </a:lvl7pPr>
      <a:lvl8pPr marL="6400160" algn="l" defTabSz="1828619" rtl="0" eaLnBrk="1" latinLnBrk="0" hangingPunct="1">
        <a:defRPr sz="3600" kern="1200">
          <a:solidFill>
            <a:schemeClr val="tx1"/>
          </a:solidFill>
          <a:latin typeface="+mn-lt"/>
          <a:ea typeface="+mn-ea"/>
          <a:cs typeface="+mn-cs"/>
        </a:defRPr>
      </a:lvl8pPr>
      <a:lvl9pPr marL="7314468" algn="l" defTabSz="1828619"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320">
          <p15:clr>
            <a:srgbClr val="F26B43"/>
          </p15:clr>
        </p15:guide>
        <p15:guide id="2" pos="876">
          <p15:clr>
            <a:srgbClr val="F26B43"/>
          </p15:clr>
        </p15:guide>
        <p15:guide id="3" pos="7680">
          <p15:clr>
            <a:srgbClr val="F26B43"/>
          </p15:clr>
        </p15:guide>
        <p15:guide id="4" pos="14483">
          <p15:clr>
            <a:srgbClr val="F26B43"/>
          </p15:clr>
        </p15:guide>
        <p15:guide id="5" orient="horz" pos="601">
          <p15:clr>
            <a:srgbClr val="F26B43"/>
          </p15:clr>
        </p15:guide>
        <p15:guide id="6" orient="horz" pos="8039">
          <p15:clr>
            <a:srgbClr val="F26B43"/>
          </p15:clr>
        </p15:guide>
        <p15:guide id="7" pos="4278">
          <p15:clr>
            <a:srgbClr val="F26B43"/>
          </p15:clr>
        </p15:guide>
        <p15:guide id="8" pos="11081">
          <p15:clr>
            <a:srgbClr val="F26B43"/>
          </p15:clr>
        </p15:guide>
        <p15:guide id="9" orient="horz" pos="2460">
          <p15:clr>
            <a:srgbClr val="F26B43"/>
          </p15:clr>
        </p15:guide>
        <p15:guide id="10" orient="horz" pos="618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5.xml.rels><?xml version="1.0" encoding="UTF-8" standalone="yes"?>
<Relationships xmlns="http://schemas.openxmlformats.org/package/2006/relationships"><Relationship Id="rId3" Type="http://schemas.openxmlformats.org/officeDocument/2006/relationships/hyperlink" Target="http://www.beyrilcreative.com/" TargetMode="External"/><Relationship Id="rId2" Type="http://schemas.openxmlformats.org/officeDocument/2006/relationships/notesSlide" Target="../notesSlides/notesSlide4.xml"/><Relationship Id="rId1" Type="http://schemas.openxmlformats.org/officeDocument/2006/relationships/slideLayout" Target="../slideLayouts/slideLayout45.xml"/><Relationship Id="rId4" Type="http://schemas.openxmlformats.org/officeDocument/2006/relationships/hyperlink" Target="https://www.google.com/search?safe=strict&amp;tbm=lcl&amp;sxsrf=ALeKk00bNMmEe0164NpoKCf7yqfcPyf_wg:1590412511128&amp;ei=38TLXom1B8u-9QPow6aYBg&amp;q=address+los+angeles+times&amp;oq=address+los+a&amp;gs_l=psy-ab.1.2.0l4j0i20i263k1j0i22i30k1l5.1992.19884.0.22496.15.15.0.0.0.0.280.2036.2j10j2.14.0....0...1c.1.64.psy-ab..1.14.2033...35i39k1j0i273k1j0i67k1j0i131k1j0i203k1.0.zrLLcKgeO7E"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728325" y="-1"/>
            <a:ext cx="13654088" cy="13716000"/>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p:cNvSpPr txBox="1">
            <a:spLocks/>
          </p:cNvSpPr>
          <p:nvPr/>
        </p:nvSpPr>
        <p:spPr>
          <a:xfrm>
            <a:off x="12205313" y="859082"/>
            <a:ext cx="10786450" cy="2952750"/>
          </a:xfrm>
          <a:prstGeom prst="rect">
            <a:avLst/>
          </a:prstGeom>
        </p:spPr>
        <p:txBody>
          <a:bodyPr/>
          <a:lstStyle>
            <a:lvl1pPr algn="l" defTabSz="1828619" rtl="0" eaLnBrk="1" latinLnBrk="0" hangingPunct="1">
              <a:lnSpc>
                <a:spcPct val="90000"/>
              </a:lnSpc>
              <a:spcBef>
                <a:spcPct val="0"/>
              </a:spcBef>
              <a:buNone/>
              <a:defRPr sz="9600" kern="1200">
                <a:solidFill>
                  <a:schemeClr val="bg1"/>
                </a:solidFill>
                <a:latin typeface="Bree Serif" panose="02000503040000020004" pitchFamily="2" charset="0"/>
                <a:ea typeface="+mj-ea"/>
                <a:cs typeface="+mj-cs"/>
              </a:defRPr>
            </a:lvl1pPr>
          </a:lstStyle>
          <a:p>
            <a:pPr algn="ctr"/>
            <a:r>
              <a:rPr lang="id-ID" sz="31100" b="1" i="1" dirty="0">
                <a:latin typeface="Cormorant Garamond" panose="00000500000000000000" pitchFamily="50" charset="0"/>
              </a:rPr>
              <a:t>moskov</a:t>
            </a:r>
            <a:endParaRPr lang="en-US" sz="31100" b="1" i="1" dirty="0">
              <a:latin typeface="Cormorant Garamond" panose="00000500000000000000" pitchFamily="50" charset="0"/>
            </a:endParaRPr>
          </a:p>
        </p:txBody>
      </p:sp>
      <p:sp>
        <p:nvSpPr>
          <p:cNvPr id="10" name="Text Placeholder 3"/>
          <p:cNvSpPr txBox="1">
            <a:spLocks/>
          </p:cNvSpPr>
          <p:nvPr/>
        </p:nvSpPr>
        <p:spPr>
          <a:xfrm>
            <a:off x="14480588" y="8272816"/>
            <a:ext cx="6207562" cy="4477757"/>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bg1"/>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r>
              <a:rPr lang="en-US" dirty="0">
                <a:latin typeface="Lato" panose="020F0502020204030203" pitchFamily="34" charset="0"/>
                <a:ea typeface="Lato" panose="020F0502020204030203" pitchFamily="34" charset="0"/>
                <a:cs typeface="Lato" panose="020F0502020204030203" pitchFamily="34" charset="0"/>
              </a:rPr>
              <a:t>Lorem ipsum dolor sit </a:t>
            </a:r>
            <a:r>
              <a:rPr lang="en-US" dirty="0" err="1">
                <a:latin typeface="Lato" panose="020F0502020204030203" pitchFamily="34" charset="0"/>
                <a:ea typeface="Lato" panose="020F0502020204030203" pitchFamily="34" charset="0"/>
                <a:cs typeface="Lato" panose="020F0502020204030203" pitchFamily="34" charset="0"/>
              </a:rPr>
              <a:t>amet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consectetuer</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adipiscing</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elit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sed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diam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nonummy</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dolore</a:t>
            </a:r>
            <a:r>
              <a:rPr lang="en-US" dirty="0">
                <a:latin typeface="Lato" panose="020F0502020204030203" pitchFamily="34" charset="0"/>
                <a:ea typeface="Lato" panose="020F0502020204030203" pitchFamily="34" charset="0"/>
                <a:cs typeface="Lato" panose="020F0502020204030203" pitchFamily="34" charset="0"/>
              </a:rPr>
              <a:t> magna </a:t>
            </a:r>
            <a:r>
              <a:rPr lang="en-US" dirty="0" err="1">
                <a:latin typeface="Lato" panose="020F0502020204030203" pitchFamily="34" charset="0"/>
                <a:ea typeface="Lato" panose="020F0502020204030203" pitchFamily="34" charset="0"/>
                <a:cs typeface="Lato" panose="020F0502020204030203" pitchFamily="34" charset="0"/>
              </a:rPr>
              <a:t>aliquam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erat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volutpat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consectetuer</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adipiscing</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elit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sed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diam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nonummy</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dolore</a:t>
            </a:r>
            <a:r>
              <a:rPr lang="en-US" dirty="0">
                <a:latin typeface="Lato" panose="020F0502020204030203" pitchFamily="34" charset="0"/>
                <a:ea typeface="Lato" panose="020F0502020204030203" pitchFamily="34" charset="0"/>
                <a:cs typeface="Lato" panose="020F0502020204030203" pitchFamily="34" charset="0"/>
              </a:rPr>
              <a:t> magna </a:t>
            </a:r>
            <a:r>
              <a:rPr lang="en-US" dirty="0" err="1">
                <a:latin typeface="Lato" panose="020F0502020204030203" pitchFamily="34" charset="0"/>
                <a:ea typeface="Lato" panose="020F0502020204030203" pitchFamily="34" charset="0"/>
                <a:cs typeface="Lato" panose="020F0502020204030203" pitchFamily="34" charset="0"/>
              </a:rPr>
              <a:t>aliquam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erat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volutpat</a:t>
            </a:r>
            <a:r>
              <a:rPr lang="en-US" dirty="0">
                <a:latin typeface="Lato" panose="020F0502020204030203" pitchFamily="34" charset="0"/>
                <a:ea typeface="Lato" panose="020F0502020204030203" pitchFamily="34" charset="0"/>
                <a:cs typeface="Lato" panose="020F0502020204030203" pitchFamily="34" charset="0"/>
              </a:rPr>
              <a:t>. </a:t>
            </a:r>
          </a:p>
          <a:p>
            <a:pPr algn="ctr"/>
            <a:endParaRPr lang="en-US" dirty="0">
              <a:latin typeface="Lato" panose="020F0502020204030203" pitchFamily="34" charset="0"/>
              <a:ea typeface="Lato" panose="020F0502020204030203" pitchFamily="34" charset="0"/>
              <a:cs typeface="Lato" panose="020F0502020204030203" pitchFamily="34" charset="0"/>
            </a:endParaRPr>
          </a:p>
          <a:p>
            <a:pPr algn="ctr"/>
            <a:r>
              <a:rPr lang="en-US" dirty="0">
                <a:latin typeface="Lato" panose="020F0502020204030203" pitchFamily="34" charset="0"/>
                <a:ea typeface="Lato" panose="020F0502020204030203" pitchFamily="34" charset="0"/>
                <a:cs typeface="Lato" panose="020F0502020204030203" pitchFamily="34" charset="0"/>
              </a:rPr>
              <a:t>Lorem ipsum dolor sit </a:t>
            </a:r>
            <a:r>
              <a:rPr lang="en-US" dirty="0" err="1">
                <a:latin typeface="Lato" panose="020F0502020204030203" pitchFamily="34" charset="0"/>
                <a:ea typeface="Lato" panose="020F0502020204030203" pitchFamily="34" charset="0"/>
                <a:cs typeface="Lato" panose="020F0502020204030203" pitchFamily="34" charset="0"/>
              </a:rPr>
              <a:t>amet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consectetuer</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adipiscing</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elit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sed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diam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nonummy</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Lorem ipsum dolor sit </a:t>
            </a:r>
            <a:r>
              <a:rPr lang="en-US" dirty="0" err="1">
                <a:latin typeface="Lato" panose="020F0502020204030203" pitchFamily="34" charset="0"/>
                <a:ea typeface="Lato" panose="020F0502020204030203" pitchFamily="34" charset="0"/>
                <a:cs typeface="Lato" panose="020F0502020204030203" pitchFamily="34" charset="0"/>
              </a:rPr>
              <a:t>amet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consectetuer</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adipiscing</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elit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sed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diam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nonummy</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dolore</a:t>
            </a:r>
            <a:r>
              <a:rPr lang="en-US" dirty="0">
                <a:latin typeface="Lato" panose="020F0502020204030203" pitchFamily="34" charset="0"/>
                <a:ea typeface="Lato" panose="020F0502020204030203" pitchFamily="34" charset="0"/>
                <a:cs typeface="Lato" panose="020F0502020204030203" pitchFamily="34" charset="0"/>
              </a:rPr>
              <a:t> magna </a:t>
            </a:r>
            <a:r>
              <a:rPr lang="en-US" dirty="0" err="1">
                <a:latin typeface="Lato" panose="020F0502020204030203" pitchFamily="34" charset="0"/>
                <a:ea typeface="Lato" panose="020F0502020204030203" pitchFamily="34" charset="0"/>
                <a:cs typeface="Lato" panose="020F0502020204030203" pitchFamily="34" charset="0"/>
              </a:rPr>
              <a:t>aliquam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erat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volutpat</a:t>
            </a:r>
            <a:r>
              <a:rPr lang="en-US" dirty="0">
                <a:latin typeface="Lato" panose="020F0502020204030203" pitchFamily="34" charset="0"/>
                <a:ea typeface="Lato" panose="020F0502020204030203" pitchFamily="34" charset="0"/>
                <a:cs typeface="Lato" panose="020F0502020204030203" pitchFamily="34" charset="0"/>
              </a:rPr>
              <a:t>. Lorem ipsum dolor sit </a:t>
            </a:r>
            <a:r>
              <a:rPr lang="en-US" dirty="0" err="1">
                <a:latin typeface="Lato" panose="020F0502020204030203" pitchFamily="34" charset="0"/>
                <a:ea typeface="Lato" panose="020F0502020204030203" pitchFamily="34" charset="0"/>
                <a:cs typeface="Lato" panose="020F0502020204030203" pitchFamily="34" charset="0"/>
              </a:rPr>
              <a:t>amet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consectetuer</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adipiscing</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elit</a:t>
            </a:r>
            <a:r>
              <a:rPr lang="en-US" dirty="0">
                <a:latin typeface="Lato" panose="020F0502020204030203" pitchFamily="34" charset="0"/>
                <a:ea typeface="Lato" panose="020F0502020204030203" pitchFamily="34" charset="0"/>
                <a:cs typeface="Lato" panose="020F0502020204030203" pitchFamily="34" charset="0"/>
              </a:rPr>
              <a:t>, </a:t>
            </a:r>
          </a:p>
        </p:txBody>
      </p:sp>
      <p:sp>
        <p:nvSpPr>
          <p:cNvPr id="11" name="Text Placeholder 8"/>
          <p:cNvSpPr txBox="1">
            <a:spLocks/>
          </p:cNvSpPr>
          <p:nvPr/>
        </p:nvSpPr>
        <p:spPr>
          <a:xfrm>
            <a:off x="12551246" y="5738104"/>
            <a:ext cx="10081120" cy="608756"/>
          </a:xfrm>
          <a:prstGeom prst="rect">
            <a:avLst/>
          </a:prstGeom>
        </p:spPr>
        <p:txBody>
          <a:bodyPr/>
          <a:lstStyle>
            <a:lvl1pPr marL="0" indent="0" algn="r" defTabSz="1828619" rtl="0" eaLnBrk="1" latinLnBrk="0" hangingPunct="1">
              <a:lnSpc>
                <a:spcPct val="90000"/>
              </a:lnSpc>
              <a:spcBef>
                <a:spcPts val="2000"/>
              </a:spcBef>
              <a:buFontTx/>
              <a:buNone/>
              <a:defRPr sz="5600" kern="1200">
                <a:solidFill>
                  <a:schemeClr val="bg1"/>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r>
              <a:rPr lang="id-ID" sz="4400" b="1" dirty="0">
                <a:latin typeface="Cormorant Garamond Light" panose="00000400000000000000" pitchFamily="50" charset="0"/>
                <a:ea typeface="Roboto Slab" pitchFamily="2" charset="0"/>
              </a:rPr>
              <a:t>Creative Presentation Template</a:t>
            </a:r>
            <a:endParaRPr lang="en-US" sz="4400" b="1" dirty="0">
              <a:latin typeface="Cormorant Garamond Light" panose="00000400000000000000" pitchFamily="50" charset="0"/>
              <a:ea typeface="Roboto Slab" pitchFamily="2" charset="0"/>
            </a:endParaRPr>
          </a:p>
        </p:txBody>
      </p:sp>
      <p:sp>
        <p:nvSpPr>
          <p:cNvPr id="4" name="Picture Placeholder 3">
            <a:extLst>
              <a:ext uri="{FF2B5EF4-FFF2-40B4-BE49-F238E27FC236}">
                <a16:creationId xmlns:a16="http://schemas.microsoft.com/office/drawing/2014/main" id="{B35D73C3-510B-4980-8C1F-4C6582FC8969}"/>
              </a:ext>
            </a:extLst>
          </p:cNvPr>
          <p:cNvSpPr>
            <a:spLocks noGrp="1"/>
          </p:cNvSpPr>
          <p:nvPr>
            <p:ph type="pic" sz="quarter" idx="10"/>
          </p:nvPr>
        </p:nvSpPr>
        <p:spPr/>
      </p:sp>
    </p:spTree>
    <p:extLst>
      <p:ext uri="{BB962C8B-B14F-4D97-AF65-F5344CB8AC3E}">
        <p14:creationId xmlns:p14="http://schemas.microsoft.com/office/powerpoint/2010/main" val="18437376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rot="5400000">
            <a:off x="19034126" y="-1443037"/>
            <a:ext cx="3905250" cy="6791328"/>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rot="5400000">
            <a:off x="4635034" y="6069840"/>
            <a:ext cx="7776121" cy="5608027"/>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
          <p:cNvSpPr txBox="1">
            <a:spLocks/>
          </p:cNvSpPr>
          <p:nvPr/>
        </p:nvSpPr>
        <p:spPr>
          <a:xfrm rot="16200000">
            <a:off x="138684" y="2564708"/>
            <a:ext cx="2088230" cy="449680"/>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1800" kern="1200">
                <a:solidFill>
                  <a:schemeClr val="tx1">
                    <a:lumMod val="50000"/>
                    <a:lumOff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id-ID" dirty="0">
                <a:latin typeface="Lato" panose="020F0502020204030203" pitchFamily="34" charset="0"/>
                <a:ea typeface="Lato" panose="020F0502020204030203" pitchFamily="34" charset="0"/>
                <a:cs typeface="Lato" panose="020F0502020204030203" pitchFamily="34" charset="0"/>
              </a:rPr>
              <a:t>Moscov</a:t>
            </a:r>
            <a:r>
              <a:rPr lang="en-US" dirty="0">
                <a:latin typeface="Lato" panose="020F0502020204030203" pitchFamily="34" charset="0"/>
                <a:ea typeface="Lato" panose="020F0502020204030203" pitchFamily="34" charset="0"/>
                <a:cs typeface="Lato" panose="020F0502020204030203" pitchFamily="34" charset="0"/>
              </a:rPr>
              <a:t> Creative</a:t>
            </a:r>
          </a:p>
          <a:p>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15" name="Title 5"/>
          <p:cNvSpPr txBox="1">
            <a:spLocks/>
          </p:cNvSpPr>
          <p:nvPr/>
        </p:nvSpPr>
        <p:spPr>
          <a:xfrm>
            <a:off x="13127310" y="953344"/>
            <a:ext cx="3743622" cy="2232248"/>
          </a:xfrm>
          <a:prstGeom prst="rect">
            <a:avLst/>
          </a:prstGeom>
        </p:spPr>
        <p:txBody>
          <a:bodyPr/>
          <a:lstStyle>
            <a:lvl1pPr algn="r" defTabSz="1828619" rtl="0" eaLnBrk="1" latinLnBrk="0" hangingPunct="1">
              <a:lnSpc>
                <a:spcPct val="90000"/>
              </a:lnSpc>
              <a:spcBef>
                <a:spcPct val="0"/>
              </a:spcBef>
              <a:buNone/>
              <a:defRPr sz="7200" kern="1200">
                <a:solidFill>
                  <a:srgbClr val="012438"/>
                </a:solidFill>
                <a:latin typeface="Bree Serif" panose="02000503040000020004" pitchFamily="2" charset="0"/>
                <a:ea typeface="+mj-ea"/>
                <a:cs typeface="+mj-cs"/>
              </a:defRPr>
            </a:lvl1pPr>
          </a:lstStyle>
          <a:p>
            <a:r>
              <a:rPr lang="en-US" b="1" dirty="0">
                <a:latin typeface="Cormorant Garamond" panose="00000500000000000000" pitchFamily="50" charset="0"/>
              </a:rPr>
              <a:t>Our</a:t>
            </a:r>
            <a:br>
              <a:rPr lang="en-US" b="1" dirty="0">
                <a:latin typeface="Cormorant Garamond" panose="00000500000000000000" pitchFamily="50" charset="0"/>
              </a:rPr>
            </a:br>
            <a:r>
              <a:rPr lang="en-US" b="1" dirty="0">
                <a:latin typeface="Cormorant Garamond" panose="00000500000000000000" pitchFamily="50" charset="0"/>
              </a:rPr>
              <a:t>Goals.</a:t>
            </a:r>
          </a:p>
        </p:txBody>
      </p:sp>
      <p:sp>
        <p:nvSpPr>
          <p:cNvPr id="16" name="Text Placeholder 16"/>
          <p:cNvSpPr txBox="1">
            <a:spLocks/>
          </p:cNvSpPr>
          <p:nvPr/>
        </p:nvSpPr>
        <p:spPr>
          <a:xfrm>
            <a:off x="20976182" y="953344"/>
            <a:ext cx="2015582" cy="1439416"/>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1800" kern="1200">
                <a:solidFill>
                  <a:schemeClr val="tx1">
                    <a:lumMod val="50000"/>
                    <a:lumOff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r"/>
            <a:r>
              <a:rPr lang="id-ID" dirty="0">
                <a:solidFill>
                  <a:schemeClr val="tx1">
                    <a:lumMod val="75000"/>
                    <a:lumOff val="25000"/>
                  </a:schemeClr>
                </a:solidFill>
              </a:rPr>
              <a:t>Moscov</a:t>
            </a:r>
            <a:r>
              <a:rPr lang="en-US" dirty="0">
                <a:solidFill>
                  <a:schemeClr val="tx1">
                    <a:lumMod val="75000"/>
                    <a:lumOff val="25000"/>
                  </a:schemeClr>
                </a:solidFill>
              </a:rPr>
              <a:t> Creative</a:t>
            </a:r>
          </a:p>
          <a:p>
            <a:pPr algn="r"/>
            <a:r>
              <a:rPr lang="en-US" dirty="0">
                <a:solidFill>
                  <a:schemeClr val="tx1">
                    <a:lumMod val="75000"/>
                    <a:lumOff val="25000"/>
                  </a:schemeClr>
                </a:solidFill>
              </a:rPr>
              <a:t>Jantzen. Keep our beaches beautiful</a:t>
            </a:r>
          </a:p>
          <a:p>
            <a:endParaRPr lang="en-US" dirty="0">
              <a:solidFill>
                <a:schemeClr val="tx1">
                  <a:lumMod val="75000"/>
                  <a:lumOff val="25000"/>
                </a:schemeClr>
              </a:solidFill>
            </a:endParaRPr>
          </a:p>
          <a:p>
            <a:endParaRPr lang="en-US" dirty="0">
              <a:solidFill>
                <a:schemeClr val="tx1">
                  <a:lumMod val="75000"/>
                  <a:lumOff val="25000"/>
                </a:schemeClr>
              </a:solidFill>
            </a:endParaRPr>
          </a:p>
          <a:p>
            <a:endParaRPr lang="en-US" dirty="0">
              <a:solidFill>
                <a:schemeClr val="tx1">
                  <a:lumMod val="75000"/>
                  <a:lumOff val="25000"/>
                </a:schemeClr>
              </a:solidFill>
            </a:endParaRPr>
          </a:p>
        </p:txBody>
      </p:sp>
      <p:sp>
        <p:nvSpPr>
          <p:cNvPr id="18" name="Text Placeholder 8"/>
          <p:cNvSpPr txBox="1">
            <a:spLocks/>
          </p:cNvSpPr>
          <p:nvPr/>
        </p:nvSpPr>
        <p:spPr>
          <a:xfrm>
            <a:off x="18167870" y="6785992"/>
            <a:ext cx="4810894" cy="3384376"/>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panose="020F0502020204030203" pitchFamily="34" charset="0"/>
                <a:ea typeface="Lato" panose="020F0502020204030203" pitchFamily="34" charset="0"/>
                <a:cs typeface="Lato" panose="020F0502020204030203" pitchFamily="34" charset="0"/>
              </a:rPr>
              <a:t>nonummy</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dolore magna </a:t>
            </a:r>
            <a:r>
              <a:rPr lang="en-US" dirty="0" err="1">
                <a:latin typeface="Lato" panose="020F0502020204030203" pitchFamily="34" charset="0"/>
                <a:ea typeface="Lato" panose="020F0502020204030203" pitchFamily="34" charset="0"/>
                <a:cs typeface="Lato" panose="020F0502020204030203" pitchFamily="34" charset="0"/>
              </a:rPr>
              <a:t>aliquam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erat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volutpat</a:t>
            </a:r>
            <a:r>
              <a:rPr lang="en-US" dirty="0">
                <a:latin typeface="Lato" panose="020F0502020204030203" pitchFamily="34" charset="0"/>
                <a:ea typeface="Lato" panose="020F0502020204030203" pitchFamily="34" charset="0"/>
                <a:cs typeface="Lato" panose="020F0502020204030203" pitchFamily="34" charset="0"/>
              </a:rPr>
              <a:t>. Lorem ipsum dolor sit </a:t>
            </a:r>
            <a:r>
              <a:rPr lang="en-US" dirty="0" err="1">
                <a:latin typeface="Lato" panose="020F0502020204030203" pitchFamily="34" charset="0"/>
                <a:ea typeface="Lato" panose="020F0502020204030203" pitchFamily="34" charset="0"/>
                <a:cs typeface="Lato" panose="020F0502020204030203" pitchFamily="34" charset="0"/>
              </a:rPr>
              <a:t>amet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consectetuer</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adipiscing</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elit</a:t>
            </a:r>
            <a:r>
              <a:rPr lang="en-US" dirty="0">
                <a:latin typeface="Lato" panose="020F0502020204030203" pitchFamily="34" charset="0"/>
                <a:ea typeface="Lato" panose="020F0502020204030203" pitchFamily="34" charset="0"/>
                <a:cs typeface="Lato" panose="020F0502020204030203" pitchFamily="34" charset="0"/>
              </a:rPr>
              <a:t>, sed diam </a:t>
            </a:r>
            <a:r>
              <a:rPr lang="en-US" dirty="0" err="1">
                <a:latin typeface="Lato" panose="020F0502020204030203" pitchFamily="34" charset="0"/>
                <a:ea typeface="Lato" panose="020F0502020204030203" pitchFamily="34" charset="0"/>
                <a:cs typeface="Lato" panose="020F0502020204030203" pitchFamily="34" charset="0"/>
              </a:rPr>
              <a:t>nonummy</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Lorem ipsum dolor sit </a:t>
            </a:r>
            <a:r>
              <a:rPr lang="en-US" dirty="0" err="1">
                <a:latin typeface="Lato" panose="020F0502020204030203" pitchFamily="34" charset="0"/>
                <a:ea typeface="Lato" panose="020F0502020204030203" pitchFamily="34" charset="0"/>
                <a:cs typeface="Lato" panose="020F0502020204030203" pitchFamily="34" charset="0"/>
              </a:rPr>
              <a:t>amet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consectetuer</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adipiscing</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elit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dolore magna </a:t>
            </a:r>
            <a:r>
              <a:rPr lang="en-US" dirty="0" err="1">
                <a:latin typeface="Lato" panose="020F0502020204030203" pitchFamily="34" charset="0"/>
                <a:ea typeface="Lato" panose="020F0502020204030203" pitchFamily="34" charset="0"/>
                <a:cs typeface="Lato" panose="020F0502020204030203" pitchFamily="34" charset="0"/>
              </a:rPr>
              <a:t>aliquam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erat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volutpat</a:t>
            </a:r>
            <a:r>
              <a:rPr lang="en-US" dirty="0">
                <a:latin typeface="Lato" panose="020F0502020204030203" pitchFamily="34" charset="0"/>
                <a:ea typeface="Lato" panose="020F0502020204030203" pitchFamily="34" charset="0"/>
                <a:cs typeface="Lato" panose="020F0502020204030203" pitchFamily="34" charset="0"/>
              </a:rPr>
              <a:t>. Lorem ipsum dolor sit </a:t>
            </a:r>
            <a:r>
              <a:rPr lang="en-US" dirty="0" err="1">
                <a:latin typeface="Lato" panose="020F0502020204030203" pitchFamily="34" charset="0"/>
                <a:ea typeface="Lato" panose="020F0502020204030203" pitchFamily="34" charset="0"/>
                <a:cs typeface="Lato" panose="020F0502020204030203" pitchFamily="34" charset="0"/>
              </a:rPr>
              <a:t>amet</a:t>
            </a:r>
            <a:endParaRPr lang="en-US" dirty="0">
              <a:latin typeface="Lato" panose="020F0502020204030203" pitchFamily="34" charset="0"/>
              <a:ea typeface="Lato" panose="020F0502020204030203" pitchFamily="34" charset="0"/>
              <a:cs typeface="Lato" panose="020F0502020204030203" pitchFamily="34" charset="0"/>
            </a:endParaRPr>
          </a:p>
          <a:p>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4" name="Picture Placeholder 3">
            <a:extLst>
              <a:ext uri="{FF2B5EF4-FFF2-40B4-BE49-F238E27FC236}">
                <a16:creationId xmlns:a16="http://schemas.microsoft.com/office/drawing/2014/main" id="{2F40C341-B203-4318-9BEF-798BE7BF9CA4}"/>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562DAA89-97B4-498F-A2D4-D7DCFA1B1679}"/>
              </a:ext>
            </a:extLst>
          </p:cNvPr>
          <p:cNvSpPr>
            <a:spLocks noGrp="1"/>
          </p:cNvSpPr>
          <p:nvPr>
            <p:ph type="pic" sz="quarter" idx="13"/>
          </p:nvPr>
        </p:nvSpPr>
        <p:spPr/>
      </p:sp>
    </p:spTree>
    <p:extLst>
      <p:ext uri="{BB962C8B-B14F-4D97-AF65-F5344CB8AC3E}">
        <p14:creationId xmlns:p14="http://schemas.microsoft.com/office/powerpoint/2010/main" val="32433954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F33274F4-227F-490E-AD00-C93E35487798}"/>
              </a:ext>
            </a:extLst>
          </p:cNvPr>
          <p:cNvSpPr>
            <a:spLocks noGrp="1"/>
          </p:cNvSpPr>
          <p:nvPr>
            <p:ph type="pic" sz="quarter" idx="13"/>
          </p:nvPr>
        </p:nvSpPr>
        <p:spPr/>
      </p:sp>
      <p:sp>
        <p:nvSpPr>
          <p:cNvPr id="7" name="Rectangle 6"/>
          <p:cNvSpPr/>
          <p:nvPr/>
        </p:nvSpPr>
        <p:spPr>
          <a:xfrm rot="5400000">
            <a:off x="-2598601" y="2598601"/>
            <a:ext cx="13716001" cy="8518799"/>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rot="5400000">
            <a:off x="2519364" y="6907959"/>
            <a:ext cx="5033734" cy="6965135"/>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7"/>
          <p:cNvSpPr txBox="1">
            <a:spLocks/>
          </p:cNvSpPr>
          <p:nvPr/>
        </p:nvSpPr>
        <p:spPr>
          <a:xfrm>
            <a:off x="2242146" y="4700302"/>
            <a:ext cx="4836492" cy="2088232"/>
          </a:xfrm>
          <a:prstGeom prst="rect">
            <a:avLst/>
          </a:prstGeom>
        </p:spPr>
        <p:txBody>
          <a:bodyPr/>
          <a:lstStyle>
            <a:lvl1pPr algn="l" defTabSz="1828619" rtl="0" eaLnBrk="1" latinLnBrk="0" hangingPunct="1">
              <a:lnSpc>
                <a:spcPct val="90000"/>
              </a:lnSpc>
              <a:spcBef>
                <a:spcPct val="0"/>
              </a:spcBef>
              <a:buNone/>
              <a:defRPr sz="7200" kern="1200">
                <a:solidFill>
                  <a:schemeClr val="bg1"/>
                </a:solidFill>
                <a:latin typeface="Bree Serif" panose="02000503040000020004" pitchFamily="2" charset="0"/>
                <a:ea typeface="+mj-ea"/>
                <a:cs typeface="+mj-cs"/>
              </a:defRPr>
            </a:lvl1pPr>
          </a:lstStyle>
          <a:p>
            <a:r>
              <a:rPr lang="en-US" b="1" dirty="0">
                <a:latin typeface="Cormorant Garamond" panose="00000500000000000000" pitchFamily="50" charset="0"/>
              </a:rPr>
              <a:t>Business</a:t>
            </a:r>
            <a:br>
              <a:rPr lang="en-US" b="1" dirty="0">
                <a:latin typeface="Cormorant Garamond" panose="00000500000000000000" pitchFamily="50" charset="0"/>
              </a:rPr>
            </a:br>
            <a:r>
              <a:rPr lang="en-US" b="1" dirty="0">
                <a:latin typeface="Cormorant Garamond" panose="00000500000000000000" pitchFamily="50" charset="0"/>
              </a:rPr>
              <a:t>Objectives</a:t>
            </a:r>
          </a:p>
        </p:txBody>
      </p:sp>
      <p:sp>
        <p:nvSpPr>
          <p:cNvPr id="12" name="Text Placeholder 10"/>
          <p:cNvSpPr txBox="1">
            <a:spLocks/>
          </p:cNvSpPr>
          <p:nvPr/>
        </p:nvSpPr>
        <p:spPr>
          <a:xfrm>
            <a:off x="2254102" y="8658200"/>
            <a:ext cx="5496976" cy="2948461"/>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bg1"/>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Lato" panose="020F0502020204030203" pitchFamily="34" charset="0"/>
                <a:ea typeface="Lato" panose="020F0502020204030203" pitchFamily="34" charset="0"/>
                <a:cs typeface="Lato" panose="020F0502020204030203" pitchFamily="34" charset="0"/>
              </a:rPr>
              <a:t>Lorem ipsum dolor sit </a:t>
            </a:r>
            <a:r>
              <a:rPr lang="en-US" dirty="0" err="1">
                <a:latin typeface="Lato" panose="020F0502020204030203" pitchFamily="34" charset="0"/>
                <a:ea typeface="Lato" panose="020F0502020204030203" pitchFamily="34" charset="0"/>
                <a:cs typeface="Lato" panose="020F0502020204030203" pitchFamily="34" charset="0"/>
              </a:rPr>
              <a:t>amet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consectetuer</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adipiscing</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elit</a:t>
            </a:r>
            <a:r>
              <a:rPr lang="en-US" dirty="0">
                <a:latin typeface="Lato" panose="020F0502020204030203" pitchFamily="34" charset="0"/>
                <a:ea typeface="Lato" panose="020F0502020204030203" pitchFamily="34" charset="0"/>
                <a:cs typeface="Lato" panose="020F0502020204030203" pitchFamily="34" charset="0"/>
              </a:rPr>
              <a:t>, sed diam </a:t>
            </a:r>
            <a:r>
              <a:rPr lang="en-US" dirty="0" err="1">
                <a:latin typeface="Lato" panose="020F0502020204030203" pitchFamily="34" charset="0"/>
                <a:ea typeface="Lato" panose="020F0502020204030203" pitchFamily="34" charset="0"/>
                <a:cs typeface="Lato" panose="020F0502020204030203" pitchFamily="34" charset="0"/>
              </a:rPr>
              <a:t>nonummy</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dolore magna </a:t>
            </a:r>
            <a:r>
              <a:rPr lang="en-US" dirty="0" err="1">
                <a:latin typeface="Lato" panose="020F0502020204030203" pitchFamily="34" charset="0"/>
                <a:ea typeface="Lato" panose="020F0502020204030203" pitchFamily="34" charset="0"/>
                <a:cs typeface="Lato" panose="020F0502020204030203" pitchFamily="34" charset="0"/>
              </a:rPr>
              <a:t>aliquam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erat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volutpat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consectetuer</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adipiscing</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elit</a:t>
            </a:r>
            <a:r>
              <a:rPr lang="en-US" dirty="0">
                <a:latin typeface="Lato" panose="020F0502020204030203" pitchFamily="34" charset="0"/>
                <a:ea typeface="Lato" panose="020F0502020204030203" pitchFamily="34" charset="0"/>
                <a:cs typeface="Lato" panose="020F0502020204030203" pitchFamily="34" charset="0"/>
              </a:rPr>
              <a:t>, sed diam </a:t>
            </a:r>
            <a:r>
              <a:rPr lang="en-US" dirty="0" err="1">
                <a:latin typeface="Lato" panose="020F0502020204030203" pitchFamily="34" charset="0"/>
                <a:ea typeface="Lato" panose="020F0502020204030203" pitchFamily="34" charset="0"/>
                <a:cs typeface="Lato" panose="020F0502020204030203" pitchFamily="34" charset="0"/>
              </a:rPr>
              <a:t>nonummy</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dolore magna </a:t>
            </a:r>
            <a:r>
              <a:rPr lang="en-US" dirty="0" err="1">
                <a:latin typeface="Lato" panose="020F0502020204030203" pitchFamily="34" charset="0"/>
                <a:ea typeface="Lato" panose="020F0502020204030203" pitchFamily="34" charset="0"/>
                <a:cs typeface="Lato" panose="020F0502020204030203" pitchFamily="34" charset="0"/>
              </a:rPr>
              <a:t>aliquam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erat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volutpat</a:t>
            </a:r>
            <a:r>
              <a:rPr lang="en-US" dirty="0">
                <a:latin typeface="Lato" panose="020F0502020204030203" pitchFamily="34" charset="0"/>
                <a:ea typeface="Lato" panose="020F0502020204030203" pitchFamily="34" charset="0"/>
                <a:cs typeface="Lato" panose="020F0502020204030203" pitchFamily="34" charset="0"/>
              </a:rPr>
              <a:t>. ipsum dolor sit </a:t>
            </a:r>
            <a:r>
              <a:rPr lang="en-US" dirty="0" err="1">
                <a:latin typeface="Lato" panose="020F0502020204030203" pitchFamily="34" charset="0"/>
                <a:ea typeface="Lato" panose="020F0502020204030203" pitchFamily="34" charset="0"/>
                <a:cs typeface="Lato" panose="020F0502020204030203" pitchFamily="34" charset="0"/>
              </a:rPr>
              <a:t>amet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consectetuer</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adipiscing</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elit</a:t>
            </a:r>
            <a:r>
              <a:rPr lang="en-US" dirty="0">
                <a:latin typeface="Lato" panose="020F0502020204030203" pitchFamily="34" charset="0"/>
                <a:ea typeface="Lato" panose="020F0502020204030203" pitchFamily="34" charset="0"/>
                <a:cs typeface="Lato" panose="020F0502020204030203" pitchFamily="34" charset="0"/>
              </a:rPr>
              <a:t>, sed diam </a:t>
            </a:r>
            <a:r>
              <a:rPr lang="en-US" dirty="0" err="1">
                <a:latin typeface="Lato" panose="020F0502020204030203" pitchFamily="34" charset="0"/>
                <a:ea typeface="Lato" panose="020F0502020204030203" pitchFamily="34" charset="0"/>
                <a:cs typeface="Lato" panose="020F0502020204030203" pitchFamily="34" charset="0"/>
              </a:rPr>
              <a:t>nonummy</a:t>
            </a:r>
            <a:endParaRPr lang="en-US" dirty="0">
              <a:latin typeface="Lato" panose="020F0502020204030203" pitchFamily="34" charset="0"/>
              <a:ea typeface="Lato" panose="020F0502020204030203" pitchFamily="34" charset="0"/>
              <a:cs typeface="Lato" panose="020F0502020204030203" pitchFamily="34" charset="0"/>
            </a:endParaRPr>
          </a:p>
          <a:p>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a:extLst>
              <a:ext uri="{FF2B5EF4-FFF2-40B4-BE49-F238E27FC236}">
                <a16:creationId xmlns:a16="http://schemas.microsoft.com/office/drawing/2014/main" id="{BDA7C195-F8C8-4423-90F8-3F1F87F2F6D4}"/>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8E46DE71-8708-43CA-96DF-566849C2A49D}"/>
              </a:ext>
            </a:extLst>
          </p:cNvPr>
          <p:cNvSpPr>
            <a:spLocks noGrp="1"/>
          </p:cNvSpPr>
          <p:nvPr>
            <p:ph type="pic" sz="quarter" idx="15"/>
          </p:nvPr>
        </p:nvSpPr>
        <p:spPr/>
      </p:sp>
    </p:spTree>
    <p:extLst>
      <p:ext uri="{BB962C8B-B14F-4D97-AF65-F5344CB8AC3E}">
        <p14:creationId xmlns:p14="http://schemas.microsoft.com/office/powerpoint/2010/main" val="35072190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rot="5400000">
            <a:off x="758391" y="7971817"/>
            <a:ext cx="4985792" cy="6502574"/>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5400000">
            <a:off x="6851401" y="5950809"/>
            <a:ext cx="918405" cy="895978"/>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rot="5400000">
            <a:off x="15722994" y="5952939"/>
            <a:ext cx="918405" cy="895978"/>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itle 6"/>
          <p:cNvSpPr txBox="1">
            <a:spLocks/>
          </p:cNvSpPr>
          <p:nvPr/>
        </p:nvSpPr>
        <p:spPr>
          <a:xfrm>
            <a:off x="1462014" y="954509"/>
            <a:ext cx="5400675" cy="2951163"/>
          </a:xfrm>
          <a:prstGeom prst="rect">
            <a:avLst/>
          </a:prstGeom>
        </p:spPr>
        <p:txBody>
          <a:bodyPr/>
          <a:lstStyle>
            <a:lvl1pPr algn="l" defTabSz="1828619" rtl="0" eaLnBrk="1" latinLnBrk="0" hangingPunct="1">
              <a:lnSpc>
                <a:spcPct val="90000"/>
              </a:lnSpc>
              <a:spcBef>
                <a:spcPct val="0"/>
              </a:spcBef>
              <a:buNone/>
              <a:defRPr sz="7200" kern="1200">
                <a:solidFill>
                  <a:srgbClr val="BFB1A8"/>
                </a:solidFill>
                <a:latin typeface="Bree Serif" panose="02000503040000020004" pitchFamily="2" charset="0"/>
                <a:ea typeface="+mj-ea"/>
                <a:cs typeface="+mj-cs"/>
              </a:defRPr>
            </a:lvl1pPr>
          </a:lstStyle>
          <a:p>
            <a:r>
              <a:rPr lang="en-US" b="1" dirty="0">
                <a:latin typeface="Cormorant Garamond" panose="00000500000000000000" pitchFamily="50" charset="0"/>
              </a:rPr>
              <a:t>Term &amp;</a:t>
            </a:r>
            <a:br>
              <a:rPr lang="en-US" b="1" dirty="0">
                <a:latin typeface="Cormorant Garamond" panose="00000500000000000000" pitchFamily="50" charset="0"/>
              </a:rPr>
            </a:br>
            <a:r>
              <a:rPr lang="en-US" b="1" dirty="0">
                <a:latin typeface="Cormorant Garamond" panose="00000500000000000000" pitchFamily="50" charset="0"/>
              </a:rPr>
              <a:t>Conditions</a:t>
            </a:r>
          </a:p>
        </p:txBody>
      </p:sp>
      <p:sp>
        <p:nvSpPr>
          <p:cNvPr id="20" name="Text Placeholder 13"/>
          <p:cNvSpPr txBox="1">
            <a:spLocks/>
          </p:cNvSpPr>
          <p:nvPr/>
        </p:nvSpPr>
        <p:spPr>
          <a:xfrm>
            <a:off x="21048190" y="953344"/>
            <a:ext cx="1943574" cy="1139408"/>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1800" kern="1200">
                <a:solidFill>
                  <a:schemeClr val="tx1">
                    <a:lumMod val="50000"/>
                    <a:lumOff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r"/>
            <a:r>
              <a:rPr lang="id-ID" dirty="0">
                <a:latin typeface="Lato" panose="020F0502020204030203" pitchFamily="34" charset="0"/>
                <a:ea typeface="Lato" panose="020F0502020204030203" pitchFamily="34" charset="0"/>
                <a:cs typeface="Lato" panose="020F0502020204030203" pitchFamily="34" charset="0"/>
              </a:rPr>
              <a:t>Moscov</a:t>
            </a:r>
            <a:r>
              <a:rPr lang="en-US" dirty="0">
                <a:latin typeface="Lato" panose="020F0502020204030203" pitchFamily="34" charset="0"/>
                <a:ea typeface="Lato" panose="020F0502020204030203" pitchFamily="34" charset="0"/>
                <a:cs typeface="Lato" panose="020F0502020204030203" pitchFamily="34" charset="0"/>
              </a:rPr>
              <a:t> Creative</a:t>
            </a:r>
          </a:p>
          <a:p>
            <a:pPr algn="r"/>
            <a:r>
              <a:rPr lang="en-US" dirty="0" err="1">
                <a:latin typeface="Lato" panose="020F0502020204030203" pitchFamily="34" charset="0"/>
                <a:ea typeface="Lato" panose="020F0502020204030203" pitchFamily="34" charset="0"/>
                <a:cs typeface="Lato" panose="020F0502020204030203" pitchFamily="34" charset="0"/>
              </a:rPr>
              <a:t>Jantzen</a:t>
            </a:r>
            <a:r>
              <a:rPr lang="en-US" dirty="0">
                <a:latin typeface="Lato" panose="020F0502020204030203" pitchFamily="34" charset="0"/>
                <a:ea typeface="Lato" panose="020F0502020204030203" pitchFamily="34" charset="0"/>
                <a:cs typeface="Lato" panose="020F0502020204030203" pitchFamily="34" charset="0"/>
              </a:rPr>
              <a:t>. Keep our beaches beautiful</a:t>
            </a:r>
          </a:p>
          <a:p>
            <a:endParaRPr lang="en-US" dirty="0">
              <a:latin typeface="Lato" panose="020F0502020204030203" pitchFamily="34" charset="0"/>
              <a:ea typeface="Lato" panose="020F0502020204030203" pitchFamily="34" charset="0"/>
              <a:cs typeface="Lato" panose="020F0502020204030203" pitchFamily="34" charset="0"/>
            </a:endParaRPr>
          </a:p>
          <a:p>
            <a:endParaRPr lang="en-US" dirty="0">
              <a:latin typeface="Lato" panose="020F0502020204030203" pitchFamily="34" charset="0"/>
              <a:ea typeface="Lato" panose="020F0502020204030203" pitchFamily="34" charset="0"/>
              <a:cs typeface="Lato" panose="020F0502020204030203" pitchFamily="34" charset="0"/>
            </a:endParaRPr>
          </a:p>
          <a:p>
            <a:endParaRPr lang="en-US" dirty="0">
              <a:latin typeface="Lato" panose="020F0502020204030203" pitchFamily="34" charset="0"/>
              <a:ea typeface="Lato" panose="020F0502020204030203" pitchFamily="34" charset="0"/>
              <a:cs typeface="Lato" panose="020F0502020204030203" pitchFamily="34" charset="0"/>
            </a:endParaRPr>
          </a:p>
          <a:p>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21" name="Text Placeholder 11"/>
          <p:cNvSpPr txBox="1">
            <a:spLocks/>
          </p:cNvSpPr>
          <p:nvPr/>
        </p:nvSpPr>
        <p:spPr>
          <a:xfrm>
            <a:off x="8694697" y="6103878"/>
            <a:ext cx="2809106" cy="627774"/>
          </a:xfrm>
          <a:prstGeom prst="rect">
            <a:avLst/>
          </a:prstGeom>
        </p:spPr>
        <p:txBody>
          <a:bodyPr/>
          <a:lstStyle>
            <a:lvl1pPr marL="0" indent="0" algn="l" defTabSz="1828619" rtl="0" eaLnBrk="1" latinLnBrk="0" hangingPunct="1">
              <a:lnSpc>
                <a:spcPct val="90000"/>
              </a:lnSpc>
              <a:spcBef>
                <a:spcPts val="2000"/>
              </a:spcBef>
              <a:buFontTx/>
              <a:buNone/>
              <a:defRPr sz="3600" kern="1200">
                <a:solidFill>
                  <a:srgbClr val="37382A"/>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a:latin typeface="Lato Black" panose="020F0502020204030203" pitchFamily="34" charset="0"/>
                <a:ea typeface="Lato Black" panose="020F0502020204030203" pitchFamily="34" charset="0"/>
                <a:cs typeface="Lato Black" panose="020F0502020204030203" pitchFamily="34" charset="0"/>
              </a:rPr>
              <a:t>Term</a:t>
            </a:r>
            <a:endParaRPr lang="en-US" dirty="0">
              <a:latin typeface="Lato Black" panose="020F0502020204030203" pitchFamily="34" charset="0"/>
              <a:ea typeface="Lato Black" panose="020F0502020204030203" pitchFamily="34" charset="0"/>
              <a:cs typeface="Lato Black" panose="020F0502020204030203" pitchFamily="34" charset="0"/>
            </a:endParaRPr>
          </a:p>
        </p:txBody>
      </p:sp>
      <p:sp>
        <p:nvSpPr>
          <p:cNvPr id="22" name="Text Placeholder 8"/>
          <p:cNvSpPr txBox="1">
            <a:spLocks/>
          </p:cNvSpPr>
          <p:nvPr/>
        </p:nvSpPr>
        <p:spPr>
          <a:xfrm>
            <a:off x="17591807" y="6103877"/>
            <a:ext cx="3024336" cy="635449"/>
          </a:xfrm>
          <a:prstGeom prst="rect">
            <a:avLst/>
          </a:prstGeom>
        </p:spPr>
        <p:txBody>
          <a:bodyPr/>
          <a:lstStyle>
            <a:lvl1pPr marL="0" indent="0" algn="l" defTabSz="1828619" rtl="0" eaLnBrk="1" latinLnBrk="0" hangingPunct="1">
              <a:lnSpc>
                <a:spcPct val="90000"/>
              </a:lnSpc>
              <a:spcBef>
                <a:spcPts val="2000"/>
              </a:spcBef>
              <a:buFontTx/>
              <a:buNone/>
              <a:defRPr sz="3600" kern="1200">
                <a:solidFill>
                  <a:srgbClr val="37382A"/>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Lato Black" panose="020F0502020204030203" pitchFamily="34" charset="0"/>
                <a:ea typeface="Lato Black" panose="020F0502020204030203" pitchFamily="34" charset="0"/>
                <a:cs typeface="Lato Black" panose="020F0502020204030203" pitchFamily="34" charset="0"/>
              </a:rPr>
              <a:t>Conditions</a:t>
            </a:r>
          </a:p>
        </p:txBody>
      </p:sp>
      <p:sp>
        <p:nvSpPr>
          <p:cNvPr id="23" name="Text Placeholder 12"/>
          <p:cNvSpPr txBox="1">
            <a:spLocks/>
          </p:cNvSpPr>
          <p:nvPr/>
        </p:nvSpPr>
        <p:spPr>
          <a:xfrm>
            <a:off x="8694697" y="6858001"/>
            <a:ext cx="5688633" cy="2016224"/>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panose="020F0502020204030203" pitchFamily="34" charset="0"/>
                <a:ea typeface="Lato" panose="020F0502020204030203" pitchFamily="34" charset="0"/>
                <a:cs typeface="Lato" panose="020F0502020204030203" pitchFamily="34" charset="0"/>
              </a:rPr>
              <a:t>consectetuer</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adipiscing</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elit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sed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diam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nonummy</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Lorem ipsum dolor sit </a:t>
            </a:r>
            <a:r>
              <a:rPr lang="en-US" dirty="0" err="1">
                <a:latin typeface="Lato" panose="020F0502020204030203" pitchFamily="34" charset="0"/>
                <a:ea typeface="Lato" panose="020F0502020204030203" pitchFamily="34" charset="0"/>
                <a:cs typeface="Lato" panose="020F0502020204030203" pitchFamily="34" charset="0"/>
              </a:rPr>
              <a:t>amet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consectetuer</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adipiscing</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elit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dolore</a:t>
            </a:r>
            <a:r>
              <a:rPr lang="en-US" dirty="0">
                <a:latin typeface="Lato" panose="020F0502020204030203" pitchFamily="34" charset="0"/>
                <a:ea typeface="Lato" panose="020F0502020204030203" pitchFamily="34" charset="0"/>
                <a:cs typeface="Lato" panose="020F0502020204030203" pitchFamily="34" charset="0"/>
              </a:rPr>
              <a:t> magna </a:t>
            </a:r>
            <a:r>
              <a:rPr lang="en-US" dirty="0" err="1">
                <a:latin typeface="Lato" panose="020F0502020204030203" pitchFamily="34" charset="0"/>
                <a:ea typeface="Lato" panose="020F0502020204030203" pitchFamily="34" charset="0"/>
                <a:cs typeface="Lato" panose="020F0502020204030203" pitchFamily="34" charset="0"/>
              </a:rPr>
              <a:t>aliquam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erat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volutpat</a:t>
            </a:r>
            <a:r>
              <a:rPr lang="en-US" dirty="0">
                <a:latin typeface="Lato" panose="020F0502020204030203" pitchFamily="34" charset="0"/>
                <a:ea typeface="Lato" panose="020F0502020204030203" pitchFamily="34" charset="0"/>
                <a:cs typeface="Lato" panose="020F0502020204030203" pitchFamily="34" charset="0"/>
              </a:rPr>
              <a:t>. Lorem ipsum dolor sit </a:t>
            </a:r>
            <a:r>
              <a:rPr lang="en-US" dirty="0" err="1">
                <a:latin typeface="Lato" panose="020F0502020204030203" pitchFamily="34" charset="0"/>
                <a:ea typeface="Lato" panose="020F0502020204030203" pitchFamily="34" charset="0"/>
                <a:cs typeface="Lato" panose="020F0502020204030203" pitchFamily="34" charset="0"/>
              </a:rPr>
              <a:t>amet</a:t>
            </a:r>
            <a:endParaRPr lang="en-US" dirty="0">
              <a:latin typeface="Lato" panose="020F0502020204030203" pitchFamily="34" charset="0"/>
              <a:ea typeface="Lato" panose="020F0502020204030203" pitchFamily="34" charset="0"/>
              <a:cs typeface="Lato" panose="020F0502020204030203" pitchFamily="34" charset="0"/>
            </a:endParaRPr>
          </a:p>
          <a:p>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24" name="Text Placeholder 9"/>
          <p:cNvSpPr txBox="1">
            <a:spLocks/>
          </p:cNvSpPr>
          <p:nvPr/>
        </p:nvSpPr>
        <p:spPr>
          <a:xfrm>
            <a:off x="17591806" y="6838722"/>
            <a:ext cx="4752530" cy="2035503"/>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panose="020F0502020204030203" pitchFamily="34" charset="0"/>
                <a:ea typeface="Lato" panose="020F0502020204030203" pitchFamily="34" charset="0"/>
                <a:cs typeface="Lato" panose="020F0502020204030203" pitchFamily="34" charset="0"/>
              </a:rPr>
              <a:t>nonummy</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dolore</a:t>
            </a:r>
            <a:r>
              <a:rPr lang="en-US" dirty="0">
                <a:latin typeface="Lato" panose="020F0502020204030203" pitchFamily="34" charset="0"/>
                <a:ea typeface="Lato" panose="020F0502020204030203" pitchFamily="34" charset="0"/>
                <a:cs typeface="Lato" panose="020F0502020204030203" pitchFamily="34" charset="0"/>
              </a:rPr>
              <a:t> Lorem ipsum dolor sit </a:t>
            </a:r>
            <a:r>
              <a:rPr lang="en-US" dirty="0" err="1">
                <a:latin typeface="Lato" panose="020F0502020204030203" pitchFamily="34" charset="0"/>
                <a:ea typeface="Lato" panose="020F0502020204030203" pitchFamily="34" charset="0"/>
                <a:cs typeface="Lato" panose="020F0502020204030203" pitchFamily="34" charset="0"/>
              </a:rPr>
              <a:t>amet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consectetuer</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adipiscing</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elit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sed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diam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nonummy</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Lorem dolor sit </a:t>
            </a:r>
            <a:r>
              <a:rPr lang="en-US" dirty="0" err="1">
                <a:latin typeface="Lato" panose="020F0502020204030203" pitchFamily="34" charset="0"/>
                <a:ea typeface="Lato" panose="020F0502020204030203" pitchFamily="34" charset="0"/>
                <a:cs typeface="Lato" panose="020F0502020204030203" pitchFamily="34" charset="0"/>
              </a:rPr>
              <a:t>amet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consectetuer</a:t>
            </a:r>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25" name="Text Placeholder 10"/>
          <p:cNvSpPr txBox="1">
            <a:spLocks/>
          </p:cNvSpPr>
          <p:nvPr/>
        </p:nvSpPr>
        <p:spPr>
          <a:xfrm>
            <a:off x="8693978" y="8966666"/>
            <a:ext cx="5688633" cy="1863825"/>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dolore</a:t>
            </a:r>
            <a:r>
              <a:rPr lang="en-US" dirty="0">
                <a:latin typeface="Lato" panose="020F0502020204030203" pitchFamily="34" charset="0"/>
                <a:ea typeface="Lato" panose="020F0502020204030203" pitchFamily="34" charset="0"/>
                <a:cs typeface="Lato" panose="020F0502020204030203" pitchFamily="34" charset="0"/>
              </a:rPr>
              <a:t> magna </a:t>
            </a:r>
            <a:r>
              <a:rPr lang="en-US" dirty="0" err="1">
                <a:latin typeface="Lato" panose="020F0502020204030203" pitchFamily="34" charset="0"/>
                <a:ea typeface="Lato" panose="020F0502020204030203" pitchFamily="34" charset="0"/>
                <a:cs typeface="Lato" panose="020F0502020204030203" pitchFamily="34" charset="0"/>
              </a:rPr>
              <a:t>aliquam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erat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volutpat</a:t>
            </a:r>
            <a:r>
              <a:rPr lang="en-US" dirty="0">
                <a:latin typeface="Lato" panose="020F0502020204030203" pitchFamily="34" charset="0"/>
                <a:ea typeface="Lato" panose="020F0502020204030203" pitchFamily="34" charset="0"/>
                <a:cs typeface="Lato" panose="020F0502020204030203" pitchFamily="34" charset="0"/>
              </a:rPr>
              <a:t>. Lorem ipsum dolor sit </a:t>
            </a:r>
            <a:r>
              <a:rPr lang="en-US" dirty="0" err="1">
                <a:latin typeface="Lato" panose="020F0502020204030203" pitchFamily="34" charset="0"/>
                <a:ea typeface="Lato" panose="020F0502020204030203" pitchFamily="34" charset="0"/>
                <a:cs typeface="Lato" panose="020F0502020204030203" pitchFamily="34" charset="0"/>
              </a:rPr>
              <a:t>amet</a:t>
            </a:r>
            <a:endParaRPr lang="en-US" dirty="0">
              <a:latin typeface="Lato" panose="020F0502020204030203" pitchFamily="34" charset="0"/>
              <a:ea typeface="Lato" panose="020F0502020204030203" pitchFamily="34" charset="0"/>
              <a:cs typeface="Lato" panose="020F0502020204030203" pitchFamily="34" charset="0"/>
            </a:endParaRPr>
          </a:p>
          <a:p>
            <a:pPr algn="just"/>
            <a:r>
              <a:rPr lang="en-US" dirty="0" err="1">
                <a:latin typeface="Lato" panose="020F0502020204030203" pitchFamily="34" charset="0"/>
                <a:ea typeface="Lato" panose="020F0502020204030203" pitchFamily="34" charset="0"/>
                <a:cs typeface="Lato" panose="020F0502020204030203" pitchFamily="34" charset="0"/>
              </a:rPr>
              <a:t>nonummy</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dolore</a:t>
            </a:r>
            <a:r>
              <a:rPr lang="en-US" dirty="0">
                <a:latin typeface="Lato" panose="020F0502020204030203" pitchFamily="34" charset="0"/>
                <a:ea typeface="Lato" panose="020F0502020204030203" pitchFamily="34" charset="0"/>
                <a:cs typeface="Lato" panose="020F0502020204030203" pitchFamily="34" charset="0"/>
              </a:rPr>
              <a:t> magna </a:t>
            </a:r>
            <a:r>
              <a:rPr lang="en-US" dirty="0" err="1">
                <a:latin typeface="Lato" panose="020F0502020204030203" pitchFamily="34" charset="0"/>
                <a:ea typeface="Lato" panose="020F0502020204030203" pitchFamily="34" charset="0"/>
                <a:cs typeface="Lato" panose="020F0502020204030203" pitchFamily="34" charset="0"/>
              </a:rPr>
              <a:t>aliquam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erat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volutpat</a:t>
            </a:r>
            <a:r>
              <a:rPr lang="en-US" dirty="0">
                <a:latin typeface="Lato" panose="020F0502020204030203" pitchFamily="34" charset="0"/>
                <a:ea typeface="Lato" panose="020F0502020204030203" pitchFamily="34" charset="0"/>
                <a:cs typeface="Lato" panose="020F0502020204030203" pitchFamily="34" charset="0"/>
              </a:rPr>
              <a:t>. Lorem ipsum dolor</a:t>
            </a:r>
          </a:p>
        </p:txBody>
      </p:sp>
      <p:sp>
        <p:nvSpPr>
          <p:cNvPr id="26" name="Text Placeholder 7"/>
          <p:cNvSpPr txBox="1">
            <a:spLocks/>
          </p:cNvSpPr>
          <p:nvPr/>
        </p:nvSpPr>
        <p:spPr>
          <a:xfrm>
            <a:off x="17591088" y="8966666"/>
            <a:ext cx="4752529" cy="2920427"/>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panose="020F0502020204030203" pitchFamily="34" charset="0"/>
                <a:ea typeface="Lato" panose="020F0502020204030203" pitchFamily="34" charset="0"/>
                <a:cs typeface="Lato" panose="020F0502020204030203" pitchFamily="34" charset="0"/>
              </a:rPr>
              <a:t>nonummy</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dolore</a:t>
            </a:r>
            <a:r>
              <a:rPr lang="en-US" dirty="0">
                <a:latin typeface="Lato" panose="020F0502020204030203" pitchFamily="34" charset="0"/>
                <a:ea typeface="Lato" panose="020F0502020204030203" pitchFamily="34" charset="0"/>
                <a:cs typeface="Lato" panose="020F0502020204030203" pitchFamily="34" charset="0"/>
              </a:rPr>
              <a:t> magna </a:t>
            </a:r>
            <a:r>
              <a:rPr lang="en-US" dirty="0" err="1">
                <a:latin typeface="Lato" panose="020F0502020204030203" pitchFamily="34" charset="0"/>
                <a:ea typeface="Lato" panose="020F0502020204030203" pitchFamily="34" charset="0"/>
                <a:cs typeface="Lato" panose="020F0502020204030203" pitchFamily="34" charset="0"/>
              </a:rPr>
              <a:t>aliquam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erat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volutpatsed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diam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nonummy</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Lorem ipsum dolor sit </a:t>
            </a:r>
            <a:r>
              <a:rPr lang="en-US" dirty="0" err="1">
                <a:latin typeface="Lato" panose="020F0502020204030203" pitchFamily="34" charset="0"/>
                <a:ea typeface="Lato" panose="020F0502020204030203" pitchFamily="34" charset="0"/>
                <a:cs typeface="Lato" panose="020F0502020204030203" pitchFamily="34" charset="0"/>
              </a:rPr>
              <a:t>amet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consectetuer</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adipiscing</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elit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dolore</a:t>
            </a:r>
            <a:r>
              <a:rPr lang="en-US" dirty="0">
                <a:latin typeface="Lato" panose="020F0502020204030203" pitchFamily="34" charset="0"/>
                <a:ea typeface="Lato" panose="020F0502020204030203" pitchFamily="34" charset="0"/>
                <a:cs typeface="Lato" panose="020F0502020204030203" pitchFamily="34" charset="0"/>
              </a:rPr>
              <a:t> magna </a:t>
            </a:r>
            <a:r>
              <a:rPr lang="en-US" dirty="0" err="1">
                <a:latin typeface="Lato" panose="020F0502020204030203" pitchFamily="34" charset="0"/>
                <a:ea typeface="Lato" panose="020F0502020204030203" pitchFamily="34" charset="0"/>
                <a:cs typeface="Lato" panose="020F0502020204030203" pitchFamily="34" charset="0"/>
              </a:rPr>
              <a:t>aliquam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erat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volutpat</a:t>
            </a:r>
            <a:r>
              <a:rPr lang="en-US" dirty="0">
                <a:latin typeface="Lato" panose="020F0502020204030203" pitchFamily="34" charset="0"/>
                <a:ea typeface="Lato" panose="020F0502020204030203" pitchFamily="34" charset="0"/>
                <a:cs typeface="Lato" panose="020F0502020204030203" pitchFamily="34" charset="0"/>
              </a:rPr>
              <a:t>. Lorem</a:t>
            </a:r>
          </a:p>
        </p:txBody>
      </p:sp>
      <p:sp>
        <p:nvSpPr>
          <p:cNvPr id="28" name="Text Placeholder 14"/>
          <p:cNvSpPr txBox="1">
            <a:spLocks/>
          </p:cNvSpPr>
          <p:nvPr/>
        </p:nvSpPr>
        <p:spPr>
          <a:xfrm rot="16200000">
            <a:off x="-212816" y="11159834"/>
            <a:ext cx="2808311" cy="397332"/>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1800" kern="1200">
                <a:solidFill>
                  <a:schemeClr val="tx1">
                    <a:lumMod val="50000"/>
                    <a:lumOff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Lato Black" panose="020F0502020204030203" pitchFamily="34" charset="0"/>
                <a:ea typeface="Lato Black" panose="020F0502020204030203" pitchFamily="34" charset="0"/>
                <a:cs typeface="Lato Black" panose="020F0502020204030203" pitchFamily="34" charset="0"/>
              </a:rPr>
              <a:t>Creative Template</a:t>
            </a:r>
          </a:p>
          <a:p>
            <a:endParaRPr lang="en-US" dirty="0">
              <a:latin typeface="Lato Black" panose="020F0502020204030203" pitchFamily="34" charset="0"/>
              <a:ea typeface="Lato Black" panose="020F0502020204030203" pitchFamily="34" charset="0"/>
              <a:cs typeface="Lato Black" panose="020F0502020204030203" pitchFamily="34" charset="0"/>
            </a:endParaRPr>
          </a:p>
        </p:txBody>
      </p:sp>
    </p:spTree>
    <p:extLst>
      <p:ext uri="{BB962C8B-B14F-4D97-AF65-F5344CB8AC3E}">
        <p14:creationId xmlns:p14="http://schemas.microsoft.com/office/powerpoint/2010/main" val="40484310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rot="5400000">
            <a:off x="11419626" y="753217"/>
            <a:ext cx="13716001" cy="12209571"/>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rot="5400000">
            <a:off x="11577735" y="4644795"/>
            <a:ext cx="9666313" cy="8476099"/>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5"/>
          <p:cNvSpPr txBox="1">
            <a:spLocks/>
          </p:cNvSpPr>
          <p:nvPr/>
        </p:nvSpPr>
        <p:spPr>
          <a:xfrm>
            <a:off x="2830164" y="6209928"/>
            <a:ext cx="6552727" cy="1296144"/>
          </a:xfrm>
          <a:prstGeom prst="rect">
            <a:avLst/>
          </a:prstGeom>
        </p:spPr>
        <p:txBody>
          <a:bodyPr/>
          <a:lstStyle>
            <a:lvl1pPr algn="l" defTabSz="1828619" rtl="0" eaLnBrk="1" latinLnBrk="0" hangingPunct="1">
              <a:lnSpc>
                <a:spcPct val="90000"/>
              </a:lnSpc>
              <a:spcBef>
                <a:spcPct val="0"/>
              </a:spcBef>
              <a:buNone/>
              <a:defRPr sz="7200" kern="1200">
                <a:solidFill>
                  <a:srgbClr val="37382A"/>
                </a:solidFill>
                <a:latin typeface="Bree Serif" panose="02000503040000020004" pitchFamily="2" charset="0"/>
                <a:ea typeface="+mj-ea"/>
                <a:cs typeface="+mj-cs"/>
              </a:defRPr>
            </a:lvl1pPr>
          </a:lstStyle>
          <a:p>
            <a:r>
              <a:rPr lang="en-US" b="1" dirty="0">
                <a:latin typeface="Cormorant Garamond" panose="00000500000000000000" pitchFamily="50" charset="0"/>
              </a:rPr>
              <a:t>Philosophy</a:t>
            </a:r>
          </a:p>
        </p:txBody>
      </p:sp>
      <p:sp>
        <p:nvSpPr>
          <p:cNvPr id="9" name="Text Placeholder 16"/>
          <p:cNvSpPr txBox="1">
            <a:spLocks/>
          </p:cNvSpPr>
          <p:nvPr/>
        </p:nvSpPr>
        <p:spPr>
          <a:xfrm>
            <a:off x="2909594" y="7992679"/>
            <a:ext cx="5609204" cy="1169577"/>
          </a:xfrm>
          <a:prstGeom prst="rect">
            <a:avLst/>
          </a:prstGeom>
        </p:spPr>
        <p:txBody>
          <a:bodyPr/>
          <a:lstStyle>
            <a:lvl1pPr marL="0" indent="0" algn="l" defTabSz="1828619" rtl="0" eaLnBrk="1" latinLnBrk="0" hangingPunct="1">
              <a:lnSpc>
                <a:spcPct val="90000"/>
              </a:lnSpc>
              <a:spcBef>
                <a:spcPts val="2000"/>
              </a:spcBef>
              <a:buFontTx/>
              <a:buNone/>
              <a:defRPr sz="3600" kern="1200">
                <a:solidFill>
                  <a:srgbClr val="BFB1A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Lato "/>
                <a:ea typeface="Lato Black" panose="020F0502020204030203" pitchFamily="34" charset="0"/>
                <a:cs typeface="Lato Black" panose="020F0502020204030203" pitchFamily="34" charset="0"/>
              </a:rPr>
              <a:t>Paula </a:t>
            </a:r>
            <a:r>
              <a:rPr lang="en-US" dirty="0" err="1">
                <a:latin typeface="Lato "/>
                <a:ea typeface="Lato Black" panose="020F0502020204030203" pitchFamily="34" charset="0"/>
                <a:cs typeface="Lato Black" panose="020F0502020204030203" pitchFamily="34" charset="0"/>
              </a:rPr>
              <a:t>Lishman</a:t>
            </a:r>
            <a:r>
              <a:rPr lang="en-US" dirty="0">
                <a:latin typeface="Lato "/>
                <a:ea typeface="Lato Black" panose="020F0502020204030203" pitchFamily="34" charset="0"/>
                <a:cs typeface="Lato Black" panose="020F0502020204030203" pitchFamily="34" charset="0"/>
              </a:rPr>
              <a:t>. Timeless, elegant, sustainable</a:t>
            </a:r>
          </a:p>
        </p:txBody>
      </p:sp>
      <p:sp>
        <p:nvSpPr>
          <p:cNvPr id="10" name="Text Placeholder 17"/>
          <p:cNvSpPr txBox="1">
            <a:spLocks/>
          </p:cNvSpPr>
          <p:nvPr/>
        </p:nvSpPr>
        <p:spPr>
          <a:xfrm>
            <a:off x="2830165" y="9250965"/>
            <a:ext cx="6552727" cy="2951163"/>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
                <a:ea typeface="Lato Black" panose="020F0502020204030203" pitchFamily="34" charset="0"/>
                <a:cs typeface="Lato Black" panose="020F0502020204030203" pitchFamily="34" charset="0"/>
              </a:rPr>
              <a:t>nonummy</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nibh</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euismod</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tincidunt</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ut</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laoreet</a:t>
            </a:r>
            <a:r>
              <a:rPr lang="en-US" dirty="0">
                <a:latin typeface="Lato "/>
                <a:ea typeface="Lato Black" panose="020F0502020204030203" pitchFamily="34" charset="0"/>
                <a:cs typeface="Lato Black" panose="020F0502020204030203" pitchFamily="34" charset="0"/>
              </a:rPr>
              <a:t> dolore magna </a:t>
            </a:r>
            <a:r>
              <a:rPr lang="en-US" dirty="0" err="1">
                <a:latin typeface="Lato "/>
                <a:ea typeface="Lato Black" panose="020F0502020204030203" pitchFamily="34" charset="0"/>
                <a:cs typeface="Lato Black" panose="020F0502020204030203" pitchFamily="34" charset="0"/>
              </a:rPr>
              <a:t>aliquam</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erat</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volutpat</a:t>
            </a:r>
            <a:r>
              <a:rPr lang="en-US" dirty="0">
                <a:latin typeface="Lato "/>
                <a:ea typeface="Lato Black" panose="020F0502020204030203" pitchFamily="34" charset="0"/>
                <a:cs typeface="Lato Black" panose="020F0502020204030203" pitchFamily="34" charset="0"/>
              </a:rPr>
              <a:t>. Lorem ipsum dolor sit </a:t>
            </a:r>
            <a:r>
              <a:rPr lang="en-US" dirty="0" err="1">
                <a:latin typeface="Lato "/>
                <a:ea typeface="Lato Black" panose="020F0502020204030203" pitchFamily="34" charset="0"/>
                <a:cs typeface="Lato Black" panose="020F0502020204030203" pitchFamily="34" charset="0"/>
              </a:rPr>
              <a:t>amet</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consectetuer</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adipiscing</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elit</a:t>
            </a:r>
            <a:r>
              <a:rPr lang="en-US" dirty="0">
                <a:latin typeface="Lato "/>
                <a:ea typeface="Lato Black" panose="020F0502020204030203" pitchFamily="34" charset="0"/>
                <a:cs typeface="Lato Black" panose="020F0502020204030203" pitchFamily="34" charset="0"/>
              </a:rPr>
              <a:t>, sed diam </a:t>
            </a:r>
            <a:r>
              <a:rPr lang="en-US" dirty="0" err="1">
                <a:latin typeface="Lato "/>
                <a:ea typeface="Lato Black" panose="020F0502020204030203" pitchFamily="34" charset="0"/>
                <a:cs typeface="Lato Black" panose="020F0502020204030203" pitchFamily="34" charset="0"/>
              </a:rPr>
              <a:t>nonummy</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nibh</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euismod</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tincidunt</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ut</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laoreet</a:t>
            </a:r>
            <a:r>
              <a:rPr lang="en-US" dirty="0">
                <a:latin typeface="Lato "/>
                <a:ea typeface="Lato Black" panose="020F0502020204030203" pitchFamily="34" charset="0"/>
                <a:cs typeface="Lato Black" panose="020F0502020204030203" pitchFamily="34" charset="0"/>
              </a:rPr>
              <a:t> Lorem ipsum dolor sit </a:t>
            </a:r>
            <a:r>
              <a:rPr lang="en-US" dirty="0" err="1">
                <a:latin typeface="Lato "/>
                <a:ea typeface="Lato Black" panose="020F0502020204030203" pitchFamily="34" charset="0"/>
                <a:cs typeface="Lato Black" panose="020F0502020204030203" pitchFamily="34" charset="0"/>
              </a:rPr>
              <a:t>amet</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consectetuer</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adipiscing</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elit</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nibh</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euismod</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tincidunt</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ut</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laoreet</a:t>
            </a:r>
            <a:r>
              <a:rPr lang="en-US" dirty="0">
                <a:latin typeface="Lato "/>
                <a:ea typeface="Lato Black" panose="020F0502020204030203" pitchFamily="34" charset="0"/>
                <a:cs typeface="Lato Black" panose="020F0502020204030203" pitchFamily="34" charset="0"/>
              </a:rPr>
              <a:t> dolore magna </a:t>
            </a:r>
            <a:r>
              <a:rPr lang="en-US" dirty="0" err="1">
                <a:latin typeface="Lato "/>
                <a:ea typeface="Lato Black" panose="020F0502020204030203" pitchFamily="34" charset="0"/>
                <a:cs typeface="Lato Black" panose="020F0502020204030203" pitchFamily="34" charset="0"/>
              </a:rPr>
              <a:t>aliquam</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erat</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volutpat</a:t>
            </a:r>
            <a:r>
              <a:rPr lang="en-US" dirty="0">
                <a:latin typeface="Lato "/>
                <a:ea typeface="Lato Black" panose="020F0502020204030203" pitchFamily="34" charset="0"/>
                <a:cs typeface="Lato Black" panose="020F0502020204030203" pitchFamily="34" charset="0"/>
              </a:rPr>
              <a:t>. Lorem ipsum dolor sit </a:t>
            </a:r>
            <a:r>
              <a:rPr lang="en-US" dirty="0" err="1">
                <a:latin typeface="Lato "/>
                <a:ea typeface="Lato Black" panose="020F0502020204030203" pitchFamily="34" charset="0"/>
                <a:cs typeface="Lato Black" panose="020F0502020204030203" pitchFamily="34" charset="0"/>
              </a:rPr>
              <a:t>sit</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amet</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consectetuer</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adipiscing</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elit</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nibh</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euismod</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tincidunt</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ut</a:t>
            </a:r>
            <a:r>
              <a:rPr lang="en-US" dirty="0">
                <a:latin typeface="Lato "/>
                <a:ea typeface="Lato Black" panose="020F0502020204030203" pitchFamily="34" charset="0"/>
                <a:cs typeface="Lato Black" panose="020F0502020204030203" pitchFamily="34" charset="0"/>
              </a:rPr>
              <a:t> </a:t>
            </a:r>
            <a:r>
              <a:rPr lang="en-US" dirty="0" err="1">
                <a:latin typeface="Lato "/>
                <a:ea typeface="Lato Black" panose="020F0502020204030203" pitchFamily="34" charset="0"/>
                <a:cs typeface="Lato Black" panose="020F0502020204030203" pitchFamily="34" charset="0"/>
              </a:rPr>
              <a:t>laoreet</a:t>
            </a:r>
            <a:r>
              <a:rPr lang="en-US" dirty="0">
                <a:latin typeface="Lato "/>
                <a:ea typeface="Lato Black" panose="020F0502020204030203" pitchFamily="34" charset="0"/>
                <a:cs typeface="Lato Black" panose="020F0502020204030203" pitchFamily="34" charset="0"/>
              </a:rPr>
              <a:t> dolore</a:t>
            </a:r>
          </a:p>
          <a:p>
            <a:pPr algn="just"/>
            <a:endParaRPr lang="en-US" dirty="0">
              <a:latin typeface="Lato "/>
              <a:ea typeface="Lato Black" panose="020F0502020204030203" pitchFamily="34" charset="0"/>
              <a:cs typeface="Lato Black" panose="020F0502020204030203" pitchFamily="34" charset="0"/>
            </a:endParaRPr>
          </a:p>
        </p:txBody>
      </p:sp>
      <p:sp>
        <p:nvSpPr>
          <p:cNvPr id="3" name="Picture Placeholder 2">
            <a:extLst>
              <a:ext uri="{FF2B5EF4-FFF2-40B4-BE49-F238E27FC236}">
                <a16:creationId xmlns:a16="http://schemas.microsoft.com/office/drawing/2014/main" id="{DC7F24B7-AD44-4007-ACA6-9B01A2103685}"/>
              </a:ext>
            </a:extLst>
          </p:cNvPr>
          <p:cNvSpPr>
            <a:spLocks noGrp="1"/>
          </p:cNvSpPr>
          <p:nvPr>
            <p:ph type="pic" sz="quarter" idx="12"/>
          </p:nvPr>
        </p:nvSpPr>
        <p:spPr/>
      </p:sp>
    </p:spTree>
    <p:extLst>
      <p:ext uri="{BB962C8B-B14F-4D97-AF65-F5344CB8AC3E}">
        <p14:creationId xmlns:p14="http://schemas.microsoft.com/office/powerpoint/2010/main" val="27897199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rot="5400000">
            <a:off x="13734389" y="2512136"/>
            <a:ext cx="4271588" cy="4610388"/>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rot="5400000">
            <a:off x="-2202559" y="2202557"/>
            <a:ext cx="13716001" cy="9310888"/>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5"/>
          <p:cNvSpPr txBox="1">
            <a:spLocks/>
          </p:cNvSpPr>
          <p:nvPr/>
        </p:nvSpPr>
        <p:spPr>
          <a:xfrm>
            <a:off x="1390650" y="4616266"/>
            <a:ext cx="5400675" cy="2144891"/>
          </a:xfrm>
          <a:prstGeom prst="rect">
            <a:avLst/>
          </a:prstGeom>
        </p:spPr>
        <p:txBody>
          <a:bodyPr/>
          <a:lstStyle>
            <a:lvl1pPr algn="l" defTabSz="1828619" rtl="0" eaLnBrk="1" latinLnBrk="0" hangingPunct="1">
              <a:lnSpc>
                <a:spcPct val="90000"/>
              </a:lnSpc>
              <a:spcBef>
                <a:spcPct val="0"/>
              </a:spcBef>
              <a:buNone/>
              <a:defRPr sz="7200" kern="1200">
                <a:solidFill>
                  <a:schemeClr val="bg1"/>
                </a:solidFill>
                <a:latin typeface="Bree Serif" panose="02000503040000020004" pitchFamily="2" charset="0"/>
                <a:ea typeface="+mj-ea"/>
                <a:cs typeface="+mj-cs"/>
              </a:defRPr>
            </a:lvl1pPr>
          </a:lstStyle>
          <a:p>
            <a:r>
              <a:rPr lang="en-US" b="1" dirty="0" err="1">
                <a:latin typeface="Cormorant Garamond" panose="00000500000000000000" pitchFamily="50" charset="0"/>
              </a:rPr>
              <a:t>Portofolio</a:t>
            </a:r>
            <a:br>
              <a:rPr lang="en-US" b="1" dirty="0">
                <a:latin typeface="Cormorant Garamond" panose="00000500000000000000" pitchFamily="50" charset="0"/>
              </a:rPr>
            </a:br>
            <a:r>
              <a:rPr lang="en-US" b="1" dirty="0">
                <a:latin typeface="Cormorant Garamond" panose="00000500000000000000" pitchFamily="50" charset="0"/>
              </a:rPr>
              <a:t>Project</a:t>
            </a:r>
          </a:p>
        </p:txBody>
      </p:sp>
      <p:sp>
        <p:nvSpPr>
          <p:cNvPr id="14" name="Text Placeholder 8"/>
          <p:cNvSpPr txBox="1">
            <a:spLocks/>
          </p:cNvSpPr>
          <p:nvPr/>
        </p:nvSpPr>
        <p:spPr>
          <a:xfrm>
            <a:off x="2830166" y="7218040"/>
            <a:ext cx="5255940" cy="2063397"/>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bg1"/>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endParaRPr lang="en-US" dirty="0">
              <a:latin typeface="Lato "/>
            </a:endParaRPr>
          </a:p>
          <a:p>
            <a:pPr algn="just"/>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a:t>
            </a:r>
          </a:p>
          <a:p>
            <a:endParaRPr lang="en-US" dirty="0">
              <a:latin typeface="Lato "/>
            </a:endParaRPr>
          </a:p>
        </p:txBody>
      </p:sp>
      <p:sp>
        <p:nvSpPr>
          <p:cNvPr id="17" name="Text Placeholder 11"/>
          <p:cNvSpPr txBox="1">
            <a:spLocks/>
          </p:cNvSpPr>
          <p:nvPr/>
        </p:nvSpPr>
        <p:spPr>
          <a:xfrm>
            <a:off x="2830810" y="9738320"/>
            <a:ext cx="5255940" cy="1768109"/>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bg1"/>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endParaRPr lang="en-US" dirty="0">
              <a:latin typeface="Lato "/>
            </a:endParaRPr>
          </a:p>
          <a:p>
            <a:pPr algn="just"/>
            <a:r>
              <a:rPr lang="en-US" dirty="0" err="1">
                <a:latin typeface="Lato "/>
              </a:rPr>
              <a:t>nonummy</a:t>
            </a:r>
            <a:r>
              <a:rPr lang="en-US" dirty="0">
                <a:latin typeface="Lato "/>
              </a:rPr>
              <a:t> </a:t>
            </a:r>
            <a:r>
              <a:rPr lang="en-US" dirty="0" err="1">
                <a:latin typeface="Lato "/>
              </a:rPr>
              <a:t>nibh</a:t>
            </a:r>
            <a:endParaRPr lang="en-US" dirty="0">
              <a:latin typeface="Lato "/>
            </a:endParaRPr>
          </a:p>
        </p:txBody>
      </p:sp>
      <p:sp>
        <p:nvSpPr>
          <p:cNvPr id="18" name="Text Placeholder 7"/>
          <p:cNvSpPr txBox="1">
            <a:spLocks/>
          </p:cNvSpPr>
          <p:nvPr/>
        </p:nvSpPr>
        <p:spPr>
          <a:xfrm>
            <a:off x="13736048" y="4265712"/>
            <a:ext cx="4111254" cy="2160240"/>
          </a:xfrm>
          <a:prstGeom prst="rect">
            <a:avLst/>
          </a:prstGeom>
        </p:spPr>
        <p:txBody>
          <a:bodyPr/>
          <a:lstStyle>
            <a:lvl1pPr marL="0" indent="0" algn="r" defTabSz="1828619" rtl="0" eaLnBrk="1" latinLnBrk="0" hangingPunct="1">
              <a:lnSpc>
                <a:spcPct val="90000"/>
              </a:lnSpc>
              <a:spcBef>
                <a:spcPts val="2000"/>
              </a:spcBef>
              <a:buFontTx/>
              <a:buNone/>
              <a:defRPr sz="3600" kern="1200">
                <a:solidFill>
                  <a:srgbClr val="D2C4BB"/>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r>
              <a:rPr lang="en-US" b="1" dirty="0">
                <a:latin typeface="Cormorant Garamond" panose="00000500000000000000" pitchFamily="50" charset="0"/>
              </a:rPr>
              <a:t>Quality       never goes out of style</a:t>
            </a:r>
          </a:p>
        </p:txBody>
      </p:sp>
      <p:sp>
        <p:nvSpPr>
          <p:cNvPr id="3" name="Picture Placeholder 2">
            <a:extLst>
              <a:ext uri="{FF2B5EF4-FFF2-40B4-BE49-F238E27FC236}">
                <a16:creationId xmlns:a16="http://schemas.microsoft.com/office/drawing/2014/main" id="{2AB88835-8A2B-4356-8169-574013C9BD39}"/>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B1FE3E26-BF0B-4A7D-AB07-F1072F0B69E3}"/>
              </a:ext>
            </a:extLst>
          </p:cNvPr>
          <p:cNvSpPr>
            <a:spLocks noGrp="1"/>
          </p:cNvSpPr>
          <p:nvPr>
            <p:ph type="pic" sz="quarter" idx="20"/>
          </p:nvPr>
        </p:nvSpPr>
        <p:spPr/>
      </p:sp>
      <p:sp>
        <p:nvSpPr>
          <p:cNvPr id="9" name="Picture Placeholder 8">
            <a:extLst>
              <a:ext uri="{FF2B5EF4-FFF2-40B4-BE49-F238E27FC236}">
                <a16:creationId xmlns:a16="http://schemas.microsoft.com/office/drawing/2014/main" id="{11419334-4CFC-4076-803D-C7A3E88776A3}"/>
              </a:ext>
            </a:extLst>
          </p:cNvPr>
          <p:cNvSpPr>
            <a:spLocks noGrp="1"/>
          </p:cNvSpPr>
          <p:nvPr>
            <p:ph type="pic" sz="quarter" idx="12"/>
          </p:nvPr>
        </p:nvSpPr>
        <p:spPr/>
      </p:sp>
    </p:spTree>
    <p:extLst>
      <p:ext uri="{BB962C8B-B14F-4D97-AF65-F5344CB8AC3E}">
        <p14:creationId xmlns:p14="http://schemas.microsoft.com/office/powerpoint/2010/main" val="25791612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rot="5400000">
            <a:off x="-2300618" y="2186449"/>
            <a:ext cx="13750281" cy="9377383"/>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rot="5400000">
            <a:off x="1180742" y="5626682"/>
            <a:ext cx="9810750" cy="6367887"/>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itle 17"/>
          <p:cNvSpPr txBox="1">
            <a:spLocks/>
          </p:cNvSpPr>
          <p:nvPr/>
        </p:nvSpPr>
        <p:spPr>
          <a:xfrm>
            <a:off x="1462571" y="2031006"/>
            <a:ext cx="4176464" cy="1224136"/>
          </a:xfrm>
          <a:prstGeom prst="rect">
            <a:avLst/>
          </a:prstGeom>
        </p:spPr>
        <p:txBody>
          <a:bodyPr/>
          <a:lstStyle>
            <a:lvl1pPr algn="l" defTabSz="1828619" rtl="0" eaLnBrk="1" latinLnBrk="0" hangingPunct="1">
              <a:lnSpc>
                <a:spcPct val="90000"/>
              </a:lnSpc>
              <a:spcBef>
                <a:spcPct val="0"/>
              </a:spcBef>
              <a:buNone/>
              <a:defRPr sz="7200" kern="1200">
                <a:solidFill>
                  <a:schemeClr val="bg1"/>
                </a:solidFill>
                <a:latin typeface="Bree Serif" panose="02000503040000020004" pitchFamily="2" charset="0"/>
                <a:ea typeface="+mj-ea"/>
                <a:cs typeface="+mj-cs"/>
              </a:defRPr>
            </a:lvl1pPr>
          </a:lstStyle>
          <a:p>
            <a:r>
              <a:rPr lang="en-US" b="1" dirty="0">
                <a:latin typeface="Cormorant Garamond" panose="00000500000000000000" pitchFamily="50" charset="0"/>
              </a:rPr>
              <a:t>Process</a:t>
            </a:r>
          </a:p>
        </p:txBody>
      </p:sp>
      <p:sp>
        <p:nvSpPr>
          <p:cNvPr id="25" name="Text Placeholder 9"/>
          <p:cNvSpPr txBox="1">
            <a:spLocks/>
          </p:cNvSpPr>
          <p:nvPr/>
        </p:nvSpPr>
        <p:spPr>
          <a:xfrm>
            <a:off x="10324510" y="4985792"/>
            <a:ext cx="3753703" cy="788916"/>
          </a:xfrm>
          <a:prstGeom prst="rect">
            <a:avLst/>
          </a:prstGeom>
        </p:spPr>
        <p:txBody>
          <a:bodyPr/>
          <a:lstStyle>
            <a:lvl1pPr marL="0" indent="0" algn="l" defTabSz="1828619" rtl="0" eaLnBrk="1" latinLnBrk="0" hangingPunct="1">
              <a:lnSpc>
                <a:spcPct val="90000"/>
              </a:lnSpc>
              <a:spcBef>
                <a:spcPts val="2000"/>
              </a:spcBef>
              <a:buFontTx/>
              <a:buNone/>
              <a:defRPr sz="2800" kern="1200">
                <a:solidFill>
                  <a:srgbClr val="BFB1A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dirty="0" err="1">
                <a:latin typeface="Cormorant Garamond" panose="00000500000000000000" pitchFamily="50" charset="0"/>
              </a:rPr>
              <a:t>Nonummy</a:t>
            </a:r>
            <a:r>
              <a:rPr lang="en-US" b="1" dirty="0">
                <a:latin typeface="Cormorant Garamond" panose="00000500000000000000" pitchFamily="50" charset="0"/>
              </a:rPr>
              <a:t> </a:t>
            </a:r>
            <a:r>
              <a:rPr lang="en-US" b="1" dirty="0" err="1">
                <a:latin typeface="Cormorant Garamond" panose="00000500000000000000" pitchFamily="50" charset="0"/>
              </a:rPr>
              <a:t>Vibh</a:t>
            </a:r>
            <a:endParaRPr lang="en-US" b="1" dirty="0">
              <a:latin typeface="Cormorant Garamond" panose="00000500000000000000" pitchFamily="50" charset="0"/>
            </a:endParaRPr>
          </a:p>
        </p:txBody>
      </p:sp>
      <p:sp>
        <p:nvSpPr>
          <p:cNvPr id="26" name="Text Placeholder 10"/>
          <p:cNvSpPr txBox="1">
            <a:spLocks/>
          </p:cNvSpPr>
          <p:nvPr/>
        </p:nvSpPr>
        <p:spPr>
          <a:xfrm>
            <a:off x="10324510" y="5921896"/>
            <a:ext cx="3753703" cy="2952750"/>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
              </a:rPr>
              <a:t>nonummy</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dolore </a:t>
            </a:r>
            <a:r>
              <a:rPr lang="en-US" dirty="0" err="1">
                <a:latin typeface="Lato "/>
              </a:rPr>
              <a:t>volutpatt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sed </a:t>
            </a:r>
          </a:p>
          <a:p>
            <a:pPr algn="just"/>
            <a:r>
              <a:rPr lang="en-US" dirty="0">
                <a:latin typeface="Lato "/>
              </a:rPr>
              <a:t>diam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ipamet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dolore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endParaRPr lang="en-US" dirty="0">
              <a:latin typeface="Lato "/>
            </a:endParaRPr>
          </a:p>
          <a:p>
            <a:endParaRPr lang="en-US" dirty="0">
              <a:latin typeface="Lato "/>
            </a:endParaRPr>
          </a:p>
        </p:txBody>
      </p:sp>
      <p:sp>
        <p:nvSpPr>
          <p:cNvPr id="27" name="Text Placeholder 12"/>
          <p:cNvSpPr txBox="1">
            <a:spLocks/>
          </p:cNvSpPr>
          <p:nvPr/>
        </p:nvSpPr>
        <p:spPr>
          <a:xfrm>
            <a:off x="15014318" y="5921474"/>
            <a:ext cx="3744415" cy="2952750"/>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a:latin typeface="Lato "/>
              </a:rPr>
              <a:t>nonummy euismod tincidunt ut dolore volutpatt, consectetuer adipiscing elit, sed </a:t>
            </a:r>
          </a:p>
          <a:p>
            <a:pPr algn="just"/>
            <a:r>
              <a:rPr lang="en-US">
                <a:latin typeface="Lato "/>
              </a:rPr>
              <a:t>diam nonummy nibh euismod ipamet, consectetuer adipiscing elit,  nibh euismod tincidunt ut laoreet dolore magna aliquam erat volutpat. Lorem ipsum dolor sit amet</a:t>
            </a:r>
          </a:p>
          <a:p>
            <a:endParaRPr lang="en-US" dirty="0">
              <a:latin typeface="Lato "/>
            </a:endParaRPr>
          </a:p>
        </p:txBody>
      </p:sp>
      <p:sp>
        <p:nvSpPr>
          <p:cNvPr id="28" name="Text Placeholder 13"/>
          <p:cNvSpPr txBox="1">
            <a:spLocks/>
          </p:cNvSpPr>
          <p:nvPr/>
        </p:nvSpPr>
        <p:spPr>
          <a:xfrm>
            <a:off x="19701593" y="5921896"/>
            <a:ext cx="3744415" cy="2952750"/>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a:latin typeface="Lato "/>
              </a:rPr>
              <a:t>nonummy euismod tincidunt ut dolore volutpatt, consectetuer adipiscing elit, sed </a:t>
            </a:r>
          </a:p>
          <a:p>
            <a:pPr algn="just"/>
            <a:r>
              <a:rPr lang="en-US">
                <a:latin typeface="Lato "/>
              </a:rPr>
              <a:t>diam nonummy nibh euismod ipamet, consectetuer adipiscing elit,  nibh euismod tincidunt ut laoreet dolore magna aliquam erat volutpat. Lorem ipsum dolor sit amet</a:t>
            </a:r>
          </a:p>
          <a:p>
            <a:endParaRPr lang="en-US" dirty="0">
              <a:latin typeface="Lato "/>
            </a:endParaRPr>
          </a:p>
        </p:txBody>
      </p:sp>
      <p:sp>
        <p:nvSpPr>
          <p:cNvPr id="29" name="Text Placeholder 14"/>
          <p:cNvSpPr txBox="1">
            <a:spLocks/>
          </p:cNvSpPr>
          <p:nvPr/>
        </p:nvSpPr>
        <p:spPr>
          <a:xfrm>
            <a:off x="15005030" y="4985792"/>
            <a:ext cx="3753703" cy="788916"/>
          </a:xfrm>
          <a:prstGeom prst="rect">
            <a:avLst/>
          </a:prstGeom>
        </p:spPr>
        <p:txBody>
          <a:bodyPr/>
          <a:lstStyle>
            <a:lvl1pPr marL="0" indent="0" algn="l" defTabSz="1828619" rtl="0" eaLnBrk="1" latinLnBrk="0" hangingPunct="1">
              <a:lnSpc>
                <a:spcPct val="90000"/>
              </a:lnSpc>
              <a:spcBef>
                <a:spcPts val="2000"/>
              </a:spcBef>
              <a:buFontTx/>
              <a:buNone/>
              <a:defRPr sz="2800" kern="1200">
                <a:solidFill>
                  <a:srgbClr val="BFB1A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a:latin typeface="Cormorant Garamond" panose="00000500000000000000" pitchFamily="50" charset="0"/>
              </a:rPr>
              <a:t>Nonummy Vibh</a:t>
            </a:r>
          </a:p>
          <a:p>
            <a:endParaRPr lang="en-US" b="1" dirty="0">
              <a:latin typeface="Cormorant Garamond" panose="00000500000000000000" pitchFamily="50" charset="0"/>
            </a:endParaRPr>
          </a:p>
        </p:txBody>
      </p:sp>
      <p:sp>
        <p:nvSpPr>
          <p:cNvPr id="30" name="Text Placeholder 15"/>
          <p:cNvSpPr txBox="1">
            <a:spLocks/>
          </p:cNvSpPr>
          <p:nvPr/>
        </p:nvSpPr>
        <p:spPr>
          <a:xfrm>
            <a:off x="19694837" y="4985792"/>
            <a:ext cx="3753703" cy="788916"/>
          </a:xfrm>
          <a:prstGeom prst="rect">
            <a:avLst/>
          </a:prstGeom>
        </p:spPr>
        <p:txBody>
          <a:bodyPr/>
          <a:lstStyle>
            <a:lvl1pPr marL="0" indent="0" algn="l" defTabSz="1828619" rtl="0" eaLnBrk="1" latinLnBrk="0" hangingPunct="1">
              <a:lnSpc>
                <a:spcPct val="90000"/>
              </a:lnSpc>
              <a:spcBef>
                <a:spcPts val="2000"/>
              </a:spcBef>
              <a:buFontTx/>
              <a:buNone/>
              <a:defRPr sz="2800" kern="1200">
                <a:solidFill>
                  <a:srgbClr val="BFB1A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a:latin typeface="Cormorant Garamond" panose="00000500000000000000" pitchFamily="50" charset="0"/>
              </a:rPr>
              <a:t>Nonummy Vibh</a:t>
            </a:r>
          </a:p>
          <a:p>
            <a:endParaRPr lang="en-US" b="1" dirty="0">
              <a:latin typeface="Cormorant Garamond" panose="00000500000000000000" pitchFamily="50" charset="0"/>
            </a:endParaRPr>
          </a:p>
        </p:txBody>
      </p:sp>
      <p:sp>
        <p:nvSpPr>
          <p:cNvPr id="31" name="Text Placeholder 18"/>
          <p:cNvSpPr txBox="1">
            <a:spLocks/>
          </p:cNvSpPr>
          <p:nvPr/>
        </p:nvSpPr>
        <p:spPr>
          <a:xfrm>
            <a:off x="10318998" y="8906087"/>
            <a:ext cx="1039689" cy="1656184"/>
          </a:xfrm>
          <a:prstGeom prst="rect">
            <a:avLst/>
          </a:prstGeom>
        </p:spPr>
        <p:txBody>
          <a:bodyPr/>
          <a:lstStyle>
            <a:lvl1pPr marL="0" indent="0" algn="l" defTabSz="1828619" rtl="0" eaLnBrk="1" latinLnBrk="0" hangingPunct="1">
              <a:lnSpc>
                <a:spcPct val="90000"/>
              </a:lnSpc>
              <a:spcBef>
                <a:spcPts val="2000"/>
              </a:spcBef>
              <a:buFontTx/>
              <a:buNone/>
              <a:defRPr sz="9600" kern="1200">
                <a:solidFill>
                  <a:srgbClr val="BFB1A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sz="13800" dirty="0">
                <a:latin typeface="Cormorant Garamond" panose="00000500000000000000" pitchFamily="50" charset="0"/>
              </a:rPr>
              <a:t>1</a:t>
            </a:r>
          </a:p>
        </p:txBody>
      </p:sp>
      <p:sp>
        <p:nvSpPr>
          <p:cNvPr id="32" name="Text Placeholder 19"/>
          <p:cNvSpPr txBox="1">
            <a:spLocks/>
          </p:cNvSpPr>
          <p:nvPr/>
        </p:nvSpPr>
        <p:spPr>
          <a:xfrm>
            <a:off x="15014319" y="8920410"/>
            <a:ext cx="902828" cy="1641862"/>
          </a:xfrm>
          <a:prstGeom prst="rect">
            <a:avLst/>
          </a:prstGeom>
        </p:spPr>
        <p:txBody>
          <a:bodyPr/>
          <a:lstStyle>
            <a:lvl1pPr marL="0" indent="0" algn="l" defTabSz="1828619" rtl="0" eaLnBrk="1" latinLnBrk="0" hangingPunct="1">
              <a:lnSpc>
                <a:spcPct val="90000"/>
              </a:lnSpc>
              <a:spcBef>
                <a:spcPts val="2000"/>
              </a:spcBef>
              <a:buFontTx/>
              <a:buNone/>
              <a:defRPr sz="9600" kern="1200">
                <a:solidFill>
                  <a:srgbClr val="BFB1A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sz="13800" dirty="0">
                <a:latin typeface="Cormorant Garamond" panose="00000500000000000000" pitchFamily="50" charset="0"/>
              </a:rPr>
              <a:t>2</a:t>
            </a:r>
          </a:p>
        </p:txBody>
      </p:sp>
      <p:sp>
        <p:nvSpPr>
          <p:cNvPr id="33" name="Text Placeholder 20"/>
          <p:cNvSpPr txBox="1">
            <a:spLocks/>
          </p:cNvSpPr>
          <p:nvPr/>
        </p:nvSpPr>
        <p:spPr>
          <a:xfrm>
            <a:off x="19694045" y="8920411"/>
            <a:ext cx="994106" cy="1641862"/>
          </a:xfrm>
          <a:prstGeom prst="rect">
            <a:avLst/>
          </a:prstGeom>
        </p:spPr>
        <p:txBody>
          <a:bodyPr/>
          <a:lstStyle>
            <a:lvl1pPr marL="0" indent="0" algn="l" defTabSz="1828619" rtl="0" eaLnBrk="1" latinLnBrk="0" hangingPunct="1">
              <a:lnSpc>
                <a:spcPct val="90000"/>
              </a:lnSpc>
              <a:spcBef>
                <a:spcPts val="2000"/>
              </a:spcBef>
              <a:buFontTx/>
              <a:buNone/>
              <a:defRPr sz="9600" kern="1200">
                <a:solidFill>
                  <a:srgbClr val="BFB1A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sz="13800" dirty="0">
                <a:latin typeface="Cormorant Garamond" panose="00000500000000000000" pitchFamily="50" charset="0"/>
              </a:rPr>
              <a:t>3</a:t>
            </a:r>
          </a:p>
        </p:txBody>
      </p:sp>
      <p:sp>
        <p:nvSpPr>
          <p:cNvPr id="3" name="Picture Placeholder 2">
            <a:extLst>
              <a:ext uri="{FF2B5EF4-FFF2-40B4-BE49-F238E27FC236}">
                <a16:creationId xmlns:a16="http://schemas.microsoft.com/office/drawing/2014/main" id="{F520BB80-E7F3-483D-898E-908AE3557C90}"/>
              </a:ext>
            </a:extLst>
          </p:cNvPr>
          <p:cNvSpPr>
            <a:spLocks noGrp="1"/>
          </p:cNvSpPr>
          <p:nvPr>
            <p:ph type="pic" sz="quarter" idx="19"/>
          </p:nvPr>
        </p:nvSpPr>
        <p:spPr/>
      </p:sp>
    </p:spTree>
    <p:extLst>
      <p:ext uri="{BB962C8B-B14F-4D97-AF65-F5344CB8AC3E}">
        <p14:creationId xmlns:p14="http://schemas.microsoft.com/office/powerpoint/2010/main" val="2747368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rot="5400000">
            <a:off x="16919719" y="316704"/>
            <a:ext cx="7774739" cy="7150648"/>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7382A"/>
              </a:solidFill>
            </a:endParaRPr>
          </a:p>
        </p:txBody>
      </p:sp>
      <p:sp>
        <p:nvSpPr>
          <p:cNvPr id="10" name="Title 17"/>
          <p:cNvSpPr txBox="1">
            <a:spLocks/>
          </p:cNvSpPr>
          <p:nvPr/>
        </p:nvSpPr>
        <p:spPr>
          <a:xfrm>
            <a:off x="8446790" y="6924329"/>
            <a:ext cx="4608512" cy="1373831"/>
          </a:xfrm>
          <a:prstGeom prst="rect">
            <a:avLst/>
          </a:prstGeom>
        </p:spPr>
        <p:txBody>
          <a:bodyPr/>
          <a:lstStyle>
            <a:lvl1pPr algn="l" defTabSz="1828619" rtl="0" eaLnBrk="1" latinLnBrk="0" hangingPunct="1">
              <a:lnSpc>
                <a:spcPct val="90000"/>
              </a:lnSpc>
              <a:spcBef>
                <a:spcPct val="0"/>
              </a:spcBef>
              <a:buNone/>
              <a:defRPr sz="7200" kern="1200">
                <a:solidFill>
                  <a:srgbClr val="012438"/>
                </a:solidFill>
                <a:latin typeface="Bree Serif" panose="02000503040000020004" pitchFamily="2" charset="0"/>
                <a:ea typeface="+mj-ea"/>
                <a:cs typeface="+mj-cs"/>
              </a:defRPr>
            </a:lvl1pPr>
          </a:lstStyle>
          <a:p>
            <a:r>
              <a:rPr lang="en-US" b="1" dirty="0">
                <a:latin typeface="Cormorant Garamond" panose="00000500000000000000" pitchFamily="50" charset="0"/>
              </a:rPr>
              <a:t>Keyword</a:t>
            </a:r>
          </a:p>
        </p:txBody>
      </p:sp>
      <p:sp>
        <p:nvSpPr>
          <p:cNvPr id="11" name="Text Placeholder 21"/>
          <p:cNvSpPr txBox="1">
            <a:spLocks/>
          </p:cNvSpPr>
          <p:nvPr/>
        </p:nvSpPr>
        <p:spPr>
          <a:xfrm>
            <a:off x="8446790" y="10120486"/>
            <a:ext cx="6552728" cy="2642170"/>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sz="1800" dirty="0" err="1">
                <a:latin typeface="Lato "/>
              </a:rPr>
              <a:t>nonummy</a:t>
            </a:r>
            <a:r>
              <a:rPr lang="en-US" sz="1800" dirty="0">
                <a:latin typeface="Lato "/>
              </a:rPr>
              <a:t> </a:t>
            </a:r>
            <a:r>
              <a:rPr lang="en-US" sz="1800" dirty="0" err="1">
                <a:latin typeface="Lato "/>
              </a:rPr>
              <a:t>nibh</a:t>
            </a:r>
            <a:r>
              <a:rPr lang="en-US" sz="1800" dirty="0">
                <a:latin typeface="Lato "/>
              </a:rPr>
              <a:t> </a:t>
            </a:r>
            <a:r>
              <a:rPr lang="en-US" sz="1800" dirty="0" err="1">
                <a:latin typeface="Lato "/>
              </a:rPr>
              <a:t>euismod</a:t>
            </a:r>
            <a:r>
              <a:rPr lang="en-US" sz="1800" dirty="0">
                <a:latin typeface="Lato "/>
              </a:rPr>
              <a:t> </a:t>
            </a:r>
            <a:r>
              <a:rPr lang="en-US" sz="1800" dirty="0" err="1">
                <a:latin typeface="Lato "/>
              </a:rPr>
              <a:t>tincidunt</a:t>
            </a:r>
            <a:r>
              <a:rPr lang="en-US" sz="1800" dirty="0">
                <a:latin typeface="Lato "/>
              </a:rPr>
              <a:t> </a:t>
            </a:r>
            <a:r>
              <a:rPr lang="en-US" sz="1800" dirty="0" err="1">
                <a:latin typeface="Lato "/>
              </a:rPr>
              <a:t>ut</a:t>
            </a:r>
            <a:r>
              <a:rPr lang="en-US" sz="1800" dirty="0">
                <a:latin typeface="Lato "/>
              </a:rPr>
              <a:t> </a:t>
            </a:r>
            <a:r>
              <a:rPr lang="en-US" sz="1800" dirty="0" err="1">
                <a:latin typeface="Lato "/>
              </a:rPr>
              <a:t>laoreet</a:t>
            </a:r>
            <a:r>
              <a:rPr lang="en-US" sz="1800" dirty="0">
                <a:latin typeface="Lato "/>
              </a:rPr>
              <a:t> dolore magna </a:t>
            </a:r>
            <a:r>
              <a:rPr lang="en-US" sz="1800" dirty="0" err="1">
                <a:latin typeface="Lato "/>
              </a:rPr>
              <a:t>aliquam</a:t>
            </a:r>
            <a:r>
              <a:rPr lang="en-US" sz="1800" dirty="0">
                <a:latin typeface="Lato "/>
              </a:rPr>
              <a:t> </a:t>
            </a:r>
            <a:r>
              <a:rPr lang="en-US" sz="1800" dirty="0" err="1">
                <a:latin typeface="Lato "/>
              </a:rPr>
              <a:t>erat</a:t>
            </a:r>
            <a:r>
              <a:rPr lang="en-US" sz="1800" dirty="0">
                <a:latin typeface="Lato "/>
              </a:rPr>
              <a:t> </a:t>
            </a:r>
            <a:r>
              <a:rPr lang="en-US" sz="1800" dirty="0" err="1">
                <a:latin typeface="Lato "/>
              </a:rPr>
              <a:t>volutpat</a:t>
            </a:r>
            <a:r>
              <a:rPr lang="en-US" sz="1800" dirty="0">
                <a:latin typeface="Lato "/>
              </a:rPr>
              <a:t>. Lorem ipsum dolor sit </a:t>
            </a:r>
            <a:r>
              <a:rPr lang="en-US" sz="1800" dirty="0" err="1">
                <a:latin typeface="Lato "/>
              </a:rPr>
              <a:t>amet</a:t>
            </a:r>
            <a:r>
              <a:rPr lang="en-US" sz="1800" dirty="0">
                <a:latin typeface="Lato "/>
              </a:rPr>
              <a:t>, </a:t>
            </a:r>
            <a:r>
              <a:rPr lang="en-US" sz="1800" dirty="0" err="1">
                <a:latin typeface="Lato "/>
              </a:rPr>
              <a:t>consectetuer</a:t>
            </a:r>
            <a:r>
              <a:rPr lang="en-US" sz="1800" dirty="0">
                <a:latin typeface="Lato "/>
              </a:rPr>
              <a:t> </a:t>
            </a:r>
            <a:r>
              <a:rPr lang="en-US" sz="1800" dirty="0" err="1">
                <a:latin typeface="Lato "/>
              </a:rPr>
              <a:t>adipiscing</a:t>
            </a:r>
            <a:r>
              <a:rPr lang="en-US" sz="1800" dirty="0">
                <a:latin typeface="Lato "/>
              </a:rPr>
              <a:t> </a:t>
            </a:r>
            <a:r>
              <a:rPr lang="en-US" sz="1800" dirty="0" err="1">
                <a:latin typeface="Lato "/>
              </a:rPr>
              <a:t>elit</a:t>
            </a:r>
            <a:r>
              <a:rPr lang="en-US" sz="1800" dirty="0">
                <a:latin typeface="Lato "/>
              </a:rPr>
              <a:t>, sed diam </a:t>
            </a:r>
            <a:r>
              <a:rPr lang="en-US" sz="1800" dirty="0" err="1">
                <a:latin typeface="Lato "/>
              </a:rPr>
              <a:t>nonummy</a:t>
            </a:r>
            <a:r>
              <a:rPr lang="en-US" sz="1800" dirty="0">
                <a:latin typeface="Lato "/>
              </a:rPr>
              <a:t> </a:t>
            </a:r>
            <a:r>
              <a:rPr lang="en-US" sz="1800" dirty="0" err="1">
                <a:latin typeface="Lato "/>
              </a:rPr>
              <a:t>nibh</a:t>
            </a:r>
            <a:r>
              <a:rPr lang="en-US" sz="1800" dirty="0">
                <a:latin typeface="Lato "/>
              </a:rPr>
              <a:t> </a:t>
            </a:r>
            <a:r>
              <a:rPr lang="en-US" sz="1800" dirty="0" err="1">
                <a:latin typeface="Lato "/>
              </a:rPr>
              <a:t>euismod</a:t>
            </a:r>
            <a:r>
              <a:rPr lang="en-US" sz="1800" dirty="0">
                <a:latin typeface="Lato "/>
              </a:rPr>
              <a:t> </a:t>
            </a:r>
            <a:r>
              <a:rPr lang="en-US" sz="1800" dirty="0" err="1">
                <a:latin typeface="Lato "/>
              </a:rPr>
              <a:t>tincidunt</a:t>
            </a:r>
            <a:r>
              <a:rPr lang="en-US" sz="1800" dirty="0">
                <a:latin typeface="Lato "/>
              </a:rPr>
              <a:t> </a:t>
            </a:r>
            <a:r>
              <a:rPr lang="en-US" sz="1800" dirty="0" err="1">
                <a:latin typeface="Lato "/>
              </a:rPr>
              <a:t>ut</a:t>
            </a:r>
            <a:r>
              <a:rPr lang="en-US" sz="1800" dirty="0">
                <a:latin typeface="Lato "/>
              </a:rPr>
              <a:t> </a:t>
            </a:r>
            <a:r>
              <a:rPr lang="en-US" sz="1800" dirty="0" err="1">
                <a:latin typeface="Lato "/>
              </a:rPr>
              <a:t>laoreet</a:t>
            </a:r>
            <a:r>
              <a:rPr lang="en-US" sz="1800" dirty="0">
                <a:latin typeface="Lato "/>
              </a:rPr>
              <a:t> Lorem ipsum dolor sit </a:t>
            </a:r>
            <a:r>
              <a:rPr lang="en-US" sz="1800" dirty="0" err="1">
                <a:latin typeface="Lato "/>
              </a:rPr>
              <a:t>amet</a:t>
            </a:r>
            <a:r>
              <a:rPr lang="en-US" sz="1800" dirty="0">
                <a:latin typeface="Lato "/>
              </a:rPr>
              <a:t>, </a:t>
            </a:r>
            <a:r>
              <a:rPr lang="en-US" sz="1800" dirty="0" err="1">
                <a:latin typeface="Lato "/>
              </a:rPr>
              <a:t>consectetuer</a:t>
            </a:r>
            <a:r>
              <a:rPr lang="en-US" sz="1800" dirty="0">
                <a:latin typeface="Lato "/>
              </a:rPr>
              <a:t> </a:t>
            </a:r>
            <a:r>
              <a:rPr lang="en-US" sz="1800" dirty="0" err="1">
                <a:latin typeface="Lato "/>
              </a:rPr>
              <a:t>adipiscing</a:t>
            </a:r>
            <a:r>
              <a:rPr lang="en-US" sz="1800" dirty="0">
                <a:latin typeface="Lato "/>
              </a:rPr>
              <a:t> </a:t>
            </a:r>
            <a:r>
              <a:rPr lang="en-US" sz="1800" dirty="0" err="1">
                <a:latin typeface="Lato "/>
              </a:rPr>
              <a:t>elit</a:t>
            </a:r>
            <a:r>
              <a:rPr lang="en-US" sz="1800" dirty="0">
                <a:latin typeface="Lato "/>
              </a:rPr>
              <a:t>,  </a:t>
            </a:r>
            <a:r>
              <a:rPr lang="en-US" sz="1800" dirty="0" err="1">
                <a:latin typeface="Lato "/>
              </a:rPr>
              <a:t>nibh</a:t>
            </a:r>
            <a:r>
              <a:rPr lang="en-US" sz="1800" dirty="0">
                <a:latin typeface="Lato "/>
              </a:rPr>
              <a:t> </a:t>
            </a:r>
            <a:r>
              <a:rPr lang="en-US" sz="1800" dirty="0" err="1">
                <a:latin typeface="Lato "/>
              </a:rPr>
              <a:t>euismod</a:t>
            </a:r>
            <a:r>
              <a:rPr lang="en-US" sz="1800" dirty="0">
                <a:latin typeface="Lato "/>
              </a:rPr>
              <a:t> </a:t>
            </a:r>
            <a:r>
              <a:rPr lang="en-US" sz="1800" dirty="0" err="1">
                <a:latin typeface="Lato "/>
              </a:rPr>
              <a:t>tincidunt</a:t>
            </a:r>
            <a:r>
              <a:rPr lang="en-US" sz="1800" dirty="0">
                <a:latin typeface="Lato "/>
              </a:rPr>
              <a:t> </a:t>
            </a:r>
            <a:r>
              <a:rPr lang="en-US" sz="1800" dirty="0" err="1">
                <a:latin typeface="Lato "/>
              </a:rPr>
              <a:t>ut</a:t>
            </a:r>
            <a:r>
              <a:rPr lang="en-US" sz="1800" dirty="0">
                <a:latin typeface="Lato "/>
              </a:rPr>
              <a:t> </a:t>
            </a:r>
            <a:r>
              <a:rPr lang="en-US" sz="1800" dirty="0" err="1">
                <a:latin typeface="Lato "/>
              </a:rPr>
              <a:t>laoreet</a:t>
            </a:r>
            <a:r>
              <a:rPr lang="en-US" sz="1800" dirty="0">
                <a:latin typeface="Lato "/>
              </a:rPr>
              <a:t> dolore magna </a:t>
            </a:r>
            <a:r>
              <a:rPr lang="en-US" sz="1800" dirty="0" err="1">
                <a:latin typeface="Lato "/>
              </a:rPr>
              <a:t>aliquam</a:t>
            </a:r>
            <a:r>
              <a:rPr lang="en-US" sz="1800" dirty="0">
                <a:latin typeface="Lato "/>
              </a:rPr>
              <a:t> </a:t>
            </a:r>
            <a:r>
              <a:rPr lang="en-US" sz="1800" dirty="0" err="1">
                <a:latin typeface="Lato "/>
              </a:rPr>
              <a:t>erat</a:t>
            </a:r>
            <a:r>
              <a:rPr lang="en-US" sz="1800" dirty="0">
                <a:latin typeface="Lato "/>
              </a:rPr>
              <a:t> </a:t>
            </a:r>
            <a:r>
              <a:rPr lang="en-US" sz="1800" dirty="0" err="1">
                <a:latin typeface="Lato "/>
              </a:rPr>
              <a:t>volutpat</a:t>
            </a:r>
            <a:r>
              <a:rPr lang="en-US" sz="1800" dirty="0">
                <a:latin typeface="Lato "/>
              </a:rPr>
              <a:t>. Lorem ipsum dolor sit </a:t>
            </a:r>
            <a:r>
              <a:rPr lang="en-US" sz="1800" dirty="0" err="1">
                <a:latin typeface="Lato "/>
              </a:rPr>
              <a:t>amet</a:t>
            </a:r>
            <a:endParaRPr lang="en-US" sz="1800" dirty="0">
              <a:latin typeface="Lato "/>
            </a:endParaRPr>
          </a:p>
          <a:p>
            <a:endParaRPr lang="en-US" sz="1800" dirty="0">
              <a:latin typeface="Lato "/>
            </a:endParaRPr>
          </a:p>
        </p:txBody>
      </p:sp>
      <p:sp>
        <p:nvSpPr>
          <p:cNvPr id="12" name="Text Placeholder 37"/>
          <p:cNvSpPr txBox="1">
            <a:spLocks/>
          </p:cNvSpPr>
          <p:nvPr/>
        </p:nvSpPr>
        <p:spPr>
          <a:xfrm>
            <a:off x="15935622" y="10120486"/>
            <a:ext cx="7078606" cy="2642170"/>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sz="1800">
                <a:latin typeface="Lato "/>
              </a:rPr>
              <a:t>nibh euismod tincidunt ut laoreet dolore magna aliquam erat volutpat. Lorem ipsum dolor sit amet, consectetuer adipiscing elit, sed diam nonummy nibh euismod tincidunt ut laoreet Lorem ipsum dolor sit amet, consectetuer adipiscing elit,</a:t>
            </a:r>
          </a:p>
          <a:p>
            <a:pPr algn="just"/>
            <a:endParaRPr lang="en-US" sz="1800">
              <a:latin typeface="Lato "/>
            </a:endParaRPr>
          </a:p>
          <a:p>
            <a:pPr algn="just"/>
            <a:r>
              <a:rPr lang="en-US" sz="1800">
                <a:latin typeface="Lato "/>
              </a:rPr>
              <a:t> nibh euismod tincidunt ut laoreet dolore magna aliquam erat volutpat. Lorem ipsum dolor sit amet</a:t>
            </a:r>
          </a:p>
          <a:p>
            <a:pPr algn="just"/>
            <a:endParaRPr lang="en-US" sz="1800" dirty="0">
              <a:latin typeface="Lato "/>
            </a:endParaRPr>
          </a:p>
        </p:txBody>
      </p:sp>
      <p:sp>
        <p:nvSpPr>
          <p:cNvPr id="13" name="Text Placeholder 18"/>
          <p:cNvSpPr txBox="1">
            <a:spLocks/>
          </p:cNvSpPr>
          <p:nvPr/>
        </p:nvSpPr>
        <p:spPr>
          <a:xfrm>
            <a:off x="8446790" y="9142124"/>
            <a:ext cx="4608512" cy="690330"/>
          </a:xfrm>
          <a:prstGeom prst="rect">
            <a:avLst/>
          </a:prstGeom>
        </p:spPr>
        <p:txBody>
          <a:bodyPr/>
          <a:lstStyle>
            <a:lvl1pPr marL="0" indent="0" algn="l" defTabSz="1828619" rtl="0" eaLnBrk="1" latinLnBrk="0" hangingPunct="1">
              <a:lnSpc>
                <a:spcPct val="90000"/>
              </a:lnSpc>
              <a:spcBef>
                <a:spcPts val="2000"/>
              </a:spcBef>
              <a:buFontTx/>
              <a:buNone/>
              <a:defRPr sz="2800" kern="1200">
                <a:solidFill>
                  <a:srgbClr val="BFB1A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dirty="0" err="1">
                <a:latin typeface="Cormorant Garamond" panose="00000500000000000000" pitchFamily="50" charset="0"/>
              </a:rPr>
              <a:t>laoreet</a:t>
            </a:r>
            <a:r>
              <a:rPr lang="en-US" b="1" dirty="0">
                <a:latin typeface="Cormorant Garamond" panose="00000500000000000000" pitchFamily="50" charset="0"/>
              </a:rPr>
              <a:t> Lorem ipsum</a:t>
            </a:r>
          </a:p>
        </p:txBody>
      </p:sp>
      <p:sp>
        <p:nvSpPr>
          <p:cNvPr id="14" name="Text Placeholder 38"/>
          <p:cNvSpPr txBox="1">
            <a:spLocks/>
          </p:cNvSpPr>
          <p:nvPr/>
        </p:nvSpPr>
        <p:spPr>
          <a:xfrm>
            <a:off x="15935622" y="9142123"/>
            <a:ext cx="4680520" cy="690331"/>
          </a:xfrm>
          <a:prstGeom prst="rect">
            <a:avLst/>
          </a:prstGeom>
        </p:spPr>
        <p:txBody>
          <a:bodyPr/>
          <a:lstStyle>
            <a:lvl1pPr marL="0" indent="0" algn="l" defTabSz="1828619" rtl="0" eaLnBrk="1" latinLnBrk="0" hangingPunct="1">
              <a:lnSpc>
                <a:spcPct val="90000"/>
              </a:lnSpc>
              <a:spcBef>
                <a:spcPts val="2000"/>
              </a:spcBef>
              <a:buFontTx/>
              <a:buNone/>
              <a:defRPr sz="2800" kern="1200">
                <a:solidFill>
                  <a:srgbClr val="BFB1A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dirty="0" err="1">
                <a:latin typeface="Cormorant Garamond" panose="00000500000000000000" pitchFamily="50" charset="0"/>
              </a:rPr>
              <a:t>laoreet</a:t>
            </a:r>
            <a:r>
              <a:rPr lang="en-US" b="1" dirty="0">
                <a:latin typeface="Cormorant Garamond" panose="00000500000000000000" pitchFamily="50" charset="0"/>
              </a:rPr>
              <a:t> Lorem ipsum</a:t>
            </a:r>
          </a:p>
        </p:txBody>
      </p:sp>
      <p:sp>
        <p:nvSpPr>
          <p:cNvPr id="3" name="Picture Placeholder 2">
            <a:extLst>
              <a:ext uri="{FF2B5EF4-FFF2-40B4-BE49-F238E27FC236}">
                <a16:creationId xmlns:a16="http://schemas.microsoft.com/office/drawing/2014/main" id="{95F34F1F-EAA4-48FB-A8EE-CD3A6ED7B4DF}"/>
              </a:ext>
            </a:extLst>
          </p:cNvPr>
          <p:cNvSpPr>
            <a:spLocks noGrp="1"/>
          </p:cNvSpPr>
          <p:nvPr>
            <p:ph type="pic" sz="quarter" idx="19"/>
          </p:nvPr>
        </p:nvSpPr>
        <p:spPr/>
      </p:sp>
      <p:sp>
        <p:nvSpPr>
          <p:cNvPr id="6" name="Picture Placeholder 5">
            <a:extLst>
              <a:ext uri="{FF2B5EF4-FFF2-40B4-BE49-F238E27FC236}">
                <a16:creationId xmlns:a16="http://schemas.microsoft.com/office/drawing/2014/main" id="{C2C61AD9-E574-4702-B8FE-50CB67B530AF}"/>
              </a:ext>
            </a:extLst>
          </p:cNvPr>
          <p:cNvSpPr>
            <a:spLocks noGrp="1"/>
          </p:cNvSpPr>
          <p:nvPr>
            <p:ph type="pic" sz="quarter" idx="20"/>
          </p:nvPr>
        </p:nvSpPr>
        <p:spPr/>
      </p:sp>
    </p:spTree>
    <p:extLst>
      <p:ext uri="{BB962C8B-B14F-4D97-AF65-F5344CB8AC3E}">
        <p14:creationId xmlns:p14="http://schemas.microsoft.com/office/powerpoint/2010/main" val="1650914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rot="5400000">
            <a:off x="-325040" y="176591"/>
            <a:ext cx="13750280" cy="13328538"/>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5400000">
            <a:off x="15065213" y="4398802"/>
            <a:ext cx="13715999" cy="4918400"/>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8"/>
          <p:cNvSpPr txBox="1">
            <a:spLocks/>
          </p:cNvSpPr>
          <p:nvPr/>
        </p:nvSpPr>
        <p:spPr>
          <a:xfrm rot="5400000">
            <a:off x="18015586" y="5818077"/>
            <a:ext cx="6560880" cy="2079847"/>
          </a:xfrm>
          <a:prstGeom prst="rect">
            <a:avLst/>
          </a:prstGeom>
        </p:spPr>
        <p:txBody>
          <a:bodyPr/>
          <a:lstStyle>
            <a:lvl1pPr algn="l" defTabSz="1828619" rtl="0" eaLnBrk="1" latinLnBrk="0" hangingPunct="1">
              <a:lnSpc>
                <a:spcPct val="90000"/>
              </a:lnSpc>
              <a:spcBef>
                <a:spcPct val="0"/>
              </a:spcBef>
              <a:buNone/>
              <a:defRPr sz="7200" kern="1200">
                <a:solidFill>
                  <a:schemeClr val="bg1"/>
                </a:solidFill>
                <a:latin typeface="Bree Serif" panose="02000503040000020004" pitchFamily="2" charset="0"/>
                <a:ea typeface="+mj-ea"/>
                <a:cs typeface="+mj-cs"/>
              </a:defRPr>
            </a:lvl1pPr>
          </a:lstStyle>
          <a:p>
            <a:pPr algn="ctr"/>
            <a:r>
              <a:rPr lang="en-US" b="1" dirty="0">
                <a:latin typeface="Cormorant Garamond" panose="00000500000000000000" pitchFamily="50" charset="0"/>
              </a:rPr>
              <a:t>Your Personality</a:t>
            </a:r>
          </a:p>
        </p:txBody>
      </p:sp>
      <p:sp>
        <p:nvSpPr>
          <p:cNvPr id="10" name="Text Placeholder 10"/>
          <p:cNvSpPr txBox="1">
            <a:spLocks/>
          </p:cNvSpPr>
          <p:nvPr/>
        </p:nvSpPr>
        <p:spPr>
          <a:xfrm>
            <a:off x="5422454" y="9018970"/>
            <a:ext cx="6542052" cy="959220"/>
          </a:xfrm>
          <a:prstGeom prst="rect">
            <a:avLst/>
          </a:prstGeom>
        </p:spPr>
        <p:txBody>
          <a:bodyPr/>
          <a:lstStyle>
            <a:lvl1pPr marL="0" indent="0" algn="l" defTabSz="1828619" rtl="0" eaLnBrk="1" latinLnBrk="0" hangingPunct="1">
              <a:lnSpc>
                <a:spcPct val="90000"/>
              </a:lnSpc>
              <a:spcBef>
                <a:spcPts val="2000"/>
              </a:spcBef>
              <a:buFontTx/>
              <a:buNone/>
              <a:defRPr sz="3600" kern="1200">
                <a:solidFill>
                  <a:srgbClr val="37382A"/>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Lato "/>
              </a:rPr>
              <a:t>Lorem ipsum dolor sit </a:t>
            </a:r>
            <a:r>
              <a:rPr lang="en-US" dirty="0" err="1">
                <a:latin typeface="Lato "/>
              </a:rPr>
              <a:t>amet</a:t>
            </a:r>
            <a:endParaRPr lang="en-US" dirty="0">
              <a:latin typeface="Lato "/>
            </a:endParaRPr>
          </a:p>
          <a:p>
            <a:endParaRPr lang="en-US" dirty="0">
              <a:latin typeface="Lato "/>
            </a:endParaRPr>
          </a:p>
        </p:txBody>
      </p:sp>
      <p:sp>
        <p:nvSpPr>
          <p:cNvPr id="13" name="Text Placeholder 11"/>
          <p:cNvSpPr txBox="1">
            <a:spLocks/>
          </p:cNvSpPr>
          <p:nvPr/>
        </p:nvSpPr>
        <p:spPr>
          <a:xfrm>
            <a:off x="5422455" y="10027082"/>
            <a:ext cx="6552727" cy="2808311"/>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bg1"/>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dolore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sed diam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dolore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endParaRPr lang="en-US" dirty="0">
              <a:latin typeface="Lato "/>
            </a:endParaRPr>
          </a:p>
          <a:p>
            <a:endParaRPr lang="en-US" dirty="0">
              <a:latin typeface="Lato "/>
            </a:endParaRPr>
          </a:p>
        </p:txBody>
      </p:sp>
      <p:sp>
        <p:nvSpPr>
          <p:cNvPr id="3" name="Picture Placeholder 2">
            <a:extLst>
              <a:ext uri="{FF2B5EF4-FFF2-40B4-BE49-F238E27FC236}">
                <a16:creationId xmlns:a16="http://schemas.microsoft.com/office/drawing/2014/main" id="{2C46CB44-5C2E-4EFC-B012-226416D1E873}"/>
              </a:ext>
            </a:extLst>
          </p:cNvPr>
          <p:cNvSpPr>
            <a:spLocks noGrp="1"/>
          </p:cNvSpPr>
          <p:nvPr>
            <p:ph type="pic" sz="quarter" idx="12"/>
          </p:nvPr>
        </p:nvSpPr>
        <p:spPr/>
      </p:sp>
    </p:spTree>
    <p:extLst>
      <p:ext uri="{BB962C8B-B14F-4D97-AF65-F5344CB8AC3E}">
        <p14:creationId xmlns:p14="http://schemas.microsoft.com/office/powerpoint/2010/main" val="34589277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rot="5400000">
            <a:off x="17011258" y="8734694"/>
            <a:ext cx="1872210" cy="1863240"/>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rot="5400000">
            <a:off x="15012386" y="8733847"/>
            <a:ext cx="1872210" cy="1863240"/>
          </a:xfrm>
          <a:prstGeom prst="rect">
            <a:avLst/>
          </a:prstGeom>
          <a:solidFill>
            <a:srgbClr val="0124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rot="5400000">
            <a:off x="21124681" y="6862485"/>
            <a:ext cx="1872210" cy="1863240"/>
          </a:xfrm>
          <a:prstGeom prst="rect">
            <a:avLst/>
          </a:prstGeom>
          <a:solidFill>
            <a:srgbClr val="D2C4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rot="5400000">
            <a:off x="19125809" y="6862485"/>
            <a:ext cx="1872210" cy="1863240"/>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itle 8"/>
          <p:cNvSpPr txBox="1">
            <a:spLocks/>
          </p:cNvSpPr>
          <p:nvPr/>
        </p:nvSpPr>
        <p:spPr>
          <a:xfrm>
            <a:off x="14904834" y="2961251"/>
            <a:ext cx="3862112" cy="2808312"/>
          </a:xfrm>
          <a:prstGeom prst="rect">
            <a:avLst/>
          </a:prstGeom>
        </p:spPr>
        <p:txBody>
          <a:bodyPr/>
          <a:lstStyle>
            <a:lvl1pPr algn="l" defTabSz="1828619" rtl="0" eaLnBrk="1" latinLnBrk="0" hangingPunct="1">
              <a:lnSpc>
                <a:spcPct val="90000"/>
              </a:lnSpc>
              <a:spcBef>
                <a:spcPct val="0"/>
              </a:spcBef>
              <a:buNone/>
              <a:defRPr sz="8800" kern="1200">
                <a:solidFill>
                  <a:srgbClr val="BFB1A8"/>
                </a:solidFill>
                <a:latin typeface="Bree Serif" panose="02000503040000020004" pitchFamily="2" charset="0"/>
                <a:ea typeface="+mj-ea"/>
                <a:cs typeface="+mj-cs"/>
              </a:defRPr>
            </a:lvl1pPr>
          </a:lstStyle>
          <a:p>
            <a:r>
              <a:rPr lang="en-US" b="1" dirty="0">
                <a:latin typeface="Cormorant Garamond" panose="00000500000000000000" pitchFamily="50" charset="0"/>
              </a:rPr>
              <a:t>Mood</a:t>
            </a:r>
            <a:br>
              <a:rPr lang="en-US" b="1" dirty="0">
                <a:latin typeface="Cormorant Garamond" panose="00000500000000000000" pitchFamily="50" charset="0"/>
              </a:rPr>
            </a:br>
            <a:r>
              <a:rPr lang="en-US" b="1" dirty="0">
                <a:latin typeface="Cormorant Garamond" panose="00000500000000000000" pitchFamily="50" charset="0"/>
              </a:rPr>
              <a:t>board</a:t>
            </a:r>
          </a:p>
        </p:txBody>
      </p:sp>
      <p:sp>
        <p:nvSpPr>
          <p:cNvPr id="17" name="Text Placeholder 11"/>
          <p:cNvSpPr txBox="1">
            <a:spLocks/>
          </p:cNvSpPr>
          <p:nvPr/>
        </p:nvSpPr>
        <p:spPr>
          <a:xfrm>
            <a:off x="15016871" y="10858549"/>
            <a:ext cx="3862112" cy="1112019"/>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p>
        </p:txBody>
      </p:sp>
      <p:sp>
        <p:nvSpPr>
          <p:cNvPr id="18" name="Text Placeholder 12"/>
          <p:cNvSpPr txBox="1">
            <a:spLocks/>
          </p:cNvSpPr>
          <p:nvPr/>
        </p:nvSpPr>
        <p:spPr>
          <a:xfrm>
            <a:off x="19130294" y="8946232"/>
            <a:ext cx="3862112" cy="1911574"/>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volutpat</a:t>
            </a:r>
            <a:r>
              <a:rPr lang="en-US" dirty="0"/>
              <a:t>. Lorem ipsum dolor sit </a:t>
            </a:r>
            <a:r>
              <a:rPr lang="en-US" dirty="0" err="1"/>
              <a:t>amet</a:t>
            </a:r>
            <a:endParaRPr lang="en-US" dirty="0"/>
          </a:p>
          <a:p>
            <a:endParaRPr lang="en-US" dirty="0"/>
          </a:p>
        </p:txBody>
      </p:sp>
      <p:sp>
        <p:nvSpPr>
          <p:cNvPr id="3" name="Picture Placeholder 2">
            <a:extLst>
              <a:ext uri="{FF2B5EF4-FFF2-40B4-BE49-F238E27FC236}">
                <a16:creationId xmlns:a16="http://schemas.microsoft.com/office/drawing/2014/main" id="{0B2F48A5-3A68-457C-B8ED-F9998E7EA6DC}"/>
              </a:ext>
            </a:extLst>
          </p:cNvPr>
          <p:cNvSpPr>
            <a:spLocks noGrp="1"/>
          </p:cNvSpPr>
          <p:nvPr>
            <p:ph type="pic" sz="quarter" idx="19"/>
          </p:nvPr>
        </p:nvSpPr>
        <p:spPr/>
      </p:sp>
      <p:sp>
        <p:nvSpPr>
          <p:cNvPr id="6" name="Picture Placeholder 5">
            <a:extLst>
              <a:ext uri="{FF2B5EF4-FFF2-40B4-BE49-F238E27FC236}">
                <a16:creationId xmlns:a16="http://schemas.microsoft.com/office/drawing/2014/main" id="{6542BC5C-ACDC-422E-98DC-DA6E79935197}"/>
              </a:ext>
            </a:extLst>
          </p:cNvPr>
          <p:cNvSpPr>
            <a:spLocks noGrp="1"/>
          </p:cNvSpPr>
          <p:nvPr>
            <p:ph type="pic" sz="quarter" idx="20"/>
          </p:nvPr>
        </p:nvSpPr>
        <p:spPr/>
      </p:sp>
    </p:spTree>
    <p:extLst>
      <p:ext uri="{BB962C8B-B14F-4D97-AF65-F5344CB8AC3E}">
        <p14:creationId xmlns:p14="http://schemas.microsoft.com/office/powerpoint/2010/main" val="16548108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5"/>
          <p:cNvSpPr txBox="1">
            <a:spLocks/>
          </p:cNvSpPr>
          <p:nvPr/>
        </p:nvSpPr>
        <p:spPr>
          <a:xfrm>
            <a:off x="3838278" y="9018240"/>
            <a:ext cx="2953047" cy="2520280"/>
          </a:xfrm>
          <a:prstGeom prst="rect">
            <a:avLst/>
          </a:prstGeom>
        </p:spPr>
        <p:txBody>
          <a:bodyPr/>
          <a:lstStyle>
            <a:lvl1pPr algn="l" defTabSz="1828619" rtl="0" eaLnBrk="1" latinLnBrk="0" hangingPunct="1">
              <a:lnSpc>
                <a:spcPct val="90000"/>
              </a:lnSpc>
              <a:spcBef>
                <a:spcPct val="0"/>
              </a:spcBef>
              <a:buNone/>
              <a:defRPr sz="7200" kern="1200">
                <a:solidFill>
                  <a:srgbClr val="012438"/>
                </a:solidFill>
                <a:latin typeface="Bree Serif" panose="02000503040000020004" pitchFamily="2" charset="0"/>
                <a:ea typeface="+mj-ea"/>
                <a:cs typeface="+mj-cs"/>
              </a:defRPr>
            </a:lvl1pPr>
          </a:lstStyle>
          <a:p>
            <a:r>
              <a:rPr lang="en-US" b="1" dirty="0">
                <a:latin typeface="Cormorant Garamond" panose="00000500000000000000" pitchFamily="50" charset="0"/>
              </a:rPr>
              <a:t>Work</a:t>
            </a:r>
            <a:br>
              <a:rPr lang="en-US" b="1" dirty="0">
                <a:latin typeface="Cormorant Garamond" panose="00000500000000000000" pitchFamily="50" charset="0"/>
              </a:rPr>
            </a:br>
            <a:r>
              <a:rPr lang="en-US" b="1" dirty="0">
                <a:latin typeface="Cormorant Garamond" panose="00000500000000000000" pitchFamily="50" charset="0"/>
              </a:rPr>
              <a:t>Team</a:t>
            </a:r>
          </a:p>
        </p:txBody>
      </p:sp>
      <p:sp>
        <p:nvSpPr>
          <p:cNvPr id="13" name="Text Placeholder 7"/>
          <p:cNvSpPr txBox="1">
            <a:spLocks/>
          </p:cNvSpPr>
          <p:nvPr/>
        </p:nvSpPr>
        <p:spPr>
          <a:xfrm>
            <a:off x="9076963" y="9032383"/>
            <a:ext cx="5904656" cy="1076526"/>
          </a:xfrm>
          <a:prstGeom prst="rect">
            <a:avLst/>
          </a:prstGeom>
        </p:spPr>
        <p:txBody>
          <a:bodyPr/>
          <a:lstStyle>
            <a:lvl1pPr marL="0" indent="0" algn="l" defTabSz="1828619" rtl="0" eaLnBrk="1" latinLnBrk="0" hangingPunct="1">
              <a:lnSpc>
                <a:spcPct val="90000"/>
              </a:lnSpc>
              <a:spcBef>
                <a:spcPts val="2000"/>
              </a:spcBef>
              <a:buFontTx/>
              <a:buNone/>
              <a:defRPr sz="2800" kern="1200">
                <a:solidFill>
                  <a:srgbClr val="BFB1A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dirty="0" err="1">
                <a:latin typeface="Cormorant Garamond" panose="00000500000000000000" pitchFamily="50" charset="0"/>
              </a:rPr>
              <a:t>aliquam</a:t>
            </a:r>
            <a:r>
              <a:rPr lang="en-US" b="1" dirty="0">
                <a:latin typeface="Cormorant Garamond" panose="00000500000000000000" pitchFamily="50" charset="0"/>
              </a:rPr>
              <a:t> </a:t>
            </a:r>
            <a:r>
              <a:rPr lang="en-US" b="1" dirty="0" err="1">
                <a:latin typeface="Cormorant Garamond" panose="00000500000000000000" pitchFamily="50" charset="0"/>
              </a:rPr>
              <a:t>erat</a:t>
            </a:r>
            <a:r>
              <a:rPr lang="en-US" b="1" dirty="0">
                <a:latin typeface="Cormorant Garamond" panose="00000500000000000000" pitchFamily="50" charset="0"/>
              </a:rPr>
              <a:t> </a:t>
            </a:r>
            <a:r>
              <a:rPr lang="en-US" b="1" dirty="0" err="1">
                <a:latin typeface="Cormorant Garamond" panose="00000500000000000000" pitchFamily="50" charset="0"/>
              </a:rPr>
              <a:t>volutpat</a:t>
            </a:r>
            <a:r>
              <a:rPr lang="en-US" b="1" dirty="0">
                <a:latin typeface="Cormorant Garamond" panose="00000500000000000000" pitchFamily="50" charset="0"/>
              </a:rPr>
              <a:t>. Lorem ipsum dolor sit </a:t>
            </a:r>
            <a:r>
              <a:rPr lang="en-US" b="1" dirty="0" err="1">
                <a:latin typeface="Cormorant Garamond" panose="00000500000000000000" pitchFamily="50" charset="0"/>
              </a:rPr>
              <a:t>amet</a:t>
            </a:r>
            <a:endParaRPr lang="en-US" b="1" dirty="0">
              <a:latin typeface="Cormorant Garamond" panose="00000500000000000000" pitchFamily="50" charset="0"/>
            </a:endParaRPr>
          </a:p>
          <a:p>
            <a:endParaRPr lang="en-US" b="1" dirty="0">
              <a:latin typeface="Cormorant Garamond" panose="00000500000000000000" pitchFamily="50" charset="0"/>
            </a:endParaRPr>
          </a:p>
        </p:txBody>
      </p:sp>
      <p:sp>
        <p:nvSpPr>
          <p:cNvPr id="15" name="Text Placeholder 8"/>
          <p:cNvSpPr txBox="1">
            <a:spLocks/>
          </p:cNvSpPr>
          <p:nvPr/>
        </p:nvSpPr>
        <p:spPr>
          <a:xfrm>
            <a:off x="9099950" y="10454806"/>
            <a:ext cx="5899568" cy="2304256"/>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endParaRPr lang="en-US" dirty="0">
              <a:latin typeface="Lato "/>
            </a:endParaRPr>
          </a:p>
        </p:txBody>
      </p:sp>
      <p:sp>
        <p:nvSpPr>
          <p:cNvPr id="16" name="Text Placeholder 9"/>
          <p:cNvSpPr txBox="1">
            <a:spLocks/>
          </p:cNvSpPr>
          <p:nvPr/>
        </p:nvSpPr>
        <p:spPr>
          <a:xfrm>
            <a:off x="15951144" y="10454806"/>
            <a:ext cx="5673110" cy="2303834"/>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nibh</a:t>
            </a:r>
            <a:r>
              <a:rPr lang="en-US" dirty="0">
                <a:latin typeface="Lato "/>
              </a:rPr>
              <a:t>  </a:t>
            </a:r>
            <a:r>
              <a:rPr lang="en-US" dirty="0" err="1">
                <a:latin typeface="Lato "/>
              </a:rPr>
              <a:t>amet</a:t>
            </a:r>
            <a:endParaRPr lang="en-US" dirty="0">
              <a:latin typeface="Lato "/>
            </a:endParaRPr>
          </a:p>
          <a:p>
            <a:pPr algn="just"/>
            <a:endParaRPr lang="en-US" dirty="0">
              <a:latin typeface="Lato "/>
            </a:endParaRPr>
          </a:p>
        </p:txBody>
      </p:sp>
      <p:sp>
        <p:nvSpPr>
          <p:cNvPr id="17" name="Text Placeholder 10"/>
          <p:cNvSpPr txBox="1">
            <a:spLocks/>
          </p:cNvSpPr>
          <p:nvPr/>
        </p:nvSpPr>
        <p:spPr>
          <a:xfrm>
            <a:off x="15933245" y="9032383"/>
            <a:ext cx="5673110" cy="1076526"/>
          </a:xfrm>
          <a:prstGeom prst="rect">
            <a:avLst/>
          </a:prstGeom>
        </p:spPr>
        <p:txBody>
          <a:bodyPr/>
          <a:lstStyle>
            <a:lvl1pPr marL="0" indent="0" algn="l" defTabSz="1828619" rtl="0" eaLnBrk="1" latinLnBrk="0" hangingPunct="1">
              <a:lnSpc>
                <a:spcPct val="90000"/>
              </a:lnSpc>
              <a:spcBef>
                <a:spcPts val="2000"/>
              </a:spcBef>
              <a:buFontTx/>
              <a:buNone/>
              <a:defRPr sz="2800" kern="1200">
                <a:solidFill>
                  <a:srgbClr val="BFB1A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dirty="0" err="1">
                <a:latin typeface="Cormorant Garamond" panose="00000500000000000000" pitchFamily="50" charset="0"/>
              </a:rPr>
              <a:t>aliquam</a:t>
            </a:r>
            <a:r>
              <a:rPr lang="en-US" b="1" dirty="0">
                <a:latin typeface="Cormorant Garamond" panose="00000500000000000000" pitchFamily="50" charset="0"/>
              </a:rPr>
              <a:t> </a:t>
            </a:r>
            <a:r>
              <a:rPr lang="en-US" b="1" dirty="0" err="1">
                <a:latin typeface="Cormorant Garamond" panose="00000500000000000000" pitchFamily="50" charset="0"/>
              </a:rPr>
              <a:t>erat</a:t>
            </a:r>
            <a:r>
              <a:rPr lang="en-US" b="1" dirty="0">
                <a:latin typeface="Cormorant Garamond" panose="00000500000000000000" pitchFamily="50" charset="0"/>
              </a:rPr>
              <a:t> </a:t>
            </a:r>
            <a:r>
              <a:rPr lang="en-US" b="1" dirty="0" err="1">
                <a:latin typeface="Cormorant Garamond" panose="00000500000000000000" pitchFamily="50" charset="0"/>
              </a:rPr>
              <a:t>volutpat</a:t>
            </a:r>
            <a:r>
              <a:rPr lang="en-US" b="1" dirty="0">
                <a:latin typeface="Cormorant Garamond" panose="00000500000000000000" pitchFamily="50" charset="0"/>
              </a:rPr>
              <a:t>. Lorem ipsum dolor sit </a:t>
            </a:r>
            <a:r>
              <a:rPr lang="en-US" b="1" dirty="0" err="1">
                <a:latin typeface="Cormorant Garamond" panose="00000500000000000000" pitchFamily="50" charset="0"/>
              </a:rPr>
              <a:t>amet</a:t>
            </a:r>
            <a:endParaRPr lang="en-US" b="1" dirty="0">
              <a:latin typeface="Cormorant Garamond" panose="00000500000000000000" pitchFamily="50" charset="0"/>
            </a:endParaRPr>
          </a:p>
          <a:p>
            <a:endParaRPr lang="en-US" b="1" dirty="0">
              <a:latin typeface="Cormorant Garamond" panose="00000500000000000000" pitchFamily="50" charset="0"/>
            </a:endParaRPr>
          </a:p>
        </p:txBody>
      </p:sp>
      <p:sp>
        <p:nvSpPr>
          <p:cNvPr id="3" name="Picture Placeholder 2">
            <a:extLst>
              <a:ext uri="{FF2B5EF4-FFF2-40B4-BE49-F238E27FC236}">
                <a16:creationId xmlns:a16="http://schemas.microsoft.com/office/drawing/2014/main" id="{B19F0B0F-3329-4AB3-AA9E-33AE085276A5}"/>
              </a:ext>
            </a:extLst>
          </p:cNvPr>
          <p:cNvSpPr>
            <a:spLocks noGrp="1"/>
          </p:cNvSpPr>
          <p:nvPr>
            <p:ph type="pic" sz="quarter" idx="12"/>
          </p:nvPr>
        </p:nvSpPr>
        <p:spPr/>
      </p:sp>
    </p:spTree>
    <p:extLst>
      <p:ext uri="{BB962C8B-B14F-4D97-AF65-F5344CB8AC3E}">
        <p14:creationId xmlns:p14="http://schemas.microsoft.com/office/powerpoint/2010/main" val="8766016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rot="5400000">
            <a:off x="9239919" y="-9414765"/>
            <a:ext cx="6038954" cy="24634369"/>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0"/>
          <p:cNvSpPr txBox="1">
            <a:spLocks/>
          </p:cNvSpPr>
          <p:nvPr/>
        </p:nvSpPr>
        <p:spPr>
          <a:xfrm>
            <a:off x="6791325" y="6889179"/>
            <a:ext cx="4535142" cy="2273078"/>
          </a:xfrm>
          <a:prstGeom prst="rect">
            <a:avLst/>
          </a:prstGeom>
        </p:spPr>
        <p:txBody>
          <a:bodyPr/>
          <a:lstStyle>
            <a:lvl1pPr algn="l" defTabSz="1828619" rtl="0" eaLnBrk="1" latinLnBrk="0" hangingPunct="1">
              <a:lnSpc>
                <a:spcPct val="90000"/>
              </a:lnSpc>
              <a:spcBef>
                <a:spcPct val="0"/>
              </a:spcBef>
              <a:buNone/>
              <a:defRPr sz="7200" kern="1200">
                <a:solidFill>
                  <a:srgbClr val="D2C4BB"/>
                </a:solidFill>
                <a:latin typeface="Bree Serif" panose="02000503040000020004" pitchFamily="2" charset="0"/>
                <a:ea typeface="+mj-ea"/>
                <a:cs typeface="+mj-cs"/>
              </a:defRPr>
            </a:lvl1pPr>
          </a:lstStyle>
          <a:p>
            <a:pPr algn="r"/>
            <a:r>
              <a:rPr lang="en-US" b="1" dirty="0">
                <a:solidFill>
                  <a:srgbClr val="79473E"/>
                </a:solidFill>
                <a:latin typeface="Cormorant Garamond" panose="00000500000000000000" pitchFamily="50" charset="0"/>
              </a:rPr>
              <a:t>Table of content</a:t>
            </a:r>
          </a:p>
        </p:txBody>
      </p:sp>
      <p:sp>
        <p:nvSpPr>
          <p:cNvPr id="9" name="Text Placeholder 11"/>
          <p:cNvSpPr txBox="1">
            <a:spLocks/>
          </p:cNvSpPr>
          <p:nvPr/>
        </p:nvSpPr>
        <p:spPr>
          <a:xfrm>
            <a:off x="13061053" y="6889177"/>
            <a:ext cx="2874570" cy="5657455"/>
          </a:xfrm>
          <a:prstGeom prst="rect">
            <a:avLst/>
          </a:prstGeom>
        </p:spPr>
        <p:txBody>
          <a:bodyPr/>
          <a:lstStyle>
            <a:lvl1pPr marL="0" indent="0" algn="just" defTabSz="1828619" rtl="0" eaLnBrk="1" latinLnBrk="0" hangingPunct="1">
              <a:lnSpc>
                <a:spcPct val="150000"/>
              </a:lnSpc>
              <a:spcBef>
                <a:spcPts val="0"/>
              </a:spcBef>
              <a:buFontTx/>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Lato "/>
              </a:rPr>
              <a:t>About Us</a:t>
            </a:r>
          </a:p>
          <a:p>
            <a:r>
              <a:rPr lang="en-US" dirty="0">
                <a:latin typeface="Lato "/>
              </a:rPr>
              <a:t>Vision</a:t>
            </a:r>
          </a:p>
          <a:p>
            <a:r>
              <a:rPr lang="en-US" dirty="0">
                <a:latin typeface="Lato "/>
              </a:rPr>
              <a:t>Result</a:t>
            </a:r>
          </a:p>
          <a:p>
            <a:r>
              <a:rPr lang="en-US" dirty="0">
                <a:latin typeface="Lato "/>
              </a:rPr>
              <a:t>Timeline</a:t>
            </a:r>
          </a:p>
          <a:p>
            <a:r>
              <a:rPr lang="en-US" dirty="0">
                <a:latin typeface="Lato "/>
              </a:rPr>
              <a:t>Strength</a:t>
            </a:r>
          </a:p>
          <a:p>
            <a:r>
              <a:rPr lang="en-US" dirty="0">
                <a:latin typeface="Lato "/>
              </a:rPr>
              <a:t>Threats</a:t>
            </a:r>
          </a:p>
          <a:p>
            <a:r>
              <a:rPr lang="en-US" dirty="0">
                <a:latin typeface="Lato "/>
              </a:rPr>
              <a:t>Weakness</a:t>
            </a:r>
          </a:p>
          <a:p>
            <a:r>
              <a:rPr lang="en-US" dirty="0">
                <a:latin typeface="Lato "/>
              </a:rPr>
              <a:t>Concept</a:t>
            </a:r>
          </a:p>
          <a:p>
            <a:r>
              <a:rPr lang="en-US" dirty="0">
                <a:latin typeface="Lato "/>
              </a:rPr>
              <a:t>Time work</a:t>
            </a:r>
          </a:p>
          <a:p>
            <a:r>
              <a:rPr lang="en-US" dirty="0">
                <a:latin typeface="Lato "/>
              </a:rPr>
              <a:t>Our Goal</a:t>
            </a:r>
          </a:p>
          <a:p>
            <a:r>
              <a:rPr lang="en-US" dirty="0">
                <a:latin typeface="Lato "/>
              </a:rPr>
              <a:t>Your Personality</a:t>
            </a:r>
          </a:p>
          <a:p>
            <a:r>
              <a:rPr lang="en-US" dirty="0">
                <a:latin typeface="Lato "/>
              </a:rPr>
              <a:t>Solution</a:t>
            </a:r>
          </a:p>
          <a:p>
            <a:endParaRPr lang="en-US" dirty="0">
              <a:latin typeface="Lato "/>
            </a:endParaRPr>
          </a:p>
          <a:p>
            <a:endParaRPr lang="en-US" dirty="0">
              <a:latin typeface="Lato "/>
            </a:endParaRPr>
          </a:p>
          <a:p>
            <a:endParaRPr lang="en-US" dirty="0">
              <a:latin typeface="Lato "/>
            </a:endParaRPr>
          </a:p>
        </p:txBody>
      </p:sp>
      <p:sp>
        <p:nvSpPr>
          <p:cNvPr id="10" name="Text Placeholder 14"/>
          <p:cNvSpPr txBox="1">
            <a:spLocks/>
          </p:cNvSpPr>
          <p:nvPr/>
        </p:nvSpPr>
        <p:spPr>
          <a:xfrm>
            <a:off x="17590446" y="6858001"/>
            <a:ext cx="3025696" cy="3168352"/>
          </a:xfrm>
          <a:prstGeom prst="rect">
            <a:avLst/>
          </a:prstGeom>
        </p:spPr>
        <p:txBody>
          <a:bodyPr/>
          <a:lstStyle>
            <a:lvl1pPr marL="0" indent="0" algn="just" defTabSz="1828619" rtl="0" eaLnBrk="1" latinLnBrk="0" hangingPunct="1">
              <a:lnSpc>
                <a:spcPct val="150000"/>
              </a:lnSpc>
              <a:spcBef>
                <a:spcPts val="0"/>
              </a:spcBef>
              <a:buFontTx/>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Lato "/>
              </a:rPr>
              <a:t>Display</a:t>
            </a:r>
          </a:p>
          <a:p>
            <a:r>
              <a:rPr lang="en-US" dirty="0">
                <a:latin typeface="Lato "/>
              </a:rPr>
              <a:t>Website</a:t>
            </a:r>
          </a:p>
          <a:p>
            <a:r>
              <a:rPr lang="en-US" dirty="0" err="1">
                <a:latin typeface="Lato "/>
              </a:rPr>
              <a:t>Moodboard</a:t>
            </a:r>
            <a:endParaRPr lang="en-US" dirty="0">
              <a:latin typeface="Lato "/>
            </a:endParaRPr>
          </a:p>
          <a:p>
            <a:r>
              <a:rPr lang="en-US" dirty="0" err="1">
                <a:latin typeface="Lato "/>
              </a:rPr>
              <a:t>Portofolio</a:t>
            </a:r>
            <a:endParaRPr lang="en-US" dirty="0">
              <a:latin typeface="Lato "/>
            </a:endParaRPr>
          </a:p>
          <a:p>
            <a:r>
              <a:rPr lang="en-US" dirty="0">
                <a:latin typeface="Lato "/>
              </a:rPr>
              <a:t>Term and Conditions</a:t>
            </a:r>
          </a:p>
          <a:p>
            <a:r>
              <a:rPr lang="en-US" dirty="0">
                <a:latin typeface="Lato "/>
              </a:rPr>
              <a:t>Our Team</a:t>
            </a:r>
          </a:p>
          <a:p>
            <a:endParaRPr lang="en-US" dirty="0">
              <a:latin typeface="Lato "/>
            </a:endParaRPr>
          </a:p>
          <a:p>
            <a:endParaRPr lang="en-US" dirty="0">
              <a:latin typeface="Lato "/>
            </a:endParaRPr>
          </a:p>
        </p:txBody>
      </p:sp>
      <p:sp>
        <p:nvSpPr>
          <p:cNvPr id="3" name="Picture Placeholder 2">
            <a:extLst>
              <a:ext uri="{FF2B5EF4-FFF2-40B4-BE49-F238E27FC236}">
                <a16:creationId xmlns:a16="http://schemas.microsoft.com/office/drawing/2014/main" id="{B704A399-B9CB-4EE6-A4AD-010F4A2CE71F}"/>
              </a:ext>
            </a:extLst>
          </p:cNvPr>
          <p:cNvSpPr>
            <a:spLocks noGrp="1"/>
          </p:cNvSpPr>
          <p:nvPr>
            <p:ph type="pic" sz="quarter" idx="28"/>
          </p:nvPr>
        </p:nvSpPr>
        <p:spPr/>
      </p:sp>
      <p:sp>
        <p:nvSpPr>
          <p:cNvPr id="6" name="Picture Placeholder 5">
            <a:extLst>
              <a:ext uri="{FF2B5EF4-FFF2-40B4-BE49-F238E27FC236}">
                <a16:creationId xmlns:a16="http://schemas.microsoft.com/office/drawing/2014/main" id="{0AA36120-DC19-4BC0-B31D-59EB06E24008}"/>
              </a:ext>
            </a:extLst>
          </p:cNvPr>
          <p:cNvSpPr>
            <a:spLocks noGrp="1"/>
          </p:cNvSpPr>
          <p:nvPr>
            <p:ph type="pic" sz="quarter" idx="29"/>
          </p:nvPr>
        </p:nvSpPr>
        <p:spPr/>
      </p:sp>
    </p:spTree>
    <p:extLst>
      <p:ext uri="{BB962C8B-B14F-4D97-AF65-F5344CB8AC3E}">
        <p14:creationId xmlns:p14="http://schemas.microsoft.com/office/powerpoint/2010/main" val="3954538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rot="5400000">
            <a:off x="11642305" y="-1324171"/>
            <a:ext cx="3905250" cy="6553594"/>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14"/>
          <p:cNvSpPr txBox="1">
            <a:spLocks/>
          </p:cNvSpPr>
          <p:nvPr/>
        </p:nvSpPr>
        <p:spPr>
          <a:xfrm rot="16200000">
            <a:off x="-212816" y="2230842"/>
            <a:ext cx="2808311" cy="397332"/>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1800" kern="1200">
                <a:solidFill>
                  <a:schemeClr val="tx1">
                    <a:lumMod val="50000"/>
                    <a:lumOff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Lato "/>
              </a:rPr>
              <a:t>Power Point Template</a:t>
            </a:r>
          </a:p>
        </p:txBody>
      </p:sp>
      <p:sp>
        <p:nvSpPr>
          <p:cNvPr id="18" name="Title 6"/>
          <p:cNvSpPr txBox="1">
            <a:spLocks/>
          </p:cNvSpPr>
          <p:nvPr/>
        </p:nvSpPr>
        <p:spPr>
          <a:xfrm>
            <a:off x="1390006" y="6858000"/>
            <a:ext cx="5400675" cy="1367197"/>
          </a:xfrm>
          <a:prstGeom prst="rect">
            <a:avLst/>
          </a:prstGeom>
        </p:spPr>
        <p:txBody>
          <a:bodyPr/>
          <a:lstStyle>
            <a:lvl1pPr algn="l" defTabSz="1828619" rtl="0" eaLnBrk="1" latinLnBrk="0" hangingPunct="1">
              <a:lnSpc>
                <a:spcPct val="90000"/>
              </a:lnSpc>
              <a:spcBef>
                <a:spcPct val="0"/>
              </a:spcBef>
              <a:buNone/>
              <a:defRPr sz="8800" kern="1200">
                <a:solidFill>
                  <a:srgbClr val="012438"/>
                </a:solidFill>
                <a:latin typeface="Bree Serif" panose="02000503040000020004" pitchFamily="2" charset="0"/>
                <a:ea typeface="+mj-ea"/>
                <a:cs typeface="+mj-cs"/>
              </a:defRPr>
            </a:lvl1pPr>
          </a:lstStyle>
          <a:p>
            <a:r>
              <a:rPr lang="en-US" b="1" dirty="0">
                <a:latin typeface="Cormorant Garamond" panose="00000500000000000000" pitchFamily="50" charset="0"/>
              </a:rPr>
              <a:t>Strength.</a:t>
            </a:r>
          </a:p>
        </p:txBody>
      </p:sp>
      <p:sp>
        <p:nvSpPr>
          <p:cNvPr id="19" name="Text Placeholder 10"/>
          <p:cNvSpPr txBox="1">
            <a:spLocks/>
          </p:cNvSpPr>
          <p:nvPr/>
        </p:nvSpPr>
        <p:spPr>
          <a:xfrm>
            <a:off x="2881467" y="9811072"/>
            <a:ext cx="5371109" cy="2642170"/>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endParaRPr lang="en-US" dirty="0">
              <a:latin typeface="Lato "/>
            </a:endParaRPr>
          </a:p>
          <a:p>
            <a:pPr algn="just"/>
            <a:endParaRPr lang="en-US" dirty="0">
              <a:latin typeface="Lato "/>
            </a:endParaRPr>
          </a:p>
        </p:txBody>
      </p:sp>
      <p:sp>
        <p:nvSpPr>
          <p:cNvPr id="20" name="Text Placeholder 12"/>
          <p:cNvSpPr txBox="1">
            <a:spLocks/>
          </p:cNvSpPr>
          <p:nvPr/>
        </p:nvSpPr>
        <p:spPr>
          <a:xfrm>
            <a:off x="17611523" y="8395127"/>
            <a:ext cx="5380239" cy="2375520"/>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endParaRPr lang="en-US" dirty="0">
              <a:latin typeface="Lato "/>
            </a:endParaRPr>
          </a:p>
          <a:p>
            <a:pPr algn="just"/>
            <a:endParaRPr lang="en-US" dirty="0">
              <a:latin typeface="Lato "/>
            </a:endParaRPr>
          </a:p>
        </p:txBody>
      </p:sp>
      <p:sp>
        <p:nvSpPr>
          <p:cNvPr id="21" name="Text Placeholder 13"/>
          <p:cNvSpPr txBox="1">
            <a:spLocks/>
          </p:cNvSpPr>
          <p:nvPr/>
        </p:nvSpPr>
        <p:spPr>
          <a:xfrm>
            <a:off x="17611524" y="10987203"/>
            <a:ext cx="5380239" cy="1799457"/>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a:latin typeface="Lato "/>
              </a:rPr>
              <a:t>Lorem ipsum </a:t>
            </a:r>
            <a:r>
              <a:rPr lang="en-US" dirty="0" err="1">
                <a:latin typeface="Lato "/>
              </a:rPr>
              <a:t>dolorconsectetuer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a:t>
            </a:r>
          </a:p>
        </p:txBody>
      </p:sp>
      <p:sp>
        <p:nvSpPr>
          <p:cNvPr id="22" name="Text Placeholder 8"/>
          <p:cNvSpPr txBox="1">
            <a:spLocks/>
          </p:cNvSpPr>
          <p:nvPr/>
        </p:nvSpPr>
        <p:spPr>
          <a:xfrm>
            <a:off x="2906999" y="9034857"/>
            <a:ext cx="4624394" cy="832350"/>
          </a:xfrm>
          <a:prstGeom prst="rect">
            <a:avLst/>
          </a:prstGeom>
        </p:spPr>
        <p:txBody>
          <a:bodyPr/>
          <a:lstStyle>
            <a:lvl1pPr marL="0" indent="0" algn="l" defTabSz="1828619" rtl="0" eaLnBrk="1" latinLnBrk="0" hangingPunct="1">
              <a:lnSpc>
                <a:spcPct val="90000"/>
              </a:lnSpc>
              <a:spcBef>
                <a:spcPts val="2000"/>
              </a:spcBef>
              <a:buFontTx/>
              <a:buNone/>
              <a:defRPr sz="2800" kern="1200">
                <a:solidFill>
                  <a:srgbClr val="BFB1A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Cormorant Garamond" panose="00000500000000000000" pitchFamily="50" charset="0"/>
              </a:rPr>
              <a:t>Aliquam</a:t>
            </a:r>
            <a:r>
              <a:rPr lang="en-US" dirty="0">
                <a:latin typeface="Cormorant Garamond" panose="00000500000000000000" pitchFamily="50" charset="0"/>
              </a:rPr>
              <a:t> </a:t>
            </a:r>
            <a:r>
              <a:rPr lang="en-US" dirty="0" err="1">
                <a:latin typeface="Cormorant Garamond" panose="00000500000000000000" pitchFamily="50" charset="0"/>
              </a:rPr>
              <a:t>Erat</a:t>
            </a:r>
            <a:r>
              <a:rPr lang="en-US" dirty="0">
                <a:latin typeface="Cormorant Garamond" panose="00000500000000000000" pitchFamily="50" charset="0"/>
              </a:rPr>
              <a:t> </a:t>
            </a:r>
            <a:r>
              <a:rPr lang="en-US" dirty="0" err="1">
                <a:latin typeface="Cormorant Garamond" panose="00000500000000000000" pitchFamily="50" charset="0"/>
              </a:rPr>
              <a:t>Volutpat</a:t>
            </a:r>
            <a:endParaRPr lang="en-US" dirty="0">
              <a:latin typeface="Cormorant Garamond" panose="00000500000000000000" pitchFamily="50" charset="0"/>
            </a:endParaRPr>
          </a:p>
        </p:txBody>
      </p:sp>
      <p:sp>
        <p:nvSpPr>
          <p:cNvPr id="3" name="Picture Placeholder 2">
            <a:extLst>
              <a:ext uri="{FF2B5EF4-FFF2-40B4-BE49-F238E27FC236}">
                <a16:creationId xmlns:a16="http://schemas.microsoft.com/office/drawing/2014/main" id="{A60F8D2B-B250-40EF-8BC4-9BA2CB83A77B}"/>
              </a:ext>
            </a:extLst>
          </p:cNvPr>
          <p:cNvSpPr>
            <a:spLocks noGrp="1"/>
          </p:cNvSpPr>
          <p:nvPr>
            <p:ph type="pic" sz="quarter" idx="20"/>
          </p:nvPr>
        </p:nvSpPr>
        <p:spPr/>
      </p:sp>
    </p:spTree>
    <p:extLst>
      <p:ext uri="{BB962C8B-B14F-4D97-AF65-F5344CB8AC3E}">
        <p14:creationId xmlns:p14="http://schemas.microsoft.com/office/powerpoint/2010/main" val="32796390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rot="5400000">
            <a:off x="16058678" y="1940496"/>
            <a:ext cx="6666656" cy="7200800"/>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a:xfrm>
            <a:off x="1390650" y="3977214"/>
            <a:ext cx="5400675" cy="1728192"/>
          </a:xfrm>
          <a:prstGeom prst="rect">
            <a:avLst/>
          </a:prstGeom>
        </p:spPr>
        <p:txBody>
          <a:bodyPr/>
          <a:lstStyle>
            <a:lvl1pPr algn="l" defTabSz="1828619" rtl="0" eaLnBrk="1" latinLnBrk="0" hangingPunct="1">
              <a:lnSpc>
                <a:spcPct val="90000"/>
              </a:lnSpc>
              <a:spcBef>
                <a:spcPct val="0"/>
              </a:spcBef>
              <a:buNone/>
              <a:defRPr sz="8800" kern="1200">
                <a:solidFill>
                  <a:srgbClr val="012438"/>
                </a:solidFill>
                <a:latin typeface="Bree Serif" panose="02000503040000020004" pitchFamily="2" charset="0"/>
                <a:ea typeface="+mj-ea"/>
                <a:cs typeface="+mj-cs"/>
              </a:defRPr>
            </a:lvl1pPr>
          </a:lstStyle>
          <a:p>
            <a:r>
              <a:rPr lang="en-US" b="1" dirty="0">
                <a:latin typeface="Cormorant Garamond" panose="00000500000000000000" pitchFamily="50" charset="0"/>
              </a:rPr>
              <a:t>Threats.</a:t>
            </a:r>
          </a:p>
        </p:txBody>
      </p:sp>
      <p:sp>
        <p:nvSpPr>
          <p:cNvPr id="11" name="Text Placeholder 11"/>
          <p:cNvSpPr txBox="1">
            <a:spLocks/>
          </p:cNvSpPr>
          <p:nvPr/>
        </p:nvSpPr>
        <p:spPr>
          <a:xfrm>
            <a:off x="2326110" y="6858743"/>
            <a:ext cx="4248471" cy="5039817"/>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a:latin typeface="Lato "/>
              </a:rPr>
              <a:t>Lorem ipsum dolor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a:t>
            </a:r>
          </a:p>
          <a:p>
            <a:pPr algn="just"/>
            <a:endParaRPr lang="en-US" dirty="0">
              <a:latin typeface="Lato "/>
            </a:endParaRPr>
          </a:p>
          <a:p>
            <a:pPr algn="just"/>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endParaRPr lang="en-US" dirty="0">
              <a:latin typeface="Lato "/>
            </a:endParaRPr>
          </a:p>
          <a:p>
            <a:pPr algn="just"/>
            <a:endParaRPr lang="en-US" dirty="0">
              <a:latin typeface="Lato "/>
            </a:endParaRPr>
          </a:p>
          <a:p>
            <a:endParaRPr lang="en-US" dirty="0">
              <a:latin typeface="Lato "/>
            </a:endParaRPr>
          </a:p>
        </p:txBody>
      </p:sp>
      <p:sp>
        <p:nvSpPr>
          <p:cNvPr id="14" name="Text Placeholder 3"/>
          <p:cNvSpPr txBox="1">
            <a:spLocks/>
          </p:cNvSpPr>
          <p:nvPr/>
        </p:nvSpPr>
        <p:spPr>
          <a:xfrm>
            <a:off x="2330934" y="6008619"/>
            <a:ext cx="4243647" cy="524187"/>
          </a:xfrm>
          <a:prstGeom prst="rect">
            <a:avLst/>
          </a:prstGeom>
        </p:spPr>
        <p:txBody>
          <a:bodyPr/>
          <a:lstStyle>
            <a:lvl1pPr marL="0" indent="0" algn="l" defTabSz="1828619" rtl="0" eaLnBrk="1" latinLnBrk="0" hangingPunct="1">
              <a:lnSpc>
                <a:spcPct val="90000"/>
              </a:lnSpc>
              <a:spcBef>
                <a:spcPts val="2000"/>
              </a:spcBef>
              <a:buFontTx/>
              <a:buNone/>
              <a:defRPr sz="2800" kern="1200">
                <a:solidFill>
                  <a:srgbClr val="BFB1A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dirty="0">
                <a:latin typeface="Cormorant Garamond" panose="00000500000000000000" pitchFamily="50" charset="0"/>
              </a:rPr>
              <a:t>Magna </a:t>
            </a:r>
            <a:r>
              <a:rPr lang="en-US" b="1" dirty="0" err="1">
                <a:latin typeface="Cormorant Garamond" panose="00000500000000000000" pitchFamily="50" charset="0"/>
              </a:rPr>
              <a:t>aliquam</a:t>
            </a:r>
            <a:r>
              <a:rPr lang="en-US" b="1" dirty="0">
                <a:latin typeface="Cormorant Garamond" panose="00000500000000000000" pitchFamily="50" charset="0"/>
              </a:rPr>
              <a:t> </a:t>
            </a:r>
            <a:r>
              <a:rPr lang="en-US" b="1" dirty="0" err="1">
                <a:latin typeface="Cormorant Garamond" panose="00000500000000000000" pitchFamily="50" charset="0"/>
              </a:rPr>
              <a:t>erat</a:t>
            </a:r>
            <a:endParaRPr lang="en-US" b="1" dirty="0">
              <a:latin typeface="Cormorant Garamond" panose="00000500000000000000" pitchFamily="50" charset="0"/>
            </a:endParaRPr>
          </a:p>
        </p:txBody>
      </p:sp>
      <p:sp>
        <p:nvSpPr>
          <p:cNvPr id="16" name="Text Placeholder 12"/>
          <p:cNvSpPr txBox="1">
            <a:spLocks/>
          </p:cNvSpPr>
          <p:nvPr/>
        </p:nvSpPr>
        <p:spPr>
          <a:xfrm>
            <a:off x="7510685" y="6850580"/>
            <a:ext cx="5617418" cy="2520586"/>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endParaRPr lang="en-US" dirty="0">
              <a:latin typeface="Lato "/>
            </a:endParaRPr>
          </a:p>
          <a:p>
            <a:endParaRPr lang="en-US" dirty="0">
              <a:latin typeface="Lato "/>
            </a:endParaRPr>
          </a:p>
        </p:txBody>
      </p:sp>
      <p:sp>
        <p:nvSpPr>
          <p:cNvPr id="19" name="Text Placeholder 17"/>
          <p:cNvSpPr txBox="1">
            <a:spLocks/>
          </p:cNvSpPr>
          <p:nvPr/>
        </p:nvSpPr>
        <p:spPr>
          <a:xfrm>
            <a:off x="7510685" y="6008619"/>
            <a:ext cx="4336437" cy="524187"/>
          </a:xfrm>
          <a:prstGeom prst="rect">
            <a:avLst/>
          </a:prstGeom>
        </p:spPr>
        <p:txBody>
          <a:bodyPr/>
          <a:lstStyle>
            <a:lvl1pPr marL="0" indent="0" algn="l" defTabSz="1828619" rtl="0" eaLnBrk="1" latinLnBrk="0" hangingPunct="1">
              <a:lnSpc>
                <a:spcPct val="90000"/>
              </a:lnSpc>
              <a:spcBef>
                <a:spcPts val="2000"/>
              </a:spcBef>
              <a:buFontTx/>
              <a:buNone/>
              <a:defRPr sz="2800" kern="1200">
                <a:solidFill>
                  <a:srgbClr val="BFB1A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dirty="0">
                <a:latin typeface="Cormorant Garamond" panose="00000500000000000000" pitchFamily="50" charset="0"/>
              </a:rPr>
              <a:t>Magna </a:t>
            </a:r>
            <a:r>
              <a:rPr lang="en-US" b="1" dirty="0" err="1">
                <a:latin typeface="Cormorant Garamond" panose="00000500000000000000" pitchFamily="50" charset="0"/>
              </a:rPr>
              <a:t>aliquam</a:t>
            </a:r>
            <a:r>
              <a:rPr lang="en-US" b="1" dirty="0">
                <a:latin typeface="Cormorant Garamond" panose="00000500000000000000" pitchFamily="50" charset="0"/>
              </a:rPr>
              <a:t> </a:t>
            </a:r>
            <a:r>
              <a:rPr lang="en-US" b="1" dirty="0" err="1">
                <a:latin typeface="Cormorant Garamond" panose="00000500000000000000" pitchFamily="50" charset="0"/>
              </a:rPr>
              <a:t>erat</a:t>
            </a:r>
            <a:endParaRPr lang="en-US" b="1" dirty="0">
              <a:latin typeface="Cormorant Garamond" panose="00000500000000000000" pitchFamily="50" charset="0"/>
            </a:endParaRPr>
          </a:p>
          <a:p>
            <a:endParaRPr lang="en-US" b="1" dirty="0">
              <a:latin typeface="Cormorant Garamond" panose="00000500000000000000" pitchFamily="50" charset="0"/>
            </a:endParaRPr>
          </a:p>
        </p:txBody>
      </p:sp>
      <p:sp>
        <p:nvSpPr>
          <p:cNvPr id="3" name="Picture Placeholder 2">
            <a:extLst>
              <a:ext uri="{FF2B5EF4-FFF2-40B4-BE49-F238E27FC236}">
                <a16:creationId xmlns:a16="http://schemas.microsoft.com/office/drawing/2014/main" id="{7B227D57-E4B7-4B76-B9AE-EFB997FCF1C3}"/>
              </a:ext>
            </a:extLst>
          </p:cNvPr>
          <p:cNvSpPr>
            <a:spLocks noGrp="1"/>
          </p:cNvSpPr>
          <p:nvPr>
            <p:ph type="pic" sz="quarter" idx="20"/>
          </p:nvPr>
        </p:nvSpPr>
        <p:spPr/>
      </p:sp>
      <p:sp>
        <p:nvSpPr>
          <p:cNvPr id="6" name="Picture Placeholder 5">
            <a:extLst>
              <a:ext uri="{FF2B5EF4-FFF2-40B4-BE49-F238E27FC236}">
                <a16:creationId xmlns:a16="http://schemas.microsoft.com/office/drawing/2014/main" id="{D9DAC10B-A905-4841-8A63-B3E0F52FC77F}"/>
              </a:ext>
            </a:extLst>
          </p:cNvPr>
          <p:cNvSpPr>
            <a:spLocks noGrp="1"/>
          </p:cNvSpPr>
          <p:nvPr>
            <p:ph type="pic" sz="quarter" idx="21"/>
          </p:nvPr>
        </p:nvSpPr>
        <p:spPr/>
      </p:sp>
    </p:spTree>
    <p:extLst>
      <p:ext uri="{BB962C8B-B14F-4D97-AF65-F5344CB8AC3E}">
        <p14:creationId xmlns:p14="http://schemas.microsoft.com/office/powerpoint/2010/main" val="35257037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rot="5400000">
            <a:off x="20970231" y="-1162694"/>
            <a:ext cx="2266004" cy="4558360"/>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11"/>
          <p:cNvSpPr txBox="1">
            <a:spLocks/>
          </p:cNvSpPr>
          <p:nvPr/>
        </p:nvSpPr>
        <p:spPr>
          <a:xfrm rot="16200000">
            <a:off x="-247531" y="2230842"/>
            <a:ext cx="2808311" cy="397332"/>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1800" kern="1200">
                <a:solidFill>
                  <a:schemeClr val="tx1">
                    <a:lumMod val="50000"/>
                    <a:lumOff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Lato "/>
              </a:rPr>
              <a:t>Power Point Template</a:t>
            </a:r>
          </a:p>
          <a:p>
            <a:endParaRPr lang="en-US" dirty="0">
              <a:latin typeface="Lato "/>
            </a:endParaRPr>
          </a:p>
        </p:txBody>
      </p:sp>
      <p:sp>
        <p:nvSpPr>
          <p:cNvPr id="23" name="Title 8"/>
          <p:cNvSpPr txBox="1">
            <a:spLocks/>
          </p:cNvSpPr>
          <p:nvPr/>
        </p:nvSpPr>
        <p:spPr>
          <a:xfrm>
            <a:off x="12139026" y="4049688"/>
            <a:ext cx="6189300" cy="1440160"/>
          </a:xfrm>
          <a:prstGeom prst="rect">
            <a:avLst/>
          </a:prstGeom>
        </p:spPr>
        <p:txBody>
          <a:bodyPr/>
          <a:lstStyle>
            <a:lvl1pPr algn="l" defTabSz="1828619" rtl="0" eaLnBrk="1" latinLnBrk="0" hangingPunct="1">
              <a:lnSpc>
                <a:spcPct val="90000"/>
              </a:lnSpc>
              <a:spcBef>
                <a:spcPct val="0"/>
              </a:spcBef>
              <a:buNone/>
              <a:defRPr sz="8800" kern="1200">
                <a:solidFill>
                  <a:srgbClr val="012438"/>
                </a:solidFill>
                <a:latin typeface="Bree Serif" panose="02000503040000020004" pitchFamily="2" charset="0"/>
                <a:ea typeface="+mj-ea"/>
                <a:cs typeface="+mj-cs"/>
              </a:defRPr>
            </a:lvl1pPr>
          </a:lstStyle>
          <a:p>
            <a:r>
              <a:rPr lang="en-US" b="1" dirty="0">
                <a:latin typeface="Cormorant Garamond" panose="00000500000000000000" pitchFamily="50" charset="0"/>
              </a:rPr>
              <a:t>Weakness.</a:t>
            </a:r>
          </a:p>
        </p:txBody>
      </p:sp>
      <p:sp>
        <p:nvSpPr>
          <p:cNvPr id="24" name="Text Placeholder 13"/>
          <p:cNvSpPr txBox="1">
            <a:spLocks/>
          </p:cNvSpPr>
          <p:nvPr/>
        </p:nvSpPr>
        <p:spPr>
          <a:xfrm>
            <a:off x="12191206" y="6866586"/>
            <a:ext cx="4248471" cy="2952328"/>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endParaRPr lang="en-US" dirty="0">
              <a:latin typeface="Lato "/>
            </a:endParaRPr>
          </a:p>
          <a:p>
            <a:pPr algn="just"/>
            <a:endParaRPr lang="en-US" dirty="0">
              <a:latin typeface="Lato "/>
            </a:endParaRPr>
          </a:p>
        </p:txBody>
      </p:sp>
      <p:sp>
        <p:nvSpPr>
          <p:cNvPr id="25" name="Text Placeholder 9"/>
          <p:cNvSpPr txBox="1">
            <a:spLocks/>
          </p:cNvSpPr>
          <p:nvPr/>
        </p:nvSpPr>
        <p:spPr>
          <a:xfrm>
            <a:off x="12196030" y="6126375"/>
            <a:ext cx="4243647" cy="524187"/>
          </a:xfrm>
          <a:prstGeom prst="rect">
            <a:avLst/>
          </a:prstGeom>
        </p:spPr>
        <p:txBody>
          <a:bodyPr/>
          <a:lstStyle>
            <a:lvl1pPr marL="0" indent="0" algn="l" defTabSz="1828619" rtl="0" eaLnBrk="1" latinLnBrk="0" hangingPunct="1">
              <a:lnSpc>
                <a:spcPct val="90000"/>
              </a:lnSpc>
              <a:spcBef>
                <a:spcPts val="2000"/>
              </a:spcBef>
              <a:buFontTx/>
              <a:buNone/>
              <a:defRPr sz="2800" kern="1200">
                <a:solidFill>
                  <a:srgbClr val="BFB1A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a:latin typeface="Cormorant Garamond" panose="00000500000000000000" pitchFamily="50" charset="0"/>
              </a:rPr>
              <a:t>Lorem ipsum nibh</a:t>
            </a:r>
            <a:endParaRPr lang="en-US" b="1" dirty="0">
              <a:latin typeface="Cormorant Garamond" panose="00000500000000000000" pitchFamily="50" charset="0"/>
            </a:endParaRPr>
          </a:p>
        </p:txBody>
      </p:sp>
      <p:sp>
        <p:nvSpPr>
          <p:cNvPr id="27" name="Text Placeholder 14"/>
          <p:cNvSpPr txBox="1">
            <a:spLocks/>
          </p:cNvSpPr>
          <p:nvPr/>
        </p:nvSpPr>
        <p:spPr>
          <a:xfrm>
            <a:off x="17591088" y="6858422"/>
            <a:ext cx="5391770" cy="2952328"/>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endParaRPr lang="en-US" dirty="0">
              <a:latin typeface="Lato "/>
            </a:endParaRPr>
          </a:p>
          <a:p>
            <a:pPr algn="just"/>
            <a:endParaRPr lang="en-US" dirty="0">
              <a:latin typeface="Lato "/>
            </a:endParaRPr>
          </a:p>
          <a:p>
            <a:pPr algn="just"/>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endParaRPr lang="en-US" dirty="0">
              <a:latin typeface="Lato "/>
            </a:endParaRPr>
          </a:p>
          <a:p>
            <a:pPr algn="just"/>
            <a:endParaRPr lang="en-US" dirty="0">
              <a:latin typeface="Lato "/>
            </a:endParaRPr>
          </a:p>
        </p:txBody>
      </p:sp>
      <p:sp>
        <p:nvSpPr>
          <p:cNvPr id="28" name="Text Placeholder 17"/>
          <p:cNvSpPr txBox="1">
            <a:spLocks/>
          </p:cNvSpPr>
          <p:nvPr/>
        </p:nvSpPr>
        <p:spPr>
          <a:xfrm>
            <a:off x="17558230" y="6126375"/>
            <a:ext cx="4162245" cy="524187"/>
          </a:xfrm>
          <a:prstGeom prst="rect">
            <a:avLst/>
          </a:prstGeom>
        </p:spPr>
        <p:txBody>
          <a:bodyPr/>
          <a:lstStyle>
            <a:lvl1pPr marL="0" indent="0" algn="l" defTabSz="1828619" rtl="0" eaLnBrk="1" latinLnBrk="0" hangingPunct="1">
              <a:lnSpc>
                <a:spcPct val="90000"/>
              </a:lnSpc>
              <a:spcBef>
                <a:spcPts val="2000"/>
              </a:spcBef>
              <a:buFontTx/>
              <a:buNone/>
              <a:defRPr sz="2800" kern="1200">
                <a:solidFill>
                  <a:srgbClr val="BFB1A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dirty="0">
                <a:latin typeface="Cormorant Garamond" panose="00000500000000000000" pitchFamily="50" charset="0"/>
              </a:rPr>
              <a:t>Lorem ipsum </a:t>
            </a:r>
            <a:r>
              <a:rPr lang="en-US" b="1" dirty="0" err="1">
                <a:latin typeface="Cormorant Garamond" panose="00000500000000000000" pitchFamily="50" charset="0"/>
              </a:rPr>
              <a:t>nibh</a:t>
            </a:r>
            <a:endParaRPr lang="en-US" b="1" dirty="0">
              <a:latin typeface="Cormorant Garamond" panose="00000500000000000000" pitchFamily="50" charset="0"/>
            </a:endParaRPr>
          </a:p>
        </p:txBody>
      </p:sp>
      <p:sp>
        <p:nvSpPr>
          <p:cNvPr id="29" name="Text Placeholder 12"/>
          <p:cNvSpPr txBox="1">
            <a:spLocks/>
          </p:cNvSpPr>
          <p:nvPr/>
        </p:nvSpPr>
        <p:spPr>
          <a:xfrm>
            <a:off x="20761593" y="11646991"/>
            <a:ext cx="2221265" cy="1139408"/>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1800" kern="1200">
                <a:solidFill>
                  <a:schemeClr val="tx1">
                    <a:lumMod val="50000"/>
                    <a:lumOff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r"/>
            <a:r>
              <a:rPr lang="id-ID" dirty="0">
                <a:latin typeface="Lato "/>
              </a:rPr>
              <a:t>Moscov</a:t>
            </a:r>
            <a:r>
              <a:rPr lang="en-US" dirty="0">
                <a:latin typeface="Lato "/>
              </a:rPr>
              <a:t> Creative</a:t>
            </a:r>
          </a:p>
          <a:p>
            <a:pPr algn="r"/>
            <a:r>
              <a:rPr lang="en-US" dirty="0">
                <a:latin typeface="Lato "/>
              </a:rPr>
              <a:t>Jantzen. Keep our beaches beautiful</a:t>
            </a:r>
          </a:p>
          <a:p>
            <a:pPr algn="r"/>
            <a:endParaRPr lang="en-US" dirty="0">
              <a:latin typeface="Lato "/>
            </a:endParaRPr>
          </a:p>
          <a:p>
            <a:endParaRPr lang="en-US" dirty="0">
              <a:latin typeface="Lato "/>
            </a:endParaRPr>
          </a:p>
        </p:txBody>
      </p:sp>
      <p:sp>
        <p:nvSpPr>
          <p:cNvPr id="3" name="Picture Placeholder 2">
            <a:extLst>
              <a:ext uri="{FF2B5EF4-FFF2-40B4-BE49-F238E27FC236}">
                <a16:creationId xmlns:a16="http://schemas.microsoft.com/office/drawing/2014/main" id="{439D3E3C-B0F6-4C80-AE29-9BAB8F5E556A}"/>
              </a:ext>
            </a:extLst>
          </p:cNvPr>
          <p:cNvSpPr>
            <a:spLocks noGrp="1"/>
          </p:cNvSpPr>
          <p:nvPr>
            <p:ph type="pic" sz="quarter" idx="20"/>
          </p:nvPr>
        </p:nvSpPr>
        <p:spPr/>
      </p:sp>
    </p:spTree>
    <p:extLst>
      <p:ext uri="{BB962C8B-B14F-4D97-AF65-F5344CB8AC3E}">
        <p14:creationId xmlns:p14="http://schemas.microsoft.com/office/powerpoint/2010/main" val="30206803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rot="5400000">
            <a:off x="689455" y="3853193"/>
            <a:ext cx="8458529" cy="7056140"/>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rot="5400000">
            <a:off x="14449066" y="1821916"/>
            <a:ext cx="2778224" cy="3549528"/>
          </a:xfrm>
          <a:prstGeom prst="rect">
            <a:avLst/>
          </a:prstGeom>
          <a:solidFill>
            <a:srgbClr val="D2C4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9"/>
          <p:cNvSpPr txBox="1">
            <a:spLocks/>
          </p:cNvSpPr>
          <p:nvPr/>
        </p:nvSpPr>
        <p:spPr>
          <a:xfrm>
            <a:off x="2304035" y="4985792"/>
            <a:ext cx="4487290" cy="1512168"/>
          </a:xfrm>
          <a:prstGeom prst="rect">
            <a:avLst/>
          </a:prstGeom>
        </p:spPr>
        <p:txBody>
          <a:bodyPr/>
          <a:lstStyle>
            <a:lvl1pPr algn="l" defTabSz="1828619" rtl="0" eaLnBrk="1" latinLnBrk="0" hangingPunct="1">
              <a:lnSpc>
                <a:spcPct val="90000"/>
              </a:lnSpc>
              <a:spcBef>
                <a:spcPct val="0"/>
              </a:spcBef>
              <a:buNone/>
              <a:defRPr sz="8800" kern="1200">
                <a:solidFill>
                  <a:srgbClr val="D2C4BB"/>
                </a:solidFill>
                <a:latin typeface="Bree Serif" panose="02000503040000020004" pitchFamily="2" charset="0"/>
                <a:ea typeface="+mj-ea"/>
                <a:cs typeface="+mj-cs"/>
              </a:defRPr>
            </a:lvl1pPr>
          </a:lstStyle>
          <a:p>
            <a:r>
              <a:rPr lang="en-US" b="1" dirty="0">
                <a:solidFill>
                  <a:schemeClr val="bg1">
                    <a:lumMod val="95000"/>
                  </a:schemeClr>
                </a:solidFill>
                <a:latin typeface="Cormorant Garamond" panose="00000500000000000000" pitchFamily="50" charset="0"/>
              </a:rPr>
              <a:t>Concept.</a:t>
            </a:r>
          </a:p>
        </p:txBody>
      </p:sp>
      <p:sp>
        <p:nvSpPr>
          <p:cNvPr id="11" name="Text Placeholder 11"/>
          <p:cNvSpPr txBox="1">
            <a:spLocks/>
          </p:cNvSpPr>
          <p:nvPr/>
        </p:nvSpPr>
        <p:spPr>
          <a:xfrm>
            <a:off x="17612941" y="8657778"/>
            <a:ext cx="5378822" cy="2468825"/>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endParaRPr lang="en-US" dirty="0">
              <a:latin typeface="Lato "/>
            </a:endParaRPr>
          </a:p>
          <a:p>
            <a:pPr algn="just"/>
            <a:endParaRPr lang="en-US" dirty="0">
              <a:latin typeface="Lato "/>
            </a:endParaRPr>
          </a:p>
        </p:txBody>
      </p:sp>
      <p:sp>
        <p:nvSpPr>
          <p:cNvPr id="14" name="Text Placeholder 12"/>
          <p:cNvSpPr txBox="1">
            <a:spLocks/>
          </p:cNvSpPr>
          <p:nvPr/>
        </p:nvSpPr>
        <p:spPr>
          <a:xfrm rot="16200000">
            <a:off x="14389736" y="8748976"/>
            <a:ext cx="4790943" cy="932160"/>
          </a:xfrm>
          <a:prstGeom prst="rect">
            <a:avLst/>
          </a:prstGeom>
        </p:spPr>
        <p:txBody>
          <a:bodyPr/>
          <a:lstStyle>
            <a:lvl1pPr marL="0" indent="0" algn="l" defTabSz="1828619" rtl="0" eaLnBrk="1" latinLnBrk="0" hangingPunct="1">
              <a:lnSpc>
                <a:spcPct val="90000"/>
              </a:lnSpc>
              <a:spcBef>
                <a:spcPts val="2000"/>
              </a:spcBef>
              <a:buFontTx/>
              <a:buNone/>
              <a:defRPr sz="5400" kern="1200">
                <a:solidFill>
                  <a:srgbClr val="BFB1A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sz="6000" b="1" dirty="0">
                <a:solidFill>
                  <a:srgbClr val="79473E"/>
                </a:solidFill>
                <a:latin typeface="Cormorant Garamond" panose="00000500000000000000" pitchFamily="50" charset="0"/>
              </a:rPr>
              <a:t>Fashion fit</a:t>
            </a:r>
          </a:p>
        </p:txBody>
      </p:sp>
      <p:sp>
        <p:nvSpPr>
          <p:cNvPr id="16" name="Text Placeholder 14"/>
          <p:cNvSpPr txBox="1">
            <a:spLocks/>
          </p:cNvSpPr>
          <p:nvPr/>
        </p:nvSpPr>
        <p:spPr>
          <a:xfrm>
            <a:off x="17612942" y="7794104"/>
            <a:ext cx="5378822" cy="524187"/>
          </a:xfrm>
          <a:prstGeom prst="rect">
            <a:avLst/>
          </a:prstGeom>
        </p:spPr>
        <p:txBody>
          <a:bodyPr/>
          <a:lstStyle>
            <a:lvl1pPr marL="0" indent="0" algn="l" defTabSz="1828619" rtl="0" eaLnBrk="1" latinLnBrk="0" hangingPunct="1">
              <a:lnSpc>
                <a:spcPct val="90000"/>
              </a:lnSpc>
              <a:spcBef>
                <a:spcPts val="2000"/>
              </a:spcBef>
              <a:buFontTx/>
              <a:buNone/>
              <a:defRPr sz="3200" kern="1200">
                <a:solidFill>
                  <a:srgbClr val="BFB1A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dirty="0">
                <a:solidFill>
                  <a:srgbClr val="79473E"/>
                </a:solidFill>
                <a:latin typeface="Cormorant Garamond" panose="00000500000000000000" pitchFamily="50" charset="0"/>
              </a:rPr>
              <a:t>Lorem ipsum dolor sit </a:t>
            </a:r>
            <a:r>
              <a:rPr lang="en-US" b="1" dirty="0" err="1">
                <a:solidFill>
                  <a:srgbClr val="79473E"/>
                </a:solidFill>
                <a:latin typeface="Cormorant Garamond" panose="00000500000000000000" pitchFamily="50" charset="0"/>
              </a:rPr>
              <a:t>amet</a:t>
            </a:r>
            <a:endParaRPr lang="en-US" b="1" dirty="0">
              <a:solidFill>
                <a:srgbClr val="79473E"/>
              </a:solidFill>
              <a:latin typeface="Cormorant Garamond" panose="00000500000000000000" pitchFamily="50" charset="0"/>
            </a:endParaRPr>
          </a:p>
        </p:txBody>
      </p:sp>
      <p:sp>
        <p:nvSpPr>
          <p:cNvPr id="3" name="Picture Placeholder 2">
            <a:extLst>
              <a:ext uri="{FF2B5EF4-FFF2-40B4-BE49-F238E27FC236}">
                <a16:creationId xmlns:a16="http://schemas.microsoft.com/office/drawing/2014/main" id="{BEF099DF-8B61-4E5F-9A30-F4F63F92CC9A}"/>
              </a:ext>
            </a:extLst>
          </p:cNvPr>
          <p:cNvSpPr>
            <a:spLocks noGrp="1"/>
          </p:cNvSpPr>
          <p:nvPr>
            <p:ph type="pic" sz="quarter" idx="20"/>
          </p:nvPr>
        </p:nvSpPr>
        <p:spPr/>
      </p:sp>
    </p:spTree>
    <p:extLst>
      <p:ext uri="{BB962C8B-B14F-4D97-AF65-F5344CB8AC3E}">
        <p14:creationId xmlns:p14="http://schemas.microsoft.com/office/powerpoint/2010/main" val="31735385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rot="5400000">
            <a:off x="-2827892" y="7985935"/>
            <a:ext cx="8557954" cy="2902175"/>
          </a:xfrm>
          <a:prstGeom prst="rect">
            <a:avLst/>
          </a:prstGeom>
          <a:solidFill>
            <a:srgbClr val="0124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6"/>
          <p:cNvSpPr txBox="1">
            <a:spLocks/>
          </p:cNvSpPr>
          <p:nvPr/>
        </p:nvSpPr>
        <p:spPr>
          <a:xfrm>
            <a:off x="13128403" y="5947623"/>
            <a:ext cx="6336704" cy="1080120"/>
          </a:xfrm>
          <a:prstGeom prst="rect">
            <a:avLst/>
          </a:prstGeom>
        </p:spPr>
        <p:txBody>
          <a:bodyPr/>
          <a:lstStyle>
            <a:lvl1pPr algn="l" defTabSz="1828619" rtl="0" eaLnBrk="1" latinLnBrk="0" hangingPunct="1">
              <a:lnSpc>
                <a:spcPct val="90000"/>
              </a:lnSpc>
              <a:spcBef>
                <a:spcPct val="0"/>
              </a:spcBef>
              <a:buNone/>
              <a:defRPr sz="7200" kern="1200">
                <a:solidFill>
                  <a:srgbClr val="012438"/>
                </a:solidFill>
                <a:latin typeface="Bree Serif" panose="02000503040000020004" pitchFamily="2" charset="0"/>
                <a:ea typeface="+mj-ea"/>
                <a:cs typeface="+mj-cs"/>
              </a:defRPr>
            </a:lvl1pPr>
          </a:lstStyle>
          <a:p>
            <a:r>
              <a:rPr lang="en-US" b="1" dirty="0">
                <a:latin typeface="Cormorant Garamond" panose="00000500000000000000" pitchFamily="50" charset="0"/>
              </a:rPr>
              <a:t>Make It Simple</a:t>
            </a:r>
          </a:p>
        </p:txBody>
      </p:sp>
      <p:sp>
        <p:nvSpPr>
          <p:cNvPr id="14" name="Text Placeholder 8"/>
          <p:cNvSpPr txBox="1">
            <a:spLocks/>
          </p:cNvSpPr>
          <p:nvPr/>
        </p:nvSpPr>
        <p:spPr>
          <a:xfrm>
            <a:off x="13127310" y="8657777"/>
            <a:ext cx="4463778" cy="2880743"/>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endParaRPr lang="en-US" dirty="0">
              <a:latin typeface="Lato "/>
            </a:endParaRPr>
          </a:p>
          <a:p>
            <a:pPr algn="just"/>
            <a:endParaRPr lang="en-US" dirty="0">
              <a:latin typeface="Lato "/>
            </a:endParaRPr>
          </a:p>
          <a:p>
            <a:endParaRPr lang="en-US" dirty="0">
              <a:latin typeface="Lato "/>
            </a:endParaRPr>
          </a:p>
        </p:txBody>
      </p:sp>
      <p:sp>
        <p:nvSpPr>
          <p:cNvPr id="15" name="Text Placeholder 9"/>
          <p:cNvSpPr txBox="1">
            <a:spLocks/>
          </p:cNvSpPr>
          <p:nvPr/>
        </p:nvSpPr>
        <p:spPr>
          <a:xfrm>
            <a:off x="13127310" y="7794104"/>
            <a:ext cx="5378822" cy="524187"/>
          </a:xfrm>
          <a:prstGeom prst="rect">
            <a:avLst/>
          </a:prstGeom>
        </p:spPr>
        <p:txBody>
          <a:bodyPr/>
          <a:lstStyle>
            <a:lvl1pPr marL="0" indent="0" algn="l" defTabSz="1828619" rtl="0" eaLnBrk="1" latinLnBrk="0" hangingPunct="1">
              <a:lnSpc>
                <a:spcPct val="90000"/>
              </a:lnSpc>
              <a:spcBef>
                <a:spcPts val="2000"/>
              </a:spcBef>
              <a:buFontTx/>
              <a:buNone/>
              <a:defRPr sz="3200" kern="1200">
                <a:solidFill>
                  <a:srgbClr val="BFB1A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dirty="0">
                <a:latin typeface="Cormorant Garamond" panose="00000500000000000000" pitchFamily="50" charset="0"/>
              </a:rPr>
              <a:t> ipsum dolor sit </a:t>
            </a:r>
            <a:r>
              <a:rPr lang="en-US" b="1" dirty="0" err="1">
                <a:latin typeface="Cormorant Garamond" panose="00000500000000000000" pitchFamily="50" charset="0"/>
              </a:rPr>
              <a:t>amet</a:t>
            </a:r>
            <a:endParaRPr lang="en-US" b="1" dirty="0">
              <a:latin typeface="Cormorant Garamond" panose="00000500000000000000" pitchFamily="50" charset="0"/>
            </a:endParaRPr>
          </a:p>
          <a:p>
            <a:endParaRPr lang="en-US" b="1" dirty="0">
              <a:latin typeface="Cormorant Garamond" panose="00000500000000000000" pitchFamily="50" charset="0"/>
            </a:endParaRPr>
          </a:p>
        </p:txBody>
      </p:sp>
      <p:sp>
        <p:nvSpPr>
          <p:cNvPr id="16" name="Text Placeholder 10"/>
          <p:cNvSpPr txBox="1">
            <a:spLocks/>
          </p:cNvSpPr>
          <p:nvPr/>
        </p:nvSpPr>
        <p:spPr>
          <a:xfrm>
            <a:off x="18506132" y="8657777"/>
            <a:ext cx="4485631" cy="2880744"/>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endParaRPr lang="en-US" dirty="0">
              <a:latin typeface="Lato "/>
            </a:endParaRPr>
          </a:p>
          <a:p>
            <a:endParaRPr lang="en-US" dirty="0">
              <a:latin typeface="Lato "/>
            </a:endParaRPr>
          </a:p>
        </p:txBody>
      </p:sp>
      <p:sp>
        <p:nvSpPr>
          <p:cNvPr id="3" name="Picture Placeholder 2">
            <a:extLst>
              <a:ext uri="{FF2B5EF4-FFF2-40B4-BE49-F238E27FC236}">
                <a16:creationId xmlns:a16="http://schemas.microsoft.com/office/drawing/2014/main" id="{3D5E16C8-6326-4365-968E-2DF3BC2452CE}"/>
              </a:ext>
            </a:extLst>
          </p:cNvPr>
          <p:cNvSpPr>
            <a:spLocks noGrp="1"/>
          </p:cNvSpPr>
          <p:nvPr>
            <p:ph type="pic" sz="quarter" idx="20"/>
          </p:nvPr>
        </p:nvSpPr>
        <p:spPr/>
      </p:sp>
    </p:spTree>
    <p:extLst>
      <p:ext uri="{BB962C8B-B14F-4D97-AF65-F5344CB8AC3E}">
        <p14:creationId xmlns:p14="http://schemas.microsoft.com/office/powerpoint/2010/main" val="33466418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22E7231-E9BE-4A34-B7CD-2377B4F2C982}"/>
              </a:ext>
            </a:extLst>
          </p:cNvPr>
          <p:cNvSpPr>
            <a:spLocks noGrp="1"/>
          </p:cNvSpPr>
          <p:nvPr>
            <p:ph type="pic" sz="quarter" idx="21"/>
          </p:nvPr>
        </p:nvSpPr>
        <p:spPr/>
      </p:sp>
      <p:sp>
        <p:nvSpPr>
          <p:cNvPr id="22" name="Rectangle 21"/>
          <p:cNvSpPr/>
          <p:nvPr/>
        </p:nvSpPr>
        <p:spPr>
          <a:xfrm rot="5400000">
            <a:off x="16679024" y="6012613"/>
            <a:ext cx="3216361" cy="12190411"/>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6"/>
          <p:cNvSpPr txBox="1">
            <a:spLocks/>
          </p:cNvSpPr>
          <p:nvPr/>
        </p:nvSpPr>
        <p:spPr>
          <a:xfrm>
            <a:off x="3744668" y="10458400"/>
            <a:ext cx="6430956" cy="2262275"/>
          </a:xfrm>
          <a:prstGeom prst="rect">
            <a:avLst/>
          </a:prstGeom>
        </p:spPr>
        <p:txBody>
          <a:bodyPr/>
          <a:lstStyle>
            <a:lvl1pPr algn="l" defTabSz="1828619" rtl="0" eaLnBrk="1" latinLnBrk="0" hangingPunct="1">
              <a:lnSpc>
                <a:spcPct val="90000"/>
              </a:lnSpc>
              <a:spcBef>
                <a:spcPct val="0"/>
              </a:spcBef>
              <a:buNone/>
              <a:defRPr sz="7200" kern="1200">
                <a:solidFill>
                  <a:schemeClr val="bg1"/>
                </a:solidFill>
                <a:latin typeface="Bree Serif" panose="02000503040000020004" pitchFamily="2" charset="0"/>
                <a:ea typeface="+mj-ea"/>
                <a:cs typeface="+mj-cs"/>
              </a:defRPr>
            </a:lvl1pPr>
          </a:lstStyle>
          <a:p>
            <a:r>
              <a:rPr lang="en-US" dirty="0"/>
              <a:t>For all the places you’ll go</a:t>
            </a:r>
          </a:p>
        </p:txBody>
      </p:sp>
      <p:sp>
        <p:nvSpPr>
          <p:cNvPr id="9" name="Text Placeholder 22"/>
          <p:cNvSpPr txBox="1">
            <a:spLocks/>
          </p:cNvSpPr>
          <p:nvPr/>
        </p:nvSpPr>
        <p:spPr>
          <a:xfrm>
            <a:off x="20688792" y="11577022"/>
            <a:ext cx="2303614" cy="1139408"/>
          </a:xfrm>
          <a:prstGeom prst="rect">
            <a:avLst/>
          </a:prstGeom>
        </p:spPr>
        <p:txBody>
          <a:bodyPr/>
          <a:lstStyle>
            <a:lvl1pPr marL="0" indent="0" algn="r" defTabSz="1828619" rtl="0" eaLnBrk="1" latinLnBrk="0" hangingPunct="1">
              <a:lnSpc>
                <a:spcPct val="100000"/>
              </a:lnSpc>
              <a:spcBef>
                <a:spcPts val="0"/>
              </a:spcBef>
              <a:buFont typeface="Arial" panose="020B0604020202020204" pitchFamily="34" charset="0"/>
              <a:buNone/>
              <a:defRPr sz="1800" kern="1200">
                <a:solidFill>
                  <a:schemeClr val="tx1">
                    <a:lumMod val="50000"/>
                    <a:lumOff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id-ID" dirty="0">
                <a:solidFill>
                  <a:schemeClr val="bg1">
                    <a:lumMod val="95000"/>
                  </a:schemeClr>
                </a:solidFill>
              </a:rPr>
              <a:t>Moscov</a:t>
            </a:r>
            <a:r>
              <a:rPr lang="en-US" dirty="0">
                <a:solidFill>
                  <a:schemeClr val="bg1">
                    <a:lumMod val="95000"/>
                  </a:schemeClr>
                </a:solidFill>
              </a:rPr>
              <a:t> Creative</a:t>
            </a:r>
          </a:p>
          <a:p>
            <a:r>
              <a:rPr lang="en-US" dirty="0" err="1">
                <a:solidFill>
                  <a:schemeClr val="bg1">
                    <a:lumMod val="95000"/>
                  </a:schemeClr>
                </a:solidFill>
              </a:rPr>
              <a:t>Jantzen</a:t>
            </a:r>
            <a:r>
              <a:rPr lang="en-US" dirty="0">
                <a:solidFill>
                  <a:schemeClr val="bg1">
                    <a:lumMod val="95000"/>
                  </a:schemeClr>
                </a:solidFill>
              </a:rPr>
              <a:t>. Keep our beaches beautiful</a:t>
            </a:r>
          </a:p>
          <a:p>
            <a:endParaRPr lang="en-US" dirty="0">
              <a:solidFill>
                <a:schemeClr val="bg1">
                  <a:lumMod val="95000"/>
                </a:schemeClr>
              </a:solidFill>
            </a:endParaRPr>
          </a:p>
          <a:p>
            <a:endParaRPr lang="en-US" dirty="0">
              <a:solidFill>
                <a:schemeClr val="bg1">
                  <a:lumMod val="95000"/>
                </a:schemeClr>
              </a:solidFill>
            </a:endParaRPr>
          </a:p>
        </p:txBody>
      </p:sp>
      <p:sp>
        <p:nvSpPr>
          <p:cNvPr id="3" name="Picture Placeholder 2">
            <a:extLst>
              <a:ext uri="{FF2B5EF4-FFF2-40B4-BE49-F238E27FC236}">
                <a16:creationId xmlns:a16="http://schemas.microsoft.com/office/drawing/2014/main" id="{54785F44-33D5-4FBF-973D-C5FEB882AC91}"/>
              </a:ext>
            </a:extLst>
          </p:cNvPr>
          <p:cNvSpPr>
            <a:spLocks noGrp="1"/>
          </p:cNvSpPr>
          <p:nvPr>
            <p:ph type="pic" sz="quarter" idx="20"/>
          </p:nvPr>
        </p:nvSpPr>
        <p:spPr/>
      </p:sp>
    </p:spTree>
    <p:extLst>
      <p:ext uri="{BB962C8B-B14F-4D97-AF65-F5344CB8AC3E}">
        <p14:creationId xmlns:p14="http://schemas.microsoft.com/office/powerpoint/2010/main" val="6529130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31AC1C6-0EEE-418F-9DCA-00190AA2E313}"/>
              </a:ext>
            </a:extLst>
          </p:cNvPr>
          <p:cNvSpPr>
            <a:spLocks noGrp="1"/>
          </p:cNvSpPr>
          <p:nvPr>
            <p:ph type="pic" sz="quarter" idx="21"/>
          </p:nvPr>
        </p:nvSpPr>
        <p:spPr/>
      </p:sp>
      <p:sp>
        <p:nvSpPr>
          <p:cNvPr id="11" name="Rectangle 10"/>
          <p:cNvSpPr/>
          <p:nvPr/>
        </p:nvSpPr>
        <p:spPr>
          <a:xfrm rot="5400000">
            <a:off x="2376495" y="-31761"/>
            <a:ext cx="5084447" cy="7056145"/>
          </a:xfrm>
          <a:prstGeom prst="rect">
            <a:avLst/>
          </a:prstGeom>
          <a:solidFill>
            <a:srgbClr val="D2C4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D2C4BB"/>
              </a:solidFill>
            </a:endParaRPr>
          </a:p>
        </p:txBody>
      </p:sp>
      <p:sp>
        <p:nvSpPr>
          <p:cNvPr id="7" name="Title 5"/>
          <p:cNvSpPr txBox="1">
            <a:spLocks/>
          </p:cNvSpPr>
          <p:nvPr/>
        </p:nvSpPr>
        <p:spPr>
          <a:xfrm>
            <a:off x="18240521" y="6858000"/>
            <a:ext cx="4391845" cy="2952750"/>
          </a:xfrm>
          <a:prstGeom prst="rect">
            <a:avLst/>
          </a:prstGeom>
        </p:spPr>
        <p:txBody>
          <a:bodyPr/>
          <a:lstStyle>
            <a:lvl1pPr algn="l" defTabSz="1828619" rtl="0" eaLnBrk="1" latinLnBrk="0" hangingPunct="1">
              <a:lnSpc>
                <a:spcPct val="90000"/>
              </a:lnSpc>
              <a:spcBef>
                <a:spcPct val="0"/>
              </a:spcBef>
              <a:buNone/>
              <a:defRPr sz="6000" kern="1200">
                <a:solidFill>
                  <a:srgbClr val="BFB1A8"/>
                </a:solidFill>
                <a:latin typeface="Bree Serif" panose="02000503040000020004" pitchFamily="2" charset="0"/>
                <a:ea typeface="+mj-ea"/>
                <a:cs typeface="+mj-cs"/>
              </a:defRPr>
            </a:lvl1pPr>
          </a:lstStyle>
          <a:p>
            <a:r>
              <a:rPr lang="en-US" b="1" dirty="0">
                <a:solidFill>
                  <a:srgbClr val="79473E"/>
                </a:solidFill>
                <a:latin typeface="Cormorant Garamond" panose="00000500000000000000" pitchFamily="50" charset="0"/>
              </a:rPr>
              <a:t>Ex Officio. Clothes for a big planet</a:t>
            </a:r>
          </a:p>
        </p:txBody>
      </p:sp>
      <p:sp>
        <p:nvSpPr>
          <p:cNvPr id="12" name="Text Placeholder 7"/>
          <p:cNvSpPr txBox="1">
            <a:spLocks/>
          </p:cNvSpPr>
          <p:nvPr/>
        </p:nvSpPr>
        <p:spPr>
          <a:xfrm>
            <a:off x="3766912" y="3905250"/>
            <a:ext cx="4039767" cy="1512590"/>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endParaRPr lang="en-US" dirty="0">
              <a:latin typeface="Lato "/>
            </a:endParaRPr>
          </a:p>
        </p:txBody>
      </p:sp>
      <p:sp>
        <p:nvSpPr>
          <p:cNvPr id="13" name="Text Placeholder 8"/>
          <p:cNvSpPr txBox="1">
            <a:spLocks/>
          </p:cNvSpPr>
          <p:nvPr/>
        </p:nvSpPr>
        <p:spPr>
          <a:xfrm>
            <a:off x="2751557" y="1741330"/>
            <a:ext cx="4039768" cy="1876310"/>
          </a:xfrm>
          <a:prstGeom prst="rect">
            <a:avLst/>
          </a:prstGeom>
        </p:spPr>
        <p:txBody>
          <a:bodyPr/>
          <a:lstStyle>
            <a:lvl1pPr marL="0" indent="0" algn="l" defTabSz="1828619" rtl="0" eaLnBrk="1" latinLnBrk="0" hangingPunct="1">
              <a:lnSpc>
                <a:spcPct val="90000"/>
              </a:lnSpc>
              <a:spcBef>
                <a:spcPts val="2000"/>
              </a:spcBef>
              <a:buFontTx/>
              <a:buNone/>
              <a:defRPr sz="5400" kern="1200">
                <a:solidFill>
                  <a:schemeClr val="bg1"/>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sz="7200" b="1" dirty="0">
                <a:solidFill>
                  <a:schemeClr val="tx1">
                    <a:lumMod val="75000"/>
                    <a:lumOff val="25000"/>
                  </a:schemeClr>
                </a:solidFill>
                <a:latin typeface="Cormorant Garamond" panose="00000500000000000000" pitchFamily="50" charset="0"/>
              </a:rPr>
              <a:t>Our Office</a:t>
            </a:r>
          </a:p>
        </p:txBody>
      </p:sp>
    </p:spTree>
    <p:extLst>
      <p:ext uri="{BB962C8B-B14F-4D97-AF65-F5344CB8AC3E}">
        <p14:creationId xmlns:p14="http://schemas.microsoft.com/office/powerpoint/2010/main" val="36959784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rot="5400000">
            <a:off x="10230993" y="8026548"/>
            <a:ext cx="3920423" cy="7488833"/>
          </a:xfrm>
          <a:prstGeom prst="rect">
            <a:avLst/>
          </a:prstGeom>
          <a:solidFill>
            <a:srgbClr val="D2C4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rot="5400000">
            <a:off x="2958506" y="-1582604"/>
            <a:ext cx="3920425" cy="7056140"/>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5"/>
          <p:cNvSpPr txBox="1">
            <a:spLocks/>
          </p:cNvSpPr>
          <p:nvPr/>
        </p:nvSpPr>
        <p:spPr>
          <a:xfrm>
            <a:off x="17590444" y="6858000"/>
            <a:ext cx="5400675" cy="3224463"/>
          </a:xfrm>
          <a:prstGeom prst="rect">
            <a:avLst/>
          </a:prstGeom>
        </p:spPr>
        <p:txBody>
          <a:bodyPr/>
          <a:lstStyle>
            <a:lvl1pPr algn="l" defTabSz="1828619" rtl="0" eaLnBrk="1" latinLnBrk="0" hangingPunct="1">
              <a:lnSpc>
                <a:spcPct val="90000"/>
              </a:lnSpc>
              <a:spcBef>
                <a:spcPct val="0"/>
              </a:spcBef>
              <a:buNone/>
              <a:defRPr sz="7200" kern="1200">
                <a:solidFill>
                  <a:srgbClr val="012438"/>
                </a:solidFill>
                <a:latin typeface="Bree Serif" panose="02000503040000020004" pitchFamily="2" charset="0"/>
                <a:ea typeface="+mj-ea"/>
                <a:cs typeface="+mj-cs"/>
              </a:defRPr>
            </a:lvl1pPr>
          </a:lstStyle>
          <a:p>
            <a:r>
              <a:rPr lang="en-US" b="1" dirty="0">
                <a:latin typeface="Cormorant Garamond" panose="00000500000000000000" pitchFamily="50" charset="0"/>
              </a:rPr>
              <a:t>Designed to work as hard as you</a:t>
            </a:r>
          </a:p>
        </p:txBody>
      </p:sp>
      <p:sp>
        <p:nvSpPr>
          <p:cNvPr id="11" name="Text Placeholder 17"/>
          <p:cNvSpPr txBox="1">
            <a:spLocks/>
          </p:cNvSpPr>
          <p:nvPr/>
        </p:nvSpPr>
        <p:spPr>
          <a:xfrm>
            <a:off x="1390006" y="9858275"/>
            <a:ext cx="5394355" cy="2544341"/>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endParaRPr lang="en-US" dirty="0">
              <a:latin typeface="Lato "/>
            </a:endParaRPr>
          </a:p>
          <a:p>
            <a:pPr algn="just"/>
            <a:endParaRPr lang="en-US" dirty="0">
              <a:latin typeface="Lato "/>
            </a:endParaRPr>
          </a:p>
          <a:p>
            <a:endParaRPr lang="en-US" dirty="0">
              <a:latin typeface="Lato "/>
            </a:endParaRPr>
          </a:p>
          <a:p>
            <a:endParaRPr lang="en-US" dirty="0">
              <a:latin typeface="Lato "/>
            </a:endParaRPr>
          </a:p>
        </p:txBody>
      </p:sp>
      <p:sp>
        <p:nvSpPr>
          <p:cNvPr id="13" name="Text Placeholder 18"/>
          <p:cNvSpPr txBox="1">
            <a:spLocks/>
          </p:cNvSpPr>
          <p:nvPr/>
        </p:nvSpPr>
        <p:spPr>
          <a:xfrm>
            <a:off x="1418901" y="9095171"/>
            <a:ext cx="4229735" cy="777278"/>
          </a:xfrm>
          <a:prstGeom prst="rect">
            <a:avLst/>
          </a:prstGeom>
        </p:spPr>
        <p:txBody>
          <a:bodyPr/>
          <a:lstStyle>
            <a:lvl1pPr marL="0" indent="0" algn="l" defTabSz="1828619" rtl="0" eaLnBrk="1" latinLnBrk="0" hangingPunct="1">
              <a:lnSpc>
                <a:spcPct val="90000"/>
              </a:lnSpc>
              <a:spcBef>
                <a:spcPts val="2000"/>
              </a:spcBef>
              <a:buFontTx/>
              <a:buNone/>
              <a:defRPr sz="3200" kern="1200">
                <a:solidFill>
                  <a:srgbClr val="BFB1A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dirty="0" err="1">
                <a:latin typeface="Cormorant Garamond" panose="00000500000000000000" pitchFamily="50" charset="0"/>
              </a:rPr>
              <a:t>Tincidunt</a:t>
            </a:r>
            <a:r>
              <a:rPr lang="en-US" b="1" dirty="0">
                <a:latin typeface="Cormorant Garamond" panose="00000500000000000000" pitchFamily="50" charset="0"/>
              </a:rPr>
              <a:t> </a:t>
            </a:r>
            <a:r>
              <a:rPr lang="en-US" b="1" dirty="0" err="1">
                <a:latin typeface="Cormorant Garamond" panose="00000500000000000000" pitchFamily="50" charset="0"/>
              </a:rPr>
              <a:t>ut</a:t>
            </a:r>
            <a:r>
              <a:rPr lang="en-US" b="1" dirty="0">
                <a:latin typeface="Cormorant Garamond" panose="00000500000000000000" pitchFamily="50" charset="0"/>
              </a:rPr>
              <a:t> </a:t>
            </a:r>
            <a:r>
              <a:rPr lang="en-US" b="1" dirty="0" err="1">
                <a:latin typeface="Cormorant Garamond" panose="00000500000000000000" pitchFamily="50" charset="0"/>
              </a:rPr>
              <a:t>laoreet</a:t>
            </a:r>
            <a:endParaRPr lang="en-US" b="1" dirty="0">
              <a:latin typeface="Cormorant Garamond" panose="00000500000000000000" pitchFamily="50" charset="0"/>
            </a:endParaRPr>
          </a:p>
        </p:txBody>
      </p:sp>
      <p:sp>
        <p:nvSpPr>
          <p:cNvPr id="14" name="Text Placeholder 8"/>
          <p:cNvSpPr txBox="1">
            <a:spLocks/>
          </p:cNvSpPr>
          <p:nvPr/>
        </p:nvSpPr>
        <p:spPr>
          <a:xfrm>
            <a:off x="20688943" y="953344"/>
            <a:ext cx="2303614" cy="1139408"/>
          </a:xfrm>
          <a:prstGeom prst="rect">
            <a:avLst/>
          </a:prstGeom>
        </p:spPr>
        <p:txBody>
          <a:bodyPr/>
          <a:lstStyle>
            <a:lvl1pPr marL="0" indent="0" algn="r" defTabSz="1828619" rtl="0" eaLnBrk="1" latinLnBrk="0" hangingPunct="1">
              <a:lnSpc>
                <a:spcPct val="100000"/>
              </a:lnSpc>
              <a:spcBef>
                <a:spcPts val="0"/>
              </a:spcBef>
              <a:buFont typeface="Arial" panose="020B0604020202020204" pitchFamily="34" charset="0"/>
              <a:buNone/>
              <a:defRPr sz="1800" kern="1200">
                <a:solidFill>
                  <a:schemeClr val="tx1">
                    <a:lumMod val="50000"/>
                    <a:lumOff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id-ID" dirty="0">
                <a:latin typeface="Lato "/>
              </a:rPr>
              <a:t>Moscov </a:t>
            </a:r>
            <a:r>
              <a:rPr lang="en-US" dirty="0">
                <a:latin typeface="Lato "/>
              </a:rPr>
              <a:t>Creative</a:t>
            </a:r>
          </a:p>
          <a:p>
            <a:r>
              <a:rPr lang="en-US" dirty="0" err="1">
                <a:latin typeface="Lato "/>
              </a:rPr>
              <a:t>Jantzen</a:t>
            </a:r>
            <a:r>
              <a:rPr lang="en-US" dirty="0">
                <a:latin typeface="Lato "/>
              </a:rPr>
              <a:t>. Keep our beaches beautiful</a:t>
            </a:r>
          </a:p>
          <a:p>
            <a:endParaRPr lang="en-US" dirty="0">
              <a:latin typeface="Lato "/>
            </a:endParaRPr>
          </a:p>
        </p:txBody>
      </p:sp>
      <p:sp>
        <p:nvSpPr>
          <p:cNvPr id="3" name="Picture Placeholder 2">
            <a:extLst>
              <a:ext uri="{FF2B5EF4-FFF2-40B4-BE49-F238E27FC236}">
                <a16:creationId xmlns:a16="http://schemas.microsoft.com/office/drawing/2014/main" id="{08B4A4F7-E215-49E7-A1E9-D920CE4A1389}"/>
              </a:ext>
            </a:extLst>
          </p:cNvPr>
          <p:cNvSpPr>
            <a:spLocks noGrp="1"/>
          </p:cNvSpPr>
          <p:nvPr>
            <p:ph type="pic" sz="quarter" idx="22"/>
          </p:nvPr>
        </p:nvSpPr>
        <p:spPr/>
      </p:sp>
      <p:sp>
        <p:nvSpPr>
          <p:cNvPr id="6" name="Picture Placeholder 5">
            <a:extLst>
              <a:ext uri="{FF2B5EF4-FFF2-40B4-BE49-F238E27FC236}">
                <a16:creationId xmlns:a16="http://schemas.microsoft.com/office/drawing/2014/main" id="{81FDAA79-10D4-4189-AFBF-8634A3C8EBFB}"/>
              </a:ext>
            </a:extLst>
          </p:cNvPr>
          <p:cNvSpPr>
            <a:spLocks noGrp="1"/>
          </p:cNvSpPr>
          <p:nvPr>
            <p:ph type="pic" sz="quarter" idx="21"/>
          </p:nvPr>
        </p:nvSpPr>
        <p:spPr/>
      </p:sp>
    </p:spTree>
    <p:extLst>
      <p:ext uri="{BB962C8B-B14F-4D97-AF65-F5344CB8AC3E}">
        <p14:creationId xmlns:p14="http://schemas.microsoft.com/office/powerpoint/2010/main" val="19388482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7"/>
          <p:cNvSpPr txBox="1">
            <a:spLocks/>
          </p:cNvSpPr>
          <p:nvPr/>
        </p:nvSpPr>
        <p:spPr>
          <a:xfrm>
            <a:off x="1408744" y="3905672"/>
            <a:ext cx="3365638" cy="2952328"/>
          </a:xfrm>
          <a:prstGeom prst="rect">
            <a:avLst/>
          </a:prstGeom>
        </p:spPr>
        <p:txBody>
          <a:bodyPr/>
          <a:lstStyle>
            <a:lvl1pPr algn="l" defTabSz="1828619" rtl="0" eaLnBrk="1" latinLnBrk="0" hangingPunct="1">
              <a:lnSpc>
                <a:spcPct val="90000"/>
              </a:lnSpc>
              <a:spcBef>
                <a:spcPct val="0"/>
              </a:spcBef>
              <a:buNone/>
              <a:defRPr sz="9600" kern="1200">
                <a:solidFill>
                  <a:srgbClr val="37382A"/>
                </a:solidFill>
                <a:latin typeface="Bree Serif" panose="02000503040000020004" pitchFamily="2" charset="0"/>
                <a:ea typeface="+mj-ea"/>
                <a:cs typeface="+mj-cs"/>
              </a:defRPr>
            </a:lvl1pPr>
          </a:lstStyle>
          <a:p>
            <a:r>
              <a:rPr lang="en-US" b="1" dirty="0">
                <a:latin typeface="Cormorant Garamond" panose="00000500000000000000" pitchFamily="50" charset="0"/>
              </a:rPr>
              <a:t>Time</a:t>
            </a:r>
            <a:r>
              <a:rPr lang="id-ID" b="1" dirty="0">
                <a:latin typeface="Cormorant Garamond" panose="00000500000000000000" pitchFamily="50" charset="0"/>
              </a:rPr>
              <a:t>-</a:t>
            </a:r>
            <a:br>
              <a:rPr lang="en-US" b="1" dirty="0">
                <a:latin typeface="Cormorant Garamond" panose="00000500000000000000" pitchFamily="50" charset="0"/>
              </a:rPr>
            </a:br>
            <a:r>
              <a:rPr lang="en-US" b="1" dirty="0">
                <a:latin typeface="Cormorant Garamond" panose="00000500000000000000" pitchFamily="50" charset="0"/>
              </a:rPr>
              <a:t>line.</a:t>
            </a:r>
          </a:p>
        </p:txBody>
      </p:sp>
      <p:sp>
        <p:nvSpPr>
          <p:cNvPr id="12" name="Text Placeholder 9"/>
          <p:cNvSpPr txBox="1">
            <a:spLocks/>
          </p:cNvSpPr>
          <p:nvPr/>
        </p:nvSpPr>
        <p:spPr>
          <a:xfrm>
            <a:off x="1390006" y="9858697"/>
            <a:ext cx="6552084" cy="2903638"/>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endParaRPr lang="en-US" dirty="0">
              <a:latin typeface="Lato "/>
            </a:endParaRPr>
          </a:p>
          <a:p>
            <a:pPr algn="just"/>
            <a:endParaRPr lang="en-US" dirty="0">
              <a:latin typeface="Lato "/>
            </a:endParaRPr>
          </a:p>
          <a:p>
            <a:pPr algn="just"/>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endParaRPr lang="en-US" dirty="0">
              <a:latin typeface="Lato "/>
            </a:endParaRPr>
          </a:p>
          <a:p>
            <a:pPr algn="just"/>
            <a:endParaRPr lang="en-US" dirty="0">
              <a:latin typeface="Lato "/>
            </a:endParaRPr>
          </a:p>
          <a:p>
            <a:endParaRPr lang="en-US" dirty="0">
              <a:latin typeface="Lato "/>
            </a:endParaRPr>
          </a:p>
          <a:p>
            <a:endParaRPr lang="en-US" dirty="0">
              <a:latin typeface="Lato "/>
            </a:endParaRPr>
          </a:p>
          <a:p>
            <a:endParaRPr lang="en-US" dirty="0">
              <a:latin typeface="Lato "/>
            </a:endParaRPr>
          </a:p>
        </p:txBody>
      </p:sp>
      <p:sp>
        <p:nvSpPr>
          <p:cNvPr id="16" name="Text Placeholder 10"/>
          <p:cNvSpPr txBox="1">
            <a:spLocks/>
          </p:cNvSpPr>
          <p:nvPr/>
        </p:nvSpPr>
        <p:spPr>
          <a:xfrm>
            <a:off x="1421768" y="8861389"/>
            <a:ext cx="5394355" cy="786281"/>
          </a:xfrm>
          <a:prstGeom prst="rect">
            <a:avLst/>
          </a:prstGeom>
        </p:spPr>
        <p:txBody>
          <a:bodyPr/>
          <a:lstStyle>
            <a:lvl1pPr marL="0" indent="0" algn="l" defTabSz="1828619" rtl="0" eaLnBrk="1" latinLnBrk="0" hangingPunct="1">
              <a:lnSpc>
                <a:spcPct val="90000"/>
              </a:lnSpc>
              <a:spcBef>
                <a:spcPts val="2000"/>
              </a:spcBef>
              <a:buFontTx/>
              <a:buNone/>
              <a:defRPr sz="3200" kern="1200">
                <a:solidFill>
                  <a:srgbClr val="BFB1A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dirty="0" err="1">
                <a:latin typeface="Cormorant Garamond" panose="00000500000000000000" pitchFamily="50" charset="0"/>
              </a:rPr>
              <a:t>Laoreet</a:t>
            </a:r>
            <a:r>
              <a:rPr lang="en-US" b="1" dirty="0">
                <a:latin typeface="Cormorant Garamond" panose="00000500000000000000" pitchFamily="50" charset="0"/>
              </a:rPr>
              <a:t> </a:t>
            </a:r>
            <a:r>
              <a:rPr lang="en-US" b="1" dirty="0" err="1">
                <a:latin typeface="Cormorant Garamond" panose="00000500000000000000" pitchFamily="50" charset="0"/>
              </a:rPr>
              <a:t>dolore</a:t>
            </a:r>
            <a:r>
              <a:rPr lang="en-US" b="1" dirty="0">
                <a:latin typeface="Cormorant Garamond" panose="00000500000000000000" pitchFamily="50" charset="0"/>
              </a:rPr>
              <a:t> magna</a:t>
            </a:r>
          </a:p>
        </p:txBody>
      </p:sp>
      <p:sp>
        <p:nvSpPr>
          <p:cNvPr id="17" name="Text Placeholder 12"/>
          <p:cNvSpPr txBox="1">
            <a:spLocks/>
          </p:cNvSpPr>
          <p:nvPr/>
        </p:nvSpPr>
        <p:spPr>
          <a:xfrm>
            <a:off x="9022854" y="9858697"/>
            <a:ext cx="6624736" cy="2183879"/>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endParaRPr lang="en-US" dirty="0">
              <a:latin typeface="Lato "/>
            </a:endParaRPr>
          </a:p>
          <a:p>
            <a:pPr algn="just"/>
            <a:endParaRPr lang="en-US" dirty="0">
              <a:latin typeface="Lato "/>
            </a:endParaRPr>
          </a:p>
          <a:p>
            <a:endParaRPr lang="en-US" dirty="0">
              <a:latin typeface="Lato "/>
            </a:endParaRPr>
          </a:p>
          <a:p>
            <a:endParaRPr lang="en-US" dirty="0">
              <a:latin typeface="Lato "/>
            </a:endParaRPr>
          </a:p>
          <a:p>
            <a:endParaRPr lang="en-US" dirty="0">
              <a:latin typeface="Lato "/>
            </a:endParaRPr>
          </a:p>
        </p:txBody>
      </p:sp>
      <p:sp>
        <p:nvSpPr>
          <p:cNvPr id="19" name="Text Placeholder 13"/>
          <p:cNvSpPr txBox="1">
            <a:spLocks/>
          </p:cNvSpPr>
          <p:nvPr/>
        </p:nvSpPr>
        <p:spPr>
          <a:xfrm>
            <a:off x="16871082" y="9811172"/>
            <a:ext cx="6120037" cy="2231404"/>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endParaRPr lang="en-US" dirty="0">
              <a:latin typeface="Lato "/>
            </a:endParaRPr>
          </a:p>
          <a:p>
            <a:pPr algn="just"/>
            <a:endParaRPr lang="en-US" dirty="0">
              <a:latin typeface="Lato "/>
            </a:endParaRPr>
          </a:p>
          <a:p>
            <a:endParaRPr lang="en-US" dirty="0">
              <a:latin typeface="Lato "/>
            </a:endParaRPr>
          </a:p>
          <a:p>
            <a:endParaRPr lang="en-US" dirty="0">
              <a:latin typeface="Lato "/>
            </a:endParaRPr>
          </a:p>
          <a:p>
            <a:endParaRPr lang="en-US" dirty="0">
              <a:latin typeface="Lato "/>
            </a:endParaRPr>
          </a:p>
        </p:txBody>
      </p:sp>
      <p:sp>
        <p:nvSpPr>
          <p:cNvPr id="3" name="Picture Placeholder 2">
            <a:extLst>
              <a:ext uri="{FF2B5EF4-FFF2-40B4-BE49-F238E27FC236}">
                <a16:creationId xmlns:a16="http://schemas.microsoft.com/office/drawing/2014/main" id="{85627DA3-4891-46BC-9EEE-88FBBF2427E3}"/>
              </a:ext>
            </a:extLst>
          </p:cNvPr>
          <p:cNvSpPr>
            <a:spLocks noGrp="1"/>
          </p:cNvSpPr>
          <p:nvPr>
            <p:ph type="pic" sz="quarter" idx="26"/>
          </p:nvPr>
        </p:nvSpPr>
        <p:spPr/>
      </p:sp>
      <p:sp>
        <p:nvSpPr>
          <p:cNvPr id="6" name="Picture Placeholder 5">
            <a:extLst>
              <a:ext uri="{FF2B5EF4-FFF2-40B4-BE49-F238E27FC236}">
                <a16:creationId xmlns:a16="http://schemas.microsoft.com/office/drawing/2014/main" id="{738171C8-B1B3-4C6F-BF97-67ABBB6EB7B7}"/>
              </a:ext>
            </a:extLst>
          </p:cNvPr>
          <p:cNvSpPr>
            <a:spLocks noGrp="1"/>
          </p:cNvSpPr>
          <p:nvPr>
            <p:ph type="pic" sz="quarter" idx="21"/>
          </p:nvPr>
        </p:nvSpPr>
        <p:spPr/>
      </p:sp>
    </p:spTree>
    <p:extLst>
      <p:ext uri="{BB962C8B-B14F-4D97-AF65-F5344CB8AC3E}">
        <p14:creationId xmlns:p14="http://schemas.microsoft.com/office/powerpoint/2010/main" val="33807125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AA55098E-D922-415C-A516-F0DAD1DC0B73}"/>
              </a:ext>
            </a:extLst>
          </p:cNvPr>
          <p:cNvSpPr>
            <a:spLocks noGrp="1"/>
          </p:cNvSpPr>
          <p:nvPr>
            <p:ph type="pic" sz="quarter" idx="26"/>
          </p:nvPr>
        </p:nvSpPr>
        <p:spPr/>
      </p:sp>
      <p:sp>
        <p:nvSpPr>
          <p:cNvPr id="3" name="Picture Placeholder 2">
            <a:extLst>
              <a:ext uri="{FF2B5EF4-FFF2-40B4-BE49-F238E27FC236}">
                <a16:creationId xmlns:a16="http://schemas.microsoft.com/office/drawing/2014/main" id="{F8B193F9-5EDE-4B0D-97DE-E636464E690F}"/>
              </a:ext>
            </a:extLst>
          </p:cNvPr>
          <p:cNvSpPr>
            <a:spLocks noGrp="1"/>
          </p:cNvSpPr>
          <p:nvPr>
            <p:ph type="pic" sz="quarter" idx="27"/>
          </p:nvPr>
        </p:nvSpPr>
        <p:spPr/>
      </p:sp>
      <p:sp>
        <p:nvSpPr>
          <p:cNvPr id="7" name="Title 15"/>
          <p:cNvSpPr txBox="1">
            <a:spLocks/>
          </p:cNvSpPr>
          <p:nvPr/>
        </p:nvSpPr>
        <p:spPr>
          <a:xfrm>
            <a:off x="1894062" y="3905672"/>
            <a:ext cx="6480720" cy="2232248"/>
          </a:xfrm>
          <a:prstGeom prst="rect">
            <a:avLst/>
          </a:prstGeom>
        </p:spPr>
        <p:txBody>
          <a:bodyPr/>
          <a:lstStyle>
            <a:lvl1pPr algn="l" defTabSz="1828619" rtl="0" eaLnBrk="1" latinLnBrk="0" hangingPunct="1">
              <a:lnSpc>
                <a:spcPct val="90000"/>
              </a:lnSpc>
              <a:spcBef>
                <a:spcPct val="0"/>
              </a:spcBef>
              <a:buNone/>
              <a:defRPr sz="7200" kern="1200">
                <a:solidFill>
                  <a:srgbClr val="BFB1A8"/>
                </a:solidFill>
                <a:latin typeface="Bree Serif" panose="02000503040000020004" pitchFamily="2" charset="0"/>
                <a:ea typeface="+mj-ea"/>
                <a:cs typeface="+mj-cs"/>
              </a:defRPr>
            </a:lvl1pPr>
          </a:lstStyle>
          <a:p>
            <a:r>
              <a:rPr lang="en-US" b="1" dirty="0">
                <a:solidFill>
                  <a:srgbClr val="79473E"/>
                </a:solidFill>
                <a:latin typeface="Cormorant Garamond" panose="00000500000000000000" pitchFamily="50" charset="0"/>
              </a:rPr>
              <a:t>A classic that is loved by all</a:t>
            </a:r>
          </a:p>
        </p:txBody>
      </p:sp>
      <p:sp>
        <p:nvSpPr>
          <p:cNvPr id="18" name="Rectangle 17"/>
          <p:cNvSpPr/>
          <p:nvPr/>
        </p:nvSpPr>
        <p:spPr>
          <a:xfrm rot="5400000">
            <a:off x="8384516" y="7275838"/>
            <a:ext cx="3892883" cy="7079267"/>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16"/>
          <p:cNvSpPr txBox="1">
            <a:spLocks/>
          </p:cNvSpPr>
          <p:nvPr/>
        </p:nvSpPr>
        <p:spPr>
          <a:xfrm>
            <a:off x="7435047" y="9810751"/>
            <a:ext cx="5623887" cy="2237758"/>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solidFill>
                  <a:schemeClr val="bg1">
                    <a:lumMod val="95000"/>
                  </a:schemeClr>
                </a:solidFill>
              </a:rPr>
              <a:t>nonummy</a:t>
            </a:r>
            <a:r>
              <a:rPr lang="en-US" dirty="0">
                <a:solidFill>
                  <a:schemeClr val="bg1">
                    <a:lumMod val="95000"/>
                  </a:schemeClr>
                </a:solidFill>
              </a:rPr>
              <a:t> </a:t>
            </a:r>
            <a:r>
              <a:rPr lang="en-US" dirty="0" err="1">
                <a:solidFill>
                  <a:schemeClr val="bg1">
                    <a:lumMod val="95000"/>
                  </a:schemeClr>
                </a:solidFill>
              </a:rPr>
              <a:t>nibh</a:t>
            </a:r>
            <a:r>
              <a:rPr lang="en-US" dirty="0">
                <a:solidFill>
                  <a:schemeClr val="bg1">
                    <a:lumMod val="95000"/>
                  </a:schemeClr>
                </a:solidFill>
              </a:rPr>
              <a:t> </a:t>
            </a:r>
            <a:r>
              <a:rPr lang="en-US" dirty="0" err="1">
                <a:solidFill>
                  <a:schemeClr val="bg1">
                    <a:lumMod val="95000"/>
                  </a:schemeClr>
                </a:solidFill>
              </a:rPr>
              <a:t>euismod</a:t>
            </a:r>
            <a:r>
              <a:rPr lang="en-US" dirty="0">
                <a:solidFill>
                  <a:schemeClr val="bg1">
                    <a:lumMod val="95000"/>
                  </a:schemeClr>
                </a:solidFill>
              </a:rPr>
              <a:t> </a:t>
            </a:r>
            <a:r>
              <a:rPr lang="en-US" dirty="0" err="1">
                <a:solidFill>
                  <a:schemeClr val="bg1">
                    <a:lumMod val="95000"/>
                  </a:schemeClr>
                </a:solidFill>
              </a:rPr>
              <a:t>tincidunt</a:t>
            </a:r>
            <a:r>
              <a:rPr lang="en-US" dirty="0">
                <a:solidFill>
                  <a:schemeClr val="bg1">
                    <a:lumMod val="95000"/>
                  </a:schemeClr>
                </a:solidFill>
              </a:rPr>
              <a:t> </a:t>
            </a:r>
            <a:r>
              <a:rPr lang="en-US" dirty="0" err="1">
                <a:solidFill>
                  <a:schemeClr val="bg1">
                    <a:lumMod val="95000"/>
                  </a:schemeClr>
                </a:solidFill>
              </a:rPr>
              <a:t>ut</a:t>
            </a:r>
            <a:r>
              <a:rPr lang="en-US" dirty="0">
                <a:solidFill>
                  <a:schemeClr val="bg1">
                    <a:lumMod val="95000"/>
                  </a:schemeClr>
                </a:solidFill>
              </a:rPr>
              <a:t> </a:t>
            </a:r>
            <a:r>
              <a:rPr lang="en-US" dirty="0" err="1">
                <a:solidFill>
                  <a:schemeClr val="bg1">
                    <a:lumMod val="95000"/>
                  </a:schemeClr>
                </a:solidFill>
              </a:rPr>
              <a:t>laoreet</a:t>
            </a:r>
            <a:r>
              <a:rPr lang="en-US" dirty="0">
                <a:solidFill>
                  <a:schemeClr val="bg1">
                    <a:lumMod val="95000"/>
                  </a:schemeClr>
                </a:solidFill>
              </a:rPr>
              <a:t> </a:t>
            </a:r>
            <a:r>
              <a:rPr lang="en-US" dirty="0" err="1">
                <a:solidFill>
                  <a:schemeClr val="bg1">
                    <a:lumMod val="95000"/>
                  </a:schemeClr>
                </a:solidFill>
              </a:rPr>
              <a:t>dolore</a:t>
            </a:r>
            <a:r>
              <a:rPr lang="en-US" dirty="0">
                <a:solidFill>
                  <a:schemeClr val="bg1">
                    <a:lumMod val="95000"/>
                  </a:schemeClr>
                </a:solidFill>
              </a:rPr>
              <a:t> magna </a:t>
            </a:r>
            <a:r>
              <a:rPr lang="en-US" dirty="0" err="1">
                <a:solidFill>
                  <a:schemeClr val="bg1">
                    <a:lumMod val="95000"/>
                  </a:schemeClr>
                </a:solidFill>
              </a:rPr>
              <a:t>aliquam</a:t>
            </a:r>
            <a:r>
              <a:rPr lang="en-US" dirty="0">
                <a:solidFill>
                  <a:schemeClr val="bg1">
                    <a:lumMod val="95000"/>
                  </a:schemeClr>
                </a:solidFill>
              </a:rPr>
              <a:t> </a:t>
            </a:r>
            <a:r>
              <a:rPr lang="en-US" dirty="0" err="1">
                <a:solidFill>
                  <a:schemeClr val="bg1">
                    <a:lumMod val="95000"/>
                  </a:schemeClr>
                </a:solidFill>
              </a:rPr>
              <a:t>erat</a:t>
            </a:r>
            <a:r>
              <a:rPr lang="en-US" dirty="0">
                <a:solidFill>
                  <a:schemeClr val="bg1">
                    <a:lumMod val="95000"/>
                  </a:schemeClr>
                </a:solidFill>
              </a:rPr>
              <a:t> </a:t>
            </a:r>
            <a:r>
              <a:rPr lang="en-US" dirty="0" err="1">
                <a:solidFill>
                  <a:schemeClr val="bg1">
                    <a:lumMod val="95000"/>
                  </a:schemeClr>
                </a:solidFill>
              </a:rPr>
              <a:t>volutpat</a:t>
            </a:r>
            <a:r>
              <a:rPr lang="en-US" dirty="0">
                <a:solidFill>
                  <a:schemeClr val="bg1">
                    <a:lumMod val="95000"/>
                  </a:schemeClr>
                </a:solidFill>
              </a:rPr>
              <a:t>. Lorem ipsum dolor sit </a:t>
            </a:r>
            <a:r>
              <a:rPr lang="en-US" dirty="0" err="1">
                <a:solidFill>
                  <a:schemeClr val="bg1">
                    <a:lumMod val="95000"/>
                  </a:schemeClr>
                </a:solidFill>
              </a:rPr>
              <a:t>amet</a:t>
            </a:r>
            <a:r>
              <a:rPr lang="en-US" dirty="0">
                <a:solidFill>
                  <a:schemeClr val="bg1">
                    <a:lumMod val="95000"/>
                  </a:schemeClr>
                </a:solidFill>
              </a:rPr>
              <a:t>, </a:t>
            </a:r>
            <a:r>
              <a:rPr lang="en-US" dirty="0" err="1">
                <a:solidFill>
                  <a:schemeClr val="bg1">
                    <a:lumMod val="95000"/>
                  </a:schemeClr>
                </a:solidFill>
              </a:rPr>
              <a:t>consectetuer</a:t>
            </a:r>
            <a:r>
              <a:rPr lang="en-US" dirty="0">
                <a:solidFill>
                  <a:schemeClr val="bg1">
                    <a:lumMod val="95000"/>
                  </a:schemeClr>
                </a:solidFill>
              </a:rPr>
              <a:t> </a:t>
            </a:r>
            <a:r>
              <a:rPr lang="en-US" dirty="0" err="1">
                <a:solidFill>
                  <a:schemeClr val="bg1">
                    <a:lumMod val="95000"/>
                  </a:schemeClr>
                </a:solidFill>
              </a:rPr>
              <a:t>adipiscing</a:t>
            </a:r>
            <a:r>
              <a:rPr lang="en-US" dirty="0">
                <a:solidFill>
                  <a:schemeClr val="bg1">
                    <a:lumMod val="95000"/>
                  </a:schemeClr>
                </a:solidFill>
              </a:rPr>
              <a:t> </a:t>
            </a:r>
            <a:r>
              <a:rPr lang="en-US" dirty="0" err="1">
                <a:solidFill>
                  <a:schemeClr val="bg1">
                    <a:lumMod val="95000"/>
                  </a:schemeClr>
                </a:solidFill>
              </a:rPr>
              <a:t>elit</a:t>
            </a:r>
            <a:r>
              <a:rPr lang="en-US" dirty="0">
                <a:solidFill>
                  <a:schemeClr val="bg1">
                    <a:lumMod val="95000"/>
                  </a:schemeClr>
                </a:solidFill>
              </a:rPr>
              <a:t>, </a:t>
            </a:r>
            <a:r>
              <a:rPr lang="en-US" dirty="0" err="1">
                <a:solidFill>
                  <a:schemeClr val="bg1">
                    <a:lumMod val="95000"/>
                  </a:schemeClr>
                </a:solidFill>
              </a:rPr>
              <a:t>sed</a:t>
            </a:r>
            <a:r>
              <a:rPr lang="en-US" dirty="0">
                <a:solidFill>
                  <a:schemeClr val="bg1">
                    <a:lumMod val="95000"/>
                  </a:schemeClr>
                </a:solidFill>
              </a:rPr>
              <a:t> </a:t>
            </a:r>
            <a:r>
              <a:rPr lang="en-US" dirty="0" err="1">
                <a:solidFill>
                  <a:schemeClr val="bg1">
                    <a:lumMod val="95000"/>
                  </a:schemeClr>
                </a:solidFill>
              </a:rPr>
              <a:t>diam</a:t>
            </a:r>
            <a:r>
              <a:rPr lang="en-US" dirty="0">
                <a:solidFill>
                  <a:schemeClr val="bg1">
                    <a:lumMod val="95000"/>
                  </a:schemeClr>
                </a:solidFill>
              </a:rPr>
              <a:t> </a:t>
            </a:r>
            <a:r>
              <a:rPr lang="en-US" dirty="0" err="1">
                <a:solidFill>
                  <a:schemeClr val="bg1">
                    <a:lumMod val="95000"/>
                  </a:schemeClr>
                </a:solidFill>
              </a:rPr>
              <a:t>nonummy</a:t>
            </a:r>
            <a:r>
              <a:rPr lang="en-US" dirty="0">
                <a:solidFill>
                  <a:schemeClr val="bg1">
                    <a:lumMod val="95000"/>
                  </a:schemeClr>
                </a:solidFill>
              </a:rPr>
              <a:t> </a:t>
            </a:r>
            <a:r>
              <a:rPr lang="en-US" dirty="0" err="1">
                <a:solidFill>
                  <a:schemeClr val="bg1">
                    <a:lumMod val="95000"/>
                  </a:schemeClr>
                </a:solidFill>
              </a:rPr>
              <a:t>nibh</a:t>
            </a:r>
            <a:r>
              <a:rPr lang="en-US" dirty="0">
                <a:solidFill>
                  <a:schemeClr val="bg1">
                    <a:lumMod val="95000"/>
                  </a:schemeClr>
                </a:solidFill>
              </a:rPr>
              <a:t> </a:t>
            </a:r>
            <a:r>
              <a:rPr lang="en-US" dirty="0" err="1">
                <a:solidFill>
                  <a:schemeClr val="bg1">
                    <a:lumMod val="95000"/>
                  </a:schemeClr>
                </a:solidFill>
              </a:rPr>
              <a:t>euismod</a:t>
            </a:r>
            <a:r>
              <a:rPr lang="en-US" dirty="0">
                <a:solidFill>
                  <a:schemeClr val="bg1">
                    <a:lumMod val="95000"/>
                  </a:schemeClr>
                </a:solidFill>
              </a:rPr>
              <a:t> </a:t>
            </a:r>
            <a:r>
              <a:rPr lang="en-US" dirty="0" err="1">
                <a:solidFill>
                  <a:schemeClr val="bg1">
                    <a:lumMod val="95000"/>
                  </a:schemeClr>
                </a:solidFill>
              </a:rPr>
              <a:t>tincidunt</a:t>
            </a:r>
            <a:r>
              <a:rPr lang="en-US" dirty="0">
                <a:solidFill>
                  <a:schemeClr val="bg1">
                    <a:lumMod val="95000"/>
                  </a:schemeClr>
                </a:solidFill>
              </a:rPr>
              <a:t> </a:t>
            </a:r>
            <a:r>
              <a:rPr lang="en-US" dirty="0" err="1">
                <a:solidFill>
                  <a:schemeClr val="bg1">
                    <a:lumMod val="95000"/>
                  </a:schemeClr>
                </a:solidFill>
              </a:rPr>
              <a:t>ut</a:t>
            </a:r>
            <a:r>
              <a:rPr lang="en-US" dirty="0">
                <a:solidFill>
                  <a:schemeClr val="bg1">
                    <a:lumMod val="95000"/>
                  </a:schemeClr>
                </a:solidFill>
              </a:rPr>
              <a:t> </a:t>
            </a:r>
            <a:r>
              <a:rPr lang="en-US" dirty="0" err="1">
                <a:solidFill>
                  <a:schemeClr val="bg1">
                    <a:lumMod val="95000"/>
                  </a:schemeClr>
                </a:solidFill>
              </a:rPr>
              <a:t>laoreet</a:t>
            </a:r>
            <a:r>
              <a:rPr lang="en-US" dirty="0">
                <a:solidFill>
                  <a:schemeClr val="bg1">
                    <a:lumMod val="95000"/>
                  </a:schemeClr>
                </a:solidFill>
              </a:rPr>
              <a:t> Lorem ipsum </a:t>
            </a:r>
            <a:r>
              <a:rPr lang="en-US" dirty="0" err="1">
                <a:solidFill>
                  <a:schemeClr val="bg1">
                    <a:lumMod val="95000"/>
                  </a:schemeClr>
                </a:solidFill>
              </a:rPr>
              <a:t>nibh</a:t>
            </a:r>
            <a:r>
              <a:rPr lang="en-US" dirty="0">
                <a:solidFill>
                  <a:schemeClr val="bg1">
                    <a:lumMod val="95000"/>
                  </a:schemeClr>
                </a:solidFill>
              </a:rPr>
              <a:t> </a:t>
            </a:r>
            <a:r>
              <a:rPr lang="en-US" dirty="0" err="1">
                <a:solidFill>
                  <a:schemeClr val="bg1">
                    <a:lumMod val="95000"/>
                  </a:schemeClr>
                </a:solidFill>
              </a:rPr>
              <a:t>euismod</a:t>
            </a:r>
            <a:r>
              <a:rPr lang="en-US" dirty="0">
                <a:solidFill>
                  <a:schemeClr val="bg1">
                    <a:lumMod val="95000"/>
                  </a:schemeClr>
                </a:solidFill>
              </a:rPr>
              <a:t> </a:t>
            </a:r>
            <a:r>
              <a:rPr lang="en-US" dirty="0" err="1">
                <a:solidFill>
                  <a:schemeClr val="bg1">
                    <a:lumMod val="95000"/>
                  </a:schemeClr>
                </a:solidFill>
              </a:rPr>
              <a:t>tincidunt</a:t>
            </a:r>
            <a:r>
              <a:rPr lang="en-US" dirty="0">
                <a:solidFill>
                  <a:schemeClr val="bg1">
                    <a:lumMod val="95000"/>
                  </a:schemeClr>
                </a:solidFill>
              </a:rPr>
              <a:t> </a:t>
            </a:r>
            <a:r>
              <a:rPr lang="en-US" dirty="0" err="1">
                <a:solidFill>
                  <a:schemeClr val="bg1">
                    <a:lumMod val="95000"/>
                  </a:schemeClr>
                </a:solidFill>
              </a:rPr>
              <a:t>ut</a:t>
            </a:r>
            <a:r>
              <a:rPr lang="en-US" dirty="0">
                <a:solidFill>
                  <a:schemeClr val="bg1">
                    <a:lumMod val="95000"/>
                  </a:schemeClr>
                </a:solidFill>
              </a:rPr>
              <a:t> </a:t>
            </a:r>
            <a:r>
              <a:rPr lang="en-US" dirty="0" err="1">
                <a:solidFill>
                  <a:schemeClr val="bg1">
                    <a:lumMod val="95000"/>
                  </a:schemeClr>
                </a:solidFill>
              </a:rPr>
              <a:t>laoreet</a:t>
            </a:r>
            <a:r>
              <a:rPr lang="en-US" dirty="0">
                <a:solidFill>
                  <a:schemeClr val="bg1">
                    <a:lumMod val="95000"/>
                  </a:schemeClr>
                </a:solidFill>
              </a:rPr>
              <a:t> </a:t>
            </a:r>
            <a:r>
              <a:rPr lang="en-US" dirty="0" err="1">
                <a:solidFill>
                  <a:schemeClr val="bg1">
                    <a:lumMod val="95000"/>
                  </a:schemeClr>
                </a:solidFill>
              </a:rPr>
              <a:t>dolore</a:t>
            </a:r>
            <a:r>
              <a:rPr lang="en-US" dirty="0">
                <a:solidFill>
                  <a:schemeClr val="bg1">
                    <a:lumMod val="95000"/>
                  </a:schemeClr>
                </a:solidFill>
              </a:rPr>
              <a:t> magna </a:t>
            </a:r>
            <a:r>
              <a:rPr lang="en-US" dirty="0" err="1">
                <a:solidFill>
                  <a:schemeClr val="bg1">
                    <a:lumMod val="95000"/>
                  </a:schemeClr>
                </a:solidFill>
              </a:rPr>
              <a:t>aliquam</a:t>
            </a:r>
            <a:r>
              <a:rPr lang="en-US" dirty="0">
                <a:solidFill>
                  <a:schemeClr val="bg1">
                    <a:lumMod val="95000"/>
                  </a:schemeClr>
                </a:solidFill>
              </a:rPr>
              <a:t> </a:t>
            </a:r>
            <a:r>
              <a:rPr lang="en-US" dirty="0" err="1">
                <a:solidFill>
                  <a:schemeClr val="bg1">
                    <a:lumMod val="95000"/>
                  </a:schemeClr>
                </a:solidFill>
              </a:rPr>
              <a:t>erat</a:t>
            </a:r>
            <a:r>
              <a:rPr lang="en-US" dirty="0">
                <a:solidFill>
                  <a:schemeClr val="bg1">
                    <a:lumMod val="95000"/>
                  </a:schemeClr>
                </a:solidFill>
              </a:rPr>
              <a:t> </a:t>
            </a:r>
            <a:r>
              <a:rPr lang="en-US" dirty="0" err="1">
                <a:solidFill>
                  <a:schemeClr val="bg1">
                    <a:lumMod val="95000"/>
                  </a:schemeClr>
                </a:solidFill>
              </a:rPr>
              <a:t>volutpat</a:t>
            </a:r>
            <a:r>
              <a:rPr lang="en-US" dirty="0">
                <a:solidFill>
                  <a:schemeClr val="bg1">
                    <a:lumMod val="95000"/>
                  </a:schemeClr>
                </a:solidFill>
              </a:rPr>
              <a:t>. Lorem ipsum dolor sit </a:t>
            </a:r>
            <a:r>
              <a:rPr lang="en-US" dirty="0" err="1">
                <a:solidFill>
                  <a:schemeClr val="bg1">
                    <a:lumMod val="95000"/>
                  </a:schemeClr>
                </a:solidFill>
              </a:rPr>
              <a:t>amet</a:t>
            </a:r>
            <a:endParaRPr lang="en-US" dirty="0">
              <a:solidFill>
                <a:schemeClr val="bg1">
                  <a:lumMod val="95000"/>
                </a:schemeClr>
              </a:solidFill>
            </a:endParaRPr>
          </a:p>
          <a:p>
            <a:pPr algn="just"/>
            <a:endParaRPr lang="en-US" dirty="0">
              <a:solidFill>
                <a:schemeClr val="bg1">
                  <a:lumMod val="95000"/>
                </a:schemeClr>
              </a:solidFill>
            </a:endParaRPr>
          </a:p>
        </p:txBody>
      </p:sp>
    </p:spTree>
    <p:extLst>
      <p:ext uri="{BB962C8B-B14F-4D97-AF65-F5344CB8AC3E}">
        <p14:creationId xmlns:p14="http://schemas.microsoft.com/office/powerpoint/2010/main" val="2726360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2249488"/>
            <a:ext cx="6791325" cy="4608512"/>
          </a:xfrm>
          <a:prstGeom prst="rect">
            <a:avLst/>
          </a:prstGeom>
          <a:solidFill>
            <a:srgbClr val="D2C4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2192000" y="2249488"/>
            <a:ext cx="12190413" cy="7561262"/>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2"/>
          <p:cNvSpPr txBox="1">
            <a:spLocks/>
          </p:cNvSpPr>
          <p:nvPr/>
        </p:nvSpPr>
        <p:spPr>
          <a:xfrm>
            <a:off x="2684268" y="7062398"/>
            <a:ext cx="4105174" cy="5648808"/>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Lato" panose="020F0502020204030203" pitchFamily="34" charset="0"/>
                <a:ea typeface="Lato" panose="020F0502020204030203" pitchFamily="34" charset="0"/>
                <a:cs typeface="Lato" panose="020F0502020204030203" pitchFamily="34" charset="0"/>
              </a:rPr>
              <a:t>nonummy</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dolore</a:t>
            </a:r>
            <a:r>
              <a:rPr lang="en-US" dirty="0">
                <a:latin typeface="Lato" panose="020F0502020204030203" pitchFamily="34" charset="0"/>
                <a:ea typeface="Lato" panose="020F0502020204030203" pitchFamily="34" charset="0"/>
                <a:cs typeface="Lato" panose="020F0502020204030203" pitchFamily="34" charset="0"/>
              </a:rPr>
              <a:t> magna </a:t>
            </a:r>
            <a:r>
              <a:rPr lang="en-US" dirty="0" err="1">
                <a:latin typeface="Lato" panose="020F0502020204030203" pitchFamily="34" charset="0"/>
                <a:ea typeface="Lato" panose="020F0502020204030203" pitchFamily="34" charset="0"/>
                <a:cs typeface="Lato" panose="020F0502020204030203" pitchFamily="34" charset="0"/>
              </a:rPr>
              <a:t>aliquam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erat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volutpat</a:t>
            </a:r>
            <a:r>
              <a:rPr lang="en-US" dirty="0">
                <a:latin typeface="Lato" panose="020F0502020204030203" pitchFamily="34" charset="0"/>
                <a:ea typeface="Lato" panose="020F0502020204030203" pitchFamily="34" charset="0"/>
                <a:cs typeface="Lato" panose="020F0502020204030203" pitchFamily="34" charset="0"/>
              </a:rPr>
              <a:t>. Lorem ipsum dolor sit </a:t>
            </a:r>
            <a:r>
              <a:rPr lang="en-US" dirty="0" err="1">
                <a:latin typeface="Lato" panose="020F0502020204030203" pitchFamily="34" charset="0"/>
                <a:ea typeface="Lato" panose="020F0502020204030203" pitchFamily="34" charset="0"/>
                <a:cs typeface="Lato" panose="020F0502020204030203" pitchFamily="34" charset="0"/>
              </a:rPr>
              <a:t>amet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consectetuer</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adipiscing</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elit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sed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diam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nonummy</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Lorem ipsum dolor sit </a:t>
            </a:r>
            <a:r>
              <a:rPr lang="en-US" dirty="0" err="1">
                <a:latin typeface="Lato" panose="020F0502020204030203" pitchFamily="34" charset="0"/>
                <a:ea typeface="Lato" panose="020F0502020204030203" pitchFamily="34" charset="0"/>
                <a:cs typeface="Lato" panose="020F0502020204030203" pitchFamily="34" charset="0"/>
              </a:rPr>
              <a:t>amet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consectetuer</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adipiscing</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elit</a:t>
            </a:r>
            <a:r>
              <a:rPr lang="en-US" dirty="0">
                <a:latin typeface="Lato" panose="020F0502020204030203" pitchFamily="34" charset="0"/>
                <a:ea typeface="Lato" panose="020F0502020204030203" pitchFamily="34" charset="0"/>
                <a:cs typeface="Lato" panose="020F0502020204030203" pitchFamily="34" charset="0"/>
              </a:rPr>
              <a:t>, </a:t>
            </a:r>
          </a:p>
          <a:p>
            <a:endParaRPr lang="en-US" dirty="0">
              <a:latin typeface="Lato" panose="020F0502020204030203" pitchFamily="34" charset="0"/>
              <a:ea typeface="Lato" panose="020F0502020204030203" pitchFamily="34" charset="0"/>
              <a:cs typeface="Lato" panose="020F0502020204030203" pitchFamily="34" charset="0"/>
            </a:endParaRPr>
          </a:p>
          <a:p>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dolore</a:t>
            </a:r>
            <a:r>
              <a:rPr lang="en-US" dirty="0">
                <a:latin typeface="Lato" panose="020F0502020204030203" pitchFamily="34" charset="0"/>
                <a:ea typeface="Lato" panose="020F0502020204030203" pitchFamily="34" charset="0"/>
                <a:cs typeface="Lato" panose="020F0502020204030203" pitchFamily="34" charset="0"/>
              </a:rPr>
              <a:t> magna </a:t>
            </a:r>
            <a:r>
              <a:rPr lang="en-US" dirty="0" err="1">
                <a:latin typeface="Lato" panose="020F0502020204030203" pitchFamily="34" charset="0"/>
                <a:ea typeface="Lato" panose="020F0502020204030203" pitchFamily="34" charset="0"/>
                <a:cs typeface="Lato" panose="020F0502020204030203" pitchFamily="34" charset="0"/>
              </a:rPr>
              <a:t>aliquam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erat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volutpat</a:t>
            </a:r>
            <a:r>
              <a:rPr lang="en-US" dirty="0">
                <a:latin typeface="Lato" panose="020F0502020204030203" pitchFamily="34" charset="0"/>
                <a:ea typeface="Lato" panose="020F0502020204030203" pitchFamily="34" charset="0"/>
                <a:cs typeface="Lato" panose="020F0502020204030203" pitchFamily="34" charset="0"/>
              </a:rPr>
              <a:t>. Lorem ipsum dolor sit </a:t>
            </a:r>
            <a:r>
              <a:rPr lang="en-US" dirty="0" err="1">
                <a:latin typeface="Lato" panose="020F0502020204030203" pitchFamily="34" charset="0"/>
                <a:ea typeface="Lato" panose="020F0502020204030203" pitchFamily="34" charset="0"/>
                <a:cs typeface="Lato" panose="020F0502020204030203" pitchFamily="34" charset="0"/>
              </a:rPr>
              <a:t>amet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consectetuer</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adipiscing</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elit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sed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diam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nonummy</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Lorem ipsum dolor sit </a:t>
            </a:r>
            <a:r>
              <a:rPr lang="en-US" dirty="0" err="1">
                <a:latin typeface="Lato" panose="020F0502020204030203" pitchFamily="34" charset="0"/>
                <a:ea typeface="Lato" panose="020F0502020204030203" pitchFamily="34" charset="0"/>
                <a:cs typeface="Lato" panose="020F0502020204030203" pitchFamily="34" charset="0"/>
              </a:rPr>
              <a:t>amet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consectetuer</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adipiscing</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elit</a:t>
            </a:r>
            <a:r>
              <a:rPr lang="en-US" dirty="0">
                <a:latin typeface="Lato" panose="020F0502020204030203" pitchFamily="34" charset="0"/>
                <a:ea typeface="Lato" panose="020F0502020204030203" pitchFamily="34" charset="0"/>
                <a:cs typeface="Lato" panose="020F0502020204030203" pitchFamily="34" charset="0"/>
              </a:rPr>
              <a:t>, </a:t>
            </a:r>
          </a:p>
          <a:p>
            <a:endParaRPr lang="en-US" dirty="0">
              <a:latin typeface="Lato" panose="020F0502020204030203" pitchFamily="34" charset="0"/>
              <a:ea typeface="Lato" panose="020F0502020204030203" pitchFamily="34" charset="0"/>
              <a:cs typeface="Lato" panose="020F0502020204030203" pitchFamily="34" charset="0"/>
            </a:endParaRPr>
          </a:p>
          <a:p>
            <a:endParaRPr lang="en-US" dirty="0">
              <a:latin typeface="Lato" panose="020F0502020204030203" pitchFamily="34" charset="0"/>
              <a:ea typeface="Lato" panose="020F0502020204030203" pitchFamily="34" charset="0"/>
              <a:cs typeface="Lato" panose="020F0502020204030203" pitchFamily="34" charset="0"/>
            </a:endParaRPr>
          </a:p>
          <a:p>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9" name="Title 3"/>
          <p:cNvSpPr txBox="1">
            <a:spLocks/>
          </p:cNvSpPr>
          <p:nvPr/>
        </p:nvSpPr>
        <p:spPr>
          <a:xfrm>
            <a:off x="2686151" y="4913783"/>
            <a:ext cx="4105174" cy="1944217"/>
          </a:xfrm>
          <a:prstGeom prst="rect">
            <a:avLst/>
          </a:prstGeom>
        </p:spPr>
        <p:txBody>
          <a:bodyPr/>
          <a:lstStyle>
            <a:lvl1pPr algn="l" defTabSz="1828619" rtl="0" eaLnBrk="1" latinLnBrk="0" hangingPunct="1">
              <a:lnSpc>
                <a:spcPct val="90000"/>
              </a:lnSpc>
              <a:spcBef>
                <a:spcPct val="0"/>
              </a:spcBef>
              <a:buNone/>
              <a:defRPr sz="8800" kern="1200">
                <a:solidFill>
                  <a:srgbClr val="012438"/>
                </a:solidFill>
                <a:latin typeface="Bree Serif" panose="02000503040000020004" pitchFamily="2" charset="0"/>
                <a:ea typeface="+mj-ea"/>
                <a:cs typeface="+mj-cs"/>
              </a:defRPr>
            </a:lvl1pPr>
          </a:lstStyle>
          <a:p>
            <a:r>
              <a:rPr lang="en-US" b="1" dirty="0">
                <a:latin typeface="Cormorant Garamond" panose="00000500000000000000" pitchFamily="50" charset="0"/>
              </a:rPr>
              <a:t>Profile</a:t>
            </a:r>
          </a:p>
        </p:txBody>
      </p:sp>
      <p:sp>
        <p:nvSpPr>
          <p:cNvPr id="10" name="Text Placeholder 10"/>
          <p:cNvSpPr txBox="1">
            <a:spLocks/>
          </p:cNvSpPr>
          <p:nvPr/>
        </p:nvSpPr>
        <p:spPr>
          <a:xfrm>
            <a:off x="20544134" y="11826552"/>
            <a:ext cx="2497084" cy="936104"/>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1800" kern="1200">
                <a:solidFill>
                  <a:schemeClr val="tx1">
                    <a:lumMod val="50000"/>
                    <a:lumOff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r"/>
            <a:r>
              <a:rPr lang="id-ID" dirty="0">
                <a:latin typeface="Lato" panose="020F0502020204030203" pitchFamily="34" charset="0"/>
                <a:ea typeface="Lato" panose="020F0502020204030203" pitchFamily="34" charset="0"/>
                <a:cs typeface="Lato" panose="020F0502020204030203" pitchFamily="34" charset="0"/>
              </a:rPr>
              <a:t>moskov</a:t>
            </a:r>
            <a:r>
              <a:rPr lang="en-US" dirty="0">
                <a:latin typeface="Lato" panose="020F0502020204030203" pitchFamily="34" charset="0"/>
                <a:ea typeface="Lato" panose="020F0502020204030203" pitchFamily="34" charset="0"/>
                <a:cs typeface="Lato" panose="020F0502020204030203" pitchFamily="34" charset="0"/>
              </a:rPr>
              <a:t> Creative</a:t>
            </a:r>
          </a:p>
          <a:p>
            <a:pPr algn="r"/>
            <a:r>
              <a:rPr lang="en-US" dirty="0" err="1">
                <a:latin typeface="Lato" panose="020F0502020204030203" pitchFamily="34" charset="0"/>
                <a:ea typeface="Lato" panose="020F0502020204030203" pitchFamily="34" charset="0"/>
                <a:cs typeface="Lato" panose="020F0502020204030203" pitchFamily="34" charset="0"/>
              </a:rPr>
              <a:t>Jantzen</a:t>
            </a:r>
            <a:r>
              <a:rPr lang="en-US" dirty="0">
                <a:latin typeface="Lato" panose="020F0502020204030203" pitchFamily="34" charset="0"/>
                <a:ea typeface="Lato" panose="020F0502020204030203" pitchFamily="34" charset="0"/>
                <a:cs typeface="Lato" panose="020F0502020204030203" pitchFamily="34" charset="0"/>
              </a:rPr>
              <a:t>. Keep our beaches beautiful</a:t>
            </a:r>
          </a:p>
        </p:txBody>
      </p:sp>
      <p:sp>
        <p:nvSpPr>
          <p:cNvPr id="3" name="Picture Placeholder 2">
            <a:extLst>
              <a:ext uri="{FF2B5EF4-FFF2-40B4-BE49-F238E27FC236}">
                <a16:creationId xmlns:a16="http://schemas.microsoft.com/office/drawing/2014/main" id="{08C03DD3-5ADD-46FE-A428-8DC29C94E1B5}"/>
              </a:ext>
            </a:extLst>
          </p:cNvPr>
          <p:cNvSpPr>
            <a:spLocks noGrp="1"/>
          </p:cNvSpPr>
          <p:nvPr>
            <p:ph type="pic" sz="quarter" idx="10"/>
          </p:nvPr>
        </p:nvSpPr>
        <p:spPr/>
      </p:sp>
    </p:spTree>
    <p:extLst>
      <p:ext uri="{BB962C8B-B14F-4D97-AF65-F5344CB8AC3E}">
        <p14:creationId xmlns:p14="http://schemas.microsoft.com/office/powerpoint/2010/main" val="15651225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rot="5400000">
            <a:off x="5333206" y="-5333207"/>
            <a:ext cx="13716000" cy="24382413"/>
          </a:xfrm>
          <a:prstGeom prst="rect">
            <a:avLst/>
          </a:prstGeom>
          <a:solidFill>
            <a:srgbClr val="D2C4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5400000">
            <a:off x="5989874" y="-279435"/>
            <a:ext cx="5323395" cy="7079267"/>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8"/>
          <p:cNvSpPr txBox="1">
            <a:spLocks/>
          </p:cNvSpPr>
          <p:nvPr/>
        </p:nvSpPr>
        <p:spPr>
          <a:xfrm>
            <a:off x="13127310" y="6858000"/>
            <a:ext cx="4680520" cy="2004382"/>
          </a:xfrm>
          <a:prstGeom prst="rect">
            <a:avLst/>
          </a:prstGeom>
        </p:spPr>
        <p:txBody>
          <a:bodyPr/>
          <a:lstStyle>
            <a:lvl1pPr algn="l" defTabSz="1828619" rtl="0" eaLnBrk="1" latinLnBrk="0" hangingPunct="1">
              <a:lnSpc>
                <a:spcPct val="90000"/>
              </a:lnSpc>
              <a:spcBef>
                <a:spcPct val="0"/>
              </a:spcBef>
              <a:buNone/>
              <a:defRPr sz="7200" kern="1200">
                <a:solidFill>
                  <a:schemeClr val="bg1"/>
                </a:solidFill>
                <a:latin typeface="Bree Serif" panose="02000503040000020004" pitchFamily="2" charset="0"/>
                <a:ea typeface="+mj-ea"/>
                <a:cs typeface="+mj-cs"/>
              </a:defRPr>
            </a:lvl1pPr>
          </a:lstStyle>
          <a:p>
            <a:r>
              <a:rPr lang="en-US" b="1" dirty="0">
                <a:solidFill>
                  <a:srgbClr val="79473E"/>
                </a:solidFill>
                <a:latin typeface="Cormorant Garamond" panose="00000500000000000000" pitchFamily="50" charset="0"/>
              </a:rPr>
              <a:t>Be your </a:t>
            </a:r>
            <a:br>
              <a:rPr lang="en-US" b="1" dirty="0">
                <a:solidFill>
                  <a:srgbClr val="79473E"/>
                </a:solidFill>
                <a:latin typeface="Cormorant Garamond" panose="00000500000000000000" pitchFamily="50" charset="0"/>
              </a:rPr>
            </a:br>
            <a:r>
              <a:rPr lang="en-US" b="1" dirty="0">
                <a:solidFill>
                  <a:srgbClr val="79473E"/>
                </a:solidFill>
                <a:latin typeface="Cormorant Garamond" panose="00000500000000000000" pitchFamily="50" charset="0"/>
              </a:rPr>
              <a:t>own label</a:t>
            </a:r>
          </a:p>
        </p:txBody>
      </p:sp>
      <p:sp>
        <p:nvSpPr>
          <p:cNvPr id="8" name="Text Placeholder 9"/>
          <p:cNvSpPr txBox="1">
            <a:spLocks/>
          </p:cNvSpPr>
          <p:nvPr/>
        </p:nvSpPr>
        <p:spPr>
          <a:xfrm>
            <a:off x="15143534" y="9306272"/>
            <a:ext cx="5656299" cy="2520280"/>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endParaRPr lang="en-US" dirty="0">
              <a:latin typeface="Lato "/>
            </a:endParaRPr>
          </a:p>
          <a:p>
            <a:endParaRPr lang="en-US" dirty="0">
              <a:latin typeface="Lato "/>
            </a:endParaRPr>
          </a:p>
          <a:p>
            <a:endParaRPr lang="en-US" dirty="0">
              <a:latin typeface="Lato "/>
            </a:endParaRPr>
          </a:p>
        </p:txBody>
      </p:sp>
      <p:sp>
        <p:nvSpPr>
          <p:cNvPr id="3" name="Picture Placeholder 2">
            <a:extLst>
              <a:ext uri="{FF2B5EF4-FFF2-40B4-BE49-F238E27FC236}">
                <a16:creationId xmlns:a16="http://schemas.microsoft.com/office/drawing/2014/main" id="{7E13BDC9-5E45-4760-8FE0-8441848971AD}"/>
              </a:ext>
            </a:extLst>
          </p:cNvPr>
          <p:cNvSpPr>
            <a:spLocks noGrp="1"/>
          </p:cNvSpPr>
          <p:nvPr>
            <p:ph type="pic" sz="quarter" idx="27"/>
          </p:nvPr>
        </p:nvSpPr>
        <p:spPr/>
      </p:sp>
    </p:spTree>
    <p:extLst>
      <p:ext uri="{BB962C8B-B14F-4D97-AF65-F5344CB8AC3E}">
        <p14:creationId xmlns:p14="http://schemas.microsoft.com/office/powerpoint/2010/main" val="37906872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rot="10800000">
            <a:off x="-57789" y="0"/>
            <a:ext cx="12256180" cy="2826290"/>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12438"/>
              </a:solidFill>
            </a:endParaRPr>
          </a:p>
        </p:txBody>
      </p:sp>
      <p:sp>
        <p:nvSpPr>
          <p:cNvPr id="10" name="Rectangle 9"/>
          <p:cNvSpPr/>
          <p:nvPr/>
        </p:nvSpPr>
        <p:spPr>
          <a:xfrm rot="5400000">
            <a:off x="-1632438" y="4400944"/>
            <a:ext cx="10004803" cy="6855503"/>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rot="5400000">
            <a:off x="11429206" y="762793"/>
            <a:ext cx="13716000" cy="12190413"/>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4"/>
          <p:cNvSpPr txBox="1">
            <a:spLocks/>
          </p:cNvSpPr>
          <p:nvPr/>
        </p:nvSpPr>
        <p:spPr>
          <a:xfrm>
            <a:off x="1462014" y="4985792"/>
            <a:ext cx="3600400" cy="1872208"/>
          </a:xfrm>
          <a:prstGeom prst="rect">
            <a:avLst/>
          </a:prstGeom>
        </p:spPr>
        <p:txBody>
          <a:bodyPr/>
          <a:lstStyle>
            <a:lvl1pPr algn="l" defTabSz="1828619" rtl="0" eaLnBrk="1" latinLnBrk="0" hangingPunct="1">
              <a:lnSpc>
                <a:spcPct val="90000"/>
              </a:lnSpc>
              <a:spcBef>
                <a:spcPct val="0"/>
              </a:spcBef>
              <a:buNone/>
              <a:defRPr sz="6000" kern="1200">
                <a:solidFill>
                  <a:srgbClr val="BFB1A8"/>
                </a:solidFill>
                <a:latin typeface="Bree Serif" panose="02000503040000020004" pitchFamily="2" charset="0"/>
                <a:ea typeface="+mj-ea"/>
                <a:cs typeface="+mj-cs"/>
              </a:defRPr>
            </a:lvl1pPr>
          </a:lstStyle>
          <a:p>
            <a:r>
              <a:rPr lang="en-US" sz="7200" b="1" dirty="0">
                <a:solidFill>
                  <a:schemeClr val="bg1">
                    <a:lumMod val="95000"/>
                  </a:schemeClr>
                </a:solidFill>
                <a:latin typeface="Cormorant Garamond" panose="00000500000000000000" pitchFamily="50" charset="0"/>
              </a:rPr>
              <a:t>At The Moment</a:t>
            </a:r>
          </a:p>
        </p:txBody>
      </p:sp>
      <p:sp>
        <p:nvSpPr>
          <p:cNvPr id="12" name="Text Placeholder 6"/>
          <p:cNvSpPr txBox="1">
            <a:spLocks/>
          </p:cNvSpPr>
          <p:nvPr/>
        </p:nvSpPr>
        <p:spPr>
          <a:xfrm>
            <a:off x="1966070" y="7851449"/>
            <a:ext cx="4354172" cy="3615064"/>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bg1"/>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endParaRPr lang="en-US" dirty="0">
              <a:latin typeface="Lato "/>
            </a:endParaRPr>
          </a:p>
          <a:p>
            <a:endParaRPr lang="en-US" dirty="0">
              <a:latin typeface="Lato "/>
            </a:endParaRPr>
          </a:p>
          <a:p>
            <a:endParaRPr lang="en-US" dirty="0">
              <a:latin typeface="Lato "/>
            </a:endParaRPr>
          </a:p>
          <a:p>
            <a:endParaRPr lang="en-US" dirty="0">
              <a:latin typeface="Lato "/>
            </a:endParaRPr>
          </a:p>
        </p:txBody>
      </p:sp>
      <p:sp>
        <p:nvSpPr>
          <p:cNvPr id="15" name="Text Placeholder 18"/>
          <p:cNvSpPr txBox="1">
            <a:spLocks/>
          </p:cNvSpPr>
          <p:nvPr/>
        </p:nvSpPr>
        <p:spPr>
          <a:xfrm>
            <a:off x="7370757" y="9810750"/>
            <a:ext cx="3121860" cy="2708188"/>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bg2">
                    <a:lumMod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solidFill>
                  <a:schemeClr val="tx1">
                    <a:lumMod val="75000"/>
                    <a:lumOff val="25000"/>
                  </a:schemeClr>
                </a:solidFill>
                <a:latin typeface="Lato "/>
              </a:rPr>
              <a:t>laoreet</a:t>
            </a:r>
            <a:r>
              <a:rPr lang="en-US" dirty="0">
                <a:solidFill>
                  <a:schemeClr val="tx1">
                    <a:lumMod val="75000"/>
                    <a:lumOff val="25000"/>
                  </a:schemeClr>
                </a:solidFill>
                <a:latin typeface="Lato "/>
              </a:rPr>
              <a:t> Lorem ipsum </a:t>
            </a:r>
            <a:r>
              <a:rPr lang="en-US" dirty="0" err="1">
                <a:solidFill>
                  <a:schemeClr val="tx1">
                    <a:lumMod val="75000"/>
                    <a:lumOff val="25000"/>
                  </a:schemeClr>
                </a:solidFill>
                <a:latin typeface="Lato "/>
              </a:rPr>
              <a:t>nibh</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euismod</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tincidunt</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ut</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laoreet</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dolore</a:t>
            </a:r>
            <a:r>
              <a:rPr lang="en-US" dirty="0">
                <a:solidFill>
                  <a:schemeClr val="tx1">
                    <a:lumMod val="75000"/>
                    <a:lumOff val="25000"/>
                  </a:schemeClr>
                </a:solidFill>
                <a:latin typeface="Lato "/>
              </a:rPr>
              <a:t> magna </a:t>
            </a:r>
            <a:r>
              <a:rPr lang="en-US" dirty="0" err="1">
                <a:solidFill>
                  <a:schemeClr val="tx1">
                    <a:lumMod val="75000"/>
                    <a:lumOff val="25000"/>
                  </a:schemeClr>
                </a:solidFill>
                <a:latin typeface="Lato "/>
              </a:rPr>
              <a:t>aliquam</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erat</a:t>
            </a:r>
            <a:r>
              <a:rPr lang="en-US" dirty="0">
                <a:solidFill>
                  <a:schemeClr val="tx1">
                    <a:lumMod val="75000"/>
                    <a:lumOff val="25000"/>
                  </a:schemeClr>
                </a:solidFill>
                <a:latin typeface="Lato "/>
              </a:rPr>
              <a:t> </a:t>
            </a:r>
          </a:p>
          <a:p>
            <a:endParaRPr lang="en-US" dirty="0">
              <a:solidFill>
                <a:schemeClr val="tx1">
                  <a:lumMod val="75000"/>
                  <a:lumOff val="25000"/>
                </a:schemeClr>
              </a:solidFill>
              <a:latin typeface="Lato "/>
            </a:endParaRPr>
          </a:p>
          <a:p>
            <a:r>
              <a:rPr lang="en-US" dirty="0" err="1">
                <a:solidFill>
                  <a:schemeClr val="tx1">
                    <a:lumMod val="75000"/>
                    <a:lumOff val="25000"/>
                  </a:schemeClr>
                </a:solidFill>
                <a:latin typeface="Lato "/>
              </a:rPr>
              <a:t>laoreet</a:t>
            </a:r>
            <a:r>
              <a:rPr lang="en-US" dirty="0">
                <a:solidFill>
                  <a:schemeClr val="tx1">
                    <a:lumMod val="75000"/>
                    <a:lumOff val="25000"/>
                  </a:schemeClr>
                </a:solidFill>
                <a:latin typeface="Lato "/>
              </a:rPr>
              <a:t> Lorem ipsum </a:t>
            </a:r>
            <a:r>
              <a:rPr lang="en-US" dirty="0" err="1">
                <a:solidFill>
                  <a:schemeClr val="tx1">
                    <a:lumMod val="75000"/>
                    <a:lumOff val="25000"/>
                  </a:schemeClr>
                </a:solidFill>
                <a:latin typeface="Lato "/>
              </a:rPr>
              <a:t>nibh</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euismod</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tincidunt</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ut</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laoreet</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dolore</a:t>
            </a:r>
            <a:r>
              <a:rPr lang="en-US" dirty="0">
                <a:solidFill>
                  <a:schemeClr val="tx1">
                    <a:lumMod val="75000"/>
                    <a:lumOff val="25000"/>
                  </a:schemeClr>
                </a:solidFill>
                <a:latin typeface="Lato "/>
              </a:rPr>
              <a:t> magna </a:t>
            </a:r>
            <a:r>
              <a:rPr lang="en-US" dirty="0" err="1">
                <a:solidFill>
                  <a:schemeClr val="tx1">
                    <a:lumMod val="75000"/>
                    <a:lumOff val="25000"/>
                  </a:schemeClr>
                </a:solidFill>
                <a:latin typeface="Lato "/>
              </a:rPr>
              <a:t>aliquam</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erat</a:t>
            </a:r>
            <a:endParaRPr lang="en-US" dirty="0">
              <a:solidFill>
                <a:schemeClr val="tx1">
                  <a:lumMod val="75000"/>
                  <a:lumOff val="25000"/>
                </a:schemeClr>
              </a:solidFill>
              <a:latin typeface="Lato "/>
            </a:endParaRPr>
          </a:p>
        </p:txBody>
      </p:sp>
      <p:sp>
        <p:nvSpPr>
          <p:cNvPr id="3" name="Picture Placeholder 2">
            <a:extLst>
              <a:ext uri="{FF2B5EF4-FFF2-40B4-BE49-F238E27FC236}">
                <a16:creationId xmlns:a16="http://schemas.microsoft.com/office/drawing/2014/main" id="{87DC070F-7353-41FE-8308-6AB8396FBCFC}"/>
              </a:ext>
            </a:extLst>
          </p:cNvPr>
          <p:cNvSpPr>
            <a:spLocks noGrp="1"/>
          </p:cNvSpPr>
          <p:nvPr>
            <p:ph type="pic" sz="quarter" idx="28"/>
          </p:nvPr>
        </p:nvSpPr>
        <p:spPr/>
      </p:sp>
      <p:sp>
        <p:nvSpPr>
          <p:cNvPr id="6" name="Picture Placeholder 5">
            <a:extLst>
              <a:ext uri="{FF2B5EF4-FFF2-40B4-BE49-F238E27FC236}">
                <a16:creationId xmlns:a16="http://schemas.microsoft.com/office/drawing/2014/main" id="{0855D339-D3E0-4260-83A5-7E613BB5FF06}"/>
              </a:ext>
            </a:extLst>
          </p:cNvPr>
          <p:cNvSpPr>
            <a:spLocks noGrp="1"/>
          </p:cNvSpPr>
          <p:nvPr>
            <p:ph type="pic" sz="quarter" idx="27"/>
          </p:nvPr>
        </p:nvSpPr>
        <p:spPr/>
      </p:sp>
    </p:spTree>
    <p:extLst>
      <p:ext uri="{BB962C8B-B14F-4D97-AF65-F5344CB8AC3E}">
        <p14:creationId xmlns:p14="http://schemas.microsoft.com/office/powerpoint/2010/main" val="8887545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rot="5400000">
            <a:off x="5333206" y="-5333207"/>
            <a:ext cx="13716000" cy="24382413"/>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rot="10800000">
            <a:off x="-57793" y="-3"/>
            <a:ext cx="4832171" cy="7936958"/>
          </a:xfrm>
          <a:prstGeom prst="rect">
            <a:avLst/>
          </a:prstGeom>
          <a:solidFill>
            <a:srgbClr val="D2C4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12438"/>
              </a:solidFill>
            </a:endParaRPr>
          </a:p>
        </p:txBody>
      </p:sp>
      <p:sp>
        <p:nvSpPr>
          <p:cNvPr id="20" name="Title 6"/>
          <p:cNvSpPr txBox="1">
            <a:spLocks/>
          </p:cNvSpPr>
          <p:nvPr/>
        </p:nvSpPr>
        <p:spPr>
          <a:xfrm>
            <a:off x="12286017" y="2462354"/>
            <a:ext cx="4621168" cy="1440423"/>
          </a:xfrm>
          <a:prstGeom prst="rect">
            <a:avLst/>
          </a:prstGeom>
        </p:spPr>
        <p:txBody>
          <a:bodyPr/>
          <a:lstStyle>
            <a:lvl1pPr algn="l" defTabSz="1828619" rtl="0" eaLnBrk="1" latinLnBrk="0" hangingPunct="1">
              <a:lnSpc>
                <a:spcPct val="90000"/>
              </a:lnSpc>
              <a:spcBef>
                <a:spcPct val="0"/>
              </a:spcBef>
              <a:buNone/>
              <a:defRPr sz="9600" kern="1200">
                <a:solidFill>
                  <a:srgbClr val="012438"/>
                </a:solidFill>
                <a:latin typeface="Bree Serif" panose="02000503040000020004" pitchFamily="2" charset="0"/>
                <a:ea typeface="+mj-ea"/>
                <a:cs typeface="+mj-cs"/>
              </a:defRPr>
            </a:lvl1pPr>
          </a:lstStyle>
          <a:p>
            <a:r>
              <a:rPr lang="en-US" b="1" dirty="0">
                <a:solidFill>
                  <a:srgbClr val="79473E"/>
                </a:solidFill>
                <a:latin typeface="Cormorant Garamond" panose="00000500000000000000" pitchFamily="50" charset="0"/>
              </a:rPr>
              <a:t>Result.</a:t>
            </a:r>
          </a:p>
        </p:txBody>
      </p:sp>
      <p:sp>
        <p:nvSpPr>
          <p:cNvPr id="21" name="Text Placeholder 7"/>
          <p:cNvSpPr txBox="1">
            <a:spLocks/>
          </p:cNvSpPr>
          <p:nvPr/>
        </p:nvSpPr>
        <p:spPr>
          <a:xfrm>
            <a:off x="13030088" y="4554450"/>
            <a:ext cx="8234126" cy="1632717"/>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a:t>
            </a:r>
          </a:p>
          <a:p>
            <a:endParaRPr lang="en-US" dirty="0">
              <a:latin typeface="Lato "/>
            </a:endParaRPr>
          </a:p>
        </p:txBody>
      </p:sp>
      <p:sp>
        <p:nvSpPr>
          <p:cNvPr id="22" name="Text Placeholder 8"/>
          <p:cNvSpPr txBox="1">
            <a:spLocks/>
          </p:cNvSpPr>
          <p:nvPr/>
        </p:nvSpPr>
        <p:spPr>
          <a:xfrm>
            <a:off x="13125671" y="7585703"/>
            <a:ext cx="8138542" cy="1720569"/>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endParaRPr lang="en-US" dirty="0">
              <a:latin typeface="Lato "/>
            </a:endParaRPr>
          </a:p>
          <a:p>
            <a:endParaRPr lang="en-US" dirty="0">
              <a:latin typeface="Lato "/>
            </a:endParaRPr>
          </a:p>
        </p:txBody>
      </p:sp>
      <p:sp>
        <p:nvSpPr>
          <p:cNvPr id="23" name="Text Placeholder 9"/>
          <p:cNvSpPr txBox="1">
            <a:spLocks/>
          </p:cNvSpPr>
          <p:nvPr/>
        </p:nvSpPr>
        <p:spPr>
          <a:xfrm>
            <a:off x="13125670" y="10609617"/>
            <a:ext cx="8138543" cy="2016646"/>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endParaRPr lang="en-US" dirty="0">
              <a:latin typeface="Lato "/>
            </a:endParaRPr>
          </a:p>
          <a:p>
            <a:endParaRPr lang="en-US" dirty="0">
              <a:latin typeface="Lato "/>
            </a:endParaRPr>
          </a:p>
        </p:txBody>
      </p:sp>
      <p:sp>
        <p:nvSpPr>
          <p:cNvPr id="24" name="Text Placeholder 14"/>
          <p:cNvSpPr txBox="1">
            <a:spLocks/>
          </p:cNvSpPr>
          <p:nvPr/>
        </p:nvSpPr>
        <p:spPr>
          <a:xfrm>
            <a:off x="12178551" y="3930055"/>
            <a:ext cx="851537" cy="1632718"/>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9600" kern="1200">
                <a:solidFill>
                  <a:schemeClr val="bg1"/>
                </a:solidFill>
                <a:latin typeface="Bree Serif" panose="02000503040000020004"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a:latin typeface="Cormorant Garamond" panose="00000500000000000000" pitchFamily="50" charset="0"/>
              </a:rPr>
              <a:t>1</a:t>
            </a:r>
            <a:endParaRPr lang="en-US" b="1" dirty="0">
              <a:latin typeface="Cormorant Garamond" panose="00000500000000000000" pitchFamily="50" charset="0"/>
            </a:endParaRPr>
          </a:p>
        </p:txBody>
      </p:sp>
      <p:sp>
        <p:nvSpPr>
          <p:cNvPr id="25" name="Text Placeholder 15"/>
          <p:cNvSpPr txBox="1">
            <a:spLocks/>
          </p:cNvSpPr>
          <p:nvPr/>
        </p:nvSpPr>
        <p:spPr>
          <a:xfrm>
            <a:off x="12209298" y="6858001"/>
            <a:ext cx="820790" cy="1632718"/>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9600" kern="1200">
                <a:solidFill>
                  <a:schemeClr val="bg1"/>
                </a:solidFill>
                <a:latin typeface="Bree Serif" panose="02000503040000020004"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a:latin typeface="Cormorant Garamond" panose="00000500000000000000" pitchFamily="50" charset="0"/>
              </a:rPr>
              <a:t>2</a:t>
            </a:r>
            <a:endParaRPr lang="en-US" b="1" dirty="0">
              <a:latin typeface="Cormorant Garamond" panose="00000500000000000000" pitchFamily="50" charset="0"/>
            </a:endParaRPr>
          </a:p>
        </p:txBody>
      </p:sp>
      <p:sp>
        <p:nvSpPr>
          <p:cNvPr id="26" name="Text Placeholder 16"/>
          <p:cNvSpPr txBox="1">
            <a:spLocks/>
          </p:cNvSpPr>
          <p:nvPr/>
        </p:nvSpPr>
        <p:spPr>
          <a:xfrm>
            <a:off x="12209298" y="9859313"/>
            <a:ext cx="820790" cy="1632718"/>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9600" kern="1200">
                <a:solidFill>
                  <a:schemeClr val="bg1"/>
                </a:solidFill>
                <a:latin typeface="Bree Serif" panose="02000503040000020004"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dirty="0">
                <a:latin typeface="Cormorant Garamond" panose="00000500000000000000" pitchFamily="50" charset="0"/>
              </a:rPr>
              <a:t>3</a:t>
            </a:r>
          </a:p>
        </p:txBody>
      </p:sp>
      <p:sp>
        <p:nvSpPr>
          <p:cNvPr id="3" name="Picture Placeholder 2">
            <a:extLst>
              <a:ext uri="{FF2B5EF4-FFF2-40B4-BE49-F238E27FC236}">
                <a16:creationId xmlns:a16="http://schemas.microsoft.com/office/drawing/2014/main" id="{8F70F904-3DC4-4DAD-8D70-7360C69FE9DD}"/>
              </a:ext>
            </a:extLst>
          </p:cNvPr>
          <p:cNvSpPr>
            <a:spLocks noGrp="1"/>
          </p:cNvSpPr>
          <p:nvPr>
            <p:ph type="pic" sz="quarter" idx="28"/>
          </p:nvPr>
        </p:nvSpPr>
        <p:spPr/>
      </p:sp>
      <p:sp>
        <p:nvSpPr>
          <p:cNvPr id="6" name="Picture Placeholder 5">
            <a:extLst>
              <a:ext uri="{FF2B5EF4-FFF2-40B4-BE49-F238E27FC236}">
                <a16:creationId xmlns:a16="http://schemas.microsoft.com/office/drawing/2014/main" id="{15A2D9EA-A5CB-4426-A1A5-474F2E5A430C}"/>
              </a:ext>
            </a:extLst>
          </p:cNvPr>
          <p:cNvSpPr>
            <a:spLocks noGrp="1"/>
          </p:cNvSpPr>
          <p:nvPr>
            <p:ph type="pic" sz="quarter" idx="29"/>
          </p:nvPr>
        </p:nvSpPr>
        <p:spPr/>
      </p:sp>
    </p:spTree>
    <p:extLst>
      <p:ext uri="{BB962C8B-B14F-4D97-AF65-F5344CB8AC3E}">
        <p14:creationId xmlns:p14="http://schemas.microsoft.com/office/powerpoint/2010/main" val="13936765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6"/>
          <p:cNvSpPr txBox="1">
            <a:spLocks/>
          </p:cNvSpPr>
          <p:nvPr/>
        </p:nvSpPr>
        <p:spPr>
          <a:xfrm>
            <a:off x="16033698" y="5507320"/>
            <a:ext cx="3672408" cy="2016224"/>
          </a:xfrm>
          <a:prstGeom prst="rect">
            <a:avLst/>
          </a:prstGeom>
        </p:spPr>
        <p:txBody>
          <a:bodyPr/>
          <a:lstStyle>
            <a:lvl1pPr algn="l" defTabSz="1828619" rtl="0" eaLnBrk="1" latinLnBrk="0" hangingPunct="1">
              <a:lnSpc>
                <a:spcPct val="90000"/>
              </a:lnSpc>
              <a:spcBef>
                <a:spcPct val="0"/>
              </a:spcBef>
              <a:buNone/>
              <a:defRPr sz="7200" kern="1200">
                <a:solidFill>
                  <a:srgbClr val="D2C4BB"/>
                </a:solidFill>
                <a:latin typeface="Bree Serif" panose="02000503040000020004" pitchFamily="2" charset="0"/>
                <a:ea typeface="+mj-ea"/>
                <a:cs typeface="+mj-cs"/>
              </a:defRPr>
            </a:lvl1pPr>
          </a:lstStyle>
          <a:p>
            <a:r>
              <a:rPr lang="en-US" b="1" dirty="0">
                <a:solidFill>
                  <a:srgbClr val="79473E"/>
                </a:solidFill>
                <a:latin typeface="Cormorant Garamond" panose="00000500000000000000" pitchFamily="50" charset="0"/>
              </a:rPr>
              <a:t>Our</a:t>
            </a:r>
            <a:br>
              <a:rPr lang="en-US" b="1" dirty="0">
                <a:solidFill>
                  <a:srgbClr val="79473E"/>
                </a:solidFill>
                <a:latin typeface="Cormorant Garamond" panose="00000500000000000000" pitchFamily="50" charset="0"/>
              </a:rPr>
            </a:br>
            <a:r>
              <a:rPr lang="en-US" b="1" dirty="0">
                <a:solidFill>
                  <a:srgbClr val="79473E"/>
                </a:solidFill>
                <a:latin typeface="Cormorant Garamond" panose="00000500000000000000" pitchFamily="50" charset="0"/>
              </a:rPr>
              <a:t>Story.</a:t>
            </a:r>
          </a:p>
        </p:txBody>
      </p:sp>
      <p:sp>
        <p:nvSpPr>
          <p:cNvPr id="9" name="Text Placeholder 7"/>
          <p:cNvSpPr txBox="1">
            <a:spLocks/>
          </p:cNvSpPr>
          <p:nvPr/>
        </p:nvSpPr>
        <p:spPr>
          <a:xfrm>
            <a:off x="16033177" y="7866113"/>
            <a:ext cx="5733306" cy="2232247"/>
          </a:xfrm>
          <a:prstGeom prst="rect">
            <a:avLst/>
          </a:prstGeom>
        </p:spPr>
        <p:txBody>
          <a:bodyPr/>
          <a:lstStyle>
            <a:lvl1pPr marL="0" indent="0" algn="just" defTabSz="1828619" rtl="0" eaLnBrk="1" latinLnBrk="0" hangingPunct="1">
              <a:lnSpc>
                <a:spcPct val="100000"/>
              </a:lnSpc>
              <a:spcBef>
                <a:spcPts val="0"/>
              </a:spcBef>
              <a:buFontTx/>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a:t>
            </a:r>
          </a:p>
          <a:p>
            <a:endParaRPr lang="en-US" dirty="0">
              <a:latin typeface="Lato "/>
            </a:endParaRPr>
          </a:p>
        </p:txBody>
      </p:sp>
      <p:sp>
        <p:nvSpPr>
          <p:cNvPr id="3" name="Picture Placeholder 2">
            <a:extLst>
              <a:ext uri="{FF2B5EF4-FFF2-40B4-BE49-F238E27FC236}">
                <a16:creationId xmlns:a16="http://schemas.microsoft.com/office/drawing/2014/main" id="{FAB8847A-DC65-448E-A6BA-F7016010844F}"/>
              </a:ext>
            </a:extLst>
          </p:cNvPr>
          <p:cNvSpPr>
            <a:spLocks noGrp="1"/>
          </p:cNvSpPr>
          <p:nvPr>
            <p:ph type="pic" sz="quarter" idx="30"/>
          </p:nvPr>
        </p:nvSpPr>
        <p:spPr/>
      </p:sp>
      <p:sp>
        <p:nvSpPr>
          <p:cNvPr id="7" name="Picture Placeholder 6">
            <a:extLst>
              <a:ext uri="{FF2B5EF4-FFF2-40B4-BE49-F238E27FC236}">
                <a16:creationId xmlns:a16="http://schemas.microsoft.com/office/drawing/2014/main" id="{EF881D45-0F48-4C76-8D27-73AA4CBE8ED8}"/>
              </a:ext>
            </a:extLst>
          </p:cNvPr>
          <p:cNvSpPr>
            <a:spLocks noGrp="1"/>
          </p:cNvSpPr>
          <p:nvPr>
            <p:ph type="pic" sz="quarter" idx="29"/>
          </p:nvPr>
        </p:nvSpPr>
        <p:spPr/>
      </p:sp>
    </p:spTree>
    <p:extLst>
      <p:ext uri="{BB962C8B-B14F-4D97-AF65-F5344CB8AC3E}">
        <p14:creationId xmlns:p14="http://schemas.microsoft.com/office/powerpoint/2010/main" val="33875067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rot="5400000">
            <a:off x="6385330" y="5030603"/>
            <a:ext cx="9810751" cy="7560045"/>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26"/>
          <p:cNvSpPr txBox="1">
            <a:spLocks/>
          </p:cNvSpPr>
          <p:nvPr/>
        </p:nvSpPr>
        <p:spPr>
          <a:xfrm>
            <a:off x="8158758" y="9802403"/>
            <a:ext cx="3456384" cy="2600213"/>
          </a:xfrm>
          <a:prstGeom prst="rect">
            <a:avLst/>
          </a:prstGeom>
        </p:spPr>
        <p:txBody>
          <a:bodyPr/>
          <a:lstStyle>
            <a:lvl1pPr marL="0" indent="0" algn="just" defTabSz="1828619" rtl="0" eaLnBrk="1" latinLnBrk="0" hangingPunct="1">
              <a:lnSpc>
                <a:spcPct val="100000"/>
              </a:lnSpc>
              <a:spcBef>
                <a:spcPts val="0"/>
              </a:spcBef>
              <a:buFontTx/>
              <a:buNone/>
              <a:defRPr sz="2000" kern="1200">
                <a:solidFill>
                  <a:schemeClr val="bg1">
                    <a:lumMod val="8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l"/>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endParaRPr lang="en-US" dirty="0">
              <a:latin typeface="Lato "/>
            </a:endParaRPr>
          </a:p>
        </p:txBody>
      </p:sp>
      <p:sp>
        <p:nvSpPr>
          <p:cNvPr id="6" name="Picture Placeholder 5">
            <a:extLst>
              <a:ext uri="{FF2B5EF4-FFF2-40B4-BE49-F238E27FC236}">
                <a16:creationId xmlns:a16="http://schemas.microsoft.com/office/drawing/2014/main" id="{F6DB0E60-295B-4E94-85A9-B26941C301FF}"/>
              </a:ext>
            </a:extLst>
          </p:cNvPr>
          <p:cNvSpPr>
            <a:spLocks noGrp="1"/>
          </p:cNvSpPr>
          <p:nvPr>
            <p:ph type="pic" sz="quarter" idx="29"/>
          </p:nvPr>
        </p:nvSpPr>
        <p:spPr/>
      </p:sp>
      <p:sp>
        <p:nvSpPr>
          <p:cNvPr id="3" name="Picture Placeholder 2">
            <a:extLst>
              <a:ext uri="{FF2B5EF4-FFF2-40B4-BE49-F238E27FC236}">
                <a16:creationId xmlns:a16="http://schemas.microsoft.com/office/drawing/2014/main" id="{9D403812-E5E8-4B28-B24A-D7D38C24904B}"/>
              </a:ext>
            </a:extLst>
          </p:cNvPr>
          <p:cNvSpPr>
            <a:spLocks noGrp="1"/>
          </p:cNvSpPr>
          <p:nvPr>
            <p:ph type="pic" sz="quarter" idx="30"/>
          </p:nvPr>
        </p:nvSpPr>
        <p:spPr/>
      </p:sp>
      <p:sp>
        <p:nvSpPr>
          <p:cNvPr id="8" name="Title 5"/>
          <p:cNvSpPr txBox="1">
            <a:spLocks/>
          </p:cNvSpPr>
          <p:nvPr/>
        </p:nvSpPr>
        <p:spPr>
          <a:xfrm>
            <a:off x="2686869" y="3969334"/>
            <a:ext cx="4104456" cy="3176698"/>
          </a:xfrm>
          <a:prstGeom prst="rect">
            <a:avLst/>
          </a:prstGeom>
        </p:spPr>
        <p:txBody>
          <a:bodyPr/>
          <a:lstStyle>
            <a:lvl1pPr algn="l" defTabSz="1828619" rtl="0" eaLnBrk="1" latinLnBrk="0" hangingPunct="1">
              <a:lnSpc>
                <a:spcPct val="90000"/>
              </a:lnSpc>
              <a:spcBef>
                <a:spcPct val="0"/>
              </a:spcBef>
              <a:buNone/>
              <a:defRPr sz="7200" kern="1200">
                <a:solidFill>
                  <a:srgbClr val="79473E"/>
                </a:solidFill>
                <a:latin typeface="Bree Serif" panose="02000503040000020004" pitchFamily="2" charset="0"/>
                <a:ea typeface="+mj-ea"/>
                <a:cs typeface="+mj-cs"/>
              </a:defRPr>
            </a:lvl1pPr>
          </a:lstStyle>
          <a:p>
            <a:r>
              <a:rPr lang="en-US" b="1" dirty="0">
                <a:latin typeface="Cormorant Garamond" panose="00000500000000000000" pitchFamily="50" charset="0"/>
              </a:rPr>
              <a:t>Go forth and be fabulous</a:t>
            </a:r>
          </a:p>
        </p:txBody>
      </p:sp>
      <p:sp>
        <p:nvSpPr>
          <p:cNvPr id="10" name="Text Placeholder 6"/>
          <p:cNvSpPr txBox="1">
            <a:spLocks/>
          </p:cNvSpPr>
          <p:nvPr/>
        </p:nvSpPr>
        <p:spPr>
          <a:xfrm rot="16200000">
            <a:off x="-247531" y="2230842"/>
            <a:ext cx="2808311" cy="397332"/>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1800" kern="1200">
                <a:solidFill>
                  <a:schemeClr val="tx1">
                    <a:lumMod val="50000"/>
                    <a:lumOff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a:latin typeface="Lato "/>
              </a:rPr>
              <a:t>Power Point Template</a:t>
            </a:r>
          </a:p>
          <a:p>
            <a:endParaRPr lang="en-US">
              <a:latin typeface="Lato "/>
            </a:endParaRPr>
          </a:p>
          <a:p>
            <a:endParaRPr lang="en-US" dirty="0">
              <a:latin typeface="Lato "/>
            </a:endParaRPr>
          </a:p>
        </p:txBody>
      </p:sp>
    </p:spTree>
    <p:extLst>
      <p:ext uri="{BB962C8B-B14F-4D97-AF65-F5344CB8AC3E}">
        <p14:creationId xmlns:p14="http://schemas.microsoft.com/office/powerpoint/2010/main" val="20728666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rot="5400000">
            <a:off x="18559768" y="-1865895"/>
            <a:ext cx="3990588" cy="7654702"/>
          </a:xfrm>
          <a:prstGeom prst="rect">
            <a:avLst/>
          </a:prstGeom>
          <a:solidFill>
            <a:srgbClr val="D2C4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itle 6"/>
          <p:cNvSpPr txBox="1">
            <a:spLocks/>
          </p:cNvSpPr>
          <p:nvPr/>
        </p:nvSpPr>
        <p:spPr>
          <a:xfrm>
            <a:off x="17610934" y="1018376"/>
            <a:ext cx="5374420" cy="1985821"/>
          </a:xfrm>
          <a:prstGeom prst="rect">
            <a:avLst/>
          </a:prstGeom>
        </p:spPr>
        <p:txBody>
          <a:bodyPr/>
          <a:lstStyle>
            <a:lvl1pPr algn="l" defTabSz="1828619" rtl="0" eaLnBrk="1" latinLnBrk="0" hangingPunct="1">
              <a:lnSpc>
                <a:spcPct val="90000"/>
              </a:lnSpc>
              <a:spcBef>
                <a:spcPct val="0"/>
              </a:spcBef>
              <a:buNone/>
              <a:defRPr sz="7200" kern="1200">
                <a:solidFill>
                  <a:srgbClr val="012438"/>
                </a:solidFill>
                <a:latin typeface="Bree Serif" panose="02000503040000020004" pitchFamily="2" charset="0"/>
                <a:ea typeface="+mj-ea"/>
                <a:cs typeface="+mj-cs"/>
              </a:defRPr>
            </a:lvl1pPr>
          </a:lstStyle>
          <a:p>
            <a:r>
              <a:rPr lang="en-US" b="1" dirty="0">
                <a:latin typeface="Cormorant Garamond" panose="00000500000000000000" pitchFamily="50" charset="0"/>
              </a:rPr>
              <a:t>Our</a:t>
            </a:r>
            <a:br>
              <a:rPr lang="en-US" b="1" dirty="0">
                <a:latin typeface="Cormorant Garamond" panose="00000500000000000000" pitchFamily="50" charset="0"/>
              </a:rPr>
            </a:br>
            <a:r>
              <a:rPr lang="en-US" b="1" dirty="0">
                <a:latin typeface="Cormorant Garamond" panose="00000500000000000000" pitchFamily="50" charset="0"/>
              </a:rPr>
              <a:t>Team.</a:t>
            </a:r>
          </a:p>
        </p:txBody>
      </p:sp>
      <p:sp>
        <p:nvSpPr>
          <p:cNvPr id="25" name="Text Placeholder 7"/>
          <p:cNvSpPr txBox="1">
            <a:spLocks/>
          </p:cNvSpPr>
          <p:nvPr/>
        </p:nvSpPr>
        <p:spPr>
          <a:xfrm>
            <a:off x="13358652" y="5860695"/>
            <a:ext cx="3439806" cy="421241"/>
          </a:xfrm>
          <a:prstGeom prst="rect">
            <a:avLst/>
          </a:prstGeom>
        </p:spPr>
        <p:txBody>
          <a:bodyPr/>
          <a:lstStyle>
            <a:lvl1pPr marL="0" indent="0" algn="just" defTabSz="1828619" rtl="0" eaLnBrk="1" latinLnBrk="0" hangingPunct="1">
              <a:lnSpc>
                <a:spcPct val="100000"/>
              </a:lnSpc>
              <a:spcBef>
                <a:spcPts val="0"/>
              </a:spcBef>
              <a:buFontTx/>
              <a:buNone/>
              <a:defRPr sz="2000" kern="1200">
                <a:solidFill>
                  <a:schemeClr val="bg2">
                    <a:lumMod val="50000"/>
                  </a:schemeClr>
                </a:solidFill>
                <a:latin typeface="Bree Serif" panose="02000503040000020004"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Cormorant Garamond" panose="00000500000000000000" pitchFamily="50" charset="0"/>
              </a:rPr>
              <a:t>Art </a:t>
            </a:r>
            <a:r>
              <a:rPr lang="en-US" dirty="0" err="1">
                <a:latin typeface="Cormorant Garamond" panose="00000500000000000000" pitchFamily="50" charset="0"/>
              </a:rPr>
              <a:t>Derector</a:t>
            </a:r>
            <a:endParaRPr lang="en-US" dirty="0">
              <a:latin typeface="Cormorant Garamond" panose="00000500000000000000" pitchFamily="50" charset="0"/>
            </a:endParaRPr>
          </a:p>
        </p:txBody>
      </p:sp>
      <p:sp>
        <p:nvSpPr>
          <p:cNvPr id="26" name="Text Placeholder 11"/>
          <p:cNvSpPr txBox="1">
            <a:spLocks/>
          </p:cNvSpPr>
          <p:nvPr/>
        </p:nvSpPr>
        <p:spPr>
          <a:xfrm>
            <a:off x="12674661" y="5314363"/>
            <a:ext cx="4140374" cy="546332"/>
          </a:xfrm>
          <a:prstGeom prst="rect">
            <a:avLst/>
          </a:prstGeom>
        </p:spPr>
        <p:txBody>
          <a:bodyPr/>
          <a:lstStyle>
            <a:lvl1pPr marL="0" indent="0" algn="l" defTabSz="1828619" rtl="0" eaLnBrk="1" latinLnBrk="0" hangingPunct="1">
              <a:lnSpc>
                <a:spcPct val="90000"/>
              </a:lnSpc>
              <a:spcBef>
                <a:spcPts val="2000"/>
              </a:spcBef>
              <a:buFontTx/>
              <a:buNone/>
              <a:defRPr sz="2800" kern="1200">
                <a:solidFill>
                  <a:srgbClr val="01243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id-ID" b="1" dirty="0">
                <a:latin typeface="Cormorant Garamond" panose="00000500000000000000" pitchFamily="50" charset="0"/>
              </a:rPr>
              <a:t>Starla Jason</a:t>
            </a:r>
            <a:endParaRPr lang="en-US" b="1" dirty="0">
              <a:latin typeface="Cormorant Garamond" panose="00000500000000000000" pitchFamily="50" charset="0"/>
            </a:endParaRPr>
          </a:p>
        </p:txBody>
      </p:sp>
      <p:sp>
        <p:nvSpPr>
          <p:cNvPr id="27" name="Text Placeholder 12"/>
          <p:cNvSpPr txBox="1">
            <a:spLocks/>
          </p:cNvSpPr>
          <p:nvPr/>
        </p:nvSpPr>
        <p:spPr>
          <a:xfrm>
            <a:off x="18039171" y="8640505"/>
            <a:ext cx="3498024" cy="427566"/>
          </a:xfrm>
          <a:prstGeom prst="rect">
            <a:avLst/>
          </a:prstGeom>
        </p:spPr>
        <p:txBody>
          <a:bodyPr/>
          <a:lstStyle>
            <a:lvl1pPr marL="0" indent="0" algn="just" defTabSz="1828619" rtl="0" eaLnBrk="1" latinLnBrk="0" hangingPunct="1">
              <a:lnSpc>
                <a:spcPct val="100000"/>
              </a:lnSpc>
              <a:spcBef>
                <a:spcPts val="0"/>
              </a:spcBef>
              <a:buFontTx/>
              <a:buNone/>
              <a:defRPr sz="2000" kern="1200">
                <a:solidFill>
                  <a:schemeClr val="bg2">
                    <a:lumMod val="50000"/>
                  </a:schemeClr>
                </a:solidFill>
                <a:latin typeface="Bree Serif" panose="02000503040000020004"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Cormorant Garamond" panose="00000500000000000000" pitchFamily="50" charset="0"/>
              </a:rPr>
              <a:t>Graphic Designer</a:t>
            </a:r>
          </a:p>
        </p:txBody>
      </p:sp>
      <p:sp>
        <p:nvSpPr>
          <p:cNvPr id="28" name="Text Placeholder 13"/>
          <p:cNvSpPr txBox="1">
            <a:spLocks/>
          </p:cNvSpPr>
          <p:nvPr/>
        </p:nvSpPr>
        <p:spPr>
          <a:xfrm>
            <a:off x="17289368" y="8071433"/>
            <a:ext cx="4228565" cy="546332"/>
          </a:xfrm>
          <a:prstGeom prst="rect">
            <a:avLst/>
          </a:prstGeom>
        </p:spPr>
        <p:txBody>
          <a:bodyPr/>
          <a:lstStyle>
            <a:lvl1pPr marL="0" indent="0" algn="l" defTabSz="1828619" rtl="0" eaLnBrk="1" latinLnBrk="0" hangingPunct="1">
              <a:lnSpc>
                <a:spcPct val="90000"/>
              </a:lnSpc>
              <a:spcBef>
                <a:spcPts val="2000"/>
              </a:spcBef>
              <a:buFontTx/>
              <a:buNone/>
              <a:defRPr sz="2800" kern="1200">
                <a:solidFill>
                  <a:srgbClr val="01243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id-ID" b="1" dirty="0">
                <a:latin typeface="Cormorant Garamond" panose="00000500000000000000" pitchFamily="50" charset="0"/>
              </a:rPr>
              <a:t>Mardiana</a:t>
            </a:r>
            <a:endParaRPr lang="en-US" b="1" dirty="0">
              <a:latin typeface="Cormorant Garamond" panose="00000500000000000000" pitchFamily="50" charset="0"/>
            </a:endParaRPr>
          </a:p>
        </p:txBody>
      </p:sp>
      <p:sp>
        <p:nvSpPr>
          <p:cNvPr id="29" name="Text Placeholder 14"/>
          <p:cNvSpPr txBox="1">
            <a:spLocks/>
          </p:cNvSpPr>
          <p:nvPr/>
        </p:nvSpPr>
        <p:spPr>
          <a:xfrm>
            <a:off x="8750139" y="3044095"/>
            <a:ext cx="3440422" cy="429529"/>
          </a:xfrm>
          <a:prstGeom prst="rect">
            <a:avLst/>
          </a:prstGeom>
        </p:spPr>
        <p:txBody>
          <a:bodyPr/>
          <a:lstStyle>
            <a:lvl1pPr marL="0" indent="0" algn="just" defTabSz="1828619" rtl="0" eaLnBrk="1" latinLnBrk="0" hangingPunct="1">
              <a:lnSpc>
                <a:spcPct val="100000"/>
              </a:lnSpc>
              <a:spcBef>
                <a:spcPts val="0"/>
              </a:spcBef>
              <a:buFontTx/>
              <a:buNone/>
              <a:defRPr sz="2000" kern="1200">
                <a:solidFill>
                  <a:schemeClr val="bg2">
                    <a:lumMod val="50000"/>
                  </a:schemeClr>
                </a:solidFill>
                <a:latin typeface="Bree Serif" panose="02000503040000020004"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Cormorant Garamond" panose="00000500000000000000" pitchFamily="50" charset="0"/>
              </a:rPr>
              <a:t>Chief Executive Officer</a:t>
            </a:r>
          </a:p>
        </p:txBody>
      </p:sp>
      <p:sp>
        <p:nvSpPr>
          <p:cNvPr id="30" name="Text Placeholder 15"/>
          <p:cNvSpPr txBox="1">
            <a:spLocks/>
          </p:cNvSpPr>
          <p:nvPr/>
        </p:nvSpPr>
        <p:spPr>
          <a:xfrm>
            <a:off x="7942734" y="2451247"/>
            <a:ext cx="4228565" cy="546332"/>
          </a:xfrm>
          <a:prstGeom prst="rect">
            <a:avLst/>
          </a:prstGeom>
        </p:spPr>
        <p:txBody>
          <a:bodyPr/>
          <a:lstStyle>
            <a:lvl1pPr marL="0" indent="0" algn="l" defTabSz="1828619" rtl="0" eaLnBrk="1" latinLnBrk="0" hangingPunct="1">
              <a:lnSpc>
                <a:spcPct val="90000"/>
              </a:lnSpc>
              <a:spcBef>
                <a:spcPts val="2000"/>
              </a:spcBef>
              <a:buFontTx/>
              <a:buNone/>
              <a:defRPr sz="2800" kern="1200">
                <a:solidFill>
                  <a:srgbClr val="01243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id-ID" b="1" dirty="0">
                <a:latin typeface="Cormorant Garamond" panose="00000500000000000000" pitchFamily="50" charset="0"/>
              </a:rPr>
              <a:t>Loris Maria</a:t>
            </a:r>
            <a:endParaRPr lang="en-US" b="1" dirty="0">
              <a:latin typeface="Cormorant Garamond" panose="00000500000000000000" pitchFamily="50" charset="0"/>
            </a:endParaRPr>
          </a:p>
        </p:txBody>
      </p:sp>
      <p:sp>
        <p:nvSpPr>
          <p:cNvPr id="31" name="Text Placeholder 19"/>
          <p:cNvSpPr txBox="1">
            <a:spLocks/>
          </p:cNvSpPr>
          <p:nvPr/>
        </p:nvSpPr>
        <p:spPr>
          <a:xfrm>
            <a:off x="8748892" y="3473624"/>
            <a:ext cx="3440422" cy="1076662"/>
          </a:xfrm>
          <a:prstGeom prst="rect">
            <a:avLst/>
          </a:prstGeom>
        </p:spPr>
        <p:txBody>
          <a:bodyPr/>
          <a:lstStyle>
            <a:lvl1pPr marL="0" indent="0" algn="l" defTabSz="1828619" rtl="0" eaLnBrk="1" latinLnBrk="0" hangingPunct="1">
              <a:lnSpc>
                <a:spcPct val="100000"/>
              </a:lnSpc>
              <a:spcBef>
                <a:spcPts val="0"/>
              </a:spcBef>
              <a:buFontTx/>
              <a:buNone/>
              <a:defRPr sz="2000" kern="1200">
                <a:solidFill>
                  <a:schemeClr val="bg1">
                    <a:lumMod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a:t>
            </a:r>
          </a:p>
        </p:txBody>
      </p:sp>
      <p:sp>
        <p:nvSpPr>
          <p:cNvPr id="32" name="Text Placeholder 20"/>
          <p:cNvSpPr txBox="1">
            <a:spLocks/>
          </p:cNvSpPr>
          <p:nvPr/>
        </p:nvSpPr>
        <p:spPr>
          <a:xfrm>
            <a:off x="13358035" y="6281936"/>
            <a:ext cx="3440422" cy="1076662"/>
          </a:xfrm>
          <a:prstGeom prst="rect">
            <a:avLst/>
          </a:prstGeom>
        </p:spPr>
        <p:txBody>
          <a:bodyPr/>
          <a:lstStyle>
            <a:lvl1pPr marL="0" indent="0" algn="l" defTabSz="1828619" rtl="0" eaLnBrk="1" latinLnBrk="0" hangingPunct="1">
              <a:lnSpc>
                <a:spcPct val="100000"/>
              </a:lnSpc>
              <a:spcBef>
                <a:spcPts val="0"/>
              </a:spcBef>
              <a:buFontTx/>
              <a:buNone/>
              <a:defRPr sz="2000" kern="1200">
                <a:solidFill>
                  <a:schemeClr val="bg1">
                    <a:lumMod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a:t>
            </a:r>
          </a:p>
          <a:p>
            <a:endParaRPr lang="en-US" dirty="0">
              <a:latin typeface="Lato "/>
            </a:endParaRPr>
          </a:p>
        </p:txBody>
      </p:sp>
      <p:sp>
        <p:nvSpPr>
          <p:cNvPr id="33" name="Text Placeholder 21"/>
          <p:cNvSpPr txBox="1">
            <a:spLocks/>
          </p:cNvSpPr>
          <p:nvPr/>
        </p:nvSpPr>
        <p:spPr>
          <a:xfrm>
            <a:off x="18077511" y="9090811"/>
            <a:ext cx="3440422" cy="1076662"/>
          </a:xfrm>
          <a:prstGeom prst="rect">
            <a:avLst/>
          </a:prstGeom>
        </p:spPr>
        <p:txBody>
          <a:bodyPr/>
          <a:lstStyle>
            <a:lvl1pPr marL="0" indent="0" algn="l" defTabSz="1828619" rtl="0" eaLnBrk="1" latinLnBrk="0" hangingPunct="1">
              <a:lnSpc>
                <a:spcPct val="100000"/>
              </a:lnSpc>
              <a:spcBef>
                <a:spcPts val="0"/>
              </a:spcBef>
              <a:buFontTx/>
              <a:buNone/>
              <a:defRPr sz="2000" kern="1200">
                <a:solidFill>
                  <a:schemeClr val="bg1">
                    <a:lumMod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a:t>
            </a:r>
          </a:p>
          <a:p>
            <a:endParaRPr lang="en-US" dirty="0">
              <a:latin typeface="Lato "/>
            </a:endParaRPr>
          </a:p>
        </p:txBody>
      </p:sp>
      <p:sp>
        <p:nvSpPr>
          <p:cNvPr id="3" name="Picture Placeholder 2">
            <a:extLst>
              <a:ext uri="{FF2B5EF4-FFF2-40B4-BE49-F238E27FC236}">
                <a16:creationId xmlns:a16="http://schemas.microsoft.com/office/drawing/2014/main" id="{58893021-B56F-43C9-8767-088BE97F29F2}"/>
              </a:ext>
            </a:extLst>
          </p:cNvPr>
          <p:cNvSpPr>
            <a:spLocks noGrp="1"/>
          </p:cNvSpPr>
          <p:nvPr>
            <p:ph type="pic" sz="quarter" idx="31"/>
          </p:nvPr>
        </p:nvSpPr>
        <p:spPr/>
      </p:sp>
      <p:sp>
        <p:nvSpPr>
          <p:cNvPr id="5" name="Picture Placeholder 4">
            <a:extLst>
              <a:ext uri="{FF2B5EF4-FFF2-40B4-BE49-F238E27FC236}">
                <a16:creationId xmlns:a16="http://schemas.microsoft.com/office/drawing/2014/main" id="{86E36665-8F86-43C8-B7CA-75175DAE7A07}"/>
              </a:ext>
            </a:extLst>
          </p:cNvPr>
          <p:cNvSpPr>
            <a:spLocks noGrp="1"/>
          </p:cNvSpPr>
          <p:nvPr>
            <p:ph type="pic" sz="quarter" idx="30"/>
          </p:nvPr>
        </p:nvSpPr>
        <p:spPr/>
      </p:sp>
      <p:sp>
        <p:nvSpPr>
          <p:cNvPr id="7" name="Picture Placeholder 6">
            <a:extLst>
              <a:ext uri="{FF2B5EF4-FFF2-40B4-BE49-F238E27FC236}">
                <a16:creationId xmlns:a16="http://schemas.microsoft.com/office/drawing/2014/main" id="{0F017514-36CA-4FB7-80F1-E4DD3092B385}"/>
              </a:ext>
            </a:extLst>
          </p:cNvPr>
          <p:cNvSpPr>
            <a:spLocks noGrp="1"/>
          </p:cNvSpPr>
          <p:nvPr>
            <p:ph type="pic" sz="quarter" idx="32"/>
          </p:nvPr>
        </p:nvSpPr>
        <p:spPr/>
      </p:sp>
    </p:spTree>
    <p:extLst>
      <p:ext uri="{BB962C8B-B14F-4D97-AF65-F5344CB8AC3E}">
        <p14:creationId xmlns:p14="http://schemas.microsoft.com/office/powerpoint/2010/main" val="11272201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rot="5400000">
            <a:off x="9771082" y="2580958"/>
            <a:ext cx="2520702" cy="5169286"/>
          </a:xfrm>
          <a:prstGeom prst="rect">
            <a:avLst/>
          </a:prstGeom>
          <a:solidFill>
            <a:srgbClr val="0124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4"/>
          <p:cNvSpPr txBox="1">
            <a:spLocks/>
          </p:cNvSpPr>
          <p:nvPr/>
        </p:nvSpPr>
        <p:spPr>
          <a:xfrm>
            <a:off x="13616077" y="1601416"/>
            <a:ext cx="6063962" cy="2303835"/>
          </a:xfrm>
          <a:prstGeom prst="rect">
            <a:avLst/>
          </a:prstGeom>
        </p:spPr>
        <p:txBody>
          <a:bodyPr/>
          <a:lstStyle>
            <a:lvl1pPr algn="l" defTabSz="1828619" rtl="0" eaLnBrk="1" latinLnBrk="0" hangingPunct="1">
              <a:lnSpc>
                <a:spcPct val="90000"/>
              </a:lnSpc>
              <a:spcBef>
                <a:spcPct val="0"/>
              </a:spcBef>
              <a:buNone/>
              <a:defRPr sz="7200" kern="1200">
                <a:solidFill>
                  <a:srgbClr val="012438"/>
                </a:solidFill>
                <a:latin typeface="Bree Serif" panose="02000503040000020004" pitchFamily="2" charset="0"/>
                <a:ea typeface="+mj-ea"/>
                <a:cs typeface="+mj-cs"/>
              </a:defRPr>
            </a:lvl1pPr>
          </a:lstStyle>
          <a:p>
            <a:r>
              <a:rPr lang="en-US" b="1" dirty="0">
                <a:latin typeface="Cormorant Garamond" panose="00000500000000000000" pitchFamily="50" charset="0"/>
              </a:rPr>
              <a:t>About The </a:t>
            </a:r>
            <a:br>
              <a:rPr lang="en-US" b="1" dirty="0">
                <a:latin typeface="Cormorant Garamond" panose="00000500000000000000" pitchFamily="50" charset="0"/>
              </a:rPr>
            </a:br>
            <a:r>
              <a:rPr lang="en-US" b="1" dirty="0">
                <a:latin typeface="Cormorant Garamond" panose="00000500000000000000" pitchFamily="50" charset="0"/>
              </a:rPr>
              <a:t>Skilled Team</a:t>
            </a:r>
          </a:p>
        </p:txBody>
      </p:sp>
      <p:sp>
        <p:nvSpPr>
          <p:cNvPr id="9" name="Text Placeholder 15"/>
          <p:cNvSpPr txBox="1">
            <a:spLocks/>
          </p:cNvSpPr>
          <p:nvPr/>
        </p:nvSpPr>
        <p:spPr>
          <a:xfrm>
            <a:off x="2902174" y="8730209"/>
            <a:ext cx="7416824" cy="3096343"/>
          </a:xfrm>
          <a:prstGeom prst="rect">
            <a:avLst/>
          </a:prstGeom>
        </p:spPr>
        <p:txBody>
          <a:bodyPr/>
          <a:lstStyle>
            <a:lvl1pPr marL="0" indent="0" algn="just" defTabSz="1828619" rtl="0" eaLnBrk="1" latinLnBrk="0" hangingPunct="1">
              <a:lnSpc>
                <a:spcPct val="100000"/>
              </a:lnSpc>
              <a:spcBef>
                <a:spcPts val="0"/>
              </a:spcBef>
              <a:buFontTx/>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a:t>
            </a:r>
          </a:p>
          <a:p>
            <a:endParaRPr lang="en-US" dirty="0">
              <a:latin typeface="Lato "/>
            </a:endParaRPr>
          </a:p>
          <a:p>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a:t>
            </a:r>
          </a:p>
          <a:p>
            <a:endParaRPr lang="en-US" dirty="0">
              <a:latin typeface="Lato "/>
            </a:endParaRPr>
          </a:p>
        </p:txBody>
      </p:sp>
      <p:sp>
        <p:nvSpPr>
          <p:cNvPr id="10" name="Text Placeholder 16"/>
          <p:cNvSpPr txBox="1">
            <a:spLocks/>
          </p:cNvSpPr>
          <p:nvPr/>
        </p:nvSpPr>
        <p:spPr>
          <a:xfrm>
            <a:off x="2894010" y="7579239"/>
            <a:ext cx="5394355" cy="786281"/>
          </a:xfrm>
          <a:prstGeom prst="rect">
            <a:avLst/>
          </a:prstGeom>
        </p:spPr>
        <p:txBody>
          <a:bodyPr/>
          <a:lstStyle>
            <a:lvl1pPr marL="0" indent="0" algn="r" defTabSz="1828619" rtl="0" eaLnBrk="1" latinLnBrk="0" hangingPunct="1">
              <a:lnSpc>
                <a:spcPct val="90000"/>
              </a:lnSpc>
              <a:spcBef>
                <a:spcPts val="2000"/>
              </a:spcBef>
              <a:buFontTx/>
              <a:buNone/>
              <a:defRPr sz="4000" kern="1200">
                <a:solidFill>
                  <a:srgbClr val="01243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Cormorant Garamond" panose="00000500000000000000" pitchFamily="50" charset="0"/>
              </a:rPr>
              <a:t>Chief Executive Officer</a:t>
            </a:r>
          </a:p>
        </p:txBody>
      </p:sp>
      <p:sp>
        <p:nvSpPr>
          <p:cNvPr id="11" name="Text Placeholder 19"/>
          <p:cNvSpPr txBox="1">
            <a:spLocks/>
          </p:cNvSpPr>
          <p:nvPr/>
        </p:nvSpPr>
        <p:spPr>
          <a:xfrm>
            <a:off x="9247018" y="4781025"/>
            <a:ext cx="4305190" cy="769152"/>
          </a:xfrm>
          <a:prstGeom prst="rect">
            <a:avLst/>
          </a:prstGeom>
        </p:spPr>
        <p:txBody>
          <a:bodyPr/>
          <a:lstStyle>
            <a:lvl1pPr marL="0" indent="0" algn="l" defTabSz="1828619" rtl="0" eaLnBrk="1" latinLnBrk="0" hangingPunct="1">
              <a:lnSpc>
                <a:spcPct val="90000"/>
              </a:lnSpc>
              <a:spcBef>
                <a:spcPts val="2000"/>
              </a:spcBef>
              <a:buFontTx/>
              <a:buNone/>
              <a:defRPr sz="4000" kern="1200">
                <a:solidFill>
                  <a:schemeClr val="bg1"/>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id-ID" sz="5400" b="1" dirty="0">
                <a:latin typeface="Cormorant Garamond" panose="00000500000000000000" pitchFamily="50" charset="0"/>
              </a:rPr>
              <a:t>Loris Maria</a:t>
            </a:r>
            <a:endParaRPr lang="en-US" sz="5400" b="1" dirty="0">
              <a:latin typeface="Cormorant Garamond" panose="00000500000000000000" pitchFamily="50" charset="0"/>
            </a:endParaRPr>
          </a:p>
        </p:txBody>
      </p:sp>
      <p:sp>
        <p:nvSpPr>
          <p:cNvPr id="3" name="Picture Placeholder 2">
            <a:extLst>
              <a:ext uri="{FF2B5EF4-FFF2-40B4-BE49-F238E27FC236}">
                <a16:creationId xmlns:a16="http://schemas.microsoft.com/office/drawing/2014/main" id="{79FA555F-E1C1-4825-B420-E19B08D5CA55}"/>
              </a:ext>
            </a:extLst>
          </p:cNvPr>
          <p:cNvSpPr>
            <a:spLocks noGrp="1"/>
          </p:cNvSpPr>
          <p:nvPr>
            <p:ph type="pic" sz="quarter" idx="32"/>
          </p:nvPr>
        </p:nvSpPr>
        <p:spPr/>
      </p:sp>
    </p:spTree>
    <p:extLst>
      <p:ext uri="{BB962C8B-B14F-4D97-AF65-F5344CB8AC3E}">
        <p14:creationId xmlns:p14="http://schemas.microsoft.com/office/powerpoint/2010/main" val="14640982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rot="5400000">
            <a:off x="10966582" y="-8621843"/>
            <a:ext cx="2449248" cy="21601113"/>
          </a:xfrm>
          <a:prstGeom prst="rect">
            <a:avLst/>
          </a:prstGeom>
          <a:solidFill>
            <a:srgbClr val="D2C4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21"/>
          <p:cNvSpPr txBox="1">
            <a:spLocks/>
          </p:cNvSpPr>
          <p:nvPr/>
        </p:nvSpPr>
        <p:spPr>
          <a:xfrm>
            <a:off x="2984239" y="1397080"/>
            <a:ext cx="3384376" cy="1729913"/>
          </a:xfrm>
          <a:prstGeom prst="rect">
            <a:avLst/>
          </a:prstGeom>
        </p:spPr>
        <p:txBody>
          <a:bodyPr/>
          <a:lstStyle>
            <a:lvl1pPr algn="l" defTabSz="1828619" rtl="0" eaLnBrk="1" latinLnBrk="0" hangingPunct="1">
              <a:lnSpc>
                <a:spcPct val="90000"/>
              </a:lnSpc>
              <a:spcBef>
                <a:spcPct val="0"/>
              </a:spcBef>
              <a:buNone/>
              <a:defRPr sz="6000" kern="1200">
                <a:solidFill>
                  <a:srgbClr val="012438"/>
                </a:solidFill>
                <a:latin typeface="Bree Serif" panose="02000503040000020004" pitchFamily="2" charset="0"/>
                <a:ea typeface="+mj-ea"/>
                <a:cs typeface="+mj-cs"/>
              </a:defRPr>
            </a:lvl1pPr>
          </a:lstStyle>
          <a:p>
            <a:r>
              <a:rPr lang="en-US" b="1" dirty="0">
                <a:latin typeface="Cormorant Garamond" panose="00000500000000000000" pitchFamily="50" charset="0"/>
              </a:rPr>
              <a:t>Graphic Designer</a:t>
            </a:r>
            <a:br>
              <a:rPr lang="en-US" b="1" dirty="0">
                <a:latin typeface="Cormorant Garamond" panose="00000500000000000000" pitchFamily="50" charset="0"/>
              </a:rPr>
            </a:br>
            <a:endParaRPr lang="en-US" b="1" dirty="0">
              <a:latin typeface="Cormorant Garamond" panose="00000500000000000000" pitchFamily="50" charset="0"/>
            </a:endParaRPr>
          </a:p>
        </p:txBody>
      </p:sp>
      <p:sp>
        <p:nvSpPr>
          <p:cNvPr id="12" name="Text Placeholder 22"/>
          <p:cNvSpPr txBox="1">
            <a:spLocks/>
          </p:cNvSpPr>
          <p:nvPr/>
        </p:nvSpPr>
        <p:spPr>
          <a:xfrm>
            <a:off x="2973538" y="10746432"/>
            <a:ext cx="8585114" cy="1726606"/>
          </a:xfrm>
          <a:prstGeom prst="rect">
            <a:avLst/>
          </a:prstGeom>
        </p:spPr>
        <p:txBody>
          <a:bodyPr/>
          <a:lstStyle>
            <a:lvl1pPr marL="0" indent="0" algn="ctr" defTabSz="1828619" rtl="0" eaLnBrk="1" latinLnBrk="0" hangingPunct="1">
              <a:lnSpc>
                <a:spcPct val="100000"/>
              </a:lnSpc>
              <a:spcBef>
                <a:spcPts val="0"/>
              </a:spcBef>
              <a:buFontTx/>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a:t>
            </a:r>
          </a:p>
          <a:p>
            <a:endParaRPr lang="en-US" dirty="0">
              <a:latin typeface="Lato "/>
            </a:endParaRPr>
          </a:p>
        </p:txBody>
      </p:sp>
      <p:sp>
        <p:nvSpPr>
          <p:cNvPr id="13" name="Text Placeholder 23"/>
          <p:cNvSpPr txBox="1">
            <a:spLocks/>
          </p:cNvSpPr>
          <p:nvPr/>
        </p:nvSpPr>
        <p:spPr>
          <a:xfrm>
            <a:off x="4101339" y="10026352"/>
            <a:ext cx="6244068" cy="661349"/>
          </a:xfrm>
          <a:prstGeom prst="rect">
            <a:avLst/>
          </a:prstGeom>
        </p:spPr>
        <p:txBody>
          <a:bodyPr/>
          <a:lstStyle>
            <a:lvl1pPr marL="0" indent="0" algn="ctr" defTabSz="1828619" rtl="0" eaLnBrk="1" latinLnBrk="0" hangingPunct="1">
              <a:lnSpc>
                <a:spcPct val="90000"/>
              </a:lnSpc>
              <a:spcBef>
                <a:spcPts val="2000"/>
              </a:spcBef>
              <a:buFontTx/>
              <a:buNone/>
              <a:defRPr sz="3200" kern="1200">
                <a:solidFill>
                  <a:srgbClr val="01243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id-ID" b="1" dirty="0">
                <a:latin typeface="Cormorant Garamond" panose="00000500000000000000" pitchFamily="50" charset="0"/>
              </a:rPr>
              <a:t>Mardiana</a:t>
            </a:r>
            <a:endParaRPr lang="en-US" b="1" dirty="0">
              <a:latin typeface="Cormorant Garamond" panose="00000500000000000000" pitchFamily="50" charset="0"/>
            </a:endParaRPr>
          </a:p>
        </p:txBody>
      </p:sp>
      <p:sp>
        <p:nvSpPr>
          <p:cNvPr id="14" name="Text Placeholder 26"/>
          <p:cNvSpPr txBox="1">
            <a:spLocks/>
          </p:cNvSpPr>
          <p:nvPr/>
        </p:nvSpPr>
        <p:spPr>
          <a:xfrm>
            <a:off x="12834392" y="10746432"/>
            <a:ext cx="8585114" cy="1726606"/>
          </a:xfrm>
          <a:prstGeom prst="rect">
            <a:avLst/>
          </a:prstGeom>
        </p:spPr>
        <p:txBody>
          <a:bodyPr/>
          <a:lstStyle>
            <a:lvl1pPr marL="0" indent="0" algn="ctr" defTabSz="1828619" rtl="0" eaLnBrk="1" latinLnBrk="0" hangingPunct="1">
              <a:lnSpc>
                <a:spcPct val="100000"/>
              </a:lnSpc>
              <a:spcBef>
                <a:spcPts val="0"/>
              </a:spcBef>
              <a:buFontTx/>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a:latin typeface="Lato "/>
              </a:rPr>
              <a:t>nonummy nibh euismod tincidunt ut laoreet dolore magna aliquam erat volutpat. Lorem ipsum dolor sit amet, consectetuer adipiscing elit, sed diam nonummy nibh euismod tincidunut laoreet Lorem ipsum</a:t>
            </a:r>
            <a:endParaRPr lang="en-US" dirty="0">
              <a:latin typeface="Lato "/>
            </a:endParaRPr>
          </a:p>
        </p:txBody>
      </p:sp>
      <p:sp>
        <p:nvSpPr>
          <p:cNvPr id="15" name="Text Placeholder 27"/>
          <p:cNvSpPr txBox="1">
            <a:spLocks/>
          </p:cNvSpPr>
          <p:nvPr/>
        </p:nvSpPr>
        <p:spPr>
          <a:xfrm>
            <a:off x="13962193" y="10022187"/>
            <a:ext cx="6244068" cy="661349"/>
          </a:xfrm>
          <a:prstGeom prst="rect">
            <a:avLst/>
          </a:prstGeom>
        </p:spPr>
        <p:txBody>
          <a:bodyPr/>
          <a:lstStyle>
            <a:lvl1pPr marL="0" indent="0" algn="ctr" defTabSz="1828619" rtl="0" eaLnBrk="1" latinLnBrk="0" hangingPunct="1">
              <a:lnSpc>
                <a:spcPct val="90000"/>
              </a:lnSpc>
              <a:spcBef>
                <a:spcPts val="2000"/>
              </a:spcBef>
              <a:buFontTx/>
              <a:buNone/>
              <a:defRPr sz="3200" kern="1200">
                <a:solidFill>
                  <a:srgbClr val="01243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id-ID" b="1" dirty="0">
                <a:latin typeface="Cormorant Garamond" panose="00000500000000000000" pitchFamily="50" charset="0"/>
              </a:rPr>
              <a:t>Starla Jason</a:t>
            </a:r>
            <a:endParaRPr lang="en-US" b="1" dirty="0">
              <a:latin typeface="Cormorant Garamond" panose="00000500000000000000" pitchFamily="50" charset="0"/>
            </a:endParaRPr>
          </a:p>
        </p:txBody>
      </p:sp>
      <p:sp>
        <p:nvSpPr>
          <p:cNvPr id="16" name="Text Placeholder 28"/>
          <p:cNvSpPr txBox="1">
            <a:spLocks/>
          </p:cNvSpPr>
          <p:nvPr/>
        </p:nvSpPr>
        <p:spPr>
          <a:xfrm>
            <a:off x="12952072" y="1463776"/>
            <a:ext cx="3456234" cy="1663217"/>
          </a:xfrm>
          <a:prstGeom prst="rect">
            <a:avLst/>
          </a:prstGeom>
        </p:spPr>
        <p:txBody>
          <a:bodyPr/>
          <a:lstStyle>
            <a:lvl1pPr marL="0" indent="0" algn="l" defTabSz="1828619" rtl="0" eaLnBrk="1" latinLnBrk="0" hangingPunct="1">
              <a:lnSpc>
                <a:spcPct val="90000"/>
              </a:lnSpc>
              <a:spcBef>
                <a:spcPts val="2000"/>
              </a:spcBef>
              <a:buFontTx/>
              <a:buNone/>
              <a:defRPr sz="6000" kern="1200">
                <a:solidFill>
                  <a:srgbClr val="01243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dirty="0">
                <a:latin typeface="Cormorant Garamond" panose="00000500000000000000" pitchFamily="50" charset="0"/>
              </a:rPr>
              <a:t>Art </a:t>
            </a:r>
            <a:r>
              <a:rPr lang="en-US" b="1" dirty="0" err="1">
                <a:latin typeface="Cormorant Garamond" panose="00000500000000000000" pitchFamily="50" charset="0"/>
              </a:rPr>
              <a:t>Derector</a:t>
            </a:r>
            <a:endParaRPr lang="en-US" b="1" dirty="0">
              <a:latin typeface="Cormorant Garamond" panose="00000500000000000000" pitchFamily="50" charset="0"/>
            </a:endParaRPr>
          </a:p>
          <a:p>
            <a:endParaRPr lang="en-US" b="1" dirty="0">
              <a:latin typeface="Cormorant Garamond" panose="00000500000000000000" pitchFamily="50" charset="0"/>
            </a:endParaRPr>
          </a:p>
        </p:txBody>
      </p:sp>
      <p:sp>
        <p:nvSpPr>
          <p:cNvPr id="3" name="Picture Placeholder 2">
            <a:extLst>
              <a:ext uri="{FF2B5EF4-FFF2-40B4-BE49-F238E27FC236}">
                <a16:creationId xmlns:a16="http://schemas.microsoft.com/office/drawing/2014/main" id="{2A5F89E4-B7FC-44A7-976E-F9B0B60B2173}"/>
              </a:ext>
            </a:extLst>
          </p:cNvPr>
          <p:cNvSpPr>
            <a:spLocks noGrp="1"/>
          </p:cNvSpPr>
          <p:nvPr>
            <p:ph type="pic" sz="quarter" idx="33"/>
          </p:nvPr>
        </p:nvSpPr>
        <p:spPr/>
      </p:sp>
      <p:sp>
        <p:nvSpPr>
          <p:cNvPr id="6" name="Picture Placeholder 5">
            <a:extLst>
              <a:ext uri="{FF2B5EF4-FFF2-40B4-BE49-F238E27FC236}">
                <a16:creationId xmlns:a16="http://schemas.microsoft.com/office/drawing/2014/main" id="{08361BBC-9C1E-4D50-8BA8-7E94A9B9222E}"/>
              </a:ext>
            </a:extLst>
          </p:cNvPr>
          <p:cNvSpPr>
            <a:spLocks noGrp="1"/>
          </p:cNvSpPr>
          <p:nvPr>
            <p:ph type="pic" sz="quarter" idx="32"/>
          </p:nvPr>
        </p:nvSpPr>
        <p:spPr/>
      </p:sp>
    </p:spTree>
    <p:extLst>
      <p:ext uri="{BB962C8B-B14F-4D97-AF65-F5344CB8AC3E}">
        <p14:creationId xmlns:p14="http://schemas.microsoft.com/office/powerpoint/2010/main" val="11824458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rot="5400000">
            <a:off x="985700" y="7910376"/>
            <a:ext cx="7578080" cy="4033168"/>
          </a:xfrm>
          <a:prstGeom prst="rect">
            <a:avLst/>
          </a:prstGeom>
          <a:solidFill>
            <a:srgbClr val="D2C4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a:extLst>
              <a:ext uri="{FF2B5EF4-FFF2-40B4-BE49-F238E27FC236}">
                <a16:creationId xmlns:a16="http://schemas.microsoft.com/office/drawing/2014/main" id="{996BFB08-E264-4D66-91F9-B26599EEFB56}"/>
              </a:ext>
            </a:extLst>
          </p:cNvPr>
          <p:cNvSpPr>
            <a:spLocks noGrp="1"/>
          </p:cNvSpPr>
          <p:nvPr>
            <p:ph type="pic" sz="quarter" idx="32"/>
          </p:nvPr>
        </p:nvSpPr>
        <p:spPr/>
      </p:sp>
      <p:sp>
        <p:nvSpPr>
          <p:cNvPr id="34" name="Rectangle 33"/>
          <p:cNvSpPr/>
          <p:nvPr/>
        </p:nvSpPr>
        <p:spPr>
          <a:xfrm rot="5400000">
            <a:off x="4656798" y="494956"/>
            <a:ext cx="648655" cy="2428361"/>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rot="5400000">
            <a:off x="4656122" y="1431060"/>
            <a:ext cx="648655" cy="2428361"/>
          </a:xfrm>
          <a:prstGeom prst="rect">
            <a:avLst/>
          </a:prstGeom>
          <a:solidFill>
            <a:srgbClr val="D2C4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rot="5400000">
            <a:off x="4656798" y="2367164"/>
            <a:ext cx="648655" cy="2428361"/>
          </a:xfrm>
          <a:prstGeom prst="rect">
            <a:avLst/>
          </a:prstGeom>
          <a:solidFill>
            <a:srgbClr val="3738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5400000">
            <a:off x="4656122" y="3294353"/>
            <a:ext cx="648655" cy="2428361"/>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5400000">
            <a:off x="4656122" y="4239955"/>
            <a:ext cx="648655" cy="2428361"/>
          </a:xfrm>
          <a:prstGeom prst="rect">
            <a:avLst/>
          </a:prstGeom>
          <a:solidFill>
            <a:srgbClr val="0124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4"/>
          <p:cNvSpPr txBox="1">
            <a:spLocks/>
          </p:cNvSpPr>
          <p:nvPr/>
        </p:nvSpPr>
        <p:spPr>
          <a:xfrm>
            <a:off x="17613960" y="1385391"/>
            <a:ext cx="3910468" cy="2520281"/>
          </a:xfrm>
          <a:prstGeom prst="rect">
            <a:avLst/>
          </a:prstGeom>
        </p:spPr>
        <p:txBody>
          <a:bodyPr/>
          <a:lstStyle>
            <a:lvl1pPr algn="l" defTabSz="1828619" rtl="0" eaLnBrk="1" latinLnBrk="0" hangingPunct="1">
              <a:lnSpc>
                <a:spcPct val="90000"/>
              </a:lnSpc>
              <a:spcBef>
                <a:spcPct val="0"/>
              </a:spcBef>
              <a:buNone/>
              <a:defRPr sz="8800" kern="1200">
                <a:solidFill>
                  <a:srgbClr val="37382A"/>
                </a:solidFill>
                <a:latin typeface="Bree Serif" panose="02000503040000020004" pitchFamily="2" charset="0"/>
                <a:ea typeface="+mj-ea"/>
                <a:cs typeface="+mj-cs"/>
              </a:defRPr>
            </a:lvl1pPr>
          </a:lstStyle>
          <a:p>
            <a:r>
              <a:rPr lang="en-US" b="1" dirty="0">
                <a:solidFill>
                  <a:srgbClr val="79473E"/>
                </a:solidFill>
                <a:latin typeface="Cormorant Garamond" panose="00000500000000000000" pitchFamily="50" charset="0"/>
              </a:rPr>
              <a:t>Mood</a:t>
            </a:r>
            <a:br>
              <a:rPr lang="en-US" b="1" dirty="0">
                <a:solidFill>
                  <a:srgbClr val="79473E"/>
                </a:solidFill>
                <a:latin typeface="Cormorant Garamond" panose="00000500000000000000" pitchFamily="50" charset="0"/>
              </a:rPr>
            </a:br>
            <a:r>
              <a:rPr lang="en-US" b="1" dirty="0">
                <a:solidFill>
                  <a:srgbClr val="79473E"/>
                </a:solidFill>
                <a:latin typeface="Cormorant Garamond" panose="00000500000000000000" pitchFamily="50" charset="0"/>
              </a:rPr>
              <a:t>board</a:t>
            </a:r>
          </a:p>
        </p:txBody>
      </p:sp>
      <p:sp>
        <p:nvSpPr>
          <p:cNvPr id="18" name="Text Placeholder 32"/>
          <p:cNvSpPr txBox="1">
            <a:spLocks/>
          </p:cNvSpPr>
          <p:nvPr/>
        </p:nvSpPr>
        <p:spPr>
          <a:xfrm>
            <a:off x="14999518" y="10684249"/>
            <a:ext cx="4675866" cy="2076920"/>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a:t>
            </a:r>
          </a:p>
          <a:p>
            <a:endParaRPr lang="en-US" dirty="0">
              <a:latin typeface="Lato "/>
            </a:endParaRPr>
          </a:p>
          <a:p>
            <a:endParaRPr lang="en-US" dirty="0">
              <a:latin typeface="Lato "/>
            </a:endParaRPr>
          </a:p>
        </p:txBody>
      </p:sp>
      <p:sp>
        <p:nvSpPr>
          <p:cNvPr id="19" name="Text Placeholder 15"/>
          <p:cNvSpPr txBox="1">
            <a:spLocks/>
          </p:cNvSpPr>
          <p:nvPr/>
        </p:nvSpPr>
        <p:spPr>
          <a:xfrm rot="16200000">
            <a:off x="-67803" y="2410569"/>
            <a:ext cx="2448855" cy="397333"/>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1800" kern="1200">
                <a:solidFill>
                  <a:schemeClr val="tx1">
                    <a:lumMod val="50000"/>
                    <a:lumOff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Lato "/>
              </a:rPr>
              <a:t>Power Point Template</a:t>
            </a:r>
          </a:p>
          <a:p>
            <a:endParaRPr lang="en-US" dirty="0">
              <a:latin typeface="Lato "/>
            </a:endParaRPr>
          </a:p>
          <a:p>
            <a:endParaRPr lang="en-US" dirty="0">
              <a:latin typeface="Lato "/>
            </a:endParaRPr>
          </a:p>
          <a:p>
            <a:endParaRPr lang="en-US" dirty="0">
              <a:latin typeface="Lato "/>
            </a:endParaRPr>
          </a:p>
        </p:txBody>
      </p:sp>
      <p:sp>
        <p:nvSpPr>
          <p:cNvPr id="3" name="Picture Placeholder 2">
            <a:extLst>
              <a:ext uri="{FF2B5EF4-FFF2-40B4-BE49-F238E27FC236}">
                <a16:creationId xmlns:a16="http://schemas.microsoft.com/office/drawing/2014/main" id="{F7A2833F-BA64-4B81-83C6-AE2F22776F6A}"/>
              </a:ext>
            </a:extLst>
          </p:cNvPr>
          <p:cNvSpPr>
            <a:spLocks noGrp="1"/>
          </p:cNvSpPr>
          <p:nvPr>
            <p:ph type="pic" sz="quarter" idx="33"/>
          </p:nvPr>
        </p:nvSpPr>
        <p:spPr/>
      </p:sp>
      <p:sp>
        <p:nvSpPr>
          <p:cNvPr id="5" name="Picture Placeholder 4">
            <a:extLst>
              <a:ext uri="{FF2B5EF4-FFF2-40B4-BE49-F238E27FC236}">
                <a16:creationId xmlns:a16="http://schemas.microsoft.com/office/drawing/2014/main" id="{9E1A2B55-6E5F-4C4D-A8EA-9D7929396F7D}"/>
              </a:ext>
            </a:extLst>
          </p:cNvPr>
          <p:cNvSpPr>
            <a:spLocks noGrp="1"/>
          </p:cNvSpPr>
          <p:nvPr>
            <p:ph type="pic" sz="quarter" idx="34"/>
          </p:nvPr>
        </p:nvSpPr>
        <p:spPr/>
      </p:sp>
      <p:sp>
        <p:nvSpPr>
          <p:cNvPr id="12" name="Picture Placeholder 11">
            <a:extLst>
              <a:ext uri="{FF2B5EF4-FFF2-40B4-BE49-F238E27FC236}">
                <a16:creationId xmlns:a16="http://schemas.microsoft.com/office/drawing/2014/main" id="{102B380B-8F80-47F9-9B68-4BB7DC463435}"/>
              </a:ext>
            </a:extLst>
          </p:cNvPr>
          <p:cNvSpPr>
            <a:spLocks noGrp="1"/>
          </p:cNvSpPr>
          <p:nvPr>
            <p:ph type="pic" sz="quarter" idx="35"/>
          </p:nvPr>
        </p:nvSpPr>
        <p:spPr/>
      </p:sp>
    </p:spTree>
    <p:extLst>
      <p:ext uri="{BB962C8B-B14F-4D97-AF65-F5344CB8AC3E}">
        <p14:creationId xmlns:p14="http://schemas.microsoft.com/office/powerpoint/2010/main" val="36043436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rot="5400000">
            <a:off x="13844602" y="9808599"/>
            <a:ext cx="1157701" cy="1152127"/>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rot="5400000">
            <a:off x="8443358" y="9824960"/>
            <a:ext cx="1157701" cy="1152127"/>
          </a:xfrm>
          <a:prstGeom prst="rect">
            <a:avLst/>
          </a:prstGeom>
          <a:solidFill>
            <a:srgbClr val="0124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rot="5400000">
            <a:off x="8443359" y="11541772"/>
            <a:ext cx="1157701" cy="1152127"/>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rot="5400000">
            <a:off x="3043403" y="9803658"/>
            <a:ext cx="1157701" cy="1152127"/>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rot="5400000">
            <a:off x="3043403" y="11541772"/>
            <a:ext cx="1157701" cy="1152127"/>
          </a:xfrm>
          <a:prstGeom prst="rect">
            <a:avLst/>
          </a:prstGeom>
          <a:solidFill>
            <a:srgbClr val="3738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8"/>
          <p:cNvSpPr txBox="1">
            <a:spLocks/>
          </p:cNvSpPr>
          <p:nvPr/>
        </p:nvSpPr>
        <p:spPr>
          <a:xfrm>
            <a:off x="1390006" y="1530151"/>
            <a:ext cx="3384376" cy="2015481"/>
          </a:xfrm>
          <a:prstGeom prst="rect">
            <a:avLst/>
          </a:prstGeom>
        </p:spPr>
        <p:txBody>
          <a:bodyPr/>
          <a:lstStyle>
            <a:lvl1pPr algn="l" defTabSz="1828619" rtl="0" eaLnBrk="1" latinLnBrk="0" hangingPunct="1">
              <a:lnSpc>
                <a:spcPct val="90000"/>
              </a:lnSpc>
              <a:spcBef>
                <a:spcPct val="0"/>
              </a:spcBef>
              <a:buNone/>
              <a:defRPr sz="7200" kern="1200">
                <a:solidFill>
                  <a:srgbClr val="79473E"/>
                </a:solidFill>
                <a:latin typeface="Bree Serif" panose="02000503040000020004" pitchFamily="2" charset="0"/>
                <a:ea typeface="+mj-ea"/>
                <a:cs typeface="+mj-cs"/>
              </a:defRPr>
            </a:lvl1pPr>
          </a:lstStyle>
          <a:p>
            <a:r>
              <a:rPr lang="en-US" b="1" dirty="0">
                <a:latin typeface="Cormorant Garamond" panose="00000500000000000000" pitchFamily="50" charset="0"/>
              </a:rPr>
              <a:t>Color</a:t>
            </a:r>
            <a:br>
              <a:rPr lang="en-US" b="1" dirty="0">
                <a:latin typeface="Cormorant Garamond" panose="00000500000000000000" pitchFamily="50" charset="0"/>
              </a:rPr>
            </a:br>
            <a:r>
              <a:rPr lang="en-US" b="1" dirty="0" err="1">
                <a:latin typeface="Cormorant Garamond" panose="00000500000000000000" pitchFamily="50" charset="0"/>
              </a:rPr>
              <a:t>Pallete</a:t>
            </a:r>
            <a:endParaRPr lang="en-US" b="1" dirty="0">
              <a:latin typeface="Cormorant Garamond" panose="00000500000000000000" pitchFamily="50" charset="0"/>
            </a:endParaRPr>
          </a:p>
        </p:txBody>
      </p:sp>
      <p:sp>
        <p:nvSpPr>
          <p:cNvPr id="18" name="Text Placeholder 32"/>
          <p:cNvSpPr txBox="1">
            <a:spLocks/>
          </p:cNvSpPr>
          <p:nvPr/>
        </p:nvSpPr>
        <p:spPr>
          <a:xfrm>
            <a:off x="18023854" y="6066388"/>
            <a:ext cx="4895901" cy="2159497"/>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endParaRPr lang="en-US" dirty="0">
              <a:latin typeface="Lato "/>
            </a:endParaRPr>
          </a:p>
          <a:p>
            <a:endParaRPr lang="en-US" dirty="0">
              <a:latin typeface="Lato "/>
            </a:endParaRPr>
          </a:p>
        </p:txBody>
      </p:sp>
      <p:sp>
        <p:nvSpPr>
          <p:cNvPr id="19" name="Text Placeholder 43"/>
          <p:cNvSpPr txBox="1">
            <a:spLocks/>
          </p:cNvSpPr>
          <p:nvPr/>
        </p:nvSpPr>
        <p:spPr>
          <a:xfrm>
            <a:off x="4554980" y="11539728"/>
            <a:ext cx="2231605" cy="1222928"/>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a:solidFill>
                  <a:schemeClr val="bg2">
                    <a:lumMod val="50000"/>
                  </a:schemeClr>
                </a:solidFill>
                <a:latin typeface="Lato "/>
                <a:ea typeface="Nanum Myeongjo" panose="02020603020101020101" pitchFamily="18" charset="-127"/>
              </a:rPr>
              <a:t>#EBE3DA</a:t>
            </a:r>
          </a:p>
          <a:p>
            <a:r>
              <a:rPr lang="en-US">
                <a:solidFill>
                  <a:schemeClr val="bg2">
                    <a:lumMod val="50000"/>
                  </a:schemeClr>
                </a:solidFill>
                <a:latin typeface="Lato "/>
                <a:ea typeface="Nanum Myeongjo" panose="02020603020101020101" pitchFamily="18" charset="-127"/>
              </a:rPr>
              <a:t>RGB 235, 227, 218</a:t>
            </a:r>
          </a:p>
          <a:p>
            <a:endParaRPr lang="en-US" dirty="0">
              <a:latin typeface="Lato "/>
            </a:endParaRPr>
          </a:p>
        </p:txBody>
      </p:sp>
      <p:sp>
        <p:nvSpPr>
          <p:cNvPr id="20" name="Text Placeholder 44"/>
          <p:cNvSpPr txBox="1">
            <a:spLocks/>
          </p:cNvSpPr>
          <p:nvPr/>
        </p:nvSpPr>
        <p:spPr>
          <a:xfrm>
            <a:off x="4554980" y="9811493"/>
            <a:ext cx="2231605" cy="1152761"/>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solidFill>
                  <a:schemeClr val="bg2">
                    <a:lumMod val="50000"/>
                  </a:schemeClr>
                </a:solidFill>
                <a:latin typeface="Lato "/>
                <a:ea typeface="Nanum Myeongjo" panose="02020603020101020101" pitchFamily="18" charset="-127"/>
              </a:rPr>
              <a:t>#EBE3DA</a:t>
            </a:r>
          </a:p>
          <a:p>
            <a:r>
              <a:rPr lang="en-US" dirty="0">
                <a:solidFill>
                  <a:schemeClr val="bg2">
                    <a:lumMod val="50000"/>
                  </a:schemeClr>
                </a:solidFill>
                <a:latin typeface="Lato "/>
                <a:ea typeface="Nanum Myeongjo" panose="02020603020101020101" pitchFamily="18" charset="-127"/>
              </a:rPr>
              <a:t>RGB 235, 227, 218</a:t>
            </a:r>
          </a:p>
        </p:txBody>
      </p:sp>
      <p:sp>
        <p:nvSpPr>
          <p:cNvPr id="21" name="Text Placeholder 45"/>
          <p:cNvSpPr txBox="1">
            <a:spLocks/>
          </p:cNvSpPr>
          <p:nvPr/>
        </p:nvSpPr>
        <p:spPr>
          <a:xfrm>
            <a:off x="9956223" y="11539727"/>
            <a:ext cx="2231605" cy="1222929"/>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a:solidFill>
                  <a:schemeClr val="bg2">
                    <a:lumMod val="50000"/>
                  </a:schemeClr>
                </a:solidFill>
                <a:latin typeface="Lato "/>
                <a:ea typeface="Nanum Myeongjo" panose="02020603020101020101" pitchFamily="18" charset="-127"/>
              </a:rPr>
              <a:t>#EBE3DA</a:t>
            </a:r>
          </a:p>
          <a:p>
            <a:r>
              <a:rPr lang="en-US">
                <a:solidFill>
                  <a:schemeClr val="bg2">
                    <a:lumMod val="50000"/>
                  </a:schemeClr>
                </a:solidFill>
                <a:latin typeface="Lato "/>
                <a:ea typeface="Nanum Myeongjo" panose="02020603020101020101" pitchFamily="18" charset="-127"/>
              </a:rPr>
              <a:t>RGB 235, 227, 218</a:t>
            </a:r>
          </a:p>
          <a:p>
            <a:endParaRPr lang="en-US" dirty="0">
              <a:latin typeface="Lato "/>
            </a:endParaRPr>
          </a:p>
        </p:txBody>
      </p:sp>
      <p:sp>
        <p:nvSpPr>
          <p:cNvPr id="22" name="Text Placeholder 46"/>
          <p:cNvSpPr txBox="1">
            <a:spLocks/>
          </p:cNvSpPr>
          <p:nvPr/>
        </p:nvSpPr>
        <p:spPr>
          <a:xfrm>
            <a:off x="9945696" y="9806553"/>
            <a:ext cx="2231605" cy="1152761"/>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a:solidFill>
                  <a:schemeClr val="bg2">
                    <a:lumMod val="50000"/>
                  </a:schemeClr>
                </a:solidFill>
                <a:latin typeface="Lato "/>
                <a:ea typeface="Nanum Myeongjo" panose="02020603020101020101" pitchFamily="18" charset="-127"/>
              </a:rPr>
              <a:t>#EBE3DA</a:t>
            </a:r>
          </a:p>
          <a:p>
            <a:r>
              <a:rPr lang="en-US">
                <a:solidFill>
                  <a:schemeClr val="bg2">
                    <a:lumMod val="50000"/>
                  </a:schemeClr>
                </a:solidFill>
                <a:latin typeface="Lato "/>
                <a:ea typeface="Nanum Myeongjo" panose="02020603020101020101" pitchFamily="18" charset="-127"/>
              </a:rPr>
              <a:t>RGB 235, 227, 218</a:t>
            </a:r>
          </a:p>
          <a:p>
            <a:endParaRPr lang="en-US" dirty="0">
              <a:latin typeface="Lato "/>
            </a:endParaRPr>
          </a:p>
        </p:txBody>
      </p:sp>
      <p:sp>
        <p:nvSpPr>
          <p:cNvPr id="23" name="Text Placeholder 47"/>
          <p:cNvSpPr txBox="1">
            <a:spLocks/>
          </p:cNvSpPr>
          <p:nvPr/>
        </p:nvSpPr>
        <p:spPr>
          <a:xfrm>
            <a:off x="15357466" y="9806554"/>
            <a:ext cx="2231605" cy="1152761"/>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solidFill>
                  <a:schemeClr val="bg2">
                    <a:lumMod val="50000"/>
                  </a:schemeClr>
                </a:solidFill>
                <a:latin typeface="Lato "/>
                <a:ea typeface="Nanum Myeongjo" panose="02020603020101020101" pitchFamily="18" charset="-127"/>
              </a:rPr>
              <a:t>#EBE3DA</a:t>
            </a:r>
          </a:p>
          <a:p>
            <a:r>
              <a:rPr lang="en-US" dirty="0">
                <a:solidFill>
                  <a:schemeClr val="bg2">
                    <a:lumMod val="50000"/>
                  </a:schemeClr>
                </a:solidFill>
                <a:latin typeface="Lato "/>
                <a:ea typeface="Nanum Myeongjo" panose="02020603020101020101" pitchFamily="18" charset="-127"/>
              </a:rPr>
              <a:t>RGB 235, 227, 218</a:t>
            </a:r>
          </a:p>
          <a:p>
            <a:endParaRPr lang="en-US" dirty="0">
              <a:latin typeface="Lato "/>
            </a:endParaRPr>
          </a:p>
        </p:txBody>
      </p:sp>
      <p:sp>
        <p:nvSpPr>
          <p:cNvPr id="24" name="Text Placeholder 42"/>
          <p:cNvSpPr txBox="1">
            <a:spLocks/>
          </p:cNvSpPr>
          <p:nvPr/>
        </p:nvSpPr>
        <p:spPr>
          <a:xfrm>
            <a:off x="18023854" y="4842519"/>
            <a:ext cx="4895901" cy="786281"/>
          </a:xfrm>
          <a:prstGeom prst="rect">
            <a:avLst/>
          </a:prstGeom>
        </p:spPr>
        <p:txBody>
          <a:bodyPr/>
          <a:lstStyle>
            <a:lvl1pPr marL="0" indent="0" algn="l" defTabSz="1828619" rtl="0" eaLnBrk="1" latinLnBrk="0" hangingPunct="1">
              <a:lnSpc>
                <a:spcPct val="90000"/>
              </a:lnSpc>
              <a:spcBef>
                <a:spcPts val="2000"/>
              </a:spcBef>
              <a:buFontTx/>
              <a:buNone/>
              <a:defRPr sz="3200" kern="1200">
                <a:solidFill>
                  <a:srgbClr val="BFB1A8"/>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dirty="0">
                <a:latin typeface="Cormorant Garamond" panose="00000500000000000000" pitchFamily="50" charset="0"/>
              </a:rPr>
              <a:t>Lorem ipsum </a:t>
            </a:r>
            <a:r>
              <a:rPr lang="en-US" b="1" dirty="0" err="1">
                <a:latin typeface="Cormorant Garamond" panose="00000500000000000000" pitchFamily="50" charset="0"/>
              </a:rPr>
              <a:t>nibh</a:t>
            </a:r>
            <a:r>
              <a:rPr lang="en-US" b="1" dirty="0">
                <a:latin typeface="Cormorant Garamond" panose="00000500000000000000" pitchFamily="50" charset="0"/>
              </a:rPr>
              <a:t> </a:t>
            </a:r>
            <a:r>
              <a:rPr lang="en-US" b="1" dirty="0" err="1">
                <a:latin typeface="Cormorant Garamond" panose="00000500000000000000" pitchFamily="50" charset="0"/>
              </a:rPr>
              <a:t>euismod</a:t>
            </a:r>
            <a:endParaRPr lang="en-US" b="1" dirty="0">
              <a:latin typeface="Cormorant Garamond" panose="00000500000000000000" pitchFamily="50" charset="0"/>
            </a:endParaRPr>
          </a:p>
        </p:txBody>
      </p:sp>
      <p:sp>
        <p:nvSpPr>
          <p:cNvPr id="3" name="Picture Placeholder 2">
            <a:extLst>
              <a:ext uri="{FF2B5EF4-FFF2-40B4-BE49-F238E27FC236}">
                <a16:creationId xmlns:a16="http://schemas.microsoft.com/office/drawing/2014/main" id="{B70DECB4-DC61-41FF-B057-D5CAEEF91401}"/>
              </a:ext>
            </a:extLst>
          </p:cNvPr>
          <p:cNvSpPr>
            <a:spLocks noGrp="1"/>
          </p:cNvSpPr>
          <p:nvPr>
            <p:ph type="pic" sz="quarter" idx="32"/>
          </p:nvPr>
        </p:nvSpPr>
        <p:spPr/>
      </p:sp>
      <p:sp>
        <p:nvSpPr>
          <p:cNvPr id="6" name="Picture Placeholder 5">
            <a:extLst>
              <a:ext uri="{FF2B5EF4-FFF2-40B4-BE49-F238E27FC236}">
                <a16:creationId xmlns:a16="http://schemas.microsoft.com/office/drawing/2014/main" id="{8FC79159-0128-4290-A05D-6B86746E09A2}"/>
              </a:ext>
            </a:extLst>
          </p:cNvPr>
          <p:cNvSpPr>
            <a:spLocks noGrp="1"/>
          </p:cNvSpPr>
          <p:nvPr>
            <p:ph type="pic" sz="quarter" idx="37"/>
          </p:nvPr>
        </p:nvSpPr>
        <p:spPr/>
      </p:sp>
    </p:spTree>
    <p:extLst>
      <p:ext uri="{BB962C8B-B14F-4D97-AF65-F5344CB8AC3E}">
        <p14:creationId xmlns:p14="http://schemas.microsoft.com/office/powerpoint/2010/main" val="25539219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822054" y="1241376"/>
            <a:ext cx="7632848" cy="11305256"/>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2192000" y="0"/>
            <a:ext cx="12190413" cy="13716000"/>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6"/>
          <p:cNvSpPr txBox="1">
            <a:spLocks/>
          </p:cNvSpPr>
          <p:nvPr/>
        </p:nvSpPr>
        <p:spPr>
          <a:xfrm>
            <a:off x="15071526" y="7866112"/>
            <a:ext cx="5616624" cy="3776600"/>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bg1"/>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p>
          <a:p>
            <a:endParaRPr lang="en-US" dirty="0">
              <a:latin typeface="Lato "/>
            </a:endParaRPr>
          </a:p>
        </p:txBody>
      </p:sp>
      <p:sp>
        <p:nvSpPr>
          <p:cNvPr id="13" name="Text Placeholder 8"/>
          <p:cNvSpPr txBox="1">
            <a:spLocks/>
          </p:cNvSpPr>
          <p:nvPr/>
        </p:nvSpPr>
        <p:spPr>
          <a:xfrm>
            <a:off x="15071526" y="6858000"/>
            <a:ext cx="5616624" cy="1008480"/>
          </a:xfrm>
          <a:prstGeom prst="rect">
            <a:avLst/>
          </a:prstGeom>
        </p:spPr>
        <p:txBody>
          <a:bodyPr/>
          <a:lstStyle>
            <a:lvl1pPr marL="0" indent="0" algn="l" defTabSz="1828619" rtl="0" eaLnBrk="1" latinLnBrk="0" hangingPunct="1">
              <a:lnSpc>
                <a:spcPct val="90000"/>
              </a:lnSpc>
              <a:spcBef>
                <a:spcPts val="2000"/>
              </a:spcBef>
              <a:buFontTx/>
              <a:buNone/>
              <a:defRPr sz="3600" kern="1200">
                <a:solidFill>
                  <a:schemeClr val="bg1"/>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Lato Black" panose="020F0502020204030203" pitchFamily="34" charset="0"/>
                <a:ea typeface="Lato Black" panose="020F0502020204030203" pitchFamily="34" charset="0"/>
                <a:cs typeface="Lato Black" panose="020F0502020204030203" pitchFamily="34" charset="0"/>
              </a:rPr>
              <a:t>Feel Pretty, Feel Classy.</a:t>
            </a:r>
          </a:p>
        </p:txBody>
      </p:sp>
      <p:sp>
        <p:nvSpPr>
          <p:cNvPr id="14" name="Title 9"/>
          <p:cNvSpPr txBox="1">
            <a:spLocks/>
          </p:cNvSpPr>
          <p:nvPr/>
        </p:nvSpPr>
        <p:spPr>
          <a:xfrm>
            <a:off x="15071526" y="3185592"/>
            <a:ext cx="5654526" cy="3607470"/>
          </a:xfrm>
          <a:prstGeom prst="rect">
            <a:avLst/>
          </a:prstGeom>
        </p:spPr>
        <p:txBody>
          <a:bodyPr/>
          <a:lstStyle>
            <a:lvl1pPr algn="l" defTabSz="1828619" rtl="0" eaLnBrk="1" latinLnBrk="0" hangingPunct="1">
              <a:lnSpc>
                <a:spcPct val="90000"/>
              </a:lnSpc>
              <a:spcBef>
                <a:spcPct val="0"/>
              </a:spcBef>
              <a:buNone/>
              <a:defRPr sz="7200" kern="1200">
                <a:solidFill>
                  <a:srgbClr val="012438"/>
                </a:solidFill>
                <a:latin typeface="Bree Serif" panose="02000503040000020004" pitchFamily="2" charset="0"/>
                <a:ea typeface="+mj-ea"/>
                <a:cs typeface="+mj-cs"/>
              </a:defRPr>
            </a:lvl1pPr>
          </a:lstStyle>
          <a:p>
            <a:br>
              <a:rPr lang="en-US" b="1" dirty="0">
                <a:latin typeface="Cormorant Garamond" panose="00000500000000000000" pitchFamily="50" charset="0"/>
              </a:rPr>
            </a:br>
            <a:r>
              <a:rPr lang="en-US" b="1" dirty="0">
                <a:latin typeface="Cormorant Garamond" panose="00000500000000000000" pitchFamily="50" charset="0"/>
              </a:rPr>
              <a:t>Our </a:t>
            </a:r>
            <a:br>
              <a:rPr lang="en-US" b="1" dirty="0">
                <a:latin typeface="Cormorant Garamond" panose="00000500000000000000" pitchFamily="50" charset="0"/>
              </a:rPr>
            </a:br>
            <a:r>
              <a:rPr lang="en-US" b="1" dirty="0">
                <a:latin typeface="Cormorant Garamond" panose="00000500000000000000" pitchFamily="50" charset="0"/>
              </a:rPr>
              <a:t>Services</a:t>
            </a:r>
          </a:p>
        </p:txBody>
      </p:sp>
      <p:sp>
        <p:nvSpPr>
          <p:cNvPr id="3" name="Picture Placeholder 2">
            <a:extLst>
              <a:ext uri="{FF2B5EF4-FFF2-40B4-BE49-F238E27FC236}">
                <a16:creationId xmlns:a16="http://schemas.microsoft.com/office/drawing/2014/main" id="{85FFE934-9F0F-4737-B9DA-EA4E0E15CB33}"/>
              </a:ext>
            </a:extLst>
          </p:cNvPr>
          <p:cNvSpPr>
            <a:spLocks noGrp="1"/>
          </p:cNvSpPr>
          <p:nvPr>
            <p:ph type="pic" sz="quarter" idx="10"/>
          </p:nvPr>
        </p:nvSpPr>
        <p:spPr/>
      </p:sp>
    </p:spTree>
    <p:extLst>
      <p:ext uri="{BB962C8B-B14F-4D97-AF65-F5344CB8AC3E}">
        <p14:creationId xmlns:p14="http://schemas.microsoft.com/office/powerpoint/2010/main" val="34709485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0" y="0"/>
            <a:ext cx="24382413" cy="13715999"/>
          </a:xfrm>
          <a:prstGeom prst="rect">
            <a:avLst/>
          </a:prstGeom>
          <a:solidFill>
            <a:srgbClr val="D2C4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7479618" y="4049688"/>
            <a:ext cx="4397151" cy="7416824"/>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12630542" y="5094226"/>
            <a:ext cx="4397151" cy="7416824"/>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17785746" y="4049688"/>
            <a:ext cx="4397151" cy="7416824"/>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2328694" y="5057801"/>
            <a:ext cx="4397151" cy="7416824"/>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itle 11"/>
          <p:cNvSpPr txBox="1">
            <a:spLocks/>
          </p:cNvSpPr>
          <p:nvPr/>
        </p:nvSpPr>
        <p:spPr>
          <a:xfrm>
            <a:off x="7593760" y="1673374"/>
            <a:ext cx="9216305" cy="1367408"/>
          </a:xfrm>
          <a:prstGeom prst="rect">
            <a:avLst/>
          </a:prstGeom>
        </p:spPr>
        <p:txBody>
          <a:bodyPr/>
          <a:lstStyle>
            <a:lvl1pPr algn="ctr" defTabSz="1828619" rtl="0" eaLnBrk="1" latinLnBrk="0" hangingPunct="1">
              <a:lnSpc>
                <a:spcPct val="90000"/>
              </a:lnSpc>
              <a:spcBef>
                <a:spcPct val="0"/>
              </a:spcBef>
              <a:buNone/>
              <a:defRPr sz="7200" kern="1200">
                <a:solidFill>
                  <a:srgbClr val="79473E"/>
                </a:solidFill>
                <a:latin typeface="Bree Serif" panose="02000503040000020004" pitchFamily="2" charset="0"/>
                <a:ea typeface="+mj-ea"/>
                <a:cs typeface="+mj-cs"/>
              </a:defRPr>
            </a:lvl1pPr>
          </a:lstStyle>
          <a:p>
            <a:r>
              <a:rPr lang="en-US" b="1" dirty="0">
                <a:latin typeface="Cormorant Garamond" panose="00000500000000000000" pitchFamily="50" charset="0"/>
              </a:rPr>
              <a:t>OFFERS</a:t>
            </a:r>
          </a:p>
        </p:txBody>
      </p:sp>
      <p:sp>
        <p:nvSpPr>
          <p:cNvPr id="27" name="Text Placeholder 12"/>
          <p:cNvSpPr txBox="1">
            <a:spLocks/>
          </p:cNvSpPr>
          <p:nvPr/>
        </p:nvSpPr>
        <p:spPr>
          <a:xfrm>
            <a:off x="8014742" y="6173502"/>
            <a:ext cx="3238054" cy="3720267"/>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l"/>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p>
          <a:p>
            <a:pPr algn="l"/>
            <a:endParaRPr lang="en-US" dirty="0">
              <a:latin typeface="Lato "/>
            </a:endParaRPr>
          </a:p>
          <a:p>
            <a:pPr algn="l"/>
            <a:r>
              <a:rPr lang="en-US" dirty="0" err="1">
                <a:latin typeface="Lato "/>
              </a:rPr>
              <a:t>euismod</a:t>
            </a:r>
            <a:r>
              <a:rPr lang="en-US" dirty="0">
                <a:latin typeface="Lato "/>
              </a:rPr>
              <a:t> </a:t>
            </a:r>
            <a:r>
              <a:rPr lang="en-US" dirty="0" err="1">
                <a:latin typeface="Lato "/>
              </a:rPr>
              <a:t>tincidunut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endParaRPr lang="en-US" dirty="0">
              <a:latin typeface="Lato "/>
            </a:endParaRPr>
          </a:p>
          <a:p>
            <a:endParaRPr lang="en-US" dirty="0">
              <a:latin typeface="Lato "/>
            </a:endParaRPr>
          </a:p>
        </p:txBody>
      </p:sp>
      <p:sp>
        <p:nvSpPr>
          <p:cNvPr id="28" name="Text Placeholder 13"/>
          <p:cNvSpPr txBox="1">
            <a:spLocks/>
          </p:cNvSpPr>
          <p:nvPr/>
        </p:nvSpPr>
        <p:spPr>
          <a:xfrm>
            <a:off x="8014742" y="5093382"/>
            <a:ext cx="3238054" cy="786281"/>
          </a:xfrm>
          <a:prstGeom prst="rect">
            <a:avLst/>
          </a:prstGeom>
        </p:spPr>
        <p:txBody>
          <a:bodyPr/>
          <a:lstStyle>
            <a:lvl1pPr marL="0" indent="0" algn="l" defTabSz="1828619" rtl="0" eaLnBrk="1" latinLnBrk="0" hangingPunct="1">
              <a:lnSpc>
                <a:spcPct val="90000"/>
              </a:lnSpc>
              <a:spcBef>
                <a:spcPts val="2000"/>
              </a:spcBef>
              <a:buFontTx/>
              <a:buNone/>
              <a:defRPr sz="3200" kern="1200">
                <a:solidFill>
                  <a:srgbClr val="79473E"/>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Cormorant Garamond" panose="00000500000000000000" pitchFamily="50" charset="0"/>
              </a:rPr>
              <a:t>Package 2</a:t>
            </a:r>
          </a:p>
          <a:p>
            <a:endParaRPr lang="en-US" dirty="0">
              <a:latin typeface="Cormorant Garamond" panose="00000500000000000000" pitchFamily="50" charset="0"/>
            </a:endParaRPr>
          </a:p>
        </p:txBody>
      </p:sp>
      <p:sp>
        <p:nvSpPr>
          <p:cNvPr id="29" name="Text Placeholder 14"/>
          <p:cNvSpPr txBox="1">
            <a:spLocks/>
          </p:cNvSpPr>
          <p:nvPr/>
        </p:nvSpPr>
        <p:spPr>
          <a:xfrm>
            <a:off x="2902174" y="7146032"/>
            <a:ext cx="3238054" cy="4320480"/>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l"/>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a:t>
            </a:r>
          </a:p>
          <a:p>
            <a:pPr algn="l"/>
            <a:endParaRPr lang="en-US" dirty="0">
              <a:latin typeface="Lato "/>
            </a:endParaRPr>
          </a:p>
          <a:p>
            <a:pPr algn="l"/>
            <a:r>
              <a:rPr lang="en-US" dirty="0">
                <a:latin typeface="Lato "/>
              </a:rPr>
              <a:t>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endParaRPr lang="en-US" dirty="0">
              <a:latin typeface="Lato "/>
            </a:endParaRPr>
          </a:p>
          <a:p>
            <a:endParaRPr lang="en-US" dirty="0">
              <a:latin typeface="Lato "/>
            </a:endParaRPr>
          </a:p>
        </p:txBody>
      </p:sp>
      <p:sp>
        <p:nvSpPr>
          <p:cNvPr id="30" name="Text Placeholder 15"/>
          <p:cNvSpPr txBox="1">
            <a:spLocks/>
          </p:cNvSpPr>
          <p:nvPr/>
        </p:nvSpPr>
        <p:spPr>
          <a:xfrm>
            <a:off x="2902174" y="6065912"/>
            <a:ext cx="3238054" cy="786281"/>
          </a:xfrm>
          <a:prstGeom prst="rect">
            <a:avLst/>
          </a:prstGeom>
        </p:spPr>
        <p:txBody>
          <a:bodyPr/>
          <a:lstStyle>
            <a:lvl1pPr marL="0" indent="0" algn="l" defTabSz="1828619" rtl="0" eaLnBrk="1" latinLnBrk="0" hangingPunct="1">
              <a:lnSpc>
                <a:spcPct val="90000"/>
              </a:lnSpc>
              <a:spcBef>
                <a:spcPts val="2000"/>
              </a:spcBef>
              <a:buFontTx/>
              <a:buNone/>
              <a:defRPr sz="3200" kern="1200">
                <a:solidFill>
                  <a:srgbClr val="79473E"/>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a:latin typeface="Cormorant Garamond" panose="00000500000000000000" pitchFamily="50" charset="0"/>
              </a:rPr>
              <a:t>Package 1</a:t>
            </a:r>
            <a:endParaRPr lang="en-US" dirty="0">
              <a:latin typeface="Cormorant Garamond" panose="00000500000000000000" pitchFamily="50" charset="0"/>
            </a:endParaRPr>
          </a:p>
        </p:txBody>
      </p:sp>
      <p:sp>
        <p:nvSpPr>
          <p:cNvPr id="31" name="Text Placeholder 16"/>
          <p:cNvSpPr txBox="1">
            <a:spLocks/>
          </p:cNvSpPr>
          <p:nvPr/>
        </p:nvSpPr>
        <p:spPr>
          <a:xfrm>
            <a:off x="13199318" y="7146032"/>
            <a:ext cx="3238054" cy="3744416"/>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l"/>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endParaRPr lang="en-US" dirty="0">
              <a:latin typeface="Lato "/>
            </a:endParaRPr>
          </a:p>
          <a:p>
            <a:pPr algn="l"/>
            <a:endParaRPr lang="en-US" dirty="0">
              <a:latin typeface="Lato "/>
            </a:endParaRPr>
          </a:p>
          <a:p>
            <a:pPr algn="l"/>
            <a:r>
              <a:rPr lang="en-US" dirty="0" err="1">
                <a:latin typeface="Lato "/>
              </a:rPr>
              <a:t>euismod</a:t>
            </a:r>
            <a:r>
              <a:rPr lang="en-US" dirty="0">
                <a:latin typeface="Lato "/>
              </a:rPr>
              <a:t> </a:t>
            </a:r>
            <a:r>
              <a:rPr lang="en-US" dirty="0" err="1">
                <a:latin typeface="Lato "/>
              </a:rPr>
              <a:t>tincidunut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endParaRPr lang="en-US" dirty="0">
              <a:latin typeface="Lato "/>
            </a:endParaRPr>
          </a:p>
          <a:p>
            <a:endParaRPr lang="en-US" dirty="0">
              <a:latin typeface="Lato "/>
            </a:endParaRPr>
          </a:p>
          <a:p>
            <a:endParaRPr lang="en-US" dirty="0">
              <a:latin typeface="Lato "/>
            </a:endParaRPr>
          </a:p>
        </p:txBody>
      </p:sp>
      <p:sp>
        <p:nvSpPr>
          <p:cNvPr id="32" name="Text Placeholder 17"/>
          <p:cNvSpPr txBox="1">
            <a:spLocks/>
          </p:cNvSpPr>
          <p:nvPr/>
        </p:nvSpPr>
        <p:spPr>
          <a:xfrm>
            <a:off x="13199318" y="6065912"/>
            <a:ext cx="3238054" cy="786281"/>
          </a:xfrm>
          <a:prstGeom prst="rect">
            <a:avLst/>
          </a:prstGeom>
        </p:spPr>
        <p:txBody>
          <a:bodyPr/>
          <a:lstStyle>
            <a:lvl1pPr marL="0" indent="0" algn="l" defTabSz="1828619" rtl="0" eaLnBrk="1" latinLnBrk="0" hangingPunct="1">
              <a:lnSpc>
                <a:spcPct val="90000"/>
              </a:lnSpc>
              <a:spcBef>
                <a:spcPts val="2000"/>
              </a:spcBef>
              <a:buFontTx/>
              <a:buNone/>
              <a:defRPr sz="3200" kern="1200">
                <a:solidFill>
                  <a:srgbClr val="79473E"/>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Cormorant Garamond" panose="00000500000000000000" pitchFamily="50" charset="0"/>
              </a:rPr>
              <a:t>Package 3</a:t>
            </a:r>
          </a:p>
          <a:p>
            <a:endParaRPr lang="en-US" dirty="0">
              <a:latin typeface="Cormorant Garamond" panose="00000500000000000000" pitchFamily="50" charset="0"/>
            </a:endParaRPr>
          </a:p>
        </p:txBody>
      </p:sp>
      <p:sp>
        <p:nvSpPr>
          <p:cNvPr id="33" name="Text Placeholder 18"/>
          <p:cNvSpPr txBox="1">
            <a:spLocks/>
          </p:cNvSpPr>
          <p:nvPr/>
        </p:nvSpPr>
        <p:spPr>
          <a:xfrm>
            <a:off x="18386200" y="6173502"/>
            <a:ext cx="3238054" cy="4716946"/>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l"/>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tincidunut</a:t>
            </a:r>
            <a:r>
              <a:rPr lang="en-US" dirty="0">
                <a:latin typeface="Lato "/>
              </a:rPr>
              <a:t> </a:t>
            </a:r>
            <a:r>
              <a:rPr lang="en-US" dirty="0" err="1">
                <a:latin typeface="Lato "/>
              </a:rPr>
              <a:t>laoreet</a:t>
            </a:r>
            <a:r>
              <a:rPr lang="en-US" dirty="0">
                <a:latin typeface="Lato "/>
              </a:rPr>
              <a:t> </a:t>
            </a:r>
            <a:r>
              <a:rPr lang="en-US" dirty="0" err="1">
                <a:latin typeface="Lato "/>
              </a:rPr>
              <a:t>Lortincidunt</a:t>
            </a:r>
            <a:r>
              <a:rPr lang="en-US" dirty="0">
                <a:latin typeface="Lato "/>
              </a:rPr>
              <a:t> </a:t>
            </a:r>
            <a:r>
              <a:rPr lang="en-US" dirty="0" err="1">
                <a:latin typeface="Lato "/>
              </a:rPr>
              <a:t>ut</a:t>
            </a:r>
            <a:endParaRPr lang="en-US" dirty="0">
              <a:latin typeface="Lato "/>
            </a:endParaRPr>
          </a:p>
          <a:p>
            <a:pPr algn="l"/>
            <a:endParaRPr lang="en-US" dirty="0">
              <a:latin typeface="Lato "/>
            </a:endParaRPr>
          </a:p>
          <a:p>
            <a:pPr algn="l"/>
            <a:r>
              <a:rPr lang="en-US" dirty="0">
                <a:latin typeface="Lato "/>
              </a:rPr>
              <a:t>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tincidunut</a:t>
            </a:r>
            <a:endParaRPr lang="en-US" dirty="0">
              <a:latin typeface="Lato "/>
            </a:endParaRPr>
          </a:p>
        </p:txBody>
      </p:sp>
      <p:sp>
        <p:nvSpPr>
          <p:cNvPr id="34" name="Text Placeholder 19"/>
          <p:cNvSpPr txBox="1">
            <a:spLocks/>
          </p:cNvSpPr>
          <p:nvPr/>
        </p:nvSpPr>
        <p:spPr>
          <a:xfrm>
            <a:off x="18386200" y="5093382"/>
            <a:ext cx="3238054" cy="786281"/>
          </a:xfrm>
          <a:prstGeom prst="rect">
            <a:avLst/>
          </a:prstGeom>
        </p:spPr>
        <p:txBody>
          <a:bodyPr/>
          <a:lstStyle>
            <a:lvl1pPr marL="0" indent="0" algn="l" defTabSz="1828619" rtl="0" eaLnBrk="1" latinLnBrk="0" hangingPunct="1">
              <a:lnSpc>
                <a:spcPct val="90000"/>
              </a:lnSpc>
              <a:spcBef>
                <a:spcPts val="2000"/>
              </a:spcBef>
              <a:buFontTx/>
              <a:buNone/>
              <a:defRPr sz="3200" kern="1200">
                <a:solidFill>
                  <a:srgbClr val="79473E"/>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Cormorant Garamond" panose="00000500000000000000" pitchFamily="50" charset="0"/>
              </a:rPr>
              <a:t>Package 4</a:t>
            </a:r>
          </a:p>
          <a:p>
            <a:endParaRPr lang="en-US" dirty="0">
              <a:latin typeface="Cormorant Garamond" panose="00000500000000000000" pitchFamily="50" charset="0"/>
            </a:endParaRPr>
          </a:p>
        </p:txBody>
      </p:sp>
    </p:spTree>
    <p:extLst>
      <p:ext uri="{BB962C8B-B14F-4D97-AF65-F5344CB8AC3E}">
        <p14:creationId xmlns:p14="http://schemas.microsoft.com/office/powerpoint/2010/main" val="9387559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AAAB6A1-5DB5-4E7E-AAAB-7C0DA7E6FA30}"/>
              </a:ext>
            </a:extLst>
          </p:cNvPr>
          <p:cNvSpPr>
            <a:spLocks noGrp="1"/>
          </p:cNvSpPr>
          <p:nvPr>
            <p:ph type="pic" sz="quarter" idx="37"/>
          </p:nvPr>
        </p:nvSpPr>
        <p:spPr/>
      </p:sp>
      <p:sp>
        <p:nvSpPr>
          <p:cNvPr id="17" name="Rectangle 16"/>
          <p:cNvSpPr/>
          <p:nvPr/>
        </p:nvSpPr>
        <p:spPr>
          <a:xfrm>
            <a:off x="3766271" y="3113584"/>
            <a:ext cx="20616142" cy="10602415"/>
          </a:xfrm>
          <a:prstGeom prst="rect">
            <a:avLst/>
          </a:prstGeom>
          <a:solidFill>
            <a:srgbClr val="79473E">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0"/>
          <p:cNvSpPr txBox="1">
            <a:spLocks/>
          </p:cNvSpPr>
          <p:nvPr/>
        </p:nvSpPr>
        <p:spPr>
          <a:xfrm>
            <a:off x="14299780" y="4193704"/>
            <a:ext cx="8208268" cy="3816424"/>
          </a:xfrm>
          <a:prstGeom prst="rect">
            <a:avLst/>
          </a:prstGeom>
        </p:spPr>
        <p:txBody>
          <a:bodyPr/>
          <a:lstStyle>
            <a:lvl1pPr algn="l" defTabSz="1828619" rtl="0" eaLnBrk="1" latinLnBrk="0" hangingPunct="1">
              <a:lnSpc>
                <a:spcPct val="90000"/>
              </a:lnSpc>
              <a:spcBef>
                <a:spcPct val="0"/>
              </a:spcBef>
              <a:buNone/>
              <a:defRPr sz="7200" kern="1200">
                <a:solidFill>
                  <a:srgbClr val="BFB1A8"/>
                </a:solidFill>
                <a:latin typeface="Bree Serif" panose="02000503040000020004" pitchFamily="2" charset="0"/>
                <a:ea typeface="+mj-ea"/>
                <a:cs typeface="+mj-cs"/>
              </a:defRPr>
            </a:lvl1pPr>
          </a:lstStyle>
          <a:p>
            <a:pPr algn="r"/>
            <a:r>
              <a:rPr lang="en-US" b="1" dirty="0">
                <a:solidFill>
                  <a:schemeClr val="bg1">
                    <a:lumMod val="95000"/>
                  </a:schemeClr>
                </a:solidFill>
                <a:latin typeface="Cormorant Garamond" panose="00000500000000000000" pitchFamily="50" charset="0"/>
              </a:rPr>
              <a:t>Affordable solutions for all your creativity needs</a:t>
            </a:r>
          </a:p>
        </p:txBody>
      </p:sp>
      <p:sp>
        <p:nvSpPr>
          <p:cNvPr id="7" name="Text Placeholder 11"/>
          <p:cNvSpPr txBox="1">
            <a:spLocks/>
          </p:cNvSpPr>
          <p:nvPr/>
        </p:nvSpPr>
        <p:spPr>
          <a:xfrm>
            <a:off x="5278438" y="10602415"/>
            <a:ext cx="5399088" cy="2159497"/>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bg1"/>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l"/>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dolore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sed diam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endParaRPr lang="en-US" dirty="0">
              <a:latin typeface="Lato "/>
            </a:endParaRPr>
          </a:p>
          <a:p>
            <a:pPr algn="l"/>
            <a:endParaRPr lang="en-US" dirty="0">
              <a:latin typeface="Lato "/>
            </a:endParaRPr>
          </a:p>
        </p:txBody>
      </p:sp>
    </p:spTree>
    <p:extLst>
      <p:ext uri="{BB962C8B-B14F-4D97-AF65-F5344CB8AC3E}">
        <p14:creationId xmlns:p14="http://schemas.microsoft.com/office/powerpoint/2010/main" val="25021768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414341" y="0"/>
            <a:ext cx="9371792" cy="13716000"/>
          </a:xfrm>
          <a:prstGeom prst="rect">
            <a:avLst/>
          </a:prstGeom>
          <a:solidFill>
            <a:srgbClr val="D2C4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4"/>
          <p:cNvSpPr txBox="1">
            <a:spLocks/>
          </p:cNvSpPr>
          <p:nvPr/>
        </p:nvSpPr>
        <p:spPr>
          <a:xfrm>
            <a:off x="5462916" y="3905672"/>
            <a:ext cx="5832648" cy="1368152"/>
          </a:xfrm>
          <a:prstGeom prst="rect">
            <a:avLst/>
          </a:prstGeom>
        </p:spPr>
        <p:txBody>
          <a:bodyPr/>
          <a:lstStyle>
            <a:lvl1pPr algn="ctr" defTabSz="1828619" rtl="0" eaLnBrk="1" latinLnBrk="0" hangingPunct="1">
              <a:lnSpc>
                <a:spcPct val="90000"/>
              </a:lnSpc>
              <a:spcBef>
                <a:spcPct val="0"/>
              </a:spcBef>
              <a:buNone/>
              <a:defRPr sz="7200" kern="1200">
                <a:solidFill>
                  <a:srgbClr val="012438"/>
                </a:solidFill>
                <a:latin typeface="Bree Serif" panose="02000503040000020004" pitchFamily="2" charset="0"/>
                <a:ea typeface="+mj-ea"/>
                <a:cs typeface="+mj-cs"/>
              </a:defRPr>
            </a:lvl1pPr>
          </a:lstStyle>
          <a:p>
            <a:r>
              <a:rPr lang="en-US" b="1" dirty="0">
                <a:latin typeface="Cormorant Garamond" panose="00000500000000000000" pitchFamily="50" charset="0"/>
              </a:rPr>
              <a:t>Capabilities</a:t>
            </a:r>
          </a:p>
        </p:txBody>
      </p:sp>
      <p:sp>
        <p:nvSpPr>
          <p:cNvPr id="8" name="Text Placeholder 5"/>
          <p:cNvSpPr txBox="1">
            <a:spLocks/>
          </p:cNvSpPr>
          <p:nvPr/>
        </p:nvSpPr>
        <p:spPr>
          <a:xfrm>
            <a:off x="5750948" y="6137918"/>
            <a:ext cx="5039916" cy="4104457"/>
          </a:xfrm>
          <a:prstGeom prst="rect">
            <a:avLst/>
          </a:prstGeom>
        </p:spPr>
        <p:txBody>
          <a:bodyPr/>
          <a:lstStyle>
            <a:lvl1pPr marL="0" indent="0" algn="ctr" defTabSz="1828619" rtl="0" eaLnBrk="1" latinLnBrk="0" hangingPunct="1">
              <a:lnSpc>
                <a:spcPct val="100000"/>
              </a:lnSpc>
              <a:spcBef>
                <a:spcPts val="0"/>
              </a:spcBef>
              <a:buFont typeface="Arial" panose="020B0604020202020204" pitchFamily="34" charset="0"/>
              <a:buNone/>
              <a:defRPr sz="2000" kern="1200">
                <a:solidFill>
                  <a:srgbClr val="37382A"/>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tincidunut</a:t>
            </a:r>
            <a:r>
              <a:rPr lang="en-US" dirty="0">
                <a:latin typeface="Lato "/>
              </a:rPr>
              <a:t> </a:t>
            </a:r>
            <a:r>
              <a:rPr lang="en-US" dirty="0" err="1">
                <a:latin typeface="Lato "/>
              </a:rPr>
              <a:t>laoreet</a:t>
            </a:r>
            <a:r>
              <a:rPr lang="en-US" dirty="0">
                <a:latin typeface="Lato "/>
              </a:rPr>
              <a:t> </a:t>
            </a:r>
            <a:r>
              <a:rPr lang="en-US" dirty="0" err="1">
                <a:latin typeface="Lato "/>
              </a:rPr>
              <a:t>Lortincidunt</a:t>
            </a:r>
            <a:r>
              <a:rPr lang="en-US" dirty="0">
                <a:latin typeface="Lato "/>
              </a:rPr>
              <a:t> </a:t>
            </a:r>
            <a:r>
              <a:rPr lang="en-US" dirty="0" err="1">
                <a:latin typeface="Lato "/>
              </a:rPr>
              <a:t>ut</a:t>
            </a:r>
            <a:endParaRPr lang="en-US" dirty="0">
              <a:latin typeface="Lato "/>
            </a:endParaRPr>
          </a:p>
          <a:p>
            <a:endParaRPr lang="en-US" dirty="0">
              <a:latin typeface="Lato "/>
            </a:endParaRPr>
          </a:p>
          <a:p>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endParaRPr lang="en-US" dirty="0">
              <a:latin typeface="Lato "/>
            </a:endParaRPr>
          </a:p>
          <a:p>
            <a:endParaRPr lang="en-US" dirty="0">
              <a:latin typeface="Lato "/>
            </a:endParaRPr>
          </a:p>
          <a:p>
            <a:endParaRPr lang="en-US" dirty="0">
              <a:latin typeface="Lato "/>
            </a:endParaRPr>
          </a:p>
        </p:txBody>
      </p:sp>
      <p:sp>
        <p:nvSpPr>
          <p:cNvPr id="3" name="Picture Placeholder 2">
            <a:extLst>
              <a:ext uri="{FF2B5EF4-FFF2-40B4-BE49-F238E27FC236}">
                <a16:creationId xmlns:a16="http://schemas.microsoft.com/office/drawing/2014/main" id="{76C7A6AC-5F05-419C-B5C8-25D0382AD702}"/>
              </a:ext>
            </a:extLst>
          </p:cNvPr>
          <p:cNvSpPr>
            <a:spLocks noGrp="1"/>
          </p:cNvSpPr>
          <p:nvPr>
            <p:ph type="pic" sz="quarter" idx="38"/>
          </p:nvPr>
        </p:nvSpPr>
        <p:spPr/>
      </p:sp>
      <p:sp>
        <p:nvSpPr>
          <p:cNvPr id="6" name="Picture Placeholder 5">
            <a:extLst>
              <a:ext uri="{FF2B5EF4-FFF2-40B4-BE49-F238E27FC236}">
                <a16:creationId xmlns:a16="http://schemas.microsoft.com/office/drawing/2014/main" id="{338558EC-4EF1-4BF9-AB98-6ECC48A9CAB6}"/>
              </a:ext>
            </a:extLst>
          </p:cNvPr>
          <p:cNvSpPr>
            <a:spLocks noGrp="1"/>
          </p:cNvSpPr>
          <p:nvPr>
            <p:ph type="pic" sz="quarter" idx="37"/>
          </p:nvPr>
        </p:nvSpPr>
        <p:spPr/>
      </p:sp>
    </p:spTree>
    <p:extLst>
      <p:ext uri="{BB962C8B-B14F-4D97-AF65-F5344CB8AC3E}">
        <p14:creationId xmlns:p14="http://schemas.microsoft.com/office/powerpoint/2010/main" val="150128560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D2C4BB"/>
        </a:solidFill>
        <a:effectLst/>
      </p:bgPr>
    </p:bg>
    <p:spTree>
      <p:nvGrpSpPr>
        <p:cNvPr id="1" name=""/>
        <p:cNvGrpSpPr/>
        <p:nvPr/>
      </p:nvGrpSpPr>
      <p:grpSpPr>
        <a:xfrm>
          <a:off x="0" y="0"/>
          <a:ext cx="0" cy="0"/>
          <a:chOff x="0" y="0"/>
          <a:chExt cx="0" cy="0"/>
        </a:xfrm>
      </p:grpSpPr>
      <p:sp>
        <p:nvSpPr>
          <p:cNvPr id="16" name="Rectangle 15"/>
          <p:cNvSpPr/>
          <p:nvPr/>
        </p:nvSpPr>
        <p:spPr>
          <a:xfrm>
            <a:off x="2398118" y="954087"/>
            <a:ext cx="9289032" cy="11807825"/>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2991763" y="9810750"/>
            <a:ext cx="1390649" cy="3905250"/>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5"/>
          <p:cNvSpPr txBox="1">
            <a:spLocks/>
          </p:cNvSpPr>
          <p:nvPr/>
        </p:nvSpPr>
        <p:spPr>
          <a:xfrm>
            <a:off x="12191206" y="3229252"/>
            <a:ext cx="5400675" cy="2188588"/>
          </a:xfrm>
          <a:prstGeom prst="rect">
            <a:avLst/>
          </a:prstGeom>
        </p:spPr>
        <p:txBody>
          <a:bodyPr/>
          <a:lstStyle>
            <a:lvl1pPr algn="l" defTabSz="1828619" rtl="0" eaLnBrk="1" latinLnBrk="0" hangingPunct="1">
              <a:lnSpc>
                <a:spcPct val="90000"/>
              </a:lnSpc>
              <a:spcBef>
                <a:spcPct val="0"/>
              </a:spcBef>
              <a:buNone/>
              <a:defRPr sz="7200" kern="1200">
                <a:solidFill>
                  <a:srgbClr val="BFB1A8"/>
                </a:solidFill>
                <a:latin typeface="Bree Serif" panose="02000503040000020004" pitchFamily="2" charset="0"/>
                <a:ea typeface="+mj-ea"/>
                <a:cs typeface="+mj-cs"/>
              </a:defRPr>
            </a:lvl1pPr>
          </a:lstStyle>
          <a:p>
            <a:r>
              <a:rPr lang="en-US" b="1" dirty="0">
                <a:solidFill>
                  <a:srgbClr val="79473E"/>
                </a:solidFill>
                <a:latin typeface="Cormorant Garamond" panose="00000500000000000000" pitchFamily="50" charset="0"/>
              </a:rPr>
              <a:t>The Process of Work</a:t>
            </a:r>
          </a:p>
        </p:txBody>
      </p:sp>
      <p:sp>
        <p:nvSpPr>
          <p:cNvPr id="17" name="Text Placeholder 10"/>
          <p:cNvSpPr txBox="1">
            <a:spLocks/>
          </p:cNvSpPr>
          <p:nvPr/>
        </p:nvSpPr>
        <p:spPr>
          <a:xfrm>
            <a:off x="12192793" y="5943817"/>
            <a:ext cx="5412220" cy="1417495"/>
          </a:xfrm>
          <a:prstGeom prst="rect">
            <a:avLst/>
          </a:prstGeom>
        </p:spPr>
        <p:txBody>
          <a:bodyPr/>
          <a:lstStyle>
            <a:lvl1pPr marL="0" indent="0" algn="just" defTabSz="1828619" rtl="0" eaLnBrk="1" latinLnBrk="0" hangingPunct="1">
              <a:lnSpc>
                <a:spcPct val="100000"/>
              </a:lnSpc>
              <a:spcBef>
                <a:spcPts val="0"/>
              </a:spcBef>
              <a:buFontTx/>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endParaRPr lang="en-US" dirty="0">
              <a:latin typeface="Lato "/>
            </a:endParaRPr>
          </a:p>
          <a:p>
            <a:endParaRPr lang="en-US" dirty="0">
              <a:latin typeface="Lato "/>
            </a:endParaRPr>
          </a:p>
        </p:txBody>
      </p:sp>
      <p:sp>
        <p:nvSpPr>
          <p:cNvPr id="18" name="Text Placeholder 12"/>
          <p:cNvSpPr txBox="1">
            <a:spLocks/>
          </p:cNvSpPr>
          <p:nvPr/>
        </p:nvSpPr>
        <p:spPr>
          <a:xfrm>
            <a:off x="12226291" y="7649133"/>
            <a:ext cx="5399088" cy="1440582"/>
          </a:xfrm>
          <a:prstGeom prst="rect">
            <a:avLst/>
          </a:prstGeom>
        </p:spPr>
        <p:txBody>
          <a:bodyPr/>
          <a:lstStyle>
            <a:lvl1pPr marL="0" indent="0" algn="just" defTabSz="1828619" rtl="0" eaLnBrk="1" latinLnBrk="0" hangingPunct="1">
              <a:lnSpc>
                <a:spcPct val="100000"/>
              </a:lnSpc>
              <a:spcBef>
                <a:spcPts val="0"/>
              </a:spcBef>
              <a:buFontTx/>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a:latin typeface="Lato "/>
              </a:rPr>
              <a:t>consectetuer adipiscing elit, sed diam nonummy nibh euismod tincidunut laoreet Lorem ipsum nibh euismod tincidunt ut tincidunut laoreet Lorem ipsum nibh euismod tincidunt ut</a:t>
            </a:r>
          </a:p>
          <a:p>
            <a:endParaRPr lang="en-US">
              <a:latin typeface="Lato "/>
            </a:endParaRPr>
          </a:p>
          <a:p>
            <a:endParaRPr lang="en-US">
              <a:latin typeface="Lato "/>
            </a:endParaRPr>
          </a:p>
          <a:p>
            <a:endParaRPr lang="en-US" dirty="0">
              <a:latin typeface="Lato "/>
            </a:endParaRPr>
          </a:p>
        </p:txBody>
      </p:sp>
      <p:sp>
        <p:nvSpPr>
          <p:cNvPr id="19" name="Text Placeholder 14"/>
          <p:cNvSpPr txBox="1">
            <a:spLocks/>
          </p:cNvSpPr>
          <p:nvPr/>
        </p:nvSpPr>
        <p:spPr>
          <a:xfrm>
            <a:off x="12240757" y="9377536"/>
            <a:ext cx="5399088" cy="1858075"/>
          </a:xfrm>
          <a:prstGeom prst="rect">
            <a:avLst/>
          </a:prstGeom>
        </p:spPr>
        <p:txBody>
          <a:bodyPr/>
          <a:lstStyle>
            <a:lvl1pPr marL="0" indent="0" algn="just" defTabSz="1828619" rtl="0" eaLnBrk="1" latinLnBrk="0" hangingPunct="1">
              <a:lnSpc>
                <a:spcPct val="100000"/>
              </a:lnSpc>
              <a:spcBef>
                <a:spcPts val="0"/>
              </a:spcBef>
              <a:buFontTx/>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a:latin typeface="Lato "/>
              </a:rPr>
              <a:t>nonummy nibh euismod tincidunt ut laoreet dolore magna aliquam erat volutpat. Lorem ipsum nonummy nibh euismod tincidunut laoreet Lorem ipsum nibh euismod tincidunt ut consectetuer adipiscing elit, sed diam nonummy nibh euismod tincidunut</a:t>
            </a:r>
          </a:p>
          <a:p>
            <a:endParaRPr lang="en-US" dirty="0">
              <a:latin typeface="Lato "/>
            </a:endParaRPr>
          </a:p>
        </p:txBody>
      </p:sp>
      <p:sp>
        <p:nvSpPr>
          <p:cNvPr id="20" name="Text Placeholder 8"/>
          <p:cNvSpPr txBox="1">
            <a:spLocks/>
          </p:cNvSpPr>
          <p:nvPr/>
        </p:nvSpPr>
        <p:spPr>
          <a:xfrm>
            <a:off x="20688943" y="953344"/>
            <a:ext cx="2303614" cy="1139408"/>
          </a:xfrm>
          <a:prstGeom prst="rect">
            <a:avLst/>
          </a:prstGeom>
        </p:spPr>
        <p:txBody>
          <a:bodyPr/>
          <a:lstStyle>
            <a:lvl1pPr marL="0" indent="0" algn="r" defTabSz="1828619" rtl="0" eaLnBrk="1" latinLnBrk="0" hangingPunct="1">
              <a:lnSpc>
                <a:spcPct val="100000"/>
              </a:lnSpc>
              <a:spcBef>
                <a:spcPts val="0"/>
              </a:spcBef>
              <a:buFont typeface="Arial" panose="020B0604020202020204" pitchFamily="34" charset="0"/>
              <a:buNone/>
              <a:defRPr sz="1800" kern="1200">
                <a:solidFill>
                  <a:schemeClr val="tx1">
                    <a:lumMod val="50000"/>
                    <a:lumOff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id-ID" dirty="0">
                <a:latin typeface="Lato "/>
              </a:rPr>
              <a:t>Moscov</a:t>
            </a:r>
            <a:r>
              <a:rPr lang="en-US" dirty="0">
                <a:latin typeface="Lato "/>
              </a:rPr>
              <a:t> Creative</a:t>
            </a:r>
          </a:p>
          <a:p>
            <a:r>
              <a:rPr lang="en-US" dirty="0" err="1">
                <a:latin typeface="Lato "/>
              </a:rPr>
              <a:t>Jantzen</a:t>
            </a:r>
            <a:r>
              <a:rPr lang="en-US" dirty="0">
                <a:latin typeface="Lato "/>
              </a:rPr>
              <a:t>. Keep our beaches beautiful</a:t>
            </a:r>
          </a:p>
          <a:p>
            <a:endParaRPr lang="en-US" dirty="0">
              <a:latin typeface="Lato "/>
            </a:endParaRPr>
          </a:p>
        </p:txBody>
      </p:sp>
      <p:sp>
        <p:nvSpPr>
          <p:cNvPr id="3" name="Picture Placeholder 2">
            <a:extLst>
              <a:ext uri="{FF2B5EF4-FFF2-40B4-BE49-F238E27FC236}">
                <a16:creationId xmlns:a16="http://schemas.microsoft.com/office/drawing/2014/main" id="{04CAC62B-AA62-4975-81C3-1DB682450066}"/>
              </a:ext>
            </a:extLst>
          </p:cNvPr>
          <p:cNvSpPr>
            <a:spLocks noGrp="1"/>
          </p:cNvSpPr>
          <p:nvPr>
            <p:ph type="pic" sz="quarter" idx="37"/>
          </p:nvPr>
        </p:nvSpPr>
        <p:spPr/>
      </p:sp>
    </p:spTree>
    <p:extLst>
      <p:ext uri="{BB962C8B-B14F-4D97-AF65-F5344CB8AC3E}">
        <p14:creationId xmlns:p14="http://schemas.microsoft.com/office/powerpoint/2010/main" val="31448702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79473E"/>
        </a:solidFill>
        <a:effectLst/>
      </p:bgPr>
    </p:bg>
    <p:spTree>
      <p:nvGrpSpPr>
        <p:cNvPr id="1" name=""/>
        <p:cNvGrpSpPr/>
        <p:nvPr/>
      </p:nvGrpSpPr>
      <p:grpSpPr>
        <a:xfrm>
          <a:off x="0" y="0"/>
          <a:ext cx="0" cy="0"/>
          <a:chOff x="0" y="0"/>
          <a:chExt cx="0" cy="0"/>
        </a:xfrm>
      </p:grpSpPr>
      <p:sp>
        <p:nvSpPr>
          <p:cNvPr id="28" name="Rectangle 27"/>
          <p:cNvSpPr/>
          <p:nvPr/>
        </p:nvSpPr>
        <p:spPr>
          <a:xfrm>
            <a:off x="3766271" y="0"/>
            <a:ext cx="20616142" cy="13716000"/>
          </a:xfrm>
          <a:prstGeom prst="rect">
            <a:avLst/>
          </a:prstGeom>
          <a:solidFill>
            <a:srgbClr val="D2C4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7"/>
          <p:cNvSpPr txBox="1">
            <a:spLocks/>
          </p:cNvSpPr>
          <p:nvPr/>
        </p:nvSpPr>
        <p:spPr>
          <a:xfrm>
            <a:off x="14460999" y="5317667"/>
            <a:ext cx="5760640" cy="1296145"/>
          </a:xfrm>
          <a:prstGeom prst="rect">
            <a:avLst/>
          </a:prstGeom>
        </p:spPr>
        <p:txBody>
          <a:bodyPr/>
          <a:lstStyle>
            <a:lvl1pPr algn="l" defTabSz="1828619" rtl="0" eaLnBrk="1" latinLnBrk="0" hangingPunct="1">
              <a:lnSpc>
                <a:spcPct val="90000"/>
              </a:lnSpc>
              <a:spcBef>
                <a:spcPct val="0"/>
              </a:spcBef>
              <a:buNone/>
              <a:defRPr sz="8800" kern="1200">
                <a:solidFill>
                  <a:srgbClr val="012438"/>
                </a:solidFill>
                <a:latin typeface="Bree Serif" panose="02000503040000020004" pitchFamily="2" charset="0"/>
                <a:ea typeface="+mj-ea"/>
                <a:cs typeface="+mj-cs"/>
              </a:defRPr>
            </a:lvl1pPr>
          </a:lstStyle>
          <a:p>
            <a:r>
              <a:rPr lang="en-US" b="1" dirty="0">
                <a:latin typeface="Cormorant Garamond" panose="00000500000000000000" pitchFamily="50" charset="0"/>
              </a:rPr>
              <a:t>Approach</a:t>
            </a:r>
          </a:p>
        </p:txBody>
      </p:sp>
      <p:sp>
        <p:nvSpPr>
          <p:cNvPr id="11" name="Text Placeholder 8"/>
          <p:cNvSpPr txBox="1">
            <a:spLocks/>
          </p:cNvSpPr>
          <p:nvPr/>
        </p:nvSpPr>
        <p:spPr>
          <a:xfrm>
            <a:off x="16188472" y="7621501"/>
            <a:ext cx="5400675" cy="4176886"/>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magna </a:t>
            </a:r>
            <a:r>
              <a:rPr lang="en-US" dirty="0" err="1"/>
              <a:t>aliquam</a:t>
            </a:r>
            <a:r>
              <a:rPr lang="en-US" dirty="0"/>
              <a:t> </a:t>
            </a:r>
            <a:r>
              <a:rPr lang="en-US" dirty="0" err="1"/>
              <a:t>erat</a:t>
            </a:r>
            <a:r>
              <a:rPr lang="en-US" dirty="0"/>
              <a:t> </a:t>
            </a:r>
            <a:r>
              <a:rPr lang="en-US" dirty="0" err="1"/>
              <a:t>volutpat</a:t>
            </a:r>
            <a:r>
              <a:rPr lang="en-US" dirty="0"/>
              <a:t>. Lorem ipsum </a:t>
            </a:r>
            <a:r>
              <a:rPr lang="en-US" dirty="0" err="1"/>
              <a:t>nonummy</a:t>
            </a:r>
            <a:r>
              <a:rPr lang="en-US" dirty="0"/>
              <a:t> </a:t>
            </a:r>
            <a:r>
              <a:rPr lang="en-US" dirty="0" err="1"/>
              <a:t>nibh</a:t>
            </a:r>
            <a:r>
              <a:rPr lang="en-US" dirty="0"/>
              <a:t> </a:t>
            </a:r>
            <a:r>
              <a:rPr lang="en-US" dirty="0" err="1"/>
              <a:t>euismod</a:t>
            </a:r>
            <a:r>
              <a:rPr lang="en-US" dirty="0"/>
              <a:t> </a:t>
            </a:r>
            <a:r>
              <a:rPr lang="en-US" dirty="0" err="1"/>
              <a:t>tincidunut</a:t>
            </a:r>
            <a:r>
              <a:rPr lang="en-US" dirty="0"/>
              <a:t> </a:t>
            </a:r>
            <a:r>
              <a:rPr lang="en-US" dirty="0" err="1"/>
              <a:t>laoreet</a:t>
            </a:r>
            <a:r>
              <a:rPr lang="en-US" dirty="0"/>
              <a:t> Lorem ipsum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tincidunut</a:t>
            </a:r>
            <a:endParaRPr lang="en-US" dirty="0"/>
          </a:p>
          <a:p>
            <a:endParaRPr lang="en-US" dirty="0"/>
          </a:p>
          <a:p>
            <a:r>
              <a:rPr lang="en-US" dirty="0" err="1"/>
              <a:t>Dolore</a:t>
            </a:r>
            <a:r>
              <a:rPr lang="en-US" dirty="0"/>
              <a:t> magna </a:t>
            </a:r>
            <a:r>
              <a:rPr lang="en-US" dirty="0" err="1"/>
              <a:t>aliquam</a:t>
            </a:r>
            <a:r>
              <a:rPr lang="en-US" dirty="0"/>
              <a:t> </a:t>
            </a:r>
            <a:r>
              <a:rPr lang="en-US" dirty="0" err="1"/>
              <a:t>erat</a:t>
            </a:r>
            <a:r>
              <a:rPr lang="en-US" dirty="0"/>
              <a:t> </a:t>
            </a:r>
            <a:r>
              <a:rPr lang="en-US" dirty="0" err="1"/>
              <a:t>volutpat</a:t>
            </a:r>
            <a:r>
              <a:rPr lang="en-US" dirty="0"/>
              <a:t>. Lorem ipsum </a:t>
            </a:r>
            <a:r>
              <a:rPr lang="en-US" dirty="0" err="1"/>
              <a:t>nonummy</a:t>
            </a:r>
            <a:r>
              <a:rPr lang="en-US" dirty="0"/>
              <a:t> </a:t>
            </a:r>
            <a:r>
              <a:rPr lang="en-US" dirty="0" err="1"/>
              <a:t>nibh</a:t>
            </a:r>
            <a:r>
              <a:rPr lang="en-US" dirty="0"/>
              <a:t> </a:t>
            </a:r>
            <a:r>
              <a:rPr lang="en-US" dirty="0" err="1"/>
              <a:t>euismod</a:t>
            </a:r>
            <a:r>
              <a:rPr lang="en-US" dirty="0"/>
              <a:t> </a:t>
            </a:r>
            <a:r>
              <a:rPr lang="en-US" dirty="0" err="1"/>
              <a:t>tincidunut</a:t>
            </a:r>
            <a:r>
              <a:rPr lang="en-US" dirty="0"/>
              <a:t> </a:t>
            </a:r>
            <a:r>
              <a:rPr lang="en-US" dirty="0" err="1"/>
              <a:t>laoreet</a:t>
            </a:r>
            <a:r>
              <a:rPr lang="en-US" dirty="0"/>
              <a:t> Lorem ipsum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tincidunut</a:t>
            </a:r>
            <a:endParaRPr lang="en-US" dirty="0"/>
          </a:p>
          <a:p>
            <a:endParaRPr lang="en-US" dirty="0"/>
          </a:p>
          <a:p>
            <a:endParaRPr lang="en-US" dirty="0"/>
          </a:p>
        </p:txBody>
      </p:sp>
      <p:sp>
        <p:nvSpPr>
          <p:cNvPr id="3" name="Picture Placeholder 2">
            <a:extLst>
              <a:ext uri="{FF2B5EF4-FFF2-40B4-BE49-F238E27FC236}">
                <a16:creationId xmlns:a16="http://schemas.microsoft.com/office/drawing/2014/main" id="{BED72D1C-D6B4-41A5-BA5F-8337AF8706F3}"/>
              </a:ext>
            </a:extLst>
          </p:cNvPr>
          <p:cNvSpPr>
            <a:spLocks noGrp="1"/>
          </p:cNvSpPr>
          <p:nvPr>
            <p:ph type="pic" sz="quarter" idx="39"/>
          </p:nvPr>
        </p:nvSpPr>
        <p:spPr/>
      </p:sp>
      <p:sp>
        <p:nvSpPr>
          <p:cNvPr id="5" name="Picture Placeholder 4">
            <a:extLst>
              <a:ext uri="{FF2B5EF4-FFF2-40B4-BE49-F238E27FC236}">
                <a16:creationId xmlns:a16="http://schemas.microsoft.com/office/drawing/2014/main" id="{C56BC364-33F8-4353-9D36-19DE37CC2DA4}"/>
              </a:ext>
            </a:extLst>
          </p:cNvPr>
          <p:cNvSpPr>
            <a:spLocks noGrp="1"/>
          </p:cNvSpPr>
          <p:nvPr>
            <p:ph type="pic" sz="quarter" idx="38"/>
          </p:nvPr>
        </p:nvSpPr>
        <p:spPr/>
      </p:sp>
      <p:sp>
        <p:nvSpPr>
          <p:cNvPr id="9" name="Picture Placeholder 8">
            <a:extLst>
              <a:ext uri="{FF2B5EF4-FFF2-40B4-BE49-F238E27FC236}">
                <a16:creationId xmlns:a16="http://schemas.microsoft.com/office/drawing/2014/main" id="{8CC8063C-FD07-4910-AB1E-D9DE59E47E0C}"/>
              </a:ext>
            </a:extLst>
          </p:cNvPr>
          <p:cNvSpPr>
            <a:spLocks noGrp="1"/>
          </p:cNvSpPr>
          <p:nvPr>
            <p:ph type="pic" sz="quarter" idx="37"/>
          </p:nvPr>
        </p:nvSpPr>
        <p:spPr/>
      </p:sp>
    </p:spTree>
    <p:extLst>
      <p:ext uri="{BB962C8B-B14F-4D97-AF65-F5344CB8AC3E}">
        <p14:creationId xmlns:p14="http://schemas.microsoft.com/office/powerpoint/2010/main" val="36223634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79473E"/>
        </a:solidFill>
        <a:effectLst/>
      </p:bgPr>
    </p:bg>
    <p:spTree>
      <p:nvGrpSpPr>
        <p:cNvPr id="1" name=""/>
        <p:cNvGrpSpPr/>
        <p:nvPr/>
      </p:nvGrpSpPr>
      <p:grpSpPr>
        <a:xfrm>
          <a:off x="0" y="0"/>
          <a:ext cx="0" cy="0"/>
          <a:chOff x="0" y="0"/>
          <a:chExt cx="0" cy="0"/>
        </a:xfrm>
      </p:grpSpPr>
      <p:sp>
        <p:nvSpPr>
          <p:cNvPr id="21" name="Rectangle 20"/>
          <p:cNvSpPr/>
          <p:nvPr/>
        </p:nvSpPr>
        <p:spPr>
          <a:xfrm>
            <a:off x="5747179" y="6833647"/>
            <a:ext cx="18635234" cy="68823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itle 6"/>
          <p:cNvSpPr txBox="1">
            <a:spLocks/>
          </p:cNvSpPr>
          <p:nvPr/>
        </p:nvSpPr>
        <p:spPr>
          <a:xfrm>
            <a:off x="6773552" y="4954430"/>
            <a:ext cx="5400676" cy="1147285"/>
          </a:xfrm>
          <a:prstGeom prst="rect">
            <a:avLst/>
          </a:prstGeom>
        </p:spPr>
        <p:txBody>
          <a:bodyPr/>
          <a:lstStyle>
            <a:lvl1pPr algn="l" defTabSz="1828619" rtl="0" eaLnBrk="1" latinLnBrk="0" hangingPunct="1">
              <a:lnSpc>
                <a:spcPct val="90000"/>
              </a:lnSpc>
              <a:spcBef>
                <a:spcPct val="0"/>
              </a:spcBef>
              <a:buNone/>
              <a:defRPr sz="7200" kern="1200">
                <a:solidFill>
                  <a:srgbClr val="BFB1A8"/>
                </a:solidFill>
                <a:latin typeface="Bree Serif" panose="02000503040000020004" pitchFamily="2" charset="0"/>
                <a:ea typeface="+mj-ea"/>
                <a:cs typeface="+mj-cs"/>
              </a:defRPr>
            </a:lvl1pPr>
          </a:lstStyle>
          <a:p>
            <a:r>
              <a:rPr lang="en-US" b="1" dirty="0">
                <a:solidFill>
                  <a:schemeClr val="bg1">
                    <a:lumMod val="95000"/>
                  </a:schemeClr>
                </a:solidFill>
                <a:latin typeface="Cormorant Garamond" panose="00000500000000000000" pitchFamily="50" charset="0"/>
              </a:rPr>
              <a:t>Marketing</a:t>
            </a:r>
          </a:p>
        </p:txBody>
      </p:sp>
      <p:sp>
        <p:nvSpPr>
          <p:cNvPr id="23" name="Text Placeholder 8"/>
          <p:cNvSpPr txBox="1">
            <a:spLocks/>
          </p:cNvSpPr>
          <p:nvPr/>
        </p:nvSpPr>
        <p:spPr>
          <a:xfrm>
            <a:off x="7507829" y="8196012"/>
            <a:ext cx="4186024" cy="814174"/>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Lato "/>
              </a:rPr>
              <a:t>2300 E Imperial Hwy, El Segundo, CA 90245, United States</a:t>
            </a:r>
          </a:p>
        </p:txBody>
      </p:sp>
      <p:sp>
        <p:nvSpPr>
          <p:cNvPr id="24" name="Text Placeholder 11"/>
          <p:cNvSpPr txBox="1">
            <a:spLocks/>
          </p:cNvSpPr>
          <p:nvPr/>
        </p:nvSpPr>
        <p:spPr>
          <a:xfrm>
            <a:off x="12577932" y="11187588"/>
            <a:ext cx="4299402" cy="1440161"/>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Lato "/>
                <a:hlinkClick r:id="rId3"/>
              </a:rPr>
              <a:t>Www.</a:t>
            </a:r>
            <a:r>
              <a:rPr lang="id-ID" dirty="0">
                <a:latin typeface="Lato "/>
                <a:hlinkClick r:id="rId3"/>
              </a:rPr>
              <a:t>moscovc</a:t>
            </a:r>
            <a:r>
              <a:rPr lang="en-US" dirty="0">
                <a:latin typeface="Lato "/>
                <a:hlinkClick r:id="rId3"/>
              </a:rPr>
              <a:t>reative.com</a:t>
            </a:r>
            <a:endParaRPr lang="en-US" dirty="0">
              <a:latin typeface="Lato "/>
            </a:endParaRPr>
          </a:p>
          <a:p>
            <a:r>
              <a:rPr lang="en-US" dirty="0">
                <a:latin typeface="Lato "/>
              </a:rPr>
              <a:t>E-mail : </a:t>
            </a:r>
            <a:r>
              <a:rPr lang="id-ID" dirty="0">
                <a:latin typeface="Lato "/>
              </a:rPr>
              <a:t>moscovc</a:t>
            </a:r>
            <a:r>
              <a:rPr lang="en-US" dirty="0">
                <a:latin typeface="Lato "/>
              </a:rPr>
              <a:t>reative@gmail.com</a:t>
            </a:r>
          </a:p>
        </p:txBody>
      </p:sp>
      <p:sp>
        <p:nvSpPr>
          <p:cNvPr id="25" name="Text Placeholder 12"/>
          <p:cNvSpPr txBox="1">
            <a:spLocks/>
          </p:cNvSpPr>
          <p:nvPr/>
        </p:nvSpPr>
        <p:spPr>
          <a:xfrm>
            <a:off x="7506734" y="11165314"/>
            <a:ext cx="4186024" cy="1457501"/>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Lato "/>
              </a:rPr>
              <a:t>Instagram  : </a:t>
            </a:r>
            <a:r>
              <a:rPr lang="id-ID" dirty="0">
                <a:latin typeface="Lato "/>
              </a:rPr>
              <a:t>Moscov</a:t>
            </a:r>
            <a:r>
              <a:rPr lang="en-US" dirty="0">
                <a:latin typeface="Lato "/>
              </a:rPr>
              <a:t>Creative</a:t>
            </a:r>
          </a:p>
          <a:p>
            <a:r>
              <a:rPr lang="en-US" dirty="0">
                <a:latin typeface="Lato "/>
              </a:rPr>
              <a:t>Twitter : Creative</a:t>
            </a:r>
            <a:r>
              <a:rPr lang="id-ID" dirty="0">
                <a:latin typeface="Lato "/>
              </a:rPr>
              <a:t>Moscov</a:t>
            </a:r>
            <a:endParaRPr lang="en-US" dirty="0">
              <a:latin typeface="Lato "/>
            </a:endParaRPr>
          </a:p>
          <a:p>
            <a:r>
              <a:rPr lang="en-US" dirty="0">
                <a:latin typeface="Lato "/>
              </a:rPr>
              <a:t>Facebook : </a:t>
            </a:r>
            <a:r>
              <a:rPr lang="id-ID" dirty="0">
                <a:latin typeface="Lato "/>
              </a:rPr>
              <a:t>Moscov</a:t>
            </a:r>
            <a:r>
              <a:rPr lang="en-US" dirty="0">
                <a:latin typeface="Lato "/>
              </a:rPr>
              <a:t>Creative</a:t>
            </a:r>
          </a:p>
          <a:p>
            <a:endParaRPr lang="en-US" dirty="0">
              <a:latin typeface="Lato "/>
            </a:endParaRPr>
          </a:p>
        </p:txBody>
      </p:sp>
      <p:sp>
        <p:nvSpPr>
          <p:cNvPr id="26" name="Text Placeholder 7"/>
          <p:cNvSpPr txBox="1">
            <a:spLocks/>
          </p:cNvSpPr>
          <p:nvPr/>
        </p:nvSpPr>
        <p:spPr>
          <a:xfrm>
            <a:off x="20688792" y="953344"/>
            <a:ext cx="2303614" cy="1139408"/>
          </a:xfrm>
          <a:prstGeom prst="rect">
            <a:avLst/>
          </a:prstGeom>
        </p:spPr>
        <p:txBody>
          <a:bodyPr/>
          <a:lstStyle>
            <a:lvl1pPr marL="0" indent="0" algn="r" defTabSz="1828619" rtl="0" eaLnBrk="1" latinLnBrk="0" hangingPunct="1">
              <a:lnSpc>
                <a:spcPct val="100000"/>
              </a:lnSpc>
              <a:spcBef>
                <a:spcPts val="0"/>
              </a:spcBef>
              <a:buFont typeface="Arial" panose="020B0604020202020204" pitchFamily="34" charset="0"/>
              <a:buNone/>
              <a:defRPr sz="1800" kern="1200">
                <a:solidFill>
                  <a:schemeClr val="tx1">
                    <a:lumMod val="50000"/>
                    <a:lumOff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id-ID" dirty="0">
                <a:solidFill>
                  <a:schemeClr val="bg1">
                    <a:lumMod val="95000"/>
                  </a:schemeClr>
                </a:solidFill>
              </a:rPr>
              <a:t>Mscov</a:t>
            </a:r>
            <a:r>
              <a:rPr lang="en-US" dirty="0">
                <a:solidFill>
                  <a:schemeClr val="bg1">
                    <a:lumMod val="95000"/>
                  </a:schemeClr>
                </a:solidFill>
              </a:rPr>
              <a:t> Creative</a:t>
            </a:r>
          </a:p>
          <a:p>
            <a:r>
              <a:rPr lang="en-US" dirty="0">
                <a:solidFill>
                  <a:schemeClr val="bg1">
                    <a:lumMod val="95000"/>
                  </a:schemeClr>
                </a:solidFill>
              </a:rPr>
              <a:t>Jantzen. Keep our beaches beautiful</a:t>
            </a:r>
          </a:p>
          <a:p>
            <a:endParaRPr lang="en-US" dirty="0">
              <a:solidFill>
                <a:schemeClr val="bg1">
                  <a:lumMod val="95000"/>
                </a:schemeClr>
              </a:solidFill>
            </a:endParaRPr>
          </a:p>
          <a:p>
            <a:endParaRPr lang="en-US" dirty="0">
              <a:solidFill>
                <a:schemeClr val="bg1">
                  <a:lumMod val="95000"/>
                </a:schemeClr>
              </a:solidFill>
            </a:endParaRPr>
          </a:p>
        </p:txBody>
      </p:sp>
      <p:sp>
        <p:nvSpPr>
          <p:cNvPr id="27" name="Text Placeholder 9"/>
          <p:cNvSpPr txBox="1">
            <a:spLocks/>
          </p:cNvSpPr>
          <p:nvPr/>
        </p:nvSpPr>
        <p:spPr>
          <a:xfrm>
            <a:off x="7507828" y="7337724"/>
            <a:ext cx="4186024" cy="786281"/>
          </a:xfrm>
          <a:prstGeom prst="rect">
            <a:avLst/>
          </a:prstGeom>
        </p:spPr>
        <p:txBody>
          <a:bodyPr/>
          <a:lstStyle>
            <a:lvl1pPr marL="0" indent="0" algn="l" defTabSz="1828619" rtl="0" eaLnBrk="1" latinLnBrk="0" hangingPunct="1">
              <a:lnSpc>
                <a:spcPct val="90000"/>
              </a:lnSpc>
              <a:spcBef>
                <a:spcPts val="2000"/>
              </a:spcBef>
              <a:buFontTx/>
              <a:buNone/>
              <a:defRPr sz="3200" kern="1200">
                <a:solidFill>
                  <a:srgbClr val="79473E"/>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dirty="0">
                <a:latin typeface="Cormorant Garamond" panose="00000500000000000000" pitchFamily="50" charset="0"/>
              </a:rPr>
              <a:t>Address</a:t>
            </a:r>
          </a:p>
        </p:txBody>
      </p:sp>
      <p:sp>
        <p:nvSpPr>
          <p:cNvPr id="28" name="Text Placeholder 14"/>
          <p:cNvSpPr txBox="1">
            <a:spLocks/>
          </p:cNvSpPr>
          <p:nvPr/>
        </p:nvSpPr>
        <p:spPr>
          <a:xfrm>
            <a:off x="12578650" y="10329300"/>
            <a:ext cx="4299402" cy="786281"/>
          </a:xfrm>
          <a:prstGeom prst="rect">
            <a:avLst/>
          </a:prstGeom>
        </p:spPr>
        <p:txBody>
          <a:bodyPr/>
          <a:lstStyle>
            <a:lvl1pPr marL="0" indent="0" algn="l" defTabSz="1828619" rtl="0" eaLnBrk="1" latinLnBrk="0" hangingPunct="1">
              <a:lnSpc>
                <a:spcPct val="90000"/>
              </a:lnSpc>
              <a:spcBef>
                <a:spcPts val="2000"/>
              </a:spcBef>
              <a:buFontTx/>
              <a:buNone/>
              <a:defRPr sz="3200" kern="1200">
                <a:solidFill>
                  <a:srgbClr val="79473E"/>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dirty="0">
                <a:latin typeface="Cormorant Garamond" panose="00000500000000000000" pitchFamily="50" charset="0"/>
              </a:rPr>
              <a:t>Website</a:t>
            </a:r>
          </a:p>
        </p:txBody>
      </p:sp>
      <p:sp>
        <p:nvSpPr>
          <p:cNvPr id="29" name="Text Placeholder 15"/>
          <p:cNvSpPr txBox="1">
            <a:spLocks/>
          </p:cNvSpPr>
          <p:nvPr/>
        </p:nvSpPr>
        <p:spPr>
          <a:xfrm>
            <a:off x="7543777" y="10306344"/>
            <a:ext cx="4186024" cy="786281"/>
          </a:xfrm>
          <a:prstGeom prst="rect">
            <a:avLst/>
          </a:prstGeom>
        </p:spPr>
        <p:txBody>
          <a:bodyPr/>
          <a:lstStyle>
            <a:lvl1pPr marL="0" indent="0" algn="l" defTabSz="1828619" rtl="0" eaLnBrk="1" latinLnBrk="0" hangingPunct="1">
              <a:lnSpc>
                <a:spcPct val="90000"/>
              </a:lnSpc>
              <a:spcBef>
                <a:spcPts val="2000"/>
              </a:spcBef>
              <a:buFontTx/>
              <a:buNone/>
              <a:defRPr sz="3200" kern="1200">
                <a:solidFill>
                  <a:srgbClr val="79473E"/>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dirty="0">
                <a:latin typeface="Cormorant Garamond" panose="00000500000000000000" pitchFamily="50" charset="0"/>
              </a:rPr>
              <a:t>Social Media</a:t>
            </a:r>
          </a:p>
        </p:txBody>
      </p:sp>
      <p:sp>
        <p:nvSpPr>
          <p:cNvPr id="30" name="Text Placeholder 18"/>
          <p:cNvSpPr txBox="1">
            <a:spLocks/>
          </p:cNvSpPr>
          <p:nvPr/>
        </p:nvSpPr>
        <p:spPr>
          <a:xfrm>
            <a:off x="17761202" y="11188270"/>
            <a:ext cx="4372715" cy="1457501"/>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Lato "/>
                <a:hlinkClick r:id="rId4"/>
              </a:rPr>
              <a:t>+1 213-237-5000</a:t>
            </a:r>
            <a:r>
              <a:rPr lang="en-US" dirty="0">
                <a:latin typeface="Lato "/>
              </a:rPr>
              <a:t> </a:t>
            </a:r>
          </a:p>
          <a:p>
            <a:endParaRPr lang="en-US" dirty="0">
              <a:latin typeface="Lato "/>
            </a:endParaRPr>
          </a:p>
        </p:txBody>
      </p:sp>
      <p:sp>
        <p:nvSpPr>
          <p:cNvPr id="31" name="Text Placeholder 19"/>
          <p:cNvSpPr txBox="1">
            <a:spLocks/>
          </p:cNvSpPr>
          <p:nvPr/>
        </p:nvSpPr>
        <p:spPr>
          <a:xfrm>
            <a:off x="17798245" y="10329300"/>
            <a:ext cx="4372715" cy="786281"/>
          </a:xfrm>
          <a:prstGeom prst="rect">
            <a:avLst/>
          </a:prstGeom>
        </p:spPr>
        <p:txBody>
          <a:bodyPr/>
          <a:lstStyle>
            <a:lvl1pPr marL="0" indent="0" algn="l" defTabSz="1828619" rtl="0" eaLnBrk="1" latinLnBrk="0" hangingPunct="1">
              <a:lnSpc>
                <a:spcPct val="90000"/>
              </a:lnSpc>
              <a:spcBef>
                <a:spcPts val="2000"/>
              </a:spcBef>
              <a:buFontTx/>
              <a:buNone/>
              <a:defRPr sz="3200" kern="1200">
                <a:solidFill>
                  <a:srgbClr val="79473E"/>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b="1">
                <a:latin typeface="Cormorant Garamond" panose="00000500000000000000" pitchFamily="50" charset="0"/>
              </a:rPr>
              <a:t>Phone</a:t>
            </a:r>
            <a:endParaRPr lang="en-US" b="1" dirty="0">
              <a:latin typeface="Cormorant Garamond" panose="00000500000000000000" pitchFamily="50" charset="0"/>
            </a:endParaRPr>
          </a:p>
        </p:txBody>
      </p:sp>
      <p:sp>
        <p:nvSpPr>
          <p:cNvPr id="3" name="Picture Placeholder 2">
            <a:extLst>
              <a:ext uri="{FF2B5EF4-FFF2-40B4-BE49-F238E27FC236}">
                <a16:creationId xmlns:a16="http://schemas.microsoft.com/office/drawing/2014/main" id="{A7DAD245-1116-4B38-83A2-70957FD95F64}"/>
              </a:ext>
            </a:extLst>
          </p:cNvPr>
          <p:cNvSpPr>
            <a:spLocks noGrp="1"/>
          </p:cNvSpPr>
          <p:nvPr>
            <p:ph type="pic" sz="quarter" idx="37"/>
          </p:nvPr>
        </p:nvSpPr>
        <p:spPr/>
      </p:sp>
      <p:sp>
        <p:nvSpPr>
          <p:cNvPr id="6" name="Picture Placeholder 5">
            <a:extLst>
              <a:ext uri="{FF2B5EF4-FFF2-40B4-BE49-F238E27FC236}">
                <a16:creationId xmlns:a16="http://schemas.microsoft.com/office/drawing/2014/main" id="{80419574-89CD-472A-AF43-0433983A28B4}"/>
              </a:ext>
            </a:extLst>
          </p:cNvPr>
          <p:cNvSpPr>
            <a:spLocks noGrp="1"/>
          </p:cNvSpPr>
          <p:nvPr>
            <p:ph type="pic" sz="quarter" idx="40"/>
          </p:nvPr>
        </p:nvSpPr>
        <p:spPr/>
      </p:sp>
    </p:spTree>
    <p:extLst>
      <p:ext uri="{BB962C8B-B14F-4D97-AF65-F5344CB8AC3E}">
        <p14:creationId xmlns:p14="http://schemas.microsoft.com/office/powerpoint/2010/main" val="337493086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2981" y="5443260"/>
            <a:ext cx="16868745" cy="2985398"/>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D2C4BB"/>
              </a:solidFill>
            </a:endParaRPr>
          </a:p>
        </p:txBody>
      </p:sp>
      <p:sp>
        <p:nvSpPr>
          <p:cNvPr id="23" name="Rectangle 22"/>
          <p:cNvSpPr/>
          <p:nvPr/>
        </p:nvSpPr>
        <p:spPr>
          <a:xfrm>
            <a:off x="9380107" y="9848152"/>
            <a:ext cx="1157701" cy="1087620"/>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5419667" y="9848152"/>
            <a:ext cx="1157701" cy="1106419"/>
          </a:xfrm>
          <a:prstGeom prst="rect">
            <a:avLst/>
          </a:prstGeom>
          <a:solidFill>
            <a:srgbClr val="0124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5433417" y="11610528"/>
            <a:ext cx="1157701" cy="1152127"/>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1456804" y="9848152"/>
            <a:ext cx="1157701" cy="1152127"/>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1456803" y="11606999"/>
            <a:ext cx="1157701" cy="1152127"/>
          </a:xfrm>
          <a:prstGeom prst="rect">
            <a:avLst/>
          </a:prstGeom>
          <a:solidFill>
            <a:srgbClr val="3738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itle 13"/>
          <p:cNvSpPr txBox="1">
            <a:spLocks/>
          </p:cNvSpPr>
          <p:nvPr/>
        </p:nvSpPr>
        <p:spPr>
          <a:xfrm>
            <a:off x="2043570" y="1284300"/>
            <a:ext cx="4750948" cy="2736304"/>
          </a:xfrm>
          <a:prstGeom prst="rect">
            <a:avLst/>
          </a:prstGeom>
        </p:spPr>
        <p:txBody>
          <a:bodyPr/>
          <a:lstStyle>
            <a:lvl1pPr algn="l" defTabSz="1828619" rtl="0" eaLnBrk="1" latinLnBrk="0" hangingPunct="1">
              <a:lnSpc>
                <a:spcPct val="90000"/>
              </a:lnSpc>
              <a:spcBef>
                <a:spcPct val="0"/>
              </a:spcBef>
              <a:buNone/>
              <a:defRPr sz="8800" kern="1200">
                <a:solidFill>
                  <a:srgbClr val="012438"/>
                </a:solidFill>
                <a:latin typeface="Bree Serif" panose="02000503040000020004" pitchFamily="2" charset="0"/>
                <a:ea typeface="+mj-ea"/>
                <a:cs typeface="+mj-cs"/>
              </a:defRPr>
            </a:lvl1pPr>
          </a:lstStyle>
          <a:p>
            <a:r>
              <a:rPr lang="en-US" b="1" dirty="0">
                <a:latin typeface="Cormorant Garamond" panose="00000500000000000000" pitchFamily="50" charset="0"/>
              </a:rPr>
              <a:t>Brand</a:t>
            </a:r>
            <a:br>
              <a:rPr lang="en-US" b="1" dirty="0">
                <a:latin typeface="Cormorant Garamond" panose="00000500000000000000" pitchFamily="50" charset="0"/>
              </a:rPr>
            </a:br>
            <a:r>
              <a:rPr lang="en-US" b="1" dirty="0">
                <a:latin typeface="Cormorant Garamond" panose="00000500000000000000" pitchFamily="50" charset="0"/>
              </a:rPr>
              <a:t>Identity</a:t>
            </a:r>
          </a:p>
        </p:txBody>
      </p:sp>
      <p:sp>
        <p:nvSpPr>
          <p:cNvPr id="30" name="Text Placeholder 14"/>
          <p:cNvSpPr txBox="1">
            <a:spLocks/>
          </p:cNvSpPr>
          <p:nvPr/>
        </p:nvSpPr>
        <p:spPr>
          <a:xfrm>
            <a:off x="17591731" y="7566884"/>
            <a:ext cx="5400675" cy="2226303"/>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tincidunut</a:t>
            </a:r>
            <a:endParaRPr lang="en-US" dirty="0">
              <a:latin typeface="Lato "/>
            </a:endParaRPr>
          </a:p>
        </p:txBody>
      </p:sp>
      <p:sp>
        <p:nvSpPr>
          <p:cNvPr id="31" name="Text Placeholder 15"/>
          <p:cNvSpPr txBox="1">
            <a:spLocks/>
          </p:cNvSpPr>
          <p:nvPr/>
        </p:nvSpPr>
        <p:spPr>
          <a:xfrm>
            <a:off x="17555075" y="6888070"/>
            <a:ext cx="5437331" cy="678814"/>
          </a:xfrm>
          <a:prstGeom prst="rect">
            <a:avLst/>
          </a:prstGeom>
        </p:spPr>
        <p:txBody>
          <a:bodyPr/>
          <a:lstStyle>
            <a:lvl1pPr marL="0" indent="0" algn="l" defTabSz="1828619" rtl="0" eaLnBrk="1" latinLnBrk="0" hangingPunct="1">
              <a:lnSpc>
                <a:spcPct val="90000"/>
              </a:lnSpc>
              <a:spcBef>
                <a:spcPts val="2000"/>
              </a:spcBef>
              <a:buFontTx/>
              <a:buNone/>
              <a:defRPr sz="3200" kern="1200">
                <a:solidFill>
                  <a:srgbClr val="79473E"/>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Cormorant Garamond" panose="00000500000000000000" pitchFamily="50" charset="0"/>
              </a:rPr>
              <a:t>Lorem ipsum </a:t>
            </a:r>
            <a:r>
              <a:rPr lang="en-US" dirty="0" err="1">
                <a:latin typeface="Cormorant Garamond" panose="00000500000000000000" pitchFamily="50" charset="0"/>
              </a:rPr>
              <a:t>nibh</a:t>
            </a:r>
            <a:endParaRPr lang="en-US" dirty="0">
              <a:latin typeface="Cormorant Garamond" panose="00000500000000000000" pitchFamily="50" charset="0"/>
            </a:endParaRPr>
          </a:p>
        </p:txBody>
      </p:sp>
      <p:sp>
        <p:nvSpPr>
          <p:cNvPr id="32" name="Text Placeholder 20"/>
          <p:cNvSpPr txBox="1">
            <a:spLocks/>
          </p:cNvSpPr>
          <p:nvPr/>
        </p:nvSpPr>
        <p:spPr>
          <a:xfrm>
            <a:off x="2759736" y="6044771"/>
            <a:ext cx="11015646" cy="1944216"/>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4800" kern="1200">
                <a:solidFill>
                  <a:schemeClr val="bg1"/>
                </a:solidFill>
                <a:latin typeface="Bree Serif" panose="02000503040000020004"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Cormorant Garamond" panose="00000500000000000000" pitchFamily="50" charset="0"/>
              </a:rPr>
              <a:t>ABCDEFGHIJKLMNOPQRSTUVWXYZ</a:t>
            </a:r>
          </a:p>
          <a:p>
            <a:r>
              <a:rPr lang="en-US" dirty="0" err="1">
                <a:latin typeface="Cormorant Garamond" panose="00000500000000000000" pitchFamily="50" charset="0"/>
              </a:rPr>
              <a:t>abcdefghijklmnopqrstuvwxyz</a:t>
            </a:r>
            <a:endParaRPr lang="en-US" dirty="0">
              <a:latin typeface="Cormorant Garamond" panose="00000500000000000000" pitchFamily="50" charset="0"/>
            </a:endParaRPr>
          </a:p>
          <a:p>
            <a:endParaRPr lang="en-US" dirty="0">
              <a:latin typeface="Cormorant Garamond" panose="00000500000000000000" pitchFamily="50" charset="0"/>
            </a:endParaRPr>
          </a:p>
        </p:txBody>
      </p:sp>
      <p:sp>
        <p:nvSpPr>
          <p:cNvPr id="33" name="Text Placeholder 16"/>
          <p:cNvSpPr txBox="1">
            <a:spLocks/>
          </p:cNvSpPr>
          <p:nvPr/>
        </p:nvSpPr>
        <p:spPr>
          <a:xfrm>
            <a:off x="2758801" y="9840951"/>
            <a:ext cx="2231605" cy="1222928"/>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a:solidFill>
                  <a:schemeClr val="bg2">
                    <a:lumMod val="50000"/>
                  </a:schemeClr>
                </a:solidFill>
                <a:latin typeface="Lato "/>
                <a:ea typeface="Nanum Myeongjo" panose="02020603020101020101" pitchFamily="18" charset="-127"/>
              </a:rPr>
              <a:t>#EBE3DA</a:t>
            </a:r>
          </a:p>
          <a:p>
            <a:r>
              <a:rPr lang="en-US">
                <a:solidFill>
                  <a:schemeClr val="bg2">
                    <a:lumMod val="50000"/>
                  </a:schemeClr>
                </a:solidFill>
                <a:latin typeface="Lato "/>
                <a:ea typeface="Nanum Myeongjo" panose="02020603020101020101" pitchFamily="18" charset="-127"/>
              </a:rPr>
              <a:t>RGB 235, 227, 218</a:t>
            </a:r>
          </a:p>
          <a:p>
            <a:endParaRPr lang="en-US" dirty="0">
              <a:latin typeface="Lato "/>
            </a:endParaRPr>
          </a:p>
        </p:txBody>
      </p:sp>
      <p:sp>
        <p:nvSpPr>
          <p:cNvPr id="34" name="Text Placeholder 17"/>
          <p:cNvSpPr txBox="1">
            <a:spLocks/>
          </p:cNvSpPr>
          <p:nvPr/>
        </p:nvSpPr>
        <p:spPr>
          <a:xfrm>
            <a:off x="10683541" y="9840951"/>
            <a:ext cx="2231605" cy="1267323"/>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solidFill>
                  <a:schemeClr val="bg2">
                    <a:lumMod val="50000"/>
                  </a:schemeClr>
                </a:solidFill>
                <a:latin typeface="Lato "/>
                <a:ea typeface="Nanum Myeongjo" panose="02020603020101020101" pitchFamily="18" charset="-127"/>
              </a:rPr>
              <a:t>#EBE3DA</a:t>
            </a:r>
          </a:p>
          <a:p>
            <a:r>
              <a:rPr lang="en-US" dirty="0">
                <a:solidFill>
                  <a:schemeClr val="bg2">
                    <a:lumMod val="50000"/>
                  </a:schemeClr>
                </a:solidFill>
                <a:latin typeface="Lato "/>
                <a:ea typeface="Nanum Myeongjo" panose="02020603020101020101" pitchFamily="18" charset="-127"/>
              </a:rPr>
              <a:t>RGB 235, 227, 218</a:t>
            </a:r>
          </a:p>
          <a:p>
            <a:endParaRPr lang="en-US" dirty="0">
              <a:latin typeface="Lato "/>
            </a:endParaRPr>
          </a:p>
        </p:txBody>
      </p:sp>
      <p:sp>
        <p:nvSpPr>
          <p:cNvPr id="35" name="Text Placeholder 18"/>
          <p:cNvSpPr txBox="1">
            <a:spLocks/>
          </p:cNvSpPr>
          <p:nvPr/>
        </p:nvSpPr>
        <p:spPr>
          <a:xfrm>
            <a:off x="6721171" y="9885345"/>
            <a:ext cx="2231605" cy="1222929"/>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a:solidFill>
                  <a:schemeClr val="bg2">
                    <a:lumMod val="50000"/>
                  </a:schemeClr>
                </a:solidFill>
                <a:latin typeface="Lato "/>
                <a:ea typeface="Nanum Myeongjo" panose="02020603020101020101" pitchFamily="18" charset="-127"/>
              </a:rPr>
              <a:t>#EBE3DA</a:t>
            </a:r>
          </a:p>
          <a:p>
            <a:r>
              <a:rPr lang="en-US">
                <a:solidFill>
                  <a:schemeClr val="bg2">
                    <a:lumMod val="50000"/>
                  </a:schemeClr>
                </a:solidFill>
                <a:latin typeface="Lato "/>
                <a:ea typeface="Nanum Myeongjo" panose="02020603020101020101" pitchFamily="18" charset="-127"/>
              </a:rPr>
              <a:t>RGB 235, 227, 218</a:t>
            </a:r>
          </a:p>
          <a:p>
            <a:endParaRPr lang="en-US" dirty="0">
              <a:latin typeface="Lato "/>
            </a:endParaRPr>
          </a:p>
        </p:txBody>
      </p:sp>
      <p:sp>
        <p:nvSpPr>
          <p:cNvPr id="36" name="Text Placeholder 19"/>
          <p:cNvSpPr txBox="1">
            <a:spLocks/>
          </p:cNvSpPr>
          <p:nvPr/>
        </p:nvSpPr>
        <p:spPr>
          <a:xfrm>
            <a:off x="2758801" y="11675410"/>
            <a:ext cx="2231605" cy="1152761"/>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solidFill>
                  <a:schemeClr val="bg2">
                    <a:lumMod val="50000"/>
                  </a:schemeClr>
                </a:solidFill>
                <a:latin typeface="Lato "/>
                <a:ea typeface="Nanum Myeongjo" panose="02020603020101020101" pitchFamily="18" charset="-127"/>
              </a:rPr>
              <a:t>#EBE3DA</a:t>
            </a:r>
          </a:p>
          <a:p>
            <a:r>
              <a:rPr lang="en-US" dirty="0">
                <a:solidFill>
                  <a:schemeClr val="bg2">
                    <a:lumMod val="50000"/>
                  </a:schemeClr>
                </a:solidFill>
                <a:latin typeface="Lato "/>
                <a:ea typeface="Nanum Myeongjo" panose="02020603020101020101" pitchFamily="18" charset="-127"/>
              </a:rPr>
              <a:t>RGB 235, 227, 218</a:t>
            </a:r>
          </a:p>
          <a:p>
            <a:endParaRPr lang="en-US" dirty="0">
              <a:latin typeface="Lato "/>
            </a:endParaRPr>
          </a:p>
        </p:txBody>
      </p:sp>
      <p:sp>
        <p:nvSpPr>
          <p:cNvPr id="37" name="Text Placeholder 21"/>
          <p:cNvSpPr txBox="1">
            <a:spLocks/>
          </p:cNvSpPr>
          <p:nvPr/>
        </p:nvSpPr>
        <p:spPr>
          <a:xfrm>
            <a:off x="6721170" y="11675410"/>
            <a:ext cx="2231605" cy="1152761"/>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a:solidFill>
                  <a:schemeClr val="bg2">
                    <a:lumMod val="50000"/>
                  </a:schemeClr>
                </a:solidFill>
                <a:latin typeface="Lato "/>
                <a:ea typeface="Nanum Myeongjo" panose="02020603020101020101" pitchFamily="18" charset="-127"/>
              </a:rPr>
              <a:t>#EBE3DA</a:t>
            </a:r>
          </a:p>
          <a:p>
            <a:r>
              <a:rPr lang="en-US">
                <a:solidFill>
                  <a:schemeClr val="bg2">
                    <a:lumMod val="50000"/>
                  </a:schemeClr>
                </a:solidFill>
                <a:latin typeface="Lato "/>
                <a:ea typeface="Nanum Myeongjo" panose="02020603020101020101" pitchFamily="18" charset="-127"/>
              </a:rPr>
              <a:t>RGB 235, 227, 218</a:t>
            </a:r>
          </a:p>
          <a:p>
            <a:endParaRPr lang="en-US" dirty="0">
              <a:latin typeface="Lato "/>
            </a:endParaRPr>
          </a:p>
        </p:txBody>
      </p:sp>
    </p:spTree>
    <p:extLst>
      <p:ext uri="{BB962C8B-B14F-4D97-AF65-F5344CB8AC3E}">
        <p14:creationId xmlns:p14="http://schemas.microsoft.com/office/powerpoint/2010/main" val="26071711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15863614" y="10759"/>
            <a:ext cx="8518798" cy="10519649"/>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0"/>
          <p:cNvSpPr txBox="1">
            <a:spLocks/>
          </p:cNvSpPr>
          <p:nvPr/>
        </p:nvSpPr>
        <p:spPr>
          <a:xfrm>
            <a:off x="1390006" y="3906094"/>
            <a:ext cx="7128148" cy="5856148"/>
          </a:xfrm>
          <a:prstGeom prst="rect">
            <a:avLst/>
          </a:prstGeom>
        </p:spPr>
        <p:txBody>
          <a:bodyPr/>
          <a:lstStyle>
            <a:lvl1pPr algn="l" defTabSz="1828619" rtl="0" eaLnBrk="1" latinLnBrk="0" hangingPunct="1">
              <a:lnSpc>
                <a:spcPct val="90000"/>
              </a:lnSpc>
              <a:spcBef>
                <a:spcPct val="0"/>
              </a:spcBef>
              <a:buNone/>
              <a:defRPr sz="8000" kern="1200">
                <a:solidFill>
                  <a:srgbClr val="012438"/>
                </a:solidFill>
                <a:latin typeface="Bree Serif" panose="02000503040000020004" pitchFamily="2" charset="0"/>
                <a:ea typeface="+mj-ea"/>
                <a:cs typeface="+mj-cs"/>
              </a:defRPr>
            </a:lvl1pPr>
          </a:lstStyle>
          <a:p>
            <a:r>
              <a:rPr lang="en-US" b="1" dirty="0">
                <a:latin typeface="Cormorant Garamond" panose="00000500000000000000" pitchFamily="50" charset="0"/>
              </a:rPr>
              <a:t>An essential aspect of creativity is not being afraid to fail</a:t>
            </a:r>
          </a:p>
        </p:txBody>
      </p:sp>
      <p:sp>
        <p:nvSpPr>
          <p:cNvPr id="9" name="Text Placeholder 11"/>
          <p:cNvSpPr txBox="1">
            <a:spLocks/>
          </p:cNvSpPr>
          <p:nvPr/>
        </p:nvSpPr>
        <p:spPr>
          <a:xfrm>
            <a:off x="20687506" y="953344"/>
            <a:ext cx="2303614" cy="1139408"/>
          </a:xfrm>
          <a:prstGeom prst="rect">
            <a:avLst/>
          </a:prstGeom>
        </p:spPr>
        <p:txBody>
          <a:bodyPr/>
          <a:lstStyle>
            <a:lvl1pPr marL="0" indent="0" algn="r" defTabSz="1828619" rtl="0" eaLnBrk="1" latinLnBrk="0" hangingPunct="1">
              <a:lnSpc>
                <a:spcPct val="100000"/>
              </a:lnSpc>
              <a:spcBef>
                <a:spcPts val="0"/>
              </a:spcBef>
              <a:buFont typeface="Arial" panose="020B0604020202020204" pitchFamily="34" charset="0"/>
              <a:buNone/>
              <a:defRPr sz="1800" kern="1200">
                <a:solidFill>
                  <a:schemeClr val="tx1">
                    <a:lumMod val="50000"/>
                    <a:lumOff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id-ID" dirty="0">
                <a:solidFill>
                  <a:schemeClr val="bg1">
                    <a:lumMod val="95000"/>
                  </a:schemeClr>
                </a:solidFill>
                <a:latin typeface="Lato "/>
              </a:rPr>
              <a:t>Moscov</a:t>
            </a:r>
            <a:r>
              <a:rPr lang="en-US" dirty="0">
                <a:solidFill>
                  <a:schemeClr val="bg1">
                    <a:lumMod val="95000"/>
                  </a:schemeClr>
                </a:solidFill>
                <a:latin typeface="Lato "/>
              </a:rPr>
              <a:t> Creative</a:t>
            </a:r>
          </a:p>
          <a:p>
            <a:r>
              <a:rPr lang="en-US" dirty="0" err="1">
                <a:solidFill>
                  <a:schemeClr val="bg1">
                    <a:lumMod val="95000"/>
                  </a:schemeClr>
                </a:solidFill>
                <a:latin typeface="Lato "/>
              </a:rPr>
              <a:t>Jantzen</a:t>
            </a:r>
            <a:r>
              <a:rPr lang="en-US" dirty="0">
                <a:solidFill>
                  <a:schemeClr val="bg1">
                    <a:lumMod val="95000"/>
                  </a:schemeClr>
                </a:solidFill>
                <a:latin typeface="Lato "/>
              </a:rPr>
              <a:t>. Keep our beaches beautiful</a:t>
            </a:r>
          </a:p>
          <a:p>
            <a:endParaRPr lang="en-US" dirty="0">
              <a:solidFill>
                <a:schemeClr val="bg1">
                  <a:lumMod val="95000"/>
                </a:schemeClr>
              </a:solidFill>
              <a:latin typeface="Lato "/>
            </a:endParaRPr>
          </a:p>
          <a:p>
            <a:endParaRPr lang="en-US" dirty="0">
              <a:solidFill>
                <a:schemeClr val="bg1">
                  <a:lumMod val="95000"/>
                </a:schemeClr>
              </a:solidFill>
              <a:latin typeface="Lato "/>
            </a:endParaRPr>
          </a:p>
          <a:p>
            <a:endParaRPr lang="en-US" dirty="0">
              <a:solidFill>
                <a:schemeClr val="bg1">
                  <a:lumMod val="95000"/>
                </a:schemeClr>
              </a:solidFill>
              <a:latin typeface="Lato "/>
            </a:endParaRPr>
          </a:p>
        </p:txBody>
      </p:sp>
      <p:sp>
        <p:nvSpPr>
          <p:cNvPr id="10" name="Text Placeholder 12"/>
          <p:cNvSpPr txBox="1">
            <a:spLocks/>
          </p:cNvSpPr>
          <p:nvPr/>
        </p:nvSpPr>
        <p:spPr>
          <a:xfrm>
            <a:off x="19679394" y="7793360"/>
            <a:ext cx="3311725" cy="1968882"/>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solidFill>
                  <a:schemeClr val="bg1">
                    <a:lumMod val="95000"/>
                  </a:schemeClr>
                </a:solidFill>
                <a:latin typeface="Lato "/>
              </a:rPr>
              <a:t>nonummy</a:t>
            </a:r>
            <a:r>
              <a:rPr lang="en-US" dirty="0">
                <a:solidFill>
                  <a:schemeClr val="bg1">
                    <a:lumMod val="95000"/>
                  </a:schemeClr>
                </a:solidFill>
                <a:latin typeface="Lato "/>
              </a:rPr>
              <a:t> </a:t>
            </a:r>
            <a:r>
              <a:rPr lang="en-US" dirty="0" err="1">
                <a:solidFill>
                  <a:schemeClr val="bg1">
                    <a:lumMod val="95000"/>
                  </a:schemeClr>
                </a:solidFill>
                <a:latin typeface="Lato "/>
              </a:rPr>
              <a:t>nibh</a:t>
            </a:r>
            <a:r>
              <a:rPr lang="en-US" dirty="0">
                <a:solidFill>
                  <a:schemeClr val="bg1">
                    <a:lumMod val="95000"/>
                  </a:schemeClr>
                </a:solidFill>
                <a:latin typeface="Lato "/>
              </a:rPr>
              <a:t> </a:t>
            </a:r>
            <a:r>
              <a:rPr lang="en-US" dirty="0" err="1">
                <a:solidFill>
                  <a:schemeClr val="bg1">
                    <a:lumMod val="95000"/>
                  </a:schemeClr>
                </a:solidFill>
                <a:latin typeface="Lato "/>
              </a:rPr>
              <a:t>euismod</a:t>
            </a:r>
            <a:r>
              <a:rPr lang="en-US" dirty="0">
                <a:solidFill>
                  <a:schemeClr val="bg1">
                    <a:lumMod val="95000"/>
                  </a:schemeClr>
                </a:solidFill>
                <a:latin typeface="Lato "/>
              </a:rPr>
              <a:t> </a:t>
            </a:r>
            <a:r>
              <a:rPr lang="en-US" dirty="0" err="1">
                <a:solidFill>
                  <a:schemeClr val="bg1">
                    <a:lumMod val="95000"/>
                  </a:schemeClr>
                </a:solidFill>
                <a:latin typeface="Lato "/>
              </a:rPr>
              <a:t>tincidunt</a:t>
            </a:r>
            <a:r>
              <a:rPr lang="en-US" dirty="0">
                <a:solidFill>
                  <a:schemeClr val="bg1">
                    <a:lumMod val="95000"/>
                  </a:schemeClr>
                </a:solidFill>
                <a:latin typeface="Lato "/>
              </a:rPr>
              <a:t> </a:t>
            </a:r>
            <a:r>
              <a:rPr lang="en-US" dirty="0" err="1">
                <a:solidFill>
                  <a:schemeClr val="bg1">
                    <a:lumMod val="95000"/>
                  </a:schemeClr>
                </a:solidFill>
                <a:latin typeface="Lato "/>
              </a:rPr>
              <a:t>ut</a:t>
            </a:r>
            <a:r>
              <a:rPr lang="en-US" dirty="0">
                <a:solidFill>
                  <a:schemeClr val="bg1">
                    <a:lumMod val="95000"/>
                  </a:schemeClr>
                </a:solidFill>
                <a:latin typeface="Lato "/>
              </a:rPr>
              <a:t> </a:t>
            </a:r>
            <a:r>
              <a:rPr lang="en-US" dirty="0" err="1">
                <a:solidFill>
                  <a:schemeClr val="bg1">
                    <a:lumMod val="95000"/>
                  </a:schemeClr>
                </a:solidFill>
                <a:latin typeface="Lato "/>
              </a:rPr>
              <a:t>laoreet</a:t>
            </a:r>
            <a:r>
              <a:rPr lang="en-US" dirty="0">
                <a:solidFill>
                  <a:schemeClr val="bg1">
                    <a:lumMod val="95000"/>
                  </a:schemeClr>
                </a:solidFill>
                <a:latin typeface="Lato "/>
              </a:rPr>
              <a:t> </a:t>
            </a:r>
            <a:r>
              <a:rPr lang="en-US" dirty="0" err="1">
                <a:solidFill>
                  <a:schemeClr val="bg1">
                    <a:lumMod val="95000"/>
                  </a:schemeClr>
                </a:solidFill>
                <a:latin typeface="Lato "/>
              </a:rPr>
              <a:t>dolore</a:t>
            </a:r>
            <a:r>
              <a:rPr lang="en-US" dirty="0">
                <a:solidFill>
                  <a:schemeClr val="bg1">
                    <a:lumMod val="95000"/>
                  </a:schemeClr>
                </a:solidFill>
                <a:latin typeface="Lato "/>
              </a:rPr>
              <a:t> magna </a:t>
            </a:r>
            <a:r>
              <a:rPr lang="en-US" dirty="0" err="1">
                <a:solidFill>
                  <a:schemeClr val="bg1">
                    <a:lumMod val="95000"/>
                  </a:schemeClr>
                </a:solidFill>
                <a:latin typeface="Lato "/>
              </a:rPr>
              <a:t>aliquam</a:t>
            </a:r>
            <a:r>
              <a:rPr lang="en-US" dirty="0">
                <a:solidFill>
                  <a:schemeClr val="bg1">
                    <a:lumMod val="95000"/>
                  </a:schemeClr>
                </a:solidFill>
                <a:latin typeface="Lato "/>
              </a:rPr>
              <a:t> </a:t>
            </a:r>
            <a:r>
              <a:rPr lang="en-US" dirty="0" err="1">
                <a:solidFill>
                  <a:schemeClr val="bg1">
                    <a:lumMod val="95000"/>
                  </a:schemeClr>
                </a:solidFill>
                <a:latin typeface="Lato "/>
              </a:rPr>
              <a:t>erat</a:t>
            </a:r>
            <a:r>
              <a:rPr lang="en-US" dirty="0">
                <a:solidFill>
                  <a:schemeClr val="bg1">
                    <a:lumMod val="95000"/>
                  </a:schemeClr>
                </a:solidFill>
                <a:latin typeface="Lato "/>
              </a:rPr>
              <a:t> </a:t>
            </a:r>
            <a:r>
              <a:rPr lang="en-US" dirty="0" err="1">
                <a:solidFill>
                  <a:schemeClr val="bg1">
                    <a:lumMod val="95000"/>
                  </a:schemeClr>
                </a:solidFill>
                <a:latin typeface="Lato "/>
              </a:rPr>
              <a:t>volutpat</a:t>
            </a:r>
            <a:r>
              <a:rPr lang="en-US" dirty="0">
                <a:solidFill>
                  <a:schemeClr val="bg1">
                    <a:lumMod val="95000"/>
                  </a:schemeClr>
                </a:solidFill>
                <a:latin typeface="Lato "/>
              </a:rPr>
              <a:t>. Lorem ipsum </a:t>
            </a:r>
            <a:r>
              <a:rPr lang="en-US" dirty="0" err="1">
                <a:solidFill>
                  <a:schemeClr val="bg1">
                    <a:lumMod val="95000"/>
                  </a:schemeClr>
                </a:solidFill>
                <a:latin typeface="Lato "/>
              </a:rPr>
              <a:t>nonummy</a:t>
            </a:r>
            <a:r>
              <a:rPr lang="en-US" dirty="0">
                <a:solidFill>
                  <a:schemeClr val="bg1">
                    <a:lumMod val="95000"/>
                  </a:schemeClr>
                </a:solidFill>
                <a:latin typeface="Lato "/>
              </a:rPr>
              <a:t> </a:t>
            </a:r>
            <a:r>
              <a:rPr lang="en-US" dirty="0" err="1">
                <a:solidFill>
                  <a:schemeClr val="bg1">
                    <a:lumMod val="95000"/>
                  </a:schemeClr>
                </a:solidFill>
                <a:latin typeface="Lato "/>
              </a:rPr>
              <a:t>nibh</a:t>
            </a:r>
            <a:r>
              <a:rPr lang="en-US" dirty="0">
                <a:solidFill>
                  <a:schemeClr val="bg1">
                    <a:lumMod val="95000"/>
                  </a:schemeClr>
                </a:solidFill>
                <a:latin typeface="Lato "/>
              </a:rPr>
              <a:t> </a:t>
            </a:r>
            <a:r>
              <a:rPr lang="en-US" dirty="0" err="1">
                <a:solidFill>
                  <a:schemeClr val="bg1">
                    <a:lumMod val="95000"/>
                  </a:schemeClr>
                </a:solidFill>
                <a:latin typeface="Lato "/>
              </a:rPr>
              <a:t>euismod</a:t>
            </a:r>
            <a:r>
              <a:rPr lang="en-US" dirty="0">
                <a:solidFill>
                  <a:schemeClr val="bg1">
                    <a:lumMod val="95000"/>
                  </a:schemeClr>
                </a:solidFill>
                <a:latin typeface="Lato "/>
              </a:rPr>
              <a:t> </a:t>
            </a:r>
            <a:r>
              <a:rPr lang="en-US" dirty="0" err="1">
                <a:solidFill>
                  <a:schemeClr val="bg1">
                    <a:lumMod val="95000"/>
                  </a:schemeClr>
                </a:solidFill>
                <a:latin typeface="Lato "/>
              </a:rPr>
              <a:t>tincidunut</a:t>
            </a:r>
            <a:endParaRPr lang="en-US" dirty="0">
              <a:solidFill>
                <a:schemeClr val="bg1">
                  <a:lumMod val="95000"/>
                </a:schemeClr>
              </a:solidFill>
              <a:latin typeface="Lato "/>
            </a:endParaRPr>
          </a:p>
          <a:p>
            <a:endParaRPr lang="en-US" dirty="0">
              <a:solidFill>
                <a:schemeClr val="bg1">
                  <a:lumMod val="95000"/>
                </a:schemeClr>
              </a:solidFill>
              <a:latin typeface="Lato "/>
            </a:endParaRPr>
          </a:p>
        </p:txBody>
      </p:sp>
      <p:sp>
        <p:nvSpPr>
          <p:cNvPr id="3" name="Picture Placeholder 2">
            <a:extLst>
              <a:ext uri="{FF2B5EF4-FFF2-40B4-BE49-F238E27FC236}">
                <a16:creationId xmlns:a16="http://schemas.microsoft.com/office/drawing/2014/main" id="{5D650B83-61C2-4A3B-9CD8-5EB307215C5E}"/>
              </a:ext>
            </a:extLst>
          </p:cNvPr>
          <p:cNvSpPr>
            <a:spLocks noGrp="1"/>
          </p:cNvSpPr>
          <p:nvPr>
            <p:ph type="pic" sz="quarter" idx="37"/>
          </p:nvPr>
        </p:nvSpPr>
        <p:spPr/>
      </p:sp>
      <p:sp>
        <p:nvSpPr>
          <p:cNvPr id="5" name="Picture Placeholder 4">
            <a:extLst>
              <a:ext uri="{FF2B5EF4-FFF2-40B4-BE49-F238E27FC236}">
                <a16:creationId xmlns:a16="http://schemas.microsoft.com/office/drawing/2014/main" id="{819AAF42-2D7B-44D8-B35A-1F9665F7A12C}"/>
              </a:ext>
            </a:extLst>
          </p:cNvPr>
          <p:cNvSpPr>
            <a:spLocks noGrp="1"/>
          </p:cNvSpPr>
          <p:nvPr>
            <p:ph type="pic" sz="quarter" idx="38"/>
          </p:nvPr>
        </p:nvSpPr>
        <p:spPr/>
      </p:sp>
    </p:spTree>
    <p:extLst>
      <p:ext uri="{BB962C8B-B14F-4D97-AF65-F5344CB8AC3E}">
        <p14:creationId xmlns:p14="http://schemas.microsoft.com/office/powerpoint/2010/main" val="410867527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 y="6871590"/>
            <a:ext cx="13199319" cy="7015923"/>
          </a:xfrm>
          <a:prstGeom prst="rect">
            <a:avLst/>
          </a:prstGeom>
          <a:solidFill>
            <a:srgbClr val="D2C4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6"/>
          <p:cNvSpPr txBox="1">
            <a:spLocks/>
          </p:cNvSpPr>
          <p:nvPr/>
        </p:nvSpPr>
        <p:spPr>
          <a:xfrm>
            <a:off x="2225503" y="2177480"/>
            <a:ext cx="4752528" cy="2513423"/>
          </a:xfrm>
          <a:prstGeom prst="rect">
            <a:avLst/>
          </a:prstGeom>
        </p:spPr>
        <p:txBody>
          <a:bodyPr/>
          <a:lstStyle>
            <a:lvl1pPr algn="l" defTabSz="1828619" rtl="0" eaLnBrk="1" latinLnBrk="0" hangingPunct="1">
              <a:lnSpc>
                <a:spcPct val="90000"/>
              </a:lnSpc>
              <a:spcBef>
                <a:spcPct val="0"/>
              </a:spcBef>
              <a:buNone/>
              <a:defRPr sz="9600" kern="1200">
                <a:solidFill>
                  <a:srgbClr val="79473E"/>
                </a:solidFill>
                <a:latin typeface="Bree Serif" panose="02000503040000020004" pitchFamily="2" charset="0"/>
                <a:ea typeface="+mj-ea"/>
                <a:cs typeface="+mj-cs"/>
              </a:defRPr>
            </a:lvl1pPr>
          </a:lstStyle>
          <a:p>
            <a:r>
              <a:rPr lang="en-US" b="1" dirty="0">
                <a:latin typeface="Cormorant Garamond" panose="00000500000000000000" pitchFamily="50" charset="0"/>
              </a:rPr>
              <a:t>Display</a:t>
            </a:r>
            <a:br>
              <a:rPr lang="en-US" b="1" dirty="0">
                <a:latin typeface="Cormorant Garamond" panose="00000500000000000000" pitchFamily="50" charset="0"/>
              </a:rPr>
            </a:br>
            <a:r>
              <a:rPr lang="en-US" b="1" dirty="0">
                <a:latin typeface="Cormorant Garamond" panose="00000500000000000000" pitchFamily="50" charset="0"/>
              </a:rPr>
              <a:t>Mockup</a:t>
            </a:r>
          </a:p>
        </p:txBody>
      </p:sp>
      <p:sp>
        <p:nvSpPr>
          <p:cNvPr id="11" name="Text Placeholder 8"/>
          <p:cNvSpPr txBox="1">
            <a:spLocks/>
          </p:cNvSpPr>
          <p:nvPr/>
        </p:nvSpPr>
        <p:spPr>
          <a:xfrm>
            <a:off x="6791325" y="9881915"/>
            <a:ext cx="5400675" cy="2208336"/>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tincidunut</a:t>
            </a:r>
            <a:r>
              <a:rPr lang="en-US" dirty="0">
                <a:latin typeface="Lato "/>
              </a:rPr>
              <a:t> </a:t>
            </a:r>
            <a:r>
              <a:rPr lang="en-US" dirty="0" err="1">
                <a:latin typeface="Lato "/>
              </a:rPr>
              <a:t>laoreet</a:t>
            </a:r>
            <a:r>
              <a:rPr lang="en-US" dirty="0">
                <a:latin typeface="Lato "/>
              </a:rPr>
              <a:t> Lorem ipsum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tincidunut</a:t>
            </a:r>
            <a:endParaRPr lang="en-US" dirty="0">
              <a:latin typeface="Lato "/>
            </a:endParaRPr>
          </a:p>
          <a:p>
            <a:endParaRPr lang="en-US" dirty="0">
              <a:latin typeface="Lato "/>
            </a:endParaRPr>
          </a:p>
        </p:txBody>
      </p:sp>
      <p:sp>
        <p:nvSpPr>
          <p:cNvPr id="13" name="Text Placeholder 9"/>
          <p:cNvSpPr txBox="1">
            <a:spLocks/>
          </p:cNvSpPr>
          <p:nvPr/>
        </p:nvSpPr>
        <p:spPr>
          <a:xfrm>
            <a:off x="6806000" y="8902442"/>
            <a:ext cx="5385999" cy="749817"/>
          </a:xfrm>
          <a:prstGeom prst="rect">
            <a:avLst/>
          </a:prstGeom>
        </p:spPr>
        <p:txBody>
          <a:bodyPr/>
          <a:lstStyle>
            <a:lvl1pPr marL="0" indent="0" algn="l" defTabSz="1828619" rtl="0" eaLnBrk="1" latinLnBrk="0" hangingPunct="1">
              <a:lnSpc>
                <a:spcPct val="90000"/>
              </a:lnSpc>
              <a:spcBef>
                <a:spcPts val="2000"/>
              </a:spcBef>
              <a:buFontTx/>
              <a:buNone/>
              <a:defRPr sz="3200" kern="1200">
                <a:solidFill>
                  <a:srgbClr val="79473E"/>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Cormorant Garamond" panose="00000500000000000000" pitchFamily="50" charset="0"/>
              </a:rPr>
              <a:t>Euismod</a:t>
            </a:r>
            <a:r>
              <a:rPr lang="en-US" dirty="0">
                <a:latin typeface="Cormorant Garamond" panose="00000500000000000000" pitchFamily="50" charset="0"/>
              </a:rPr>
              <a:t> </a:t>
            </a:r>
            <a:r>
              <a:rPr lang="en-US" dirty="0" err="1">
                <a:latin typeface="Cormorant Garamond" panose="00000500000000000000" pitchFamily="50" charset="0"/>
              </a:rPr>
              <a:t>Tincidunut</a:t>
            </a:r>
            <a:endParaRPr lang="en-US" dirty="0">
              <a:latin typeface="Cormorant Garamond" panose="00000500000000000000" pitchFamily="50" charset="0"/>
            </a:endParaRPr>
          </a:p>
        </p:txBody>
      </p:sp>
      <p:sp>
        <p:nvSpPr>
          <p:cNvPr id="3" name="Picture Placeholder 2">
            <a:extLst>
              <a:ext uri="{FF2B5EF4-FFF2-40B4-BE49-F238E27FC236}">
                <a16:creationId xmlns:a16="http://schemas.microsoft.com/office/drawing/2014/main" id="{B037094E-C55B-44D3-8662-2D39005D53D5}"/>
              </a:ext>
            </a:extLst>
          </p:cNvPr>
          <p:cNvSpPr>
            <a:spLocks noGrp="1"/>
          </p:cNvSpPr>
          <p:nvPr>
            <p:ph type="pic" sz="quarter" idx="10"/>
          </p:nvPr>
        </p:nvSpPr>
        <p:spPr/>
      </p:sp>
    </p:spTree>
    <p:extLst>
      <p:ext uri="{BB962C8B-B14F-4D97-AF65-F5344CB8AC3E}">
        <p14:creationId xmlns:p14="http://schemas.microsoft.com/office/powerpoint/2010/main" val="33223686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17095074" y="7794104"/>
            <a:ext cx="7287339" cy="5921896"/>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5"/>
          <p:cNvSpPr txBox="1">
            <a:spLocks/>
          </p:cNvSpPr>
          <p:nvPr/>
        </p:nvSpPr>
        <p:spPr>
          <a:xfrm>
            <a:off x="8518798" y="2763958"/>
            <a:ext cx="7416824" cy="2509866"/>
          </a:xfrm>
          <a:prstGeom prst="rect">
            <a:avLst/>
          </a:prstGeom>
        </p:spPr>
        <p:txBody>
          <a:bodyPr/>
          <a:lstStyle>
            <a:lvl1pPr algn="l" defTabSz="1828619" rtl="0" eaLnBrk="1" latinLnBrk="0" hangingPunct="1">
              <a:lnSpc>
                <a:spcPct val="90000"/>
              </a:lnSpc>
              <a:spcBef>
                <a:spcPct val="0"/>
              </a:spcBef>
              <a:buNone/>
              <a:defRPr sz="8800" kern="1200">
                <a:solidFill>
                  <a:srgbClr val="79473E"/>
                </a:solidFill>
                <a:latin typeface="Bree Serif" panose="02000503040000020004" pitchFamily="2" charset="0"/>
                <a:ea typeface="+mj-ea"/>
                <a:cs typeface="+mj-cs"/>
              </a:defRPr>
            </a:lvl1pPr>
          </a:lstStyle>
          <a:p>
            <a:r>
              <a:rPr lang="en-US" b="1" dirty="0">
                <a:latin typeface="Cormorant Garamond" panose="00000500000000000000" pitchFamily="50" charset="0"/>
              </a:rPr>
              <a:t>Creating New</a:t>
            </a:r>
            <a:br>
              <a:rPr lang="en-US" b="1" dirty="0">
                <a:latin typeface="Cormorant Garamond" panose="00000500000000000000" pitchFamily="50" charset="0"/>
              </a:rPr>
            </a:br>
            <a:r>
              <a:rPr lang="en-US" b="1" dirty="0">
                <a:latin typeface="Cormorant Garamond" panose="00000500000000000000" pitchFamily="50" charset="0"/>
              </a:rPr>
              <a:t>Website</a:t>
            </a:r>
          </a:p>
        </p:txBody>
      </p:sp>
      <p:sp>
        <p:nvSpPr>
          <p:cNvPr id="12" name="Text Placeholder 7"/>
          <p:cNvSpPr txBox="1">
            <a:spLocks/>
          </p:cNvSpPr>
          <p:nvPr/>
        </p:nvSpPr>
        <p:spPr>
          <a:xfrm>
            <a:off x="8526253" y="7133051"/>
            <a:ext cx="6480720" cy="2029205"/>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magna </a:t>
            </a:r>
            <a:r>
              <a:rPr lang="en-US" dirty="0" err="1"/>
              <a:t>aliquam</a:t>
            </a:r>
            <a:r>
              <a:rPr lang="en-US" dirty="0"/>
              <a:t> </a:t>
            </a:r>
            <a:r>
              <a:rPr lang="en-US" dirty="0" err="1"/>
              <a:t>erat</a:t>
            </a:r>
            <a:r>
              <a:rPr lang="en-US" dirty="0"/>
              <a:t> </a:t>
            </a:r>
            <a:r>
              <a:rPr lang="en-US" dirty="0" err="1"/>
              <a:t>volutpat</a:t>
            </a:r>
            <a:r>
              <a:rPr lang="en-US" dirty="0"/>
              <a:t>. Lorem ipsum </a:t>
            </a:r>
            <a:r>
              <a:rPr lang="en-US" dirty="0" err="1"/>
              <a:t>nonummy</a:t>
            </a:r>
            <a:r>
              <a:rPr lang="en-US" dirty="0"/>
              <a:t> </a:t>
            </a:r>
            <a:r>
              <a:rPr lang="en-US" dirty="0" err="1"/>
              <a:t>nibh</a:t>
            </a:r>
            <a:r>
              <a:rPr lang="en-US" dirty="0"/>
              <a:t> </a:t>
            </a:r>
            <a:r>
              <a:rPr lang="en-US" dirty="0" err="1"/>
              <a:t>euismod</a:t>
            </a:r>
            <a:r>
              <a:rPr lang="en-US" dirty="0"/>
              <a:t> </a:t>
            </a:r>
            <a:r>
              <a:rPr lang="en-US" dirty="0" err="1"/>
              <a:t>tincidunut</a:t>
            </a:r>
            <a:r>
              <a:rPr lang="en-US" dirty="0"/>
              <a:t> </a:t>
            </a:r>
            <a:r>
              <a:rPr lang="en-US" dirty="0" err="1"/>
              <a:t>laoreet</a:t>
            </a:r>
            <a:r>
              <a:rPr lang="en-US" dirty="0"/>
              <a:t> Lorem ipsum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tincidunut</a:t>
            </a:r>
            <a:endParaRPr lang="en-US" dirty="0"/>
          </a:p>
          <a:p>
            <a:endParaRPr lang="en-US" dirty="0"/>
          </a:p>
        </p:txBody>
      </p:sp>
      <p:sp>
        <p:nvSpPr>
          <p:cNvPr id="15" name="Text Placeholder 12"/>
          <p:cNvSpPr txBox="1">
            <a:spLocks/>
          </p:cNvSpPr>
          <p:nvPr/>
        </p:nvSpPr>
        <p:spPr>
          <a:xfrm>
            <a:off x="8532289" y="6108183"/>
            <a:ext cx="4667030" cy="749817"/>
          </a:xfrm>
          <a:prstGeom prst="rect">
            <a:avLst/>
          </a:prstGeom>
        </p:spPr>
        <p:txBody>
          <a:bodyPr/>
          <a:lstStyle>
            <a:lvl1pPr marL="0" indent="0" algn="l" defTabSz="1828619" rtl="0" eaLnBrk="1" latinLnBrk="0" hangingPunct="1">
              <a:lnSpc>
                <a:spcPct val="90000"/>
              </a:lnSpc>
              <a:spcBef>
                <a:spcPts val="2000"/>
              </a:spcBef>
              <a:buFontTx/>
              <a:buNone/>
              <a:defRPr sz="3200" kern="1200">
                <a:solidFill>
                  <a:srgbClr val="79473E"/>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Cormorant Garamond" panose="00000500000000000000" pitchFamily="50" charset="0"/>
              </a:rPr>
              <a:t>Lorem ipsum </a:t>
            </a:r>
            <a:r>
              <a:rPr lang="en-US" dirty="0" err="1">
                <a:latin typeface="Cormorant Garamond" panose="00000500000000000000" pitchFamily="50" charset="0"/>
              </a:rPr>
              <a:t>nibh</a:t>
            </a:r>
            <a:endParaRPr lang="en-US" dirty="0">
              <a:latin typeface="Cormorant Garamond" panose="00000500000000000000" pitchFamily="50" charset="0"/>
            </a:endParaRPr>
          </a:p>
        </p:txBody>
      </p:sp>
      <p:sp>
        <p:nvSpPr>
          <p:cNvPr id="3" name="Picture Placeholder 2">
            <a:extLst>
              <a:ext uri="{FF2B5EF4-FFF2-40B4-BE49-F238E27FC236}">
                <a16:creationId xmlns:a16="http://schemas.microsoft.com/office/drawing/2014/main" id="{D3F8430B-3D06-45AB-88F0-DD570B9512D3}"/>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A89BB4E1-6749-485B-A6F5-626C6CFEFCE0}"/>
              </a:ext>
            </a:extLst>
          </p:cNvPr>
          <p:cNvSpPr>
            <a:spLocks noGrp="1"/>
          </p:cNvSpPr>
          <p:nvPr>
            <p:ph type="pic" sz="quarter" idx="38"/>
          </p:nvPr>
        </p:nvSpPr>
        <p:spPr/>
      </p:sp>
    </p:spTree>
    <p:extLst>
      <p:ext uri="{BB962C8B-B14F-4D97-AF65-F5344CB8AC3E}">
        <p14:creationId xmlns:p14="http://schemas.microsoft.com/office/powerpoint/2010/main" val="30466941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12216680" y="0"/>
            <a:ext cx="5374407" cy="6858000"/>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6398" y="0"/>
            <a:ext cx="12233078" cy="6878608"/>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8"/>
          <p:cNvSpPr txBox="1">
            <a:spLocks/>
          </p:cNvSpPr>
          <p:nvPr/>
        </p:nvSpPr>
        <p:spPr>
          <a:xfrm>
            <a:off x="1894062" y="7866112"/>
            <a:ext cx="6296328" cy="3708411"/>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p>
          <a:p>
            <a:endParaRPr lang="en-US" dirty="0">
              <a:latin typeface="Lato "/>
            </a:endParaRPr>
          </a:p>
          <a:p>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p>
          <a:p>
            <a:endParaRPr lang="en-US" dirty="0">
              <a:latin typeface="Lato "/>
            </a:endParaRPr>
          </a:p>
        </p:txBody>
      </p:sp>
      <p:sp>
        <p:nvSpPr>
          <p:cNvPr id="16" name="Title 5"/>
          <p:cNvSpPr txBox="1">
            <a:spLocks/>
          </p:cNvSpPr>
          <p:nvPr/>
        </p:nvSpPr>
        <p:spPr>
          <a:xfrm>
            <a:off x="1964434" y="3106514"/>
            <a:ext cx="4845662" cy="1159198"/>
          </a:xfrm>
          <a:prstGeom prst="rect">
            <a:avLst/>
          </a:prstGeom>
        </p:spPr>
        <p:txBody>
          <a:bodyPr/>
          <a:lstStyle>
            <a:lvl1pPr algn="l" defTabSz="1828619" rtl="0" eaLnBrk="1" latinLnBrk="0" hangingPunct="1">
              <a:lnSpc>
                <a:spcPct val="90000"/>
              </a:lnSpc>
              <a:spcBef>
                <a:spcPct val="0"/>
              </a:spcBef>
              <a:buNone/>
              <a:defRPr sz="7200" kern="1200">
                <a:solidFill>
                  <a:srgbClr val="012438"/>
                </a:solidFill>
                <a:latin typeface="Bree Serif" panose="02000503040000020004" pitchFamily="2" charset="0"/>
                <a:ea typeface="+mj-ea"/>
                <a:cs typeface="+mj-cs"/>
              </a:defRPr>
            </a:lvl1pPr>
          </a:lstStyle>
          <a:p>
            <a:r>
              <a:rPr lang="en-US" dirty="0">
                <a:latin typeface="Cormorant Garamond" panose="00000500000000000000" pitchFamily="50" charset="0"/>
              </a:rPr>
              <a:t>About Us</a:t>
            </a:r>
          </a:p>
        </p:txBody>
      </p:sp>
      <p:sp>
        <p:nvSpPr>
          <p:cNvPr id="17" name="Text Placeholder 12"/>
          <p:cNvSpPr txBox="1">
            <a:spLocks/>
          </p:cNvSpPr>
          <p:nvPr/>
        </p:nvSpPr>
        <p:spPr>
          <a:xfrm rot="16200000">
            <a:off x="21839957" y="9954666"/>
            <a:ext cx="2808311" cy="503412"/>
          </a:xfrm>
          <a:prstGeom prst="rect">
            <a:avLst/>
          </a:prstGeom>
        </p:spPr>
        <p:txBody>
          <a:bodyPr/>
          <a:lstStyle>
            <a:lvl1pPr marL="0" indent="0" algn="r" defTabSz="1828619" rtl="0" eaLnBrk="1" latinLnBrk="0" hangingPunct="1">
              <a:lnSpc>
                <a:spcPct val="100000"/>
              </a:lnSpc>
              <a:spcBef>
                <a:spcPts val="0"/>
              </a:spcBef>
              <a:buFont typeface="Arial" panose="020B0604020202020204" pitchFamily="34" charset="0"/>
              <a:buNone/>
              <a:defRPr sz="1800" kern="1200">
                <a:solidFill>
                  <a:schemeClr val="tx1">
                    <a:lumMod val="50000"/>
                    <a:lumOff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Lato Black" panose="020F0502020204030203" pitchFamily="34" charset="0"/>
                <a:ea typeface="Lato Black" panose="020F0502020204030203" pitchFamily="34" charset="0"/>
                <a:cs typeface="Lato Black" panose="020F0502020204030203" pitchFamily="34" charset="0"/>
              </a:rPr>
              <a:t>Creative Template</a:t>
            </a:r>
          </a:p>
        </p:txBody>
      </p:sp>
      <p:sp>
        <p:nvSpPr>
          <p:cNvPr id="18" name="Text Placeholder 9"/>
          <p:cNvSpPr txBox="1">
            <a:spLocks/>
          </p:cNvSpPr>
          <p:nvPr/>
        </p:nvSpPr>
        <p:spPr>
          <a:xfrm>
            <a:off x="20616142" y="953344"/>
            <a:ext cx="2375621" cy="1139408"/>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1800" kern="1200">
                <a:solidFill>
                  <a:schemeClr val="tx1">
                    <a:lumMod val="50000"/>
                    <a:lumOff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r"/>
            <a:r>
              <a:rPr lang="id-ID" dirty="0">
                <a:latin typeface="Lato "/>
              </a:rPr>
              <a:t>moskov</a:t>
            </a:r>
            <a:r>
              <a:rPr lang="en-US" dirty="0">
                <a:latin typeface="Lato "/>
              </a:rPr>
              <a:t>l Creative</a:t>
            </a:r>
          </a:p>
          <a:p>
            <a:pPr algn="r"/>
            <a:r>
              <a:rPr lang="en-US" dirty="0">
                <a:latin typeface="Lato "/>
              </a:rPr>
              <a:t>Jantzen. Keep our beaches beautiful</a:t>
            </a:r>
          </a:p>
          <a:p>
            <a:endParaRPr lang="en-US" dirty="0">
              <a:latin typeface="Lato "/>
            </a:endParaRPr>
          </a:p>
        </p:txBody>
      </p:sp>
      <p:sp>
        <p:nvSpPr>
          <p:cNvPr id="3" name="Picture Placeholder 2">
            <a:extLst>
              <a:ext uri="{FF2B5EF4-FFF2-40B4-BE49-F238E27FC236}">
                <a16:creationId xmlns:a16="http://schemas.microsoft.com/office/drawing/2014/main" id="{8FC0513E-1F91-4887-A54D-EC85FCEFA557}"/>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73A9E240-7478-4129-8E47-18AB79E4C27E}"/>
              </a:ext>
            </a:extLst>
          </p:cNvPr>
          <p:cNvSpPr>
            <a:spLocks noGrp="1"/>
          </p:cNvSpPr>
          <p:nvPr>
            <p:ph type="pic" sz="quarter" idx="11"/>
          </p:nvPr>
        </p:nvSpPr>
        <p:spPr/>
      </p:sp>
    </p:spTree>
    <p:extLst>
      <p:ext uri="{BB962C8B-B14F-4D97-AF65-F5344CB8AC3E}">
        <p14:creationId xmlns:p14="http://schemas.microsoft.com/office/powerpoint/2010/main" val="67534002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79473E"/>
        </a:solidFill>
        <a:effectLst/>
      </p:bgPr>
    </p:bg>
    <p:spTree>
      <p:nvGrpSpPr>
        <p:cNvPr id="1" name=""/>
        <p:cNvGrpSpPr/>
        <p:nvPr/>
      </p:nvGrpSpPr>
      <p:grpSpPr>
        <a:xfrm>
          <a:off x="0" y="0"/>
          <a:ext cx="0" cy="0"/>
          <a:chOff x="0" y="0"/>
          <a:chExt cx="0" cy="0"/>
        </a:xfrm>
      </p:grpSpPr>
      <p:sp>
        <p:nvSpPr>
          <p:cNvPr id="14" name="Rectangle 13"/>
          <p:cNvSpPr/>
          <p:nvPr/>
        </p:nvSpPr>
        <p:spPr>
          <a:xfrm>
            <a:off x="1390650" y="10530408"/>
            <a:ext cx="16200438" cy="3185592"/>
          </a:xfrm>
          <a:prstGeom prst="rect">
            <a:avLst/>
          </a:prstGeom>
          <a:solidFill>
            <a:srgbClr val="D2C4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6"/>
          <p:cNvSpPr txBox="1">
            <a:spLocks/>
          </p:cNvSpPr>
          <p:nvPr/>
        </p:nvSpPr>
        <p:spPr>
          <a:xfrm>
            <a:off x="12163350" y="2601182"/>
            <a:ext cx="4176464" cy="4256818"/>
          </a:xfrm>
          <a:prstGeom prst="rect">
            <a:avLst/>
          </a:prstGeom>
        </p:spPr>
        <p:txBody>
          <a:bodyPr/>
          <a:lstStyle>
            <a:lvl1pPr algn="l" defTabSz="1828619" rtl="0" eaLnBrk="1" latinLnBrk="0" hangingPunct="1">
              <a:lnSpc>
                <a:spcPct val="90000"/>
              </a:lnSpc>
              <a:spcBef>
                <a:spcPct val="0"/>
              </a:spcBef>
              <a:buNone/>
              <a:defRPr sz="9600" kern="1200">
                <a:solidFill>
                  <a:srgbClr val="BFB1A8"/>
                </a:solidFill>
                <a:latin typeface="Bree Serif" panose="02000503040000020004" pitchFamily="2" charset="0"/>
                <a:ea typeface="+mj-ea"/>
                <a:cs typeface="+mj-cs"/>
              </a:defRPr>
            </a:lvl1pPr>
          </a:lstStyle>
          <a:p>
            <a:r>
              <a:rPr lang="en-US" b="1" dirty="0">
                <a:solidFill>
                  <a:schemeClr val="bg1">
                    <a:lumMod val="95000"/>
                  </a:schemeClr>
                </a:solidFill>
                <a:latin typeface="Cormorant Garamond" panose="00000500000000000000" pitchFamily="50" charset="0"/>
              </a:rPr>
              <a:t>The </a:t>
            </a:r>
            <a:br>
              <a:rPr lang="en-US" b="1" dirty="0">
                <a:solidFill>
                  <a:schemeClr val="bg1">
                    <a:lumMod val="95000"/>
                  </a:schemeClr>
                </a:solidFill>
                <a:latin typeface="Cormorant Garamond" panose="00000500000000000000" pitchFamily="50" charset="0"/>
              </a:rPr>
            </a:br>
            <a:r>
              <a:rPr lang="en-US" b="1" dirty="0">
                <a:solidFill>
                  <a:schemeClr val="bg1">
                    <a:lumMod val="95000"/>
                  </a:schemeClr>
                </a:solidFill>
                <a:latin typeface="Cormorant Garamond" panose="00000500000000000000" pitchFamily="50" charset="0"/>
              </a:rPr>
              <a:t>Mobile </a:t>
            </a:r>
            <a:br>
              <a:rPr lang="en-US" b="1" dirty="0">
                <a:solidFill>
                  <a:schemeClr val="bg1">
                    <a:lumMod val="95000"/>
                  </a:schemeClr>
                </a:solidFill>
                <a:latin typeface="Cormorant Garamond" panose="00000500000000000000" pitchFamily="50" charset="0"/>
              </a:rPr>
            </a:br>
            <a:r>
              <a:rPr lang="en-US" b="1" dirty="0">
                <a:solidFill>
                  <a:schemeClr val="bg1">
                    <a:lumMod val="95000"/>
                  </a:schemeClr>
                </a:solidFill>
                <a:latin typeface="Cormorant Garamond" panose="00000500000000000000" pitchFamily="50" charset="0"/>
              </a:rPr>
              <a:t>Apps</a:t>
            </a:r>
          </a:p>
        </p:txBody>
      </p:sp>
      <p:sp>
        <p:nvSpPr>
          <p:cNvPr id="9" name="Text Placeholder 12"/>
          <p:cNvSpPr txBox="1">
            <a:spLocks/>
          </p:cNvSpPr>
          <p:nvPr/>
        </p:nvSpPr>
        <p:spPr>
          <a:xfrm>
            <a:off x="2742365" y="11386158"/>
            <a:ext cx="8496944" cy="1367409"/>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bg1">
                    <a:lumMod val="6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solidFill>
                  <a:schemeClr val="tx1">
                    <a:lumMod val="75000"/>
                    <a:lumOff val="25000"/>
                  </a:schemeClr>
                </a:solidFill>
                <a:latin typeface="Lato "/>
              </a:rPr>
              <a:t>nonummy</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nibh</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euismod</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tincidunt</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ut</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laoreet</a:t>
            </a:r>
            <a:r>
              <a:rPr lang="en-US" dirty="0">
                <a:solidFill>
                  <a:schemeClr val="tx1">
                    <a:lumMod val="75000"/>
                    <a:lumOff val="25000"/>
                  </a:schemeClr>
                </a:solidFill>
                <a:latin typeface="Lato "/>
              </a:rPr>
              <a:t> dolore magna </a:t>
            </a:r>
            <a:r>
              <a:rPr lang="en-US" dirty="0" err="1">
                <a:solidFill>
                  <a:schemeClr val="tx1">
                    <a:lumMod val="75000"/>
                    <a:lumOff val="25000"/>
                  </a:schemeClr>
                </a:solidFill>
                <a:latin typeface="Lato "/>
              </a:rPr>
              <a:t>aliquam</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erat</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volutpat</a:t>
            </a:r>
            <a:r>
              <a:rPr lang="en-US" dirty="0">
                <a:solidFill>
                  <a:schemeClr val="tx1">
                    <a:lumMod val="75000"/>
                    <a:lumOff val="25000"/>
                  </a:schemeClr>
                </a:solidFill>
                <a:latin typeface="Lato "/>
              </a:rPr>
              <a:t>. Lorem ipsum </a:t>
            </a:r>
            <a:r>
              <a:rPr lang="en-US" dirty="0" err="1">
                <a:solidFill>
                  <a:schemeClr val="tx1">
                    <a:lumMod val="75000"/>
                    <a:lumOff val="25000"/>
                  </a:schemeClr>
                </a:solidFill>
                <a:latin typeface="Lato "/>
              </a:rPr>
              <a:t>nonummy</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nibh</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euismod</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tincidunut</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laoreet</a:t>
            </a:r>
            <a:r>
              <a:rPr lang="en-US" dirty="0">
                <a:solidFill>
                  <a:schemeClr val="tx1">
                    <a:lumMod val="75000"/>
                    <a:lumOff val="25000"/>
                  </a:schemeClr>
                </a:solidFill>
                <a:latin typeface="Lato "/>
              </a:rPr>
              <a:t> Lorem ipsum </a:t>
            </a:r>
            <a:r>
              <a:rPr lang="en-US" dirty="0" err="1">
                <a:solidFill>
                  <a:schemeClr val="tx1">
                    <a:lumMod val="75000"/>
                    <a:lumOff val="25000"/>
                  </a:schemeClr>
                </a:solidFill>
                <a:latin typeface="Lato "/>
              </a:rPr>
              <a:t>nibh</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euismod</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tincidunt</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ut</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consectetuer</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adipiscing</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elit</a:t>
            </a:r>
            <a:r>
              <a:rPr lang="en-US" dirty="0">
                <a:solidFill>
                  <a:schemeClr val="tx1">
                    <a:lumMod val="75000"/>
                    <a:lumOff val="25000"/>
                  </a:schemeClr>
                </a:solidFill>
                <a:latin typeface="Lato "/>
              </a:rPr>
              <a:t>, sed diam </a:t>
            </a:r>
            <a:r>
              <a:rPr lang="en-US" dirty="0" err="1">
                <a:solidFill>
                  <a:schemeClr val="tx1">
                    <a:lumMod val="75000"/>
                    <a:lumOff val="25000"/>
                  </a:schemeClr>
                </a:solidFill>
                <a:latin typeface="Lato "/>
              </a:rPr>
              <a:t>nonummy</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nibh</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euismod</a:t>
            </a:r>
            <a:r>
              <a:rPr lang="en-US" dirty="0">
                <a:solidFill>
                  <a:schemeClr val="tx1">
                    <a:lumMod val="75000"/>
                    <a:lumOff val="25000"/>
                  </a:schemeClr>
                </a:solidFill>
                <a:latin typeface="Lato "/>
              </a:rPr>
              <a:t> </a:t>
            </a:r>
            <a:r>
              <a:rPr lang="en-US" dirty="0" err="1">
                <a:solidFill>
                  <a:schemeClr val="tx1">
                    <a:lumMod val="75000"/>
                    <a:lumOff val="25000"/>
                  </a:schemeClr>
                </a:solidFill>
                <a:latin typeface="Lato "/>
              </a:rPr>
              <a:t>tincidunut</a:t>
            </a:r>
            <a:endParaRPr lang="en-US" dirty="0">
              <a:solidFill>
                <a:schemeClr val="tx1">
                  <a:lumMod val="75000"/>
                  <a:lumOff val="25000"/>
                </a:schemeClr>
              </a:solidFill>
              <a:latin typeface="Lato "/>
            </a:endParaRPr>
          </a:p>
          <a:p>
            <a:endParaRPr lang="en-US" dirty="0">
              <a:solidFill>
                <a:schemeClr val="tx1">
                  <a:lumMod val="75000"/>
                  <a:lumOff val="25000"/>
                </a:schemeClr>
              </a:solidFill>
              <a:latin typeface="Lato "/>
            </a:endParaRPr>
          </a:p>
          <a:p>
            <a:endParaRPr lang="en-US" dirty="0">
              <a:solidFill>
                <a:schemeClr val="tx1">
                  <a:lumMod val="75000"/>
                  <a:lumOff val="25000"/>
                </a:schemeClr>
              </a:solidFill>
              <a:latin typeface="Lato "/>
            </a:endParaRPr>
          </a:p>
        </p:txBody>
      </p:sp>
      <p:sp>
        <p:nvSpPr>
          <p:cNvPr id="15" name="Text Placeholder 9"/>
          <p:cNvSpPr txBox="1">
            <a:spLocks/>
          </p:cNvSpPr>
          <p:nvPr/>
        </p:nvSpPr>
        <p:spPr>
          <a:xfrm rot="16200000">
            <a:off x="-247531" y="2230842"/>
            <a:ext cx="2808311" cy="397332"/>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1800" kern="1200">
                <a:solidFill>
                  <a:schemeClr val="tx1">
                    <a:lumMod val="50000"/>
                    <a:lumOff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solidFill>
                  <a:schemeClr val="bg1">
                    <a:lumMod val="95000"/>
                  </a:schemeClr>
                </a:solidFill>
              </a:rPr>
              <a:t>Power Point Template</a:t>
            </a:r>
          </a:p>
          <a:p>
            <a:endParaRPr lang="en-US" dirty="0">
              <a:solidFill>
                <a:schemeClr val="bg1">
                  <a:lumMod val="95000"/>
                </a:schemeClr>
              </a:solidFill>
            </a:endParaRPr>
          </a:p>
          <a:p>
            <a:endParaRPr lang="en-US" dirty="0">
              <a:solidFill>
                <a:schemeClr val="bg1">
                  <a:lumMod val="95000"/>
                </a:schemeClr>
              </a:solidFill>
            </a:endParaRPr>
          </a:p>
          <a:p>
            <a:endParaRPr lang="en-US" dirty="0">
              <a:solidFill>
                <a:schemeClr val="bg1">
                  <a:lumMod val="95000"/>
                </a:schemeClr>
              </a:solidFill>
            </a:endParaRPr>
          </a:p>
          <a:p>
            <a:endParaRPr lang="en-US" dirty="0">
              <a:solidFill>
                <a:schemeClr val="bg1">
                  <a:lumMod val="95000"/>
                </a:schemeClr>
              </a:solidFill>
            </a:endParaRPr>
          </a:p>
        </p:txBody>
      </p:sp>
      <p:sp>
        <p:nvSpPr>
          <p:cNvPr id="3" name="Picture Placeholder 2">
            <a:extLst>
              <a:ext uri="{FF2B5EF4-FFF2-40B4-BE49-F238E27FC236}">
                <a16:creationId xmlns:a16="http://schemas.microsoft.com/office/drawing/2014/main" id="{C39F4D0A-E3D3-4372-8DB5-7D0A37D49E91}"/>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0951C14E-17EA-48AE-880D-A89004B9409F}"/>
              </a:ext>
            </a:extLst>
          </p:cNvPr>
          <p:cNvSpPr>
            <a:spLocks noGrp="1"/>
          </p:cNvSpPr>
          <p:nvPr>
            <p:ph type="pic" sz="quarter" idx="10"/>
          </p:nvPr>
        </p:nvSpPr>
        <p:spPr/>
      </p:sp>
    </p:spTree>
    <p:extLst>
      <p:ext uri="{BB962C8B-B14F-4D97-AF65-F5344CB8AC3E}">
        <p14:creationId xmlns:p14="http://schemas.microsoft.com/office/powerpoint/2010/main" val="29629981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rot="5400000">
            <a:off x="3085779" y="686771"/>
            <a:ext cx="4679777" cy="5178148"/>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rot="5400000">
            <a:off x="1298675" y="4723513"/>
            <a:ext cx="10530406" cy="7454568"/>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15"/>
          <p:cNvSpPr txBox="1">
            <a:spLocks/>
          </p:cNvSpPr>
          <p:nvPr/>
        </p:nvSpPr>
        <p:spPr>
          <a:xfrm rot="16200000">
            <a:off x="166195" y="2609205"/>
            <a:ext cx="2016222" cy="432694"/>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1800" kern="1200">
                <a:solidFill>
                  <a:schemeClr val="tx1">
                    <a:lumMod val="50000"/>
                    <a:lumOff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id-ID" dirty="0">
                <a:latin typeface="Lato "/>
              </a:rPr>
              <a:t>Moscov</a:t>
            </a:r>
            <a:r>
              <a:rPr lang="en-US" dirty="0">
                <a:latin typeface="Lato "/>
              </a:rPr>
              <a:t> Creative</a:t>
            </a:r>
          </a:p>
        </p:txBody>
      </p:sp>
      <p:sp>
        <p:nvSpPr>
          <p:cNvPr id="18" name="Text Placeholder 14"/>
          <p:cNvSpPr txBox="1">
            <a:spLocks/>
          </p:cNvSpPr>
          <p:nvPr/>
        </p:nvSpPr>
        <p:spPr>
          <a:xfrm rot="16200000">
            <a:off x="21855" y="11429218"/>
            <a:ext cx="2304256" cy="362618"/>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1800" kern="1200">
                <a:solidFill>
                  <a:schemeClr val="tx1">
                    <a:lumMod val="50000"/>
                    <a:lumOff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Lato "/>
              </a:rPr>
              <a:t>Creative Template</a:t>
            </a:r>
          </a:p>
        </p:txBody>
      </p:sp>
      <p:sp>
        <p:nvSpPr>
          <p:cNvPr id="19" name="Text Placeholder 10"/>
          <p:cNvSpPr txBox="1">
            <a:spLocks/>
          </p:cNvSpPr>
          <p:nvPr/>
        </p:nvSpPr>
        <p:spPr>
          <a:xfrm>
            <a:off x="14999519" y="7002016"/>
            <a:ext cx="7450262" cy="864096"/>
          </a:xfrm>
          <a:prstGeom prst="rect">
            <a:avLst/>
          </a:prstGeom>
        </p:spPr>
        <p:txBody>
          <a:bodyPr/>
          <a:lstStyle>
            <a:lvl1pPr marL="0" indent="0" algn="l" defTabSz="1828619" rtl="0" eaLnBrk="1" latinLnBrk="0" hangingPunct="1">
              <a:lnSpc>
                <a:spcPct val="90000"/>
              </a:lnSpc>
              <a:spcBef>
                <a:spcPts val="2000"/>
              </a:spcBef>
              <a:buFontTx/>
              <a:buNone/>
              <a:defRPr sz="3600" kern="1200">
                <a:solidFill>
                  <a:srgbClr val="37382A"/>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err="1">
                <a:latin typeface="Cormorant Garamond" panose="00000500000000000000" pitchFamily="50" charset="0"/>
              </a:rPr>
              <a:t>Consectetuer</a:t>
            </a:r>
            <a:r>
              <a:rPr lang="en-US" dirty="0">
                <a:latin typeface="Cormorant Garamond" panose="00000500000000000000" pitchFamily="50" charset="0"/>
              </a:rPr>
              <a:t> </a:t>
            </a:r>
            <a:r>
              <a:rPr lang="en-US" dirty="0" err="1">
                <a:latin typeface="Cormorant Garamond" panose="00000500000000000000" pitchFamily="50" charset="0"/>
              </a:rPr>
              <a:t>Adipiscing</a:t>
            </a:r>
            <a:endParaRPr lang="en-US" dirty="0">
              <a:latin typeface="Cormorant Garamond" panose="00000500000000000000" pitchFamily="50" charset="0"/>
            </a:endParaRPr>
          </a:p>
        </p:txBody>
      </p:sp>
      <p:sp>
        <p:nvSpPr>
          <p:cNvPr id="20" name="Title 7"/>
          <p:cNvSpPr txBox="1">
            <a:spLocks/>
          </p:cNvSpPr>
          <p:nvPr/>
        </p:nvSpPr>
        <p:spPr>
          <a:xfrm>
            <a:off x="14999518" y="5435970"/>
            <a:ext cx="5688632" cy="1061990"/>
          </a:xfrm>
          <a:prstGeom prst="rect">
            <a:avLst/>
          </a:prstGeom>
        </p:spPr>
        <p:txBody>
          <a:bodyPr/>
          <a:lstStyle>
            <a:lvl1pPr algn="l" defTabSz="1828619" rtl="0" eaLnBrk="1" latinLnBrk="0" hangingPunct="1">
              <a:lnSpc>
                <a:spcPct val="90000"/>
              </a:lnSpc>
              <a:spcBef>
                <a:spcPct val="0"/>
              </a:spcBef>
              <a:buNone/>
              <a:defRPr sz="6600" kern="1200">
                <a:solidFill>
                  <a:srgbClr val="BFB1A8"/>
                </a:solidFill>
                <a:latin typeface="Bree Serif" panose="02000503040000020004" pitchFamily="2" charset="0"/>
                <a:ea typeface="+mj-ea"/>
                <a:cs typeface="+mj-cs"/>
              </a:defRPr>
            </a:lvl1pPr>
          </a:lstStyle>
          <a:p>
            <a:r>
              <a:rPr lang="en-US" dirty="0">
                <a:latin typeface="Cormorant Garamond" panose="00000500000000000000" pitchFamily="50" charset="0"/>
              </a:rPr>
              <a:t>Design Style</a:t>
            </a:r>
          </a:p>
        </p:txBody>
      </p:sp>
      <p:sp>
        <p:nvSpPr>
          <p:cNvPr id="21" name="Text Placeholder 9"/>
          <p:cNvSpPr txBox="1">
            <a:spLocks/>
          </p:cNvSpPr>
          <p:nvPr/>
        </p:nvSpPr>
        <p:spPr>
          <a:xfrm>
            <a:off x="14999518" y="7650088"/>
            <a:ext cx="7450263" cy="3816424"/>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endParaRPr lang="en-US" dirty="0">
              <a:latin typeface="Lato "/>
            </a:endParaRPr>
          </a:p>
          <a:p>
            <a:pPr algn="just"/>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p>
          <a:p>
            <a:pPr algn="just"/>
            <a:endParaRPr lang="en-US" dirty="0">
              <a:latin typeface="Lato "/>
            </a:endParaRPr>
          </a:p>
          <a:p>
            <a:pPr algn="just"/>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a:t>
            </a:r>
            <a:r>
              <a:rPr lang="en-US" dirty="0" err="1">
                <a:latin typeface="Lato "/>
              </a:rPr>
              <a:t>dolore</a:t>
            </a:r>
            <a:r>
              <a:rPr lang="en-US" dirty="0">
                <a:latin typeface="Lato "/>
              </a:rPr>
              <a:t>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r>
              <a:rPr lang="en-US" dirty="0" err="1">
                <a:latin typeface="Lato "/>
              </a:rPr>
              <a:t>sed</a:t>
            </a:r>
            <a:r>
              <a:rPr lang="en-US" dirty="0">
                <a:latin typeface="Lato "/>
              </a:rPr>
              <a:t> </a:t>
            </a:r>
            <a:r>
              <a:rPr lang="en-US" dirty="0" err="1">
                <a:latin typeface="Lato "/>
              </a:rPr>
              <a:t>diam</a:t>
            </a:r>
            <a:r>
              <a:rPr lang="en-US" dirty="0">
                <a:latin typeface="Lato "/>
              </a:rPr>
              <a:t>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a:t>
            </a:r>
          </a:p>
          <a:p>
            <a:pPr algn="just"/>
            <a:endParaRPr lang="en-US" dirty="0">
              <a:latin typeface="Lato "/>
            </a:endParaRPr>
          </a:p>
          <a:p>
            <a:endParaRPr lang="en-US" dirty="0">
              <a:latin typeface="Lato "/>
            </a:endParaRPr>
          </a:p>
        </p:txBody>
      </p:sp>
      <p:sp>
        <p:nvSpPr>
          <p:cNvPr id="3" name="Picture Placeholder 2">
            <a:extLst>
              <a:ext uri="{FF2B5EF4-FFF2-40B4-BE49-F238E27FC236}">
                <a16:creationId xmlns:a16="http://schemas.microsoft.com/office/drawing/2014/main" id="{F26ED7A5-28A9-4FFF-B7D6-E881B9253D33}"/>
              </a:ext>
            </a:extLst>
          </p:cNvPr>
          <p:cNvSpPr>
            <a:spLocks noGrp="1"/>
          </p:cNvSpPr>
          <p:nvPr>
            <p:ph type="pic" sz="quarter" idx="15"/>
          </p:nvPr>
        </p:nvSpPr>
        <p:spPr/>
      </p:sp>
      <p:sp>
        <p:nvSpPr>
          <p:cNvPr id="6" name="Picture Placeholder 5">
            <a:extLst>
              <a:ext uri="{FF2B5EF4-FFF2-40B4-BE49-F238E27FC236}">
                <a16:creationId xmlns:a16="http://schemas.microsoft.com/office/drawing/2014/main" id="{282C76AC-637D-4C2B-8B38-6F20BCFDBF79}"/>
              </a:ext>
            </a:extLst>
          </p:cNvPr>
          <p:cNvSpPr>
            <a:spLocks noGrp="1"/>
          </p:cNvSpPr>
          <p:nvPr>
            <p:ph type="pic" sz="quarter" idx="10"/>
          </p:nvPr>
        </p:nvSpPr>
        <p:spPr/>
      </p:sp>
    </p:spTree>
    <p:extLst>
      <p:ext uri="{BB962C8B-B14F-4D97-AF65-F5344CB8AC3E}">
        <p14:creationId xmlns:p14="http://schemas.microsoft.com/office/powerpoint/2010/main" val="36861977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rot="5400000">
            <a:off x="1963048" y="3342688"/>
            <a:ext cx="4265711" cy="5390843"/>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rot="5400000">
            <a:off x="7831106" y="4660582"/>
            <a:ext cx="9827989" cy="8317330"/>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3"/>
          <p:cNvSpPr txBox="1">
            <a:spLocks/>
          </p:cNvSpPr>
          <p:nvPr/>
        </p:nvSpPr>
        <p:spPr>
          <a:xfrm>
            <a:off x="1953389" y="4913784"/>
            <a:ext cx="4333161" cy="1944216"/>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bg1"/>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r>
              <a:rPr lang="en-US" dirty="0">
                <a:latin typeface="Lato "/>
              </a:rPr>
              <a:t>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diam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Lorem ipsum dolor sit </a:t>
            </a:r>
            <a:r>
              <a:rPr lang="en-US" dirty="0" err="1">
                <a:latin typeface="Lato "/>
              </a:rPr>
              <a:t>amet</a:t>
            </a:r>
            <a:r>
              <a:rPr lang="en-US" dirty="0">
                <a:latin typeface="Lato "/>
              </a:rPr>
              <a:t>, </a:t>
            </a:r>
            <a:r>
              <a:rPr lang="en-US" dirty="0" err="1">
                <a:latin typeface="Lato "/>
              </a:rPr>
              <a:t>consectetuer</a:t>
            </a:r>
            <a:endParaRPr lang="en-US" dirty="0">
              <a:latin typeface="Lato "/>
            </a:endParaRPr>
          </a:p>
          <a:p>
            <a:endParaRPr lang="en-US" dirty="0">
              <a:latin typeface="Lato "/>
            </a:endParaRPr>
          </a:p>
        </p:txBody>
      </p:sp>
      <p:sp>
        <p:nvSpPr>
          <p:cNvPr id="19" name="Title 8"/>
          <p:cNvSpPr txBox="1">
            <a:spLocks/>
          </p:cNvSpPr>
          <p:nvPr/>
        </p:nvSpPr>
        <p:spPr>
          <a:xfrm>
            <a:off x="1390006" y="3036124"/>
            <a:ext cx="5400675" cy="1085572"/>
          </a:xfrm>
          <a:prstGeom prst="rect">
            <a:avLst/>
          </a:prstGeom>
        </p:spPr>
        <p:txBody>
          <a:bodyPr/>
          <a:lstStyle>
            <a:lvl1pPr algn="ctr" defTabSz="1828619" rtl="0" eaLnBrk="1" latinLnBrk="0" hangingPunct="1">
              <a:lnSpc>
                <a:spcPct val="90000"/>
              </a:lnSpc>
              <a:spcBef>
                <a:spcPct val="0"/>
              </a:spcBef>
              <a:buNone/>
              <a:defRPr sz="6000" kern="1200">
                <a:solidFill>
                  <a:srgbClr val="012438"/>
                </a:solidFill>
                <a:latin typeface="Bree Serif" panose="02000503040000020004" pitchFamily="2" charset="0"/>
                <a:ea typeface="+mj-ea"/>
                <a:cs typeface="+mj-cs"/>
              </a:defRPr>
            </a:lvl1pPr>
          </a:lstStyle>
          <a:p>
            <a:r>
              <a:rPr lang="en-US" sz="6600" b="1" dirty="0">
                <a:latin typeface="Cormorant Garamond" panose="00000500000000000000" pitchFamily="50" charset="0"/>
              </a:rPr>
              <a:t>Make New</a:t>
            </a:r>
          </a:p>
        </p:txBody>
      </p:sp>
      <p:sp>
        <p:nvSpPr>
          <p:cNvPr id="20" name="Text Placeholder 14"/>
          <p:cNvSpPr txBox="1">
            <a:spLocks/>
          </p:cNvSpPr>
          <p:nvPr/>
        </p:nvSpPr>
        <p:spPr>
          <a:xfrm>
            <a:off x="9526910" y="7794104"/>
            <a:ext cx="4608512" cy="1024931"/>
          </a:xfrm>
          <a:prstGeom prst="rect">
            <a:avLst/>
          </a:prstGeom>
        </p:spPr>
        <p:txBody>
          <a:bodyPr/>
          <a:lstStyle>
            <a:lvl1pPr marL="0" indent="0" algn="l" defTabSz="1828619" rtl="0" eaLnBrk="1" latinLnBrk="0" hangingPunct="1">
              <a:lnSpc>
                <a:spcPct val="90000"/>
              </a:lnSpc>
              <a:spcBef>
                <a:spcPts val="2000"/>
              </a:spcBef>
              <a:buFontTx/>
              <a:buNone/>
              <a:defRPr sz="3600" kern="1200">
                <a:solidFill>
                  <a:srgbClr val="37382A"/>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Cormorant Garamond" panose="00000500000000000000" pitchFamily="50" charset="0"/>
              </a:rPr>
              <a:t>Gas-Keep it simple</a:t>
            </a:r>
          </a:p>
        </p:txBody>
      </p:sp>
      <p:sp>
        <p:nvSpPr>
          <p:cNvPr id="21" name="Text Placeholder 12"/>
          <p:cNvSpPr txBox="1">
            <a:spLocks/>
          </p:cNvSpPr>
          <p:nvPr/>
        </p:nvSpPr>
        <p:spPr>
          <a:xfrm>
            <a:off x="9526910" y="8946975"/>
            <a:ext cx="5544616" cy="3383633"/>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2000" kern="1200">
                <a:solidFill>
                  <a:schemeClr val="bg1"/>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Lato "/>
              </a:rPr>
              <a:t>Lorem 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sed diam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dolore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sed diam </a:t>
            </a:r>
            <a:r>
              <a:rPr lang="en-US" dirty="0" err="1">
                <a:latin typeface="Lato "/>
              </a:rPr>
              <a:t>nonummy</a:t>
            </a:r>
            <a:r>
              <a:rPr lang="en-US" dirty="0">
                <a:latin typeface="Lato "/>
              </a:rPr>
              <a:t> </a:t>
            </a:r>
            <a:r>
              <a:rPr lang="en-US" dirty="0" err="1">
                <a:latin typeface="Lato "/>
              </a:rPr>
              <a:t>nibh</a:t>
            </a:r>
            <a:r>
              <a:rPr lang="en-US" dirty="0">
                <a:latin typeface="Lato "/>
              </a:rPr>
              <a:t> </a:t>
            </a:r>
            <a:r>
              <a:rPr lang="en-US" dirty="0" err="1">
                <a:latin typeface="Lato "/>
              </a:rPr>
              <a:t>euismod</a:t>
            </a:r>
            <a:r>
              <a:rPr lang="en-US" dirty="0">
                <a:latin typeface="Lato "/>
              </a:rPr>
              <a:t> </a:t>
            </a:r>
            <a:r>
              <a:rPr lang="en-US" dirty="0" err="1">
                <a:latin typeface="Lato "/>
              </a:rPr>
              <a:t>tincidunt</a:t>
            </a:r>
            <a:r>
              <a:rPr lang="en-US" dirty="0">
                <a:latin typeface="Lato "/>
              </a:rPr>
              <a:t> </a:t>
            </a:r>
            <a:r>
              <a:rPr lang="en-US" dirty="0" err="1">
                <a:latin typeface="Lato "/>
              </a:rPr>
              <a:t>ut</a:t>
            </a:r>
            <a:r>
              <a:rPr lang="en-US" dirty="0">
                <a:latin typeface="Lato "/>
              </a:rPr>
              <a:t> </a:t>
            </a:r>
            <a:r>
              <a:rPr lang="en-US" dirty="0" err="1">
                <a:latin typeface="Lato "/>
              </a:rPr>
              <a:t>laoreet</a:t>
            </a:r>
            <a:r>
              <a:rPr lang="en-US" dirty="0">
                <a:latin typeface="Lato "/>
              </a:rPr>
              <a:t> dolore magna </a:t>
            </a:r>
            <a:r>
              <a:rPr lang="en-US" dirty="0" err="1">
                <a:latin typeface="Lato "/>
              </a:rPr>
              <a:t>aliquam</a:t>
            </a:r>
            <a:r>
              <a:rPr lang="en-US" dirty="0">
                <a:latin typeface="Lato "/>
              </a:rPr>
              <a:t> </a:t>
            </a:r>
            <a:r>
              <a:rPr lang="en-US" dirty="0" err="1">
                <a:latin typeface="Lato "/>
              </a:rPr>
              <a:t>erat</a:t>
            </a:r>
            <a:r>
              <a:rPr lang="en-US" dirty="0">
                <a:latin typeface="Lato "/>
              </a:rPr>
              <a:t> </a:t>
            </a:r>
            <a:r>
              <a:rPr lang="en-US" dirty="0" err="1">
                <a:latin typeface="Lato "/>
              </a:rPr>
              <a:t>volutpat</a:t>
            </a:r>
            <a:r>
              <a:rPr lang="en-US" dirty="0">
                <a:latin typeface="Lato "/>
              </a:rPr>
              <a:t>. </a:t>
            </a:r>
          </a:p>
          <a:p>
            <a:endParaRPr lang="en-US" dirty="0">
              <a:latin typeface="Lato "/>
            </a:endParaRPr>
          </a:p>
          <a:p>
            <a:r>
              <a:rPr lang="en-US" dirty="0">
                <a:latin typeface="Lato "/>
              </a:rPr>
              <a:t>ipsum dolor sit </a:t>
            </a:r>
            <a:r>
              <a:rPr lang="en-US" dirty="0" err="1">
                <a:latin typeface="Lato "/>
              </a:rPr>
              <a:t>amet</a:t>
            </a:r>
            <a:r>
              <a:rPr lang="en-US" dirty="0">
                <a:latin typeface="Lato "/>
              </a:rPr>
              <a:t>, </a:t>
            </a:r>
            <a:r>
              <a:rPr lang="en-US" dirty="0" err="1">
                <a:latin typeface="Lato "/>
              </a:rPr>
              <a:t>consectetuer</a:t>
            </a:r>
            <a:r>
              <a:rPr lang="en-US" dirty="0">
                <a:latin typeface="Lato "/>
              </a:rPr>
              <a:t> </a:t>
            </a:r>
            <a:r>
              <a:rPr lang="en-US" dirty="0" err="1">
                <a:latin typeface="Lato "/>
              </a:rPr>
              <a:t>adipiscing</a:t>
            </a:r>
            <a:r>
              <a:rPr lang="en-US" dirty="0">
                <a:latin typeface="Lato "/>
              </a:rPr>
              <a:t> </a:t>
            </a:r>
            <a:r>
              <a:rPr lang="en-US" dirty="0" err="1">
                <a:latin typeface="Lato "/>
              </a:rPr>
              <a:t>elit</a:t>
            </a:r>
            <a:r>
              <a:rPr lang="en-US" dirty="0">
                <a:latin typeface="Lato "/>
              </a:rPr>
              <a:t>, sed diam </a:t>
            </a:r>
            <a:r>
              <a:rPr lang="en-US" dirty="0" err="1">
                <a:latin typeface="Lato "/>
              </a:rPr>
              <a:t>nonummy</a:t>
            </a:r>
            <a:endParaRPr lang="en-US" dirty="0">
              <a:latin typeface="Lato "/>
            </a:endParaRPr>
          </a:p>
        </p:txBody>
      </p:sp>
      <p:sp>
        <p:nvSpPr>
          <p:cNvPr id="3" name="Picture Placeholder 2">
            <a:extLst>
              <a:ext uri="{FF2B5EF4-FFF2-40B4-BE49-F238E27FC236}">
                <a16:creationId xmlns:a16="http://schemas.microsoft.com/office/drawing/2014/main" id="{EFA1E68F-B813-407F-87B3-2F3E5F1E570E}"/>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39F75A37-2428-4B93-ADFC-132907D35D58}"/>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76C1A40B-1137-4E9A-931D-14C2DD3FB0F8}"/>
              </a:ext>
            </a:extLst>
          </p:cNvPr>
          <p:cNvSpPr>
            <a:spLocks noGrp="1"/>
          </p:cNvSpPr>
          <p:nvPr>
            <p:ph type="pic" sz="quarter" idx="12"/>
          </p:nvPr>
        </p:nvSpPr>
        <p:spPr/>
      </p:sp>
    </p:spTree>
    <p:extLst>
      <p:ext uri="{BB962C8B-B14F-4D97-AF65-F5344CB8AC3E}">
        <p14:creationId xmlns:p14="http://schemas.microsoft.com/office/powerpoint/2010/main" val="729584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rot="5400000">
            <a:off x="5357353" y="-5357353"/>
            <a:ext cx="13716000" cy="24430709"/>
          </a:xfrm>
          <a:prstGeom prst="rect">
            <a:avLst/>
          </a:prstGeom>
          <a:solidFill>
            <a:srgbClr val="BFB1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5400000">
            <a:off x="2798419" y="4018365"/>
            <a:ext cx="2952753" cy="8632024"/>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8"/>
          <p:cNvSpPr txBox="1">
            <a:spLocks/>
          </p:cNvSpPr>
          <p:nvPr/>
        </p:nvSpPr>
        <p:spPr>
          <a:xfrm>
            <a:off x="1894063" y="2309942"/>
            <a:ext cx="4680520" cy="1811754"/>
          </a:xfrm>
          <a:prstGeom prst="rect">
            <a:avLst/>
          </a:prstGeom>
        </p:spPr>
        <p:txBody>
          <a:bodyPr/>
          <a:lstStyle>
            <a:lvl1pPr algn="l" defTabSz="1828619" rtl="0" eaLnBrk="1" latinLnBrk="0" hangingPunct="1">
              <a:lnSpc>
                <a:spcPct val="90000"/>
              </a:lnSpc>
              <a:spcBef>
                <a:spcPct val="0"/>
              </a:spcBef>
              <a:buNone/>
              <a:defRPr sz="7200" kern="1200">
                <a:solidFill>
                  <a:srgbClr val="012438"/>
                </a:solidFill>
                <a:latin typeface="Bree Serif" panose="02000503040000020004" pitchFamily="2" charset="0"/>
                <a:ea typeface="+mj-ea"/>
                <a:cs typeface="+mj-cs"/>
              </a:defRPr>
            </a:lvl1pPr>
          </a:lstStyle>
          <a:p>
            <a:r>
              <a:rPr lang="en-US" b="1" dirty="0">
                <a:latin typeface="Cormorant Garamond" panose="00000500000000000000" pitchFamily="50" charset="0"/>
              </a:rPr>
              <a:t>Vision.</a:t>
            </a:r>
          </a:p>
        </p:txBody>
      </p:sp>
      <p:sp>
        <p:nvSpPr>
          <p:cNvPr id="16" name="Text Placeholder 21"/>
          <p:cNvSpPr txBox="1">
            <a:spLocks/>
          </p:cNvSpPr>
          <p:nvPr/>
        </p:nvSpPr>
        <p:spPr>
          <a:xfrm>
            <a:off x="20256744" y="966064"/>
            <a:ext cx="2735662" cy="1139408"/>
          </a:xfrm>
          <a:prstGeom prst="rect">
            <a:avLst/>
          </a:prstGeom>
        </p:spPr>
        <p:txBody>
          <a:bodyPr/>
          <a:lstStyle>
            <a:lvl1pPr marL="0" indent="0" algn="just" defTabSz="1828619" rtl="0" eaLnBrk="1" latinLnBrk="0" hangingPunct="1">
              <a:lnSpc>
                <a:spcPct val="100000"/>
              </a:lnSpc>
              <a:spcBef>
                <a:spcPts val="0"/>
              </a:spcBef>
              <a:buFont typeface="Arial" panose="020B0604020202020204" pitchFamily="34" charset="0"/>
              <a:buNone/>
              <a:defRPr sz="1800" kern="1200">
                <a:solidFill>
                  <a:schemeClr val="tx1">
                    <a:lumMod val="50000"/>
                    <a:lumOff val="50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r"/>
            <a:r>
              <a:rPr lang="id-ID" dirty="0">
                <a:latin typeface="Lato" panose="020F0502020204030203" pitchFamily="34" charset="0"/>
                <a:ea typeface="Lato" panose="020F0502020204030203" pitchFamily="34" charset="0"/>
                <a:cs typeface="Lato" panose="020F0502020204030203" pitchFamily="34" charset="0"/>
              </a:rPr>
              <a:t>Moscov</a:t>
            </a:r>
            <a:r>
              <a:rPr lang="en-US" dirty="0">
                <a:latin typeface="Lato" panose="020F0502020204030203" pitchFamily="34" charset="0"/>
                <a:ea typeface="Lato" panose="020F0502020204030203" pitchFamily="34" charset="0"/>
                <a:cs typeface="Lato" panose="020F0502020204030203" pitchFamily="34" charset="0"/>
              </a:rPr>
              <a:t> Creative</a:t>
            </a:r>
          </a:p>
          <a:p>
            <a:pPr algn="r"/>
            <a:r>
              <a:rPr lang="en-US" dirty="0">
                <a:latin typeface="Lato" panose="020F0502020204030203" pitchFamily="34" charset="0"/>
                <a:ea typeface="Lato" panose="020F0502020204030203" pitchFamily="34" charset="0"/>
                <a:cs typeface="Lato" panose="020F0502020204030203" pitchFamily="34" charset="0"/>
              </a:rPr>
              <a:t>Jantzen. Keep our beaches beautiful</a:t>
            </a:r>
          </a:p>
          <a:p>
            <a:endParaRPr lang="en-US" dirty="0">
              <a:latin typeface="Lato" panose="020F0502020204030203" pitchFamily="34" charset="0"/>
              <a:ea typeface="Lato" panose="020F0502020204030203" pitchFamily="34" charset="0"/>
              <a:cs typeface="Lato" panose="020F0502020204030203" pitchFamily="34" charset="0"/>
            </a:endParaRPr>
          </a:p>
          <a:p>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17" name="Text Placeholder 11"/>
          <p:cNvSpPr txBox="1">
            <a:spLocks/>
          </p:cNvSpPr>
          <p:nvPr/>
        </p:nvSpPr>
        <p:spPr>
          <a:xfrm>
            <a:off x="15935622" y="4403284"/>
            <a:ext cx="5688633" cy="1518612"/>
          </a:xfrm>
          <a:prstGeom prst="rect">
            <a:avLst/>
          </a:prstGeom>
        </p:spPr>
        <p:txBody>
          <a:bodyPr/>
          <a:lstStyle>
            <a:lvl1pPr marL="0" indent="0" algn="l" defTabSz="1828619" rtl="0" eaLnBrk="1" latinLnBrk="0" hangingPunct="1">
              <a:lnSpc>
                <a:spcPct val="90000"/>
              </a:lnSpc>
              <a:spcBef>
                <a:spcPts val="2000"/>
              </a:spcBef>
              <a:buFontTx/>
              <a:buNone/>
              <a:defRPr sz="3600" kern="1200">
                <a:solidFill>
                  <a:srgbClr val="37382A"/>
                </a:solidFill>
                <a:latin typeface="Bree Serif" panose="02000503040000020004" pitchFamily="2" charset="0"/>
                <a:ea typeface="+mn-ea"/>
                <a:cs typeface="+mn-cs"/>
              </a:defRPr>
            </a:lvl1pPr>
            <a:lvl2pPr marL="914308" indent="0" algn="l" defTabSz="1828619" rtl="0" eaLnBrk="1" latinLnBrk="0" hangingPunct="1">
              <a:lnSpc>
                <a:spcPct val="90000"/>
              </a:lnSpc>
              <a:spcBef>
                <a:spcPts val="1000"/>
              </a:spcBef>
              <a:buFontTx/>
              <a:buNone/>
              <a:defRPr sz="4800" kern="1200">
                <a:solidFill>
                  <a:schemeClr val="tx1"/>
                </a:solidFill>
                <a:latin typeface="+mn-lt"/>
                <a:ea typeface="+mn-ea"/>
                <a:cs typeface="+mn-cs"/>
              </a:defRPr>
            </a:lvl2pPr>
            <a:lvl3pPr marL="1828617" indent="0" algn="l" defTabSz="1828619" rtl="0" eaLnBrk="1" latinLnBrk="0" hangingPunct="1">
              <a:lnSpc>
                <a:spcPct val="90000"/>
              </a:lnSpc>
              <a:spcBef>
                <a:spcPts val="1000"/>
              </a:spcBef>
              <a:buFontTx/>
              <a:buNone/>
              <a:defRPr sz="4000" kern="1200">
                <a:solidFill>
                  <a:schemeClr val="tx1"/>
                </a:solidFill>
                <a:latin typeface="+mn-lt"/>
                <a:ea typeface="+mn-ea"/>
                <a:cs typeface="+mn-cs"/>
              </a:defRPr>
            </a:lvl3pPr>
            <a:lvl4pPr marL="2742925"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4pPr>
            <a:lvl5pPr marL="3657233" indent="0" algn="l" defTabSz="1828619" rtl="0" eaLnBrk="1" latinLnBrk="0" hangingPunct="1">
              <a:lnSpc>
                <a:spcPct val="90000"/>
              </a:lnSpc>
              <a:spcBef>
                <a:spcPts val="1000"/>
              </a:spcBef>
              <a:buFontTx/>
              <a:buNone/>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Lato Black" panose="020F0502020204030203" pitchFamily="34" charset="0"/>
                <a:ea typeface="Lato Black" panose="020F0502020204030203" pitchFamily="34" charset="0"/>
                <a:cs typeface="Lato Black" panose="020F0502020204030203" pitchFamily="34" charset="0"/>
              </a:rPr>
              <a:t>Life is too short to wear boring clothes</a:t>
            </a:r>
          </a:p>
        </p:txBody>
      </p:sp>
      <p:sp>
        <p:nvSpPr>
          <p:cNvPr id="18" name="Text Placeholder 12"/>
          <p:cNvSpPr txBox="1">
            <a:spLocks/>
          </p:cNvSpPr>
          <p:nvPr/>
        </p:nvSpPr>
        <p:spPr>
          <a:xfrm>
            <a:off x="15935621" y="6209928"/>
            <a:ext cx="6552729" cy="2002689"/>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a:latin typeface="Lato" panose="020F0502020204030203" pitchFamily="34" charset="0"/>
                <a:ea typeface="Lato" panose="020F0502020204030203" pitchFamily="34" charset="0"/>
                <a:cs typeface="Lato" panose="020F0502020204030203" pitchFamily="34" charset="0"/>
              </a:rPr>
              <a:t>onummy nibh euismod tincidunt ut laoreet dolore magna aliquam erat volutpat. Lorem ipsum dolor sit amet, consectetuer adipiscing elit, sed diam nonummy nibh euismod tincidunt ut laoreet Lorem ipsum dolor sit amet, consectetuer adipiscing elit, </a:t>
            </a:r>
          </a:p>
          <a:p>
            <a:pPr algn="just"/>
            <a:endParaRPr lang="en-US">
              <a:latin typeface="Lato" panose="020F0502020204030203" pitchFamily="34" charset="0"/>
              <a:ea typeface="Lato" panose="020F0502020204030203" pitchFamily="34" charset="0"/>
              <a:cs typeface="Lato" panose="020F0502020204030203" pitchFamily="34" charset="0"/>
            </a:endParaRPr>
          </a:p>
          <a:p>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19" name="Text Placeholder 10"/>
          <p:cNvSpPr txBox="1">
            <a:spLocks/>
          </p:cNvSpPr>
          <p:nvPr/>
        </p:nvSpPr>
        <p:spPr>
          <a:xfrm>
            <a:off x="15942702" y="8238279"/>
            <a:ext cx="6552729" cy="2364138"/>
          </a:xfrm>
          <a:prstGeom prst="rect">
            <a:avLst/>
          </a:prstGeom>
        </p:spPr>
        <p:txBody>
          <a:bodyPr/>
          <a:lstStyle>
            <a:lvl1pPr marL="0" indent="0" algn="l"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just"/>
            <a:r>
              <a:rPr lang="en-US" dirty="0" err="1">
                <a:latin typeface="Lato" panose="020F0502020204030203" pitchFamily="34" charset="0"/>
                <a:ea typeface="Lato" panose="020F0502020204030203" pitchFamily="34" charset="0"/>
                <a:cs typeface="Lato" panose="020F0502020204030203" pitchFamily="34" charset="0"/>
              </a:rPr>
              <a:t>nonummy</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dolore magna </a:t>
            </a:r>
            <a:r>
              <a:rPr lang="en-US" dirty="0" err="1">
                <a:latin typeface="Lato" panose="020F0502020204030203" pitchFamily="34" charset="0"/>
                <a:ea typeface="Lato" panose="020F0502020204030203" pitchFamily="34" charset="0"/>
                <a:cs typeface="Lato" panose="020F0502020204030203" pitchFamily="34" charset="0"/>
              </a:rPr>
              <a:t>aliquam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erat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volutpat</a:t>
            </a:r>
            <a:r>
              <a:rPr lang="en-US" dirty="0">
                <a:latin typeface="Lato" panose="020F0502020204030203" pitchFamily="34" charset="0"/>
                <a:ea typeface="Lato" panose="020F0502020204030203" pitchFamily="34" charset="0"/>
                <a:cs typeface="Lato" panose="020F0502020204030203" pitchFamily="34" charset="0"/>
              </a:rPr>
              <a:t>. Lorem ipsum dolor sit </a:t>
            </a:r>
            <a:r>
              <a:rPr lang="en-US" dirty="0" err="1">
                <a:latin typeface="Lato" panose="020F0502020204030203" pitchFamily="34" charset="0"/>
                <a:ea typeface="Lato" panose="020F0502020204030203" pitchFamily="34" charset="0"/>
                <a:cs typeface="Lato" panose="020F0502020204030203" pitchFamily="34" charset="0"/>
              </a:rPr>
              <a:t>amet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consectetuer</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adipiscing</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elit</a:t>
            </a:r>
            <a:r>
              <a:rPr lang="en-US" dirty="0">
                <a:latin typeface="Lato" panose="020F0502020204030203" pitchFamily="34" charset="0"/>
                <a:ea typeface="Lato" panose="020F0502020204030203" pitchFamily="34" charset="0"/>
                <a:cs typeface="Lato" panose="020F0502020204030203" pitchFamily="34" charset="0"/>
              </a:rPr>
              <a:t>, sed diam </a:t>
            </a:r>
            <a:r>
              <a:rPr lang="en-US" dirty="0" err="1">
                <a:latin typeface="Lato" panose="020F0502020204030203" pitchFamily="34" charset="0"/>
                <a:ea typeface="Lato" panose="020F0502020204030203" pitchFamily="34" charset="0"/>
                <a:cs typeface="Lato" panose="020F0502020204030203" pitchFamily="34" charset="0"/>
              </a:rPr>
              <a:t>nonummy</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Lorem ipsum dolor sit </a:t>
            </a:r>
            <a:r>
              <a:rPr lang="en-US" dirty="0" err="1">
                <a:latin typeface="Lato" panose="020F0502020204030203" pitchFamily="34" charset="0"/>
                <a:ea typeface="Lato" panose="020F0502020204030203" pitchFamily="34" charset="0"/>
                <a:cs typeface="Lato" panose="020F0502020204030203" pitchFamily="34" charset="0"/>
              </a:rPr>
              <a:t>amet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consectetuer</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adipiscing</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elit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dolore magna </a:t>
            </a:r>
            <a:r>
              <a:rPr lang="en-US" dirty="0" err="1">
                <a:latin typeface="Lato" panose="020F0502020204030203" pitchFamily="34" charset="0"/>
                <a:ea typeface="Lato" panose="020F0502020204030203" pitchFamily="34" charset="0"/>
                <a:cs typeface="Lato" panose="020F0502020204030203" pitchFamily="34" charset="0"/>
              </a:rPr>
              <a:t>aliquam</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erat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volutpat</a:t>
            </a:r>
            <a:r>
              <a:rPr lang="en-US" dirty="0">
                <a:latin typeface="Lato" panose="020F0502020204030203" pitchFamily="34" charset="0"/>
                <a:ea typeface="Lato" panose="020F0502020204030203" pitchFamily="34" charset="0"/>
                <a:cs typeface="Lato" panose="020F0502020204030203" pitchFamily="34" charset="0"/>
              </a:rPr>
              <a:t>. Lorem ipsum dolor sit </a:t>
            </a:r>
            <a:r>
              <a:rPr lang="en-US" dirty="0" err="1">
                <a:latin typeface="Lato" panose="020F0502020204030203" pitchFamily="34" charset="0"/>
                <a:ea typeface="Lato" panose="020F0502020204030203" pitchFamily="34" charset="0"/>
                <a:cs typeface="Lato" panose="020F0502020204030203" pitchFamily="34" charset="0"/>
              </a:rPr>
              <a:t>amet</a:t>
            </a:r>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a:extLst>
              <a:ext uri="{FF2B5EF4-FFF2-40B4-BE49-F238E27FC236}">
                <a16:creationId xmlns:a16="http://schemas.microsoft.com/office/drawing/2014/main" id="{3931D49B-211F-49CE-94F3-4CB6BC5DA3FF}"/>
              </a:ext>
            </a:extLst>
          </p:cNvPr>
          <p:cNvSpPr>
            <a:spLocks noGrp="1"/>
          </p:cNvSpPr>
          <p:nvPr>
            <p:ph type="pic" sz="quarter" idx="12"/>
          </p:nvPr>
        </p:nvSpPr>
        <p:spPr/>
      </p:sp>
    </p:spTree>
    <p:extLst>
      <p:ext uri="{BB962C8B-B14F-4D97-AF65-F5344CB8AC3E}">
        <p14:creationId xmlns:p14="http://schemas.microsoft.com/office/powerpoint/2010/main" val="5875368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rot="5400000">
            <a:off x="2702604" y="4066562"/>
            <a:ext cx="5880348" cy="5608027"/>
          </a:xfrm>
          <a:prstGeom prst="rect">
            <a:avLst/>
          </a:prstGeom>
          <a:solidFill>
            <a:srgbClr val="794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8"/>
          <p:cNvSpPr txBox="1">
            <a:spLocks/>
          </p:cNvSpPr>
          <p:nvPr/>
        </p:nvSpPr>
        <p:spPr>
          <a:xfrm>
            <a:off x="3046190" y="6858000"/>
            <a:ext cx="4464496" cy="2232248"/>
          </a:xfrm>
          <a:prstGeom prst="rect">
            <a:avLst/>
          </a:prstGeom>
        </p:spPr>
        <p:txBody>
          <a:bodyPr/>
          <a:lstStyle>
            <a:lvl1pPr algn="l" defTabSz="1828619" rtl="0" eaLnBrk="1" latinLnBrk="0" hangingPunct="1">
              <a:lnSpc>
                <a:spcPct val="90000"/>
              </a:lnSpc>
              <a:spcBef>
                <a:spcPct val="0"/>
              </a:spcBef>
              <a:buNone/>
              <a:defRPr sz="7200" kern="1200">
                <a:solidFill>
                  <a:schemeClr val="bg1"/>
                </a:solidFill>
                <a:latin typeface="Bree Serif" panose="02000503040000020004" pitchFamily="2" charset="0"/>
                <a:ea typeface="+mj-ea"/>
                <a:cs typeface="+mj-cs"/>
              </a:defRPr>
            </a:lvl1pPr>
          </a:lstStyle>
          <a:p>
            <a:r>
              <a:rPr lang="en-US" b="1" dirty="0">
                <a:latin typeface="Cormorant Garamond" panose="00000500000000000000" pitchFamily="50" charset="0"/>
              </a:rPr>
              <a:t>Creative </a:t>
            </a:r>
            <a:br>
              <a:rPr lang="en-US" b="1" dirty="0">
                <a:latin typeface="Cormorant Garamond" panose="00000500000000000000" pitchFamily="50" charset="0"/>
              </a:rPr>
            </a:br>
            <a:r>
              <a:rPr lang="en-US" b="1" dirty="0">
                <a:latin typeface="Cormorant Garamond" panose="00000500000000000000" pitchFamily="50" charset="0"/>
              </a:rPr>
              <a:t>Design.</a:t>
            </a:r>
          </a:p>
        </p:txBody>
      </p:sp>
      <p:sp>
        <p:nvSpPr>
          <p:cNvPr id="8" name="Text Placeholder 11"/>
          <p:cNvSpPr txBox="1">
            <a:spLocks/>
          </p:cNvSpPr>
          <p:nvPr/>
        </p:nvSpPr>
        <p:spPr>
          <a:xfrm>
            <a:off x="8446790" y="11106472"/>
            <a:ext cx="7488832" cy="1296144"/>
          </a:xfrm>
          <a:prstGeom prst="rect">
            <a:avLst/>
          </a:prstGeom>
        </p:spPr>
        <p:txBody>
          <a:bodyPr/>
          <a:lstStyle>
            <a:lvl1pPr marL="0" indent="0" algn="ctr" defTabSz="1828619" rtl="0" eaLnBrk="1" latinLnBrk="0" hangingPunct="1">
              <a:lnSpc>
                <a:spcPct val="100000"/>
              </a:lnSpc>
              <a:spcBef>
                <a:spcPts val="0"/>
              </a:spcBef>
              <a:buFont typeface="Arial" panose="020B0604020202020204" pitchFamily="34" charset="0"/>
              <a:buNone/>
              <a:defRPr sz="2000" kern="1200">
                <a:solidFill>
                  <a:schemeClr val="tx1">
                    <a:lumMod val="65000"/>
                    <a:lumOff val="35000"/>
                  </a:schemeClr>
                </a:solidFill>
                <a:latin typeface="Molengo" panose="02000000000000000000" pitchFamily="2" charset="0"/>
                <a:ea typeface="Open Sans" panose="020B0606030504020204" pitchFamily="34" charset="0"/>
                <a:cs typeface="Open Sans" panose="020B0606030504020204" pitchFamily="34" charset="0"/>
              </a:defRPr>
            </a:lvl1pPr>
            <a:lvl2pPr marL="1371463" indent="-457155" algn="l" defTabSz="182861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772" indent="-457155" algn="l" defTabSz="182861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080"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388"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dirty="0">
                <a:latin typeface="Lato" panose="020F0502020204030203" pitchFamily="34" charset="0"/>
                <a:ea typeface="Lato" panose="020F0502020204030203" pitchFamily="34" charset="0"/>
                <a:cs typeface="Lato" panose="020F0502020204030203" pitchFamily="34" charset="0"/>
              </a:rPr>
              <a:t>Lorem ipsum dolor sit </a:t>
            </a:r>
            <a:r>
              <a:rPr lang="en-US" dirty="0" err="1">
                <a:latin typeface="Lato" panose="020F0502020204030203" pitchFamily="34" charset="0"/>
                <a:ea typeface="Lato" panose="020F0502020204030203" pitchFamily="34" charset="0"/>
                <a:cs typeface="Lato" panose="020F0502020204030203" pitchFamily="34" charset="0"/>
              </a:rPr>
              <a:t>amet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consectetuer</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adipiscing</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elit</a:t>
            </a:r>
            <a:r>
              <a:rPr lang="en-US" dirty="0">
                <a:latin typeface="Lato" panose="020F0502020204030203" pitchFamily="34" charset="0"/>
                <a:ea typeface="Lato" panose="020F0502020204030203" pitchFamily="34" charset="0"/>
                <a:cs typeface="Lato" panose="020F0502020204030203" pitchFamily="34" charset="0"/>
              </a:rPr>
              <a:t>, sed diam </a:t>
            </a:r>
            <a:r>
              <a:rPr lang="en-US" dirty="0" err="1">
                <a:latin typeface="Lato" panose="020F0502020204030203" pitchFamily="34" charset="0"/>
                <a:ea typeface="Lato" panose="020F0502020204030203" pitchFamily="34" charset="0"/>
                <a:cs typeface="Lato" panose="020F0502020204030203" pitchFamily="34" charset="0"/>
              </a:rPr>
              <a:t>nonummy</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nibh</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euismod</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tincidunt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ut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laoreet</a:t>
            </a:r>
            <a:r>
              <a:rPr lang="en-US" dirty="0">
                <a:latin typeface="Lato" panose="020F0502020204030203" pitchFamily="34" charset="0"/>
                <a:ea typeface="Lato" panose="020F0502020204030203" pitchFamily="34" charset="0"/>
                <a:cs typeface="Lato" panose="020F0502020204030203" pitchFamily="34" charset="0"/>
              </a:rPr>
              <a:t> Lorem ipsum dolor sit </a:t>
            </a:r>
            <a:r>
              <a:rPr lang="en-US" dirty="0" err="1">
                <a:latin typeface="Lato" panose="020F0502020204030203" pitchFamily="34" charset="0"/>
                <a:ea typeface="Lato" panose="020F0502020204030203" pitchFamily="34" charset="0"/>
                <a:cs typeface="Lato" panose="020F0502020204030203" pitchFamily="34" charset="0"/>
              </a:rPr>
              <a:t>amet</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consectetuer</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adipiscing</a:t>
            </a:r>
            <a:r>
              <a:rPr lang="en-US" dirty="0">
                <a:latin typeface="Lato" panose="020F0502020204030203" pitchFamily="34" charset="0"/>
                <a:ea typeface="Lato" panose="020F0502020204030203" pitchFamily="34" charset="0"/>
                <a:cs typeface="Lato" panose="020F0502020204030203" pitchFamily="34" charset="0"/>
              </a:rPr>
              <a:t> </a:t>
            </a:r>
            <a:r>
              <a:rPr lang="en-US" dirty="0" err="1">
                <a:latin typeface="Lato" panose="020F0502020204030203" pitchFamily="34" charset="0"/>
                <a:ea typeface="Lato" panose="020F0502020204030203" pitchFamily="34" charset="0"/>
                <a:cs typeface="Lato" panose="020F0502020204030203" pitchFamily="34" charset="0"/>
              </a:rPr>
              <a:t>elit</a:t>
            </a:r>
            <a:r>
              <a:rPr lang="en-US" dirty="0">
                <a:latin typeface="Lato" panose="020F0502020204030203" pitchFamily="34" charset="0"/>
                <a:ea typeface="Lato" panose="020F0502020204030203" pitchFamily="34" charset="0"/>
                <a:cs typeface="Lato" panose="020F0502020204030203" pitchFamily="34" charset="0"/>
              </a:rPr>
              <a:t>,  </a:t>
            </a:r>
          </a:p>
        </p:txBody>
      </p:sp>
      <p:sp>
        <p:nvSpPr>
          <p:cNvPr id="3" name="Picture Placeholder 2">
            <a:extLst>
              <a:ext uri="{FF2B5EF4-FFF2-40B4-BE49-F238E27FC236}">
                <a16:creationId xmlns:a16="http://schemas.microsoft.com/office/drawing/2014/main" id="{64A28283-735E-40AF-B469-BA365C60318E}"/>
              </a:ext>
            </a:extLst>
          </p:cNvPr>
          <p:cNvSpPr>
            <a:spLocks noGrp="1"/>
          </p:cNvSpPr>
          <p:nvPr>
            <p:ph type="pic" sz="quarter" idx="14"/>
          </p:nvPr>
        </p:nvSpPr>
        <p:spPr/>
      </p:sp>
      <p:sp>
        <p:nvSpPr>
          <p:cNvPr id="9" name="Picture Placeholder 8">
            <a:extLst>
              <a:ext uri="{FF2B5EF4-FFF2-40B4-BE49-F238E27FC236}">
                <a16:creationId xmlns:a16="http://schemas.microsoft.com/office/drawing/2014/main" id="{6A1926DC-C0BD-4A61-9D27-8AE8BFD38529}"/>
              </a:ext>
            </a:extLst>
          </p:cNvPr>
          <p:cNvSpPr>
            <a:spLocks noGrp="1"/>
          </p:cNvSpPr>
          <p:nvPr>
            <p:ph type="pic" sz="quarter" idx="13"/>
          </p:nvPr>
        </p:nvSpPr>
        <p:spPr/>
      </p:sp>
    </p:spTree>
    <p:extLst>
      <p:ext uri="{BB962C8B-B14F-4D97-AF65-F5344CB8AC3E}">
        <p14:creationId xmlns:p14="http://schemas.microsoft.com/office/powerpoint/2010/main" val="2891467339"/>
      </p:ext>
    </p:extLst>
  </p:cSld>
  <p:clrMapOvr>
    <a:masterClrMapping/>
  </p:clrMapOvr>
</p:sld>
</file>

<file path=ppt/theme/theme1.xml><?xml version="1.0" encoding="utf-8"?>
<a:theme xmlns:a="http://schemas.openxmlformats.org/drawingml/2006/main" name="1_Office Theme">
  <a:themeElements>
    <a:clrScheme name="Yellow">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1971</TotalTime>
  <Words>3811</Words>
  <Application>Microsoft Office PowerPoint</Application>
  <PresentationFormat>Custom</PresentationFormat>
  <Paragraphs>325</Paragraphs>
  <Slides>50</Slides>
  <Notes>4</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50</vt:i4>
      </vt:variant>
    </vt:vector>
  </HeadingPairs>
  <TitlesOfParts>
    <vt:vector size="62" baseType="lpstr">
      <vt:lpstr>Arial</vt:lpstr>
      <vt:lpstr>Bree Serif</vt:lpstr>
      <vt:lpstr>Calibri</vt:lpstr>
      <vt:lpstr>Cormorant Garamond</vt:lpstr>
      <vt:lpstr>Cormorant Garamond Light</vt:lpstr>
      <vt:lpstr>Lato</vt:lpstr>
      <vt:lpstr>Lato </vt:lpstr>
      <vt:lpstr>Lato Black</vt:lpstr>
      <vt:lpstr>Molengo</vt:lpstr>
      <vt:lpstr>1_Office Theme</vt:lpstr>
      <vt:lpstr>2_Office Theme</vt:lpstr>
      <vt:lpstr>3_Office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41std</dc:creator>
  <cp:lastModifiedBy>Tochiba C600</cp:lastModifiedBy>
  <cp:revision>138</cp:revision>
  <dcterms:created xsi:type="dcterms:W3CDTF">2020-05-11T04:38:11Z</dcterms:created>
  <dcterms:modified xsi:type="dcterms:W3CDTF">2021-01-08T19:00:27Z</dcterms:modified>
</cp:coreProperties>
</file>