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1" r:id="rId1"/>
  </p:sldMasterIdLst>
  <p:handoutMasterIdLst>
    <p:handoutMasterId r:id="rId38"/>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Lst>
  <p:sldSz cx="24377650" cy="13716000"/>
  <p:notesSz cx="6858000" cy="9144000"/>
  <p:defaultTextStyle>
    <a:defPPr>
      <a:defRPr lang="en-US"/>
    </a:defPPr>
    <a:lvl1pPr marL="0" algn="l" defTabSz="1828434" rtl="0" eaLnBrk="1" latinLnBrk="0" hangingPunct="1">
      <a:defRPr sz="3599" kern="1200">
        <a:solidFill>
          <a:schemeClr val="tx1"/>
        </a:solidFill>
        <a:latin typeface="+mn-lt"/>
        <a:ea typeface="+mn-ea"/>
        <a:cs typeface="+mn-cs"/>
      </a:defRPr>
    </a:lvl1pPr>
    <a:lvl2pPr marL="914217" algn="l" defTabSz="1828434" rtl="0" eaLnBrk="1" latinLnBrk="0" hangingPunct="1">
      <a:defRPr sz="3599" kern="1200">
        <a:solidFill>
          <a:schemeClr val="tx1"/>
        </a:solidFill>
        <a:latin typeface="+mn-lt"/>
        <a:ea typeface="+mn-ea"/>
        <a:cs typeface="+mn-cs"/>
      </a:defRPr>
    </a:lvl2pPr>
    <a:lvl3pPr marL="1828434" algn="l" defTabSz="1828434" rtl="0" eaLnBrk="1" latinLnBrk="0" hangingPunct="1">
      <a:defRPr sz="3599" kern="1200">
        <a:solidFill>
          <a:schemeClr val="tx1"/>
        </a:solidFill>
        <a:latin typeface="+mn-lt"/>
        <a:ea typeface="+mn-ea"/>
        <a:cs typeface="+mn-cs"/>
      </a:defRPr>
    </a:lvl3pPr>
    <a:lvl4pPr marL="2742651" algn="l" defTabSz="1828434" rtl="0" eaLnBrk="1" latinLnBrk="0" hangingPunct="1">
      <a:defRPr sz="3599" kern="1200">
        <a:solidFill>
          <a:schemeClr val="tx1"/>
        </a:solidFill>
        <a:latin typeface="+mn-lt"/>
        <a:ea typeface="+mn-ea"/>
        <a:cs typeface="+mn-cs"/>
      </a:defRPr>
    </a:lvl4pPr>
    <a:lvl5pPr marL="3656868" algn="l" defTabSz="1828434" rtl="0" eaLnBrk="1" latinLnBrk="0" hangingPunct="1">
      <a:defRPr sz="3599" kern="1200">
        <a:solidFill>
          <a:schemeClr val="tx1"/>
        </a:solidFill>
        <a:latin typeface="+mn-lt"/>
        <a:ea typeface="+mn-ea"/>
        <a:cs typeface="+mn-cs"/>
      </a:defRPr>
    </a:lvl5pPr>
    <a:lvl6pPr marL="4571086" algn="l" defTabSz="1828434" rtl="0" eaLnBrk="1" latinLnBrk="0" hangingPunct="1">
      <a:defRPr sz="3599" kern="1200">
        <a:solidFill>
          <a:schemeClr val="tx1"/>
        </a:solidFill>
        <a:latin typeface="+mn-lt"/>
        <a:ea typeface="+mn-ea"/>
        <a:cs typeface="+mn-cs"/>
      </a:defRPr>
    </a:lvl6pPr>
    <a:lvl7pPr marL="5485303" algn="l" defTabSz="1828434" rtl="0" eaLnBrk="1" latinLnBrk="0" hangingPunct="1">
      <a:defRPr sz="3599" kern="1200">
        <a:solidFill>
          <a:schemeClr val="tx1"/>
        </a:solidFill>
        <a:latin typeface="+mn-lt"/>
        <a:ea typeface="+mn-ea"/>
        <a:cs typeface="+mn-cs"/>
      </a:defRPr>
    </a:lvl7pPr>
    <a:lvl8pPr marL="6399520" algn="l" defTabSz="1828434" rtl="0" eaLnBrk="1" latinLnBrk="0" hangingPunct="1">
      <a:defRPr sz="3599" kern="1200">
        <a:solidFill>
          <a:schemeClr val="tx1"/>
        </a:solidFill>
        <a:latin typeface="+mn-lt"/>
        <a:ea typeface="+mn-ea"/>
        <a:cs typeface="+mn-cs"/>
      </a:defRPr>
    </a:lvl8pPr>
    <a:lvl9pPr marL="7313737" algn="l" defTabSz="1828434" rtl="0" eaLnBrk="1" latinLnBrk="0" hangingPunct="1">
      <a:defRPr sz="3599" kern="1200">
        <a:solidFill>
          <a:schemeClr val="tx1"/>
        </a:solidFill>
        <a:latin typeface="+mn-lt"/>
        <a:ea typeface="+mn-ea"/>
        <a:cs typeface="+mn-cs"/>
      </a:defRPr>
    </a:lvl9pPr>
  </p:defaultTextStyle>
  <p:extLst>
    <p:ext uri="{521415D9-36F7-43E2-AB2F-B90AF26B5E84}">
      <p14:sectionLst xmlns:p14="http://schemas.microsoft.com/office/powerpoint/2010/main">
        <p14:section name="Welcome Slides" id="{787731B6-EC4B-3D4B-B6D6-D46BE461F764}">
          <p14:sldIdLst>
            <p14:sldId id="256"/>
          </p14:sldIdLst>
        </p14:section>
        <p14:section name="About Us" id="{9CEA64E0-D8F4-F440-A96D-9C7162DD715A}">
          <p14:sldIdLst>
            <p14:sldId id="257"/>
            <p14:sldId id="258"/>
            <p14:sldId id="259"/>
            <p14:sldId id="260"/>
            <p14:sldId id="261"/>
            <p14:sldId id="262"/>
            <p14:sldId id="263"/>
            <p14:sldId id="264"/>
            <p14:sldId id="265"/>
            <p14:sldId id="266"/>
            <p14:sldId id="267"/>
            <p14:sldId id="268"/>
            <p14:sldId id="269"/>
          </p14:sldIdLst>
        </p14:section>
        <p14:section name="Services" id="{B60E9261-48AB-FD4E-A9B8-19E4C99C0633}">
          <p14:sldIdLst>
            <p14:sldId id="270"/>
            <p14:sldId id="271"/>
            <p14:sldId id="272"/>
            <p14:sldId id="273"/>
          </p14:sldIdLst>
        </p14:section>
        <p14:section name="Breakslides" id="{09EB88DE-7EBC-7740-A8D0-B82403547A6E}">
          <p14:sldIdLst>
            <p14:sldId id="274"/>
          </p14:sldIdLst>
        </p14:section>
        <p14:section name="Portfolio" id="{A6E8D873-9132-3947-B796-CE80964B28D6}">
          <p14:sldIdLst>
            <p14:sldId id="275"/>
            <p14:sldId id="276"/>
            <p14:sldId id="277"/>
            <p14:sldId id="278"/>
            <p14:sldId id="279"/>
            <p14:sldId id="280"/>
          </p14:sldIdLst>
        </p14:section>
        <p14:section name="Mock-UP" id="{DAB12C8F-4246-9043-A65D-85594E5211E0}">
          <p14:sldIdLst>
            <p14:sldId id="281"/>
            <p14:sldId id="282"/>
            <p14:sldId id="283"/>
          </p14:sldIdLst>
        </p14:section>
        <p14:section name="Infographics" id="{EEDB8B4D-568C-7747-8DF1-BE95F6DB11C0}">
          <p14:sldIdLst>
            <p14:sldId id="284"/>
            <p14:sldId id="285"/>
            <p14:sldId id="286"/>
          </p14:sldIdLst>
        </p14:section>
        <p14:section name="Chart" id="{A06C1E67-CC2F-514F-A2F1-BE32B56F78B7}">
          <p14:sldIdLst>
            <p14:sldId id="287"/>
            <p14:sldId id="288"/>
          </p14:sldIdLst>
        </p14:section>
        <p14:section name="Pricing Table" id="{482870A9-82D6-BC49-8153-B4CAC3D78C89}">
          <p14:sldIdLst>
            <p14:sldId id="289"/>
          </p14:sldIdLst>
        </p14:section>
        <p14:section name="Contact Us" id="{E58C189E-9652-AA48-879D-5E96F4EEBCB1}">
          <p14:sldIdLst>
            <p14:sldId id="290"/>
          </p14:sldIdLst>
        </p14:section>
        <p14:section name="Ending Slides" id="{E0DDAAD8-0634-E445-89F0-7E1F5D553552}">
          <p14:sldIdLst>
            <p14:sldId id="29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D2C9"/>
    <a:srgbClr val="E3B86C"/>
    <a:srgbClr val="6D8971"/>
    <a:srgbClr val="A5361B"/>
    <a:srgbClr val="DD633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52"/>
    <p:restoredTop sz="94656"/>
  </p:normalViewPr>
  <p:slideViewPr>
    <p:cSldViewPr snapToObjects="1" showGuides="1">
      <p:cViewPr varScale="1">
        <p:scale>
          <a:sx n="64" d="100"/>
          <a:sy n="64" d="100"/>
        </p:scale>
        <p:origin x="920" y="176"/>
      </p:cViewPr>
      <p:guideLst/>
    </p:cSldViewPr>
  </p:slideViewPr>
  <p:notesTextViewPr>
    <p:cViewPr>
      <p:scale>
        <a:sx n="1" d="1"/>
        <a:sy n="1" d="1"/>
      </p:scale>
      <p:origin x="0" y="0"/>
    </p:cViewPr>
  </p:notesTextViewPr>
  <p:notesViewPr>
    <p:cSldViewPr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tx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9AFD-0348-9420-EECC69CBEA31}"/>
            </c:ext>
          </c:extLst>
        </c:ser>
        <c:ser>
          <c:idx val="1"/>
          <c:order val="1"/>
          <c:tx>
            <c:strRef>
              <c:f>Sheet1!$C$1</c:f>
              <c:strCache>
                <c:ptCount val="1"/>
                <c:pt idx="0">
                  <c:v>Series 2</c:v>
                </c:pt>
              </c:strCache>
            </c:strRef>
          </c:tx>
          <c:spPr>
            <a:solidFill>
              <a:schemeClr val="accent6">
                <a:lumMod val="50000"/>
                <a:lumOff val="50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9AFD-0348-9420-EECC69CBEA31}"/>
            </c:ext>
          </c:extLst>
        </c:ser>
        <c:ser>
          <c:idx val="2"/>
          <c:order val="2"/>
          <c:tx>
            <c:strRef>
              <c:f>Sheet1!$D$1</c:f>
              <c:strCache>
                <c:ptCount val="1"/>
                <c:pt idx="0">
                  <c:v>Series 3</c:v>
                </c:pt>
              </c:strCache>
            </c:strRef>
          </c:tx>
          <c:spPr>
            <a:solidFill>
              <a:schemeClr val="accent6">
                <a:lumMod val="90000"/>
                <a:lumOff val="10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9AFD-0348-9420-EECC69CBEA31}"/>
            </c:ext>
          </c:extLst>
        </c:ser>
        <c:dLbls>
          <c:showLegendKey val="0"/>
          <c:showVal val="0"/>
          <c:showCatName val="0"/>
          <c:showSerName val="0"/>
          <c:showPercent val="0"/>
          <c:showBubbleSize val="0"/>
        </c:dLbls>
        <c:gapWidth val="219"/>
        <c:overlap val="-27"/>
        <c:axId val="1433332048"/>
        <c:axId val="1433333696"/>
      </c:barChart>
      <c:catAx>
        <c:axId val="14333320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433333696"/>
        <c:crosses val="autoZero"/>
        <c:auto val="1"/>
        <c:lblAlgn val="ctr"/>
        <c:lblOffset val="100"/>
        <c:noMultiLvlLbl val="0"/>
      </c:catAx>
      <c:valAx>
        <c:axId val="14333336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43333204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000">
          <a:latin typeface="Arial" panose="020B0604020202020204" pitchFamily="34" charset="0"/>
          <a:cs typeface="Arial" panose="020B0604020202020204" pitchFamily="34"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6">
                <a:lumMod val="50000"/>
                <a:lumOff val="50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6DE-3F40-B52B-6FEE9C45B0F5}"/>
            </c:ext>
          </c:extLst>
        </c:ser>
        <c:ser>
          <c:idx val="1"/>
          <c:order val="1"/>
          <c:tx>
            <c:strRef>
              <c:f>Sheet1!$C$1</c:f>
              <c:strCache>
                <c:ptCount val="1"/>
                <c:pt idx="0">
                  <c:v>Series 2</c:v>
                </c:pt>
              </c:strCache>
            </c:strRef>
          </c:tx>
          <c:spPr>
            <a:solidFill>
              <a:schemeClr val="accent6">
                <a:lumMod val="75000"/>
                <a:lumOff val="2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6DE-3F40-B52B-6FEE9C45B0F5}"/>
            </c:ext>
          </c:extLst>
        </c:ser>
        <c:ser>
          <c:idx val="2"/>
          <c:order val="2"/>
          <c:tx>
            <c:strRef>
              <c:f>Sheet1!$D$1</c:f>
              <c:strCache>
                <c:ptCount val="1"/>
                <c:pt idx="0">
                  <c:v>Series 3</c:v>
                </c:pt>
              </c:strCache>
            </c:strRef>
          </c:tx>
          <c:spPr>
            <a:solidFill>
              <a:schemeClr val="tx1"/>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56DE-3F40-B52B-6FEE9C45B0F5}"/>
            </c:ext>
          </c:extLst>
        </c:ser>
        <c:dLbls>
          <c:showLegendKey val="0"/>
          <c:showVal val="0"/>
          <c:showCatName val="0"/>
          <c:showSerName val="0"/>
          <c:showPercent val="0"/>
          <c:showBubbleSize val="0"/>
        </c:dLbls>
        <c:gapWidth val="219"/>
        <c:axId val="1433332048"/>
        <c:axId val="1433333696"/>
      </c:barChart>
      <c:catAx>
        <c:axId val="14333320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433333696"/>
        <c:crosses val="autoZero"/>
        <c:auto val="1"/>
        <c:lblAlgn val="ctr"/>
        <c:lblOffset val="100"/>
        <c:noMultiLvlLbl val="0"/>
      </c:catAx>
      <c:valAx>
        <c:axId val="14333336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43333204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000">
          <a:latin typeface="Arial" panose="020B0604020202020204" pitchFamily="34" charset="0"/>
          <a:cs typeface="Arial" panose="020B0604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Blank_Slides">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57119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0D3C45F-DFFB-E848-9240-CE0B015C4FB0}"/>
              </a:ext>
            </a:extLst>
          </p:cNvPr>
          <p:cNvSpPr>
            <a:spLocks noGrp="1"/>
          </p:cNvSpPr>
          <p:nvPr>
            <p:ph type="pic" sz="quarter" idx="11"/>
          </p:nvPr>
        </p:nvSpPr>
        <p:spPr>
          <a:xfrm>
            <a:off x="10969626" y="4313"/>
            <a:ext cx="13408025" cy="13716000"/>
          </a:xfrm>
          <a:custGeom>
            <a:avLst/>
            <a:gdLst>
              <a:gd name="connsiteX0" fmla="*/ 0 w 13408025"/>
              <a:gd name="connsiteY0" fmla="*/ 0 h 13716000"/>
              <a:gd name="connsiteX1" fmla="*/ 13408025 w 13408025"/>
              <a:gd name="connsiteY1" fmla="*/ 0 h 13716000"/>
              <a:gd name="connsiteX2" fmla="*/ 13408025 w 13408025"/>
              <a:gd name="connsiteY2" fmla="*/ 13716000 h 13716000"/>
              <a:gd name="connsiteX3" fmla="*/ 0 w 13408025"/>
              <a:gd name="connsiteY3" fmla="*/ 13716000 h 13716000"/>
            </a:gdLst>
            <a:ahLst/>
            <a:cxnLst>
              <a:cxn ang="0">
                <a:pos x="connsiteX0" y="connsiteY0"/>
              </a:cxn>
              <a:cxn ang="0">
                <a:pos x="connsiteX1" y="connsiteY1"/>
              </a:cxn>
              <a:cxn ang="0">
                <a:pos x="connsiteX2" y="connsiteY2"/>
              </a:cxn>
              <a:cxn ang="0">
                <a:pos x="connsiteX3" y="connsiteY3"/>
              </a:cxn>
            </a:cxnLst>
            <a:rect l="l" t="t" r="r" b="b"/>
            <a:pathLst>
              <a:path w="13408025" h="13716000">
                <a:moveTo>
                  <a:pt x="0" y="0"/>
                </a:moveTo>
                <a:lnTo>
                  <a:pt x="13408025" y="0"/>
                </a:lnTo>
                <a:lnTo>
                  <a:pt x="13408025" y="13716000"/>
                </a:lnTo>
                <a:lnTo>
                  <a:pt x="0" y="137160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197049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1A343A86-575C-6A4C-9405-21DEF1E8DEE6}"/>
              </a:ext>
            </a:extLst>
          </p:cNvPr>
          <p:cNvSpPr>
            <a:spLocks noGrp="1"/>
          </p:cNvSpPr>
          <p:nvPr>
            <p:ph type="pic" sz="quarter" idx="11"/>
          </p:nvPr>
        </p:nvSpPr>
        <p:spPr>
          <a:xfrm>
            <a:off x="1216025" y="0"/>
            <a:ext cx="13411201" cy="13716000"/>
          </a:xfrm>
          <a:custGeom>
            <a:avLst/>
            <a:gdLst>
              <a:gd name="connsiteX0" fmla="*/ 0 w 13411201"/>
              <a:gd name="connsiteY0" fmla="*/ 0 h 13716000"/>
              <a:gd name="connsiteX1" fmla="*/ 13411201 w 13411201"/>
              <a:gd name="connsiteY1" fmla="*/ 0 h 13716000"/>
              <a:gd name="connsiteX2" fmla="*/ 13411201 w 13411201"/>
              <a:gd name="connsiteY2" fmla="*/ 13716000 h 13716000"/>
              <a:gd name="connsiteX3" fmla="*/ 0 w 13411201"/>
              <a:gd name="connsiteY3" fmla="*/ 13716000 h 13716000"/>
            </a:gdLst>
            <a:ahLst/>
            <a:cxnLst>
              <a:cxn ang="0">
                <a:pos x="connsiteX0" y="connsiteY0"/>
              </a:cxn>
              <a:cxn ang="0">
                <a:pos x="connsiteX1" y="connsiteY1"/>
              </a:cxn>
              <a:cxn ang="0">
                <a:pos x="connsiteX2" y="connsiteY2"/>
              </a:cxn>
              <a:cxn ang="0">
                <a:pos x="connsiteX3" y="connsiteY3"/>
              </a:cxn>
            </a:cxnLst>
            <a:rect l="l" t="t" r="r" b="b"/>
            <a:pathLst>
              <a:path w="13411201" h="13716000">
                <a:moveTo>
                  <a:pt x="0" y="0"/>
                </a:moveTo>
                <a:lnTo>
                  <a:pt x="13411201" y="0"/>
                </a:lnTo>
                <a:lnTo>
                  <a:pt x="13411201" y="13716000"/>
                </a:lnTo>
                <a:lnTo>
                  <a:pt x="0" y="137160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472505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EFA325BD-D787-F043-8216-F58DC2CD2895}"/>
              </a:ext>
            </a:extLst>
          </p:cNvPr>
          <p:cNvSpPr>
            <a:spLocks noGrp="1"/>
          </p:cNvSpPr>
          <p:nvPr>
            <p:ph type="pic" sz="quarter" idx="13"/>
          </p:nvPr>
        </p:nvSpPr>
        <p:spPr>
          <a:xfrm>
            <a:off x="17088030" y="1958090"/>
            <a:ext cx="4876800" cy="6119110"/>
          </a:xfrm>
          <a:custGeom>
            <a:avLst/>
            <a:gdLst>
              <a:gd name="connsiteX0" fmla="*/ 0 w 4876800"/>
              <a:gd name="connsiteY0" fmla="*/ 0 h 6119110"/>
              <a:gd name="connsiteX1" fmla="*/ 4876800 w 4876800"/>
              <a:gd name="connsiteY1" fmla="*/ 0 h 6119110"/>
              <a:gd name="connsiteX2" fmla="*/ 4876800 w 4876800"/>
              <a:gd name="connsiteY2" fmla="*/ 6119110 h 6119110"/>
              <a:gd name="connsiteX3" fmla="*/ 0 w 4876800"/>
              <a:gd name="connsiteY3" fmla="*/ 6119110 h 6119110"/>
            </a:gdLst>
            <a:ahLst/>
            <a:cxnLst>
              <a:cxn ang="0">
                <a:pos x="connsiteX0" y="connsiteY0"/>
              </a:cxn>
              <a:cxn ang="0">
                <a:pos x="connsiteX1" y="connsiteY1"/>
              </a:cxn>
              <a:cxn ang="0">
                <a:pos x="connsiteX2" y="connsiteY2"/>
              </a:cxn>
              <a:cxn ang="0">
                <a:pos x="connsiteX3" y="connsiteY3"/>
              </a:cxn>
            </a:cxnLst>
            <a:rect l="l" t="t" r="r" b="b"/>
            <a:pathLst>
              <a:path w="4876800" h="6119110">
                <a:moveTo>
                  <a:pt x="0" y="0"/>
                </a:moveTo>
                <a:lnTo>
                  <a:pt x="4876800" y="0"/>
                </a:lnTo>
                <a:lnTo>
                  <a:pt x="4876800" y="6119110"/>
                </a:lnTo>
                <a:lnTo>
                  <a:pt x="0" y="611911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
        <p:nvSpPr>
          <p:cNvPr id="8" name="Picture Placeholder 7">
            <a:extLst>
              <a:ext uri="{FF2B5EF4-FFF2-40B4-BE49-F238E27FC236}">
                <a16:creationId xmlns:a16="http://schemas.microsoft.com/office/drawing/2014/main" id="{74F47B9C-E501-4848-91FE-5B3BD1B566FB}"/>
              </a:ext>
            </a:extLst>
          </p:cNvPr>
          <p:cNvSpPr>
            <a:spLocks noGrp="1"/>
          </p:cNvSpPr>
          <p:nvPr>
            <p:ph type="pic" sz="quarter" idx="12"/>
          </p:nvPr>
        </p:nvSpPr>
        <p:spPr>
          <a:xfrm>
            <a:off x="10362601" y="1958090"/>
            <a:ext cx="4876800" cy="6119110"/>
          </a:xfrm>
          <a:custGeom>
            <a:avLst/>
            <a:gdLst>
              <a:gd name="connsiteX0" fmla="*/ 0 w 4876800"/>
              <a:gd name="connsiteY0" fmla="*/ 0 h 6119110"/>
              <a:gd name="connsiteX1" fmla="*/ 4876800 w 4876800"/>
              <a:gd name="connsiteY1" fmla="*/ 0 h 6119110"/>
              <a:gd name="connsiteX2" fmla="*/ 4876800 w 4876800"/>
              <a:gd name="connsiteY2" fmla="*/ 6119110 h 6119110"/>
              <a:gd name="connsiteX3" fmla="*/ 0 w 4876800"/>
              <a:gd name="connsiteY3" fmla="*/ 6119110 h 6119110"/>
            </a:gdLst>
            <a:ahLst/>
            <a:cxnLst>
              <a:cxn ang="0">
                <a:pos x="connsiteX0" y="connsiteY0"/>
              </a:cxn>
              <a:cxn ang="0">
                <a:pos x="connsiteX1" y="connsiteY1"/>
              </a:cxn>
              <a:cxn ang="0">
                <a:pos x="connsiteX2" y="connsiteY2"/>
              </a:cxn>
              <a:cxn ang="0">
                <a:pos x="connsiteX3" y="connsiteY3"/>
              </a:cxn>
            </a:cxnLst>
            <a:rect l="l" t="t" r="r" b="b"/>
            <a:pathLst>
              <a:path w="4876800" h="6119110">
                <a:moveTo>
                  <a:pt x="0" y="0"/>
                </a:moveTo>
                <a:lnTo>
                  <a:pt x="4876800" y="0"/>
                </a:lnTo>
                <a:lnTo>
                  <a:pt x="4876800" y="6119110"/>
                </a:lnTo>
                <a:lnTo>
                  <a:pt x="0" y="611911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
        <p:nvSpPr>
          <p:cNvPr id="6" name="Picture Placeholder 5">
            <a:extLst>
              <a:ext uri="{FF2B5EF4-FFF2-40B4-BE49-F238E27FC236}">
                <a16:creationId xmlns:a16="http://schemas.microsoft.com/office/drawing/2014/main" id="{8EC21461-492A-474C-A03D-60CE12D57882}"/>
              </a:ext>
            </a:extLst>
          </p:cNvPr>
          <p:cNvSpPr>
            <a:spLocks noGrp="1"/>
          </p:cNvSpPr>
          <p:nvPr>
            <p:ph type="pic" sz="quarter" idx="11"/>
          </p:nvPr>
        </p:nvSpPr>
        <p:spPr>
          <a:xfrm>
            <a:off x="3657001" y="1958090"/>
            <a:ext cx="4876800" cy="6119110"/>
          </a:xfrm>
          <a:custGeom>
            <a:avLst/>
            <a:gdLst>
              <a:gd name="connsiteX0" fmla="*/ 0 w 4876800"/>
              <a:gd name="connsiteY0" fmla="*/ 0 h 6119110"/>
              <a:gd name="connsiteX1" fmla="*/ 4876800 w 4876800"/>
              <a:gd name="connsiteY1" fmla="*/ 0 h 6119110"/>
              <a:gd name="connsiteX2" fmla="*/ 4876800 w 4876800"/>
              <a:gd name="connsiteY2" fmla="*/ 6119110 h 6119110"/>
              <a:gd name="connsiteX3" fmla="*/ 0 w 4876800"/>
              <a:gd name="connsiteY3" fmla="*/ 6119110 h 6119110"/>
            </a:gdLst>
            <a:ahLst/>
            <a:cxnLst>
              <a:cxn ang="0">
                <a:pos x="connsiteX0" y="connsiteY0"/>
              </a:cxn>
              <a:cxn ang="0">
                <a:pos x="connsiteX1" y="connsiteY1"/>
              </a:cxn>
              <a:cxn ang="0">
                <a:pos x="connsiteX2" y="connsiteY2"/>
              </a:cxn>
              <a:cxn ang="0">
                <a:pos x="connsiteX3" y="connsiteY3"/>
              </a:cxn>
            </a:cxnLst>
            <a:rect l="l" t="t" r="r" b="b"/>
            <a:pathLst>
              <a:path w="4876800" h="6119110">
                <a:moveTo>
                  <a:pt x="0" y="0"/>
                </a:moveTo>
                <a:lnTo>
                  <a:pt x="4876800" y="0"/>
                </a:lnTo>
                <a:lnTo>
                  <a:pt x="4876800" y="6119110"/>
                </a:lnTo>
                <a:lnTo>
                  <a:pt x="0" y="611911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4998270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DDAB6A9-3790-B74D-96F6-EF0AB3833043}"/>
              </a:ext>
            </a:extLst>
          </p:cNvPr>
          <p:cNvSpPr>
            <a:spLocks noGrp="1"/>
          </p:cNvSpPr>
          <p:nvPr>
            <p:ph type="pic" sz="quarter" idx="11"/>
          </p:nvPr>
        </p:nvSpPr>
        <p:spPr>
          <a:xfrm>
            <a:off x="3044825" y="1371600"/>
            <a:ext cx="10363200" cy="10363200"/>
          </a:xfrm>
          <a:custGeom>
            <a:avLst/>
            <a:gdLst>
              <a:gd name="connsiteX0" fmla="*/ 0 w 10363200"/>
              <a:gd name="connsiteY0" fmla="*/ 0 h 10363200"/>
              <a:gd name="connsiteX1" fmla="*/ 10363200 w 10363200"/>
              <a:gd name="connsiteY1" fmla="*/ 0 h 10363200"/>
              <a:gd name="connsiteX2" fmla="*/ 10363200 w 10363200"/>
              <a:gd name="connsiteY2" fmla="*/ 10363200 h 10363200"/>
              <a:gd name="connsiteX3" fmla="*/ 0 w 10363200"/>
              <a:gd name="connsiteY3" fmla="*/ 10363200 h 10363200"/>
            </a:gdLst>
            <a:ahLst/>
            <a:cxnLst>
              <a:cxn ang="0">
                <a:pos x="connsiteX0" y="connsiteY0"/>
              </a:cxn>
              <a:cxn ang="0">
                <a:pos x="connsiteX1" y="connsiteY1"/>
              </a:cxn>
              <a:cxn ang="0">
                <a:pos x="connsiteX2" y="connsiteY2"/>
              </a:cxn>
              <a:cxn ang="0">
                <a:pos x="connsiteX3" y="connsiteY3"/>
              </a:cxn>
            </a:cxnLst>
            <a:rect l="l" t="t" r="r" b="b"/>
            <a:pathLst>
              <a:path w="10363200" h="10363200">
                <a:moveTo>
                  <a:pt x="0" y="0"/>
                </a:moveTo>
                <a:lnTo>
                  <a:pt x="10363200" y="0"/>
                </a:lnTo>
                <a:lnTo>
                  <a:pt x="10363200" y="10363200"/>
                </a:lnTo>
                <a:lnTo>
                  <a:pt x="0" y="103632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94632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630E50B8-3A1A-364D-AD32-065265262062}"/>
              </a:ext>
            </a:extLst>
          </p:cNvPr>
          <p:cNvSpPr>
            <a:spLocks noGrp="1"/>
          </p:cNvSpPr>
          <p:nvPr>
            <p:ph type="pic" sz="quarter" idx="13"/>
          </p:nvPr>
        </p:nvSpPr>
        <p:spPr>
          <a:xfrm>
            <a:off x="12798426" y="3810000"/>
            <a:ext cx="4267199" cy="6104944"/>
          </a:xfrm>
          <a:custGeom>
            <a:avLst/>
            <a:gdLst>
              <a:gd name="connsiteX0" fmla="*/ 0 w 4267199"/>
              <a:gd name="connsiteY0" fmla="*/ 0 h 5486400"/>
              <a:gd name="connsiteX1" fmla="*/ 4267199 w 4267199"/>
              <a:gd name="connsiteY1" fmla="*/ 0 h 5486400"/>
              <a:gd name="connsiteX2" fmla="*/ 4267199 w 4267199"/>
              <a:gd name="connsiteY2" fmla="*/ 5486400 h 5486400"/>
              <a:gd name="connsiteX3" fmla="*/ 0 w 4267199"/>
              <a:gd name="connsiteY3" fmla="*/ 5486400 h 5486400"/>
            </a:gdLst>
            <a:ahLst/>
            <a:cxnLst>
              <a:cxn ang="0">
                <a:pos x="connsiteX0" y="connsiteY0"/>
              </a:cxn>
              <a:cxn ang="0">
                <a:pos x="connsiteX1" y="connsiteY1"/>
              </a:cxn>
              <a:cxn ang="0">
                <a:pos x="connsiteX2" y="connsiteY2"/>
              </a:cxn>
              <a:cxn ang="0">
                <a:pos x="connsiteX3" y="connsiteY3"/>
              </a:cxn>
            </a:cxnLst>
            <a:rect l="l" t="t" r="r" b="b"/>
            <a:pathLst>
              <a:path w="4267199" h="5486400">
                <a:moveTo>
                  <a:pt x="0" y="0"/>
                </a:moveTo>
                <a:lnTo>
                  <a:pt x="4267199" y="0"/>
                </a:lnTo>
                <a:lnTo>
                  <a:pt x="4267199" y="5486400"/>
                </a:lnTo>
                <a:lnTo>
                  <a:pt x="0" y="54864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
        <p:nvSpPr>
          <p:cNvPr id="8" name="Picture Placeholder 7">
            <a:extLst>
              <a:ext uri="{FF2B5EF4-FFF2-40B4-BE49-F238E27FC236}">
                <a16:creationId xmlns:a16="http://schemas.microsoft.com/office/drawing/2014/main" id="{F1C58ECB-8091-1C45-A6BD-1ED92DC0299B}"/>
              </a:ext>
            </a:extLst>
          </p:cNvPr>
          <p:cNvSpPr>
            <a:spLocks noGrp="1"/>
          </p:cNvSpPr>
          <p:nvPr>
            <p:ph type="pic" sz="quarter" idx="12"/>
          </p:nvPr>
        </p:nvSpPr>
        <p:spPr>
          <a:xfrm>
            <a:off x="7921625" y="3810000"/>
            <a:ext cx="4267200" cy="6104944"/>
          </a:xfrm>
          <a:custGeom>
            <a:avLst/>
            <a:gdLst>
              <a:gd name="connsiteX0" fmla="*/ 0 w 4267200"/>
              <a:gd name="connsiteY0" fmla="*/ 0 h 5486400"/>
              <a:gd name="connsiteX1" fmla="*/ 4267200 w 4267200"/>
              <a:gd name="connsiteY1" fmla="*/ 0 h 5486400"/>
              <a:gd name="connsiteX2" fmla="*/ 4267200 w 4267200"/>
              <a:gd name="connsiteY2" fmla="*/ 5486400 h 5486400"/>
              <a:gd name="connsiteX3" fmla="*/ 0 w 4267200"/>
              <a:gd name="connsiteY3" fmla="*/ 5486400 h 5486400"/>
            </a:gdLst>
            <a:ahLst/>
            <a:cxnLst>
              <a:cxn ang="0">
                <a:pos x="connsiteX0" y="connsiteY0"/>
              </a:cxn>
              <a:cxn ang="0">
                <a:pos x="connsiteX1" y="connsiteY1"/>
              </a:cxn>
              <a:cxn ang="0">
                <a:pos x="connsiteX2" y="connsiteY2"/>
              </a:cxn>
              <a:cxn ang="0">
                <a:pos x="connsiteX3" y="connsiteY3"/>
              </a:cxn>
            </a:cxnLst>
            <a:rect l="l" t="t" r="r" b="b"/>
            <a:pathLst>
              <a:path w="4267200" h="5486400">
                <a:moveTo>
                  <a:pt x="0" y="0"/>
                </a:moveTo>
                <a:lnTo>
                  <a:pt x="4267200" y="0"/>
                </a:lnTo>
                <a:lnTo>
                  <a:pt x="4267200" y="5486400"/>
                </a:lnTo>
                <a:lnTo>
                  <a:pt x="0" y="54864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
        <p:nvSpPr>
          <p:cNvPr id="6" name="Picture Placeholder 5">
            <a:extLst>
              <a:ext uri="{FF2B5EF4-FFF2-40B4-BE49-F238E27FC236}">
                <a16:creationId xmlns:a16="http://schemas.microsoft.com/office/drawing/2014/main" id="{8211CCEC-16B0-D24E-88E4-84403F0F13FE}"/>
              </a:ext>
            </a:extLst>
          </p:cNvPr>
          <p:cNvSpPr>
            <a:spLocks noGrp="1"/>
          </p:cNvSpPr>
          <p:nvPr>
            <p:ph type="pic" sz="quarter" idx="11"/>
          </p:nvPr>
        </p:nvSpPr>
        <p:spPr>
          <a:xfrm>
            <a:off x="3044825" y="3810000"/>
            <a:ext cx="4267200" cy="6104944"/>
          </a:xfrm>
          <a:custGeom>
            <a:avLst/>
            <a:gdLst>
              <a:gd name="connsiteX0" fmla="*/ 0 w 4267200"/>
              <a:gd name="connsiteY0" fmla="*/ 0 h 5486400"/>
              <a:gd name="connsiteX1" fmla="*/ 4267200 w 4267200"/>
              <a:gd name="connsiteY1" fmla="*/ 0 h 5486400"/>
              <a:gd name="connsiteX2" fmla="*/ 4267200 w 4267200"/>
              <a:gd name="connsiteY2" fmla="*/ 5486400 h 5486400"/>
              <a:gd name="connsiteX3" fmla="*/ 0 w 4267200"/>
              <a:gd name="connsiteY3" fmla="*/ 5486400 h 5486400"/>
            </a:gdLst>
            <a:ahLst/>
            <a:cxnLst>
              <a:cxn ang="0">
                <a:pos x="connsiteX0" y="connsiteY0"/>
              </a:cxn>
              <a:cxn ang="0">
                <a:pos x="connsiteX1" y="connsiteY1"/>
              </a:cxn>
              <a:cxn ang="0">
                <a:pos x="connsiteX2" y="connsiteY2"/>
              </a:cxn>
              <a:cxn ang="0">
                <a:pos x="connsiteX3" y="connsiteY3"/>
              </a:cxn>
            </a:cxnLst>
            <a:rect l="l" t="t" r="r" b="b"/>
            <a:pathLst>
              <a:path w="4267200" h="5486400">
                <a:moveTo>
                  <a:pt x="0" y="0"/>
                </a:moveTo>
                <a:lnTo>
                  <a:pt x="4267200" y="0"/>
                </a:lnTo>
                <a:lnTo>
                  <a:pt x="4267200" y="5486400"/>
                </a:lnTo>
                <a:lnTo>
                  <a:pt x="0" y="54864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4065612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0FBE53D9-C5F3-0F43-9D8B-008AEA0C4763}"/>
              </a:ext>
            </a:extLst>
          </p:cNvPr>
          <p:cNvSpPr>
            <a:spLocks noGrp="1"/>
          </p:cNvSpPr>
          <p:nvPr>
            <p:ph type="pic" sz="quarter" idx="12"/>
          </p:nvPr>
        </p:nvSpPr>
        <p:spPr>
          <a:xfrm>
            <a:off x="7921625" y="6265909"/>
            <a:ext cx="9722267" cy="5463964"/>
          </a:xfrm>
          <a:custGeom>
            <a:avLst/>
            <a:gdLst>
              <a:gd name="connsiteX0" fmla="*/ 0 w 9722267"/>
              <a:gd name="connsiteY0" fmla="*/ 0 h 5463964"/>
              <a:gd name="connsiteX1" fmla="*/ 9722267 w 9722267"/>
              <a:gd name="connsiteY1" fmla="*/ 0 h 5463964"/>
              <a:gd name="connsiteX2" fmla="*/ 9722267 w 9722267"/>
              <a:gd name="connsiteY2" fmla="*/ 5463964 h 5463964"/>
              <a:gd name="connsiteX3" fmla="*/ 0 w 9722267"/>
              <a:gd name="connsiteY3" fmla="*/ 5463964 h 5463964"/>
            </a:gdLst>
            <a:ahLst/>
            <a:cxnLst>
              <a:cxn ang="0">
                <a:pos x="connsiteX0" y="connsiteY0"/>
              </a:cxn>
              <a:cxn ang="0">
                <a:pos x="connsiteX1" y="connsiteY1"/>
              </a:cxn>
              <a:cxn ang="0">
                <a:pos x="connsiteX2" y="connsiteY2"/>
              </a:cxn>
              <a:cxn ang="0">
                <a:pos x="connsiteX3" y="connsiteY3"/>
              </a:cxn>
            </a:cxnLst>
            <a:rect l="l" t="t" r="r" b="b"/>
            <a:pathLst>
              <a:path w="9722267" h="5463964">
                <a:moveTo>
                  <a:pt x="0" y="0"/>
                </a:moveTo>
                <a:lnTo>
                  <a:pt x="9722267" y="0"/>
                </a:lnTo>
                <a:lnTo>
                  <a:pt x="9722267" y="5463964"/>
                </a:lnTo>
                <a:lnTo>
                  <a:pt x="0" y="5463964"/>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
        <p:nvSpPr>
          <p:cNvPr id="5" name="Picture Placeholder 4">
            <a:extLst>
              <a:ext uri="{FF2B5EF4-FFF2-40B4-BE49-F238E27FC236}">
                <a16:creationId xmlns:a16="http://schemas.microsoft.com/office/drawing/2014/main" id="{D8D74E41-DC39-6642-8622-73FE51149694}"/>
              </a:ext>
            </a:extLst>
          </p:cNvPr>
          <p:cNvSpPr>
            <a:spLocks noGrp="1"/>
          </p:cNvSpPr>
          <p:nvPr>
            <p:ph type="pic" sz="quarter" idx="11"/>
          </p:nvPr>
        </p:nvSpPr>
        <p:spPr>
          <a:xfrm>
            <a:off x="2435225" y="1"/>
            <a:ext cx="9722267" cy="5463964"/>
          </a:xfrm>
          <a:custGeom>
            <a:avLst/>
            <a:gdLst>
              <a:gd name="connsiteX0" fmla="*/ 0 w 9722267"/>
              <a:gd name="connsiteY0" fmla="*/ 0 h 5463964"/>
              <a:gd name="connsiteX1" fmla="*/ 9722267 w 9722267"/>
              <a:gd name="connsiteY1" fmla="*/ 0 h 5463964"/>
              <a:gd name="connsiteX2" fmla="*/ 9722267 w 9722267"/>
              <a:gd name="connsiteY2" fmla="*/ 5463964 h 5463964"/>
              <a:gd name="connsiteX3" fmla="*/ 0 w 9722267"/>
              <a:gd name="connsiteY3" fmla="*/ 5463964 h 5463964"/>
            </a:gdLst>
            <a:ahLst/>
            <a:cxnLst>
              <a:cxn ang="0">
                <a:pos x="connsiteX0" y="connsiteY0"/>
              </a:cxn>
              <a:cxn ang="0">
                <a:pos x="connsiteX1" y="connsiteY1"/>
              </a:cxn>
              <a:cxn ang="0">
                <a:pos x="connsiteX2" y="connsiteY2"/>
              </a:cxn>
              <a:cxn ang="0">
                <a:pos x="connsiteX3" y="connsiteY3"/>
              </a:cxn>
            </a:cxnLst>
            <a:rect l="l" t="t" r="r" b="b"/>
            <a:pathLst>
              <a:path w="9722267" h="5463964">
                <a:moveTo>
                  <a:pt x="0" y="0"/>
                </a:moveTo>
                <a:lnTo>
                  <a:pt x="9722267" y="0"/>
                </a:lnTo>
                <a:lnTo>
                  <a:pt x="9722267" y="5463964"/>
                </a:lnTo>
                <a:lnTo>
                  <a:pt x="0" y="5463964"/>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0270088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7763387-4079-124B-86DB-3672F153696E}"/>
              </a:ext>
            </a:extLst>
          </p:cNvPr>
          <p:cNvSpPr>
            <a:spLocks noGrp="1"/>
          </p:cNvSpPr>
          <p:nvPr>
            <p:ph type="pic" sz="quarter" idx="12"/>
          </p:nvPr>
        </p:nvSpPr>
        <p:spPr>
          <a:xfrm>
            <a:off x="2435225" y="0"/>
            <a:ext cx="9753600" cy="11734800"/>
          </a:xfrm>
          <a:custGeom>
            <a:avLst/>
            <a:gdLst>
              <a:gd name="connsiteX0" fmla="*/ 0 w 8534400"/>
              <a:gd name="connsiteY0" fmla="*/ 0 h 9906000"/>
              <a:gd name="connsiteX1" fmla="*/ 8534400 w 8534400"/>
              <a:gd name="connsiteY1" fmla="*/ 0 h 9906000"/>
              <a:gd name="connsiteX2" fmla="*/ 8534400 w 8534400"/>
              <a:gd name="connsiteY2" fmla="*/ 9906000 h 9906000"/>
              <a:gd name="connsiteX3" fmla="*/ 0 w 8534400"/>
              <a:gd name="connsiteY3" fmla="*/ 9906000 h 9906000"/>
            </a:gdLst>
            <a:ahLst/>
            <a:cxnLst>
              <a:cxn ang="0">
                <a:pos x="connsiteX0" y="connsiteY0"/>
              </a:cxn>
              <a:cxn ang="0">
                <a:pos x="connsiteX1" y="connsiteY1"/>
              </a:cxn>
              <a:cxn ang="0">
                <a:pos x="connsiteX2" y="connsiteY2"/>
              </a:cxn>
              <a:cxn ang="0">
                <a:pos x="connsiteX3" y="connsiteY3"/>
              </a:cxn>
            </a:cxnLst>
            <a:rect l="l" t="t" r="r" b="b"/>
            <a:pathLst>
              <a:path w="8534400" h="9906000">
                <a:moveTo>
                  <a:pt x="0" y="0"/>
                </a:moveTo>
                <a:lnTo>
                  <a:pt x="8534400" y="0"/>
                </a:lnTo>
                <a:lnTo>
                  <a:pt x="8534400" y="9906000"/>
                </a:lnTo>
                <a:lnTo>
                  <a:pt x="0" y="99060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0964375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DDA0E90-6154-234D-ADFF-C4F8BE7D83E3}"/>
              </a:ext>
            </a:extLst>
          </p:cNvPr>
          <p:cNvSpPr>
            <a:spLocks noGrp="1"/>
          </p:cNvSpPr>
          <p:nvPr>
            <p:ph type="pic" sz="quarter" idx="12"/>
          </p:nvPr>
        </p:nvSpPr>
        <p:spPr>
          <a:xfrm>
            <a:off x="2435226" y="1371600"/>
            <a:ext cx="20726399" cy="7315200"/>
          </a:xfrm>
          <a:custGeom>
            <a:avLst/>
            <a:gdLst>
              <a:gd name="connsiteX0" fmla="*/ 0 w 20726399"/>
              <a:gd name="connsiteY0" fmla="*/ 0 h 7315200"/>
              <a:gd name="connsiteX1" fmla="*/ 20726399 w 20726399"/>
              <a:gd name="connsiteY1" fmla="*/ 0 h 7315200"/>
              <a:gd name="connsiteX2" fmla="*/ 20726399 w 20726399"/>
              <a:gd name="connsiteY2" fmla="*/ 7315200 h 7315200"/>
              <a:gd name="connsiteX3" fmla="*/ 0 w 20726399"/>
              <a:gd name="connsiteY3" fmla="*/ 7315200 h 7315200"/>
            </a:gdLst>
            <a:ahLst/>
            <a:cxnLst>
              <a:cxn ang="0">
                <a:pos x="connsiteX0" y="connsiteY0"/>
              </a:cxn>
              <a:cxn ang="0">
                <a:pos x="connsiteX1" y="connsiteY1"/>
              </a:cxn>
              <a:cxn ang="0">
                <a:pos x="connsiteX2" y="connsiteY2"/>
              </a:cxn>
              <a:cxn ang="0">
                <a:pos x="connsiteX3" y="connsiteY3"/>
              </a:cxn>
            </a:cxnLst>
            <a:rect l="l" t="t" r="r" b="b"/>
            <a:pathLst>
              <a:path w="20726399" h="7315200">
                <a:moveTo>
                  <a:pt x="0" y="0"/>
                </a:moveTo>
                <a:lnTo>
                  <a:pt x="20726399" y="0"/>
                </a:lnTo>
                <a:lnTo>
                  <a:pt x="20726399" y="7315200"/>
                </a:lnTo>
                <a:lnTo>
                  <a:pt x="0" y="73152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4798943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F4A03381-E510-6B47-B49D-326F9D7F5887}"/>
              </a:ext>
            </a:extLst>
          </p:cNvPr>
          <p:cNvSpPr>
            <a:spLocks noGrp="1"/>
          </p:cNvSpPr>
          <p:nvPr>
            <p:ph type="pic" sz="quarter" idx="12"/>
          </p:nvPr>
        </p:nvSpPr>
        <p:spPr>
          <a:xfrm>
            <a:off x="10969625" y="1371600"/>
            <a:ext cx="12191999" cy="7315200"/>
          </a:xfrm>
          <a:custGeom>
            <a:avLst/>
            <a:gdLst>
              <a:gd name="connsiteX0" fmla="*/ 0 w 12191999"/>
              <a:gd name="connsiteY0" fmla="*/ 0 h 7315200"/>
              <a:gd name="connsiteX1" fmla="*/ 12191999 w 12191999"/>
              <a:gd name="connsiteY1" fmla="*/ 0 h 7315200"/>
              <a:gd name="connsiteX2" fmla="*/ 12191999 w 12191999"/>
              <a:gd name="connsiteY2" fmla="*/ 7315200 h 7315200"/>
              <a:gd name="connsiteX3" fmla="*/ 0 w 12191999"/>
              <a:gd name="connsiteY3" fmla="*/ 7315200 h 7315200"/>
            </a:gdLst>
            <a:ahLst/>
            <a:cxnLst>
              <a:cxn ang="0">
                <a:pos x="connsiteX0" y="connsiteY0"/>
              </a:cxn>
              <a:cxn ang="0">
                <a:pos x="connsiteX1" y="connsiteY1"/>
              </a:cxn>
              <a:cxn ang="0">
                <a:pos x="connsiteX2" y="connsiteY2"/>
              </a:cxn>
              <a:cxn ang="0">
                <a:pos x="connsiteX3" y="connsiteY3"/>
              </a:cxn>
            </a:cxnLst>
            <a:rect l="l" t="t" r="r" b="b"/>
            <a:pathLst>
              <a:path w="12191999" h="7315200">
                <a:moveTo>
                  <a:pt x="0" y="0"/>
                </a:moveTo>
                <a:lnTo>
                  <a:pt x="12191999" y="0"/>
                </a:lnTo>
                <a:lnTo>
                  <a:pt x="12191999" y="7315200"/>
                </a:lnTo>
                <a:lnTo>
                  <a:pt x="0" y="73152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5255259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C8E51471-CAB9-444F-BF46-3003EE26EF3F}"/>
              </a:ext>
            </a:extLst>
          </p:cNvPr>
          <p:cNvSpPr>
            <a:spLocks noGrp="1"/>
          </p:cNvSpPr>
          <p:nvPr>
            <p:ph type="pic" sz="quarter" idx="14"/>
          </p:nvPr>
        </p:nvSpPr>
        <p:spPr>
          <a:xfrm>
            <a:off x="3046220" y="2590800"/>
            <a:ext cx="4890629" cy="4876800"/>
          </a:xfrm>
          <a:custGeom>
            <a:avLst/>
            <a:gdLst>
              <a:gd name="connsiteX0" fmla="*/ 0 w 4890629"/>
              <a:gd name="connsiteY0" fmla="*/ 0 h 4876800"/>
              <a:gd name="connsiteX1" fmla="*/ 4890629 w 4890629"/>
              <a:gd name="connsiteY1" fmla="*/ 0 h 4876800"/>
              <a:gd name="connsiteX2" fmla="*/ 4890629 w 4890629"/>
              <a:gd name="connsiteY2" fmla="*/ 4876800 h 4876800"/>
              <a:gd name="connsiteX3" fmla="*/ 0 w 4890629"/>
              <a:gd name="connsiteY3" fmla="*/ 4876800 h 4876800"/>
            </a:gdLst>
            <a:ahLst/>
            <a:cxnLst>
              <a:cxn ang="0">
                <a:pos x="connsiteX0" y="connsiteY0"/>
              </a:cxn>
              <a:cxn ang="0">
                <a:pos x="connsiteX1" y="connsiteY1"/>
              </a:cxn>
              <a:cxn ang="0">
                <a:pos x="connsiteX2" y="connsiteY2"/>
              </a:cxn>
              <a:cxn ang="0">
                <a:pos x="connsiteX3" y="connsiteY3"/>
              </a:cxn>
            </a:cxnLst>
            <a:rect l="l" t="t" r="r" b="b"/>
            <a:pathLst>
              <a:path w="4890629" h="4876800">
                <a:moveTo>
                  <a:pt x="0" y="0"/>
                </a:moveTo>
                <a:lnTo>
                  <a:pt x="4890629" y="0"/>
                </a:lnTo>
                <a:lnTo>
                  <a:pt x="4890629" y="4876800"/>
                </a:lnTo>
                <a:lnTo>
                  <a:pt x="0" y="48768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
        <p:nvSpPr>
          <p:cNvPr id="8" name="Picture Placeholder 7">
            <a:extLst>
              <a:ext uri="{FF2B5EF4-FFF2-40B4-BE49-F238E27FC236}">
                <a16:creationId xmlns:a16="http://schemas.microsoft.com/office/drawing/2014/main" id="{8719297C-7139-C04D-A33D-A1E993A1A5A8}"/>
              </a:ext>
            </a:extLst>
          </p:cNvPr>
          <p:cNvSpPr>
            <a:spLocks noGrp="1"/>
          </p:cNvSpPr>
          <p:nvPr>
            <p:ph type="pic" sz="quarter" idx="13"/>
          </p:nvPr>
        </p:nvSpPr>
        <p:spPr>
          <a:xfrm>
            <a:off x="9743510" y="2590800"/>
            <a:ext cx="4890629" cy="4876800"/>
          </a:xfrm>
          <a:custGeom>
            <a:avLst/>
            <a:gdLst>
              <a:gd name="connsiteX0" fmla="*/ 0 w 4890629"/>
              <a:gd name="connsiteY0" fmla="*/ 0 h 4876800"/>
              <a:gd name="connsiteX1" fmla="*/ 4890629 w 4890629"/>
              <a:gd name="connsiteY1" fmla="*/ 0 h 4876800"/>
              <a:gd name="connsiteX2" fmla="*/ 4890629 w 4890629"/>
              <a:gd name="connsiteY2" fmla="*/ 4876800 h 4876800"/>
              <a:gd name="connsiteX3" fmla="*/ 0 w 4890629"/>
              <a:gd name="connsiteY3" fmla="*/ 4876800 h 4876800"/>
            </a:gdLst>
            <a:ahLst/>
            <a:cxnLst>
              <a:cxn ang="0">
                <a:pos x="connsiteX0" y="connsiteY0"/>
              </a:cxn>
              <a:cxn ang="0">
                <a:pos x="connsiteX1" y="connsiteY1"/>
              </a:cxn>
              <a:cxn ang="0">
                <a:pos x="connsiteX2" y="connsiteY2"/>
              </a:cxn>
              <a:cxn ang="0">
                <a:pos x="connsiteX3" y="connsiteY3"/>
              </a:cxn>
            </a:cxnLst>
            <a:rect l="l" t="t" r="r" b="b"/>
            <a:pathLst>
              <a:path w="4890629" h="4876800">
                <a:moveTo>
                  <a:pt x="0" y="0"/>
                </a:moveTo>
                <a:lnTo>
                  <a:pt x="4890629" y="0"/>
                </a:lnTo>
                <a:lnTo>
                  <a:pt x="4890629" y="4876800"/>
                </a:lnTo>
                <a:lnTo>
                  <a:pt x="0" y="48768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
        <p:nvSpPr>
          <p:cNvPr id="6" name="Picture Placeholder 5">
            <a:extLst>
              <a:ext uri="{FF2B5EF4-FFF2-40B4-BE49-F238E27FC236}">
                <a16:creationId xmlns:a16="http://schemas.microsoft.com/office/drawing/2014/main" id="{0156A9FD-6663-1349-8BE8-B790276352AA}"/>
              </a:ext>
            </a:extLst>
          </p:cNvPr>
          <p:cNvSpPr>
            <a:spLocks noGrp="1"/>
          </p:cNvSpPr>
          <p:nvPr>
            <p:ph type="pic" sz="quarter" idx="12"/>
          </p:nvPr>
        </p:nvSpPr>
        <p:spPr>
          <a:xfrm>
            <a:off x="16440801" y="2590800"/>
            <a:ext cx="4890629" cy="4876800"/>
          </a:xfrm>
          <a:custGeom>
            <a:avLst/>
            <a:gdLst>
              <a:gd name="connsiteX0" fmla="*/ 0 w 4890629"/>
              <a:gd name="connsiteY0" fmla="*/ 0 h 4876800"/>
              <a:gd name="connsiteX1" fmla="*/ 4890629 w 4890629"/>
              <a:gd name="connsiteY1" fmla="*/ 0 h 4876800"/>
              <a:gd name="connsiteX2" fmla="*/ 4890629 w 4890629"/>
              <a:gd name="connsiteY2" fmla="*/ 4876800 h 4876800"/>
              <a:gd name="connsiteX3" fmla="*/ 0 w 4890629"/>
              <a:gd name="connsiteY3" fmla="*/ 4876800 h 4876800"/>
            </a:gdLst>
            <a:ahLst/>
            <a:cxnLst>
              <a:cxn ang="0">
                <a:pos x="connsiteX0" y="connsiteY0"/>
              </a:cxn>
              <a:cxn ang="0">
                <a:pos x="connsiteX1" y="connsiteY1"/>
              </a:cxn>
              <a:cxn ang="0">
                <a:pos x="connsiteX2" y="connsiteY2"/>
              </a:cxn>
              <a:cxn ang="0">
                <a:pos x="connsiteX3" y="connsiteY3"/>
              </a:cxn>
            </a:cxnLst>
            <a:rect l="l" t="t" r="r" b="b"/>
            <a:pathLst>
              <a:path w="4890629" h="4876800">
                <a:moveTo>
                  <a:pt x="0" y="0"/>
                </a:moveTo>
                <a:lnTo>
                  <a:pt x="4890629" y="0"/>
                </a:lnTo>
                <a:lnTo>
                  <a:pt x="4890629" y="4876800"/>
                </a:lnTo>
                <a:lnTo>
                  <a:pt x="0" y="48768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936221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63BF28A-4975-3A42-A29C-631F9571FFA7}"/>
              </a:ext>
            </a:extLst>
          </p:cNvPr>
          <p:cNvSpPr>
            <a:spLocks noGrp="1"/>
          </p:cNvSpPr>
          <p:nvPr>
            <p:ph type="pic" sz="quarter" idx="10"/>
          </p:nvPr>
        </p:nvSpPr>
        <p:spPr>
          <a:xfrm>
            <a:off x="1216026" y="0"/>
            <a:ext cx="17678399" cy="13716000"/>
          </a:xfrm>
          <a:custGeom>
            <a:avLst/>
            <a:gdLst>
              <a:gd name="connsiteX0" fmla="*/ 0 w 18287999"/>
              <a:gd name="connsiteY0" fmla="*/ 0 h 13716000"/>
              <a:gd name="connsiteX1" fmla="*/ 18287999 w 18287999"/>
              <a:gd name="connsiteY1" fmla="*/ 0 h 13716000"/>
              <a:gd name="connsiteX2" fmla="*/ 18287999 w 18287999"/>
              <a:gd name="connsiteY2" fmla="*/ 13716000 h 13716000"/>
              <a:gd name="connsiteX3" fmla="*/ 0 w 18287999"/>
              <a:gd name="connsiteY3" fmla="*/ 13716000 h 13716000"/>
            </a:gdLst>
            <a:ahLst/>
            <a:cxnLst>
              <a:cxn ang="0">
                <a:pos x="connsiteX0" y="connsiteY0"/>
              </a:cxn>
              <a:cxn ang="0">
                <a:pos x="connsiteX1" y="connsiteY1"/>
              </a:cxn>
              <a:cxn ang="0">
                <a:pos x="connsiteX2" y="connsiteY2"/>
              </a:cxn>
              <a:cxn ang="0">
                <a:pos x="connsiteX3" y="connsiteY3"/>
              </a:cxn>
            </a:cxnLst>
            <a:rect l="l" t="t" r="r" b="b"/>
            <a:pathLst>
              <a:path w="18287999" h="13716000">
                <a:moveTo>
                  <a:pt x="0" y="0"/>
                </a:moveTo>
                <a:lnTo>
                  <a:pt x="18287999" y="0"/>
                </a:lnTo>
                <a:lnTo>
                  <a:pt x="18287999" y="13716000"/>
                </a:lnTo>
                <a:lnTo>
                  <a:pt x="0" y="137160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8891742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408A2E9-61DE-3042-A511-28188DEBAEB4}"/>
              </a:ext>
            </a:extLst>
          </p:cNvPr>
          <p:cNvSpPr>
            <a:spLocks noGrp="1"/>
          </p:cNvSpPr>
          <p:nvPr>
            <p:ph type="pic" sz="quarter" idx="12"/>
          </p:nvPr>
        </p:nvSpPr>
        <p:spPr>
          <a:xfrm>
            <a:off x="2435226" y="1371600"/>
            <a:ext cx="17678399" cy="10972800"/>
          </a:xfrm>
          <a:custGeom>
            <a:avLst/>
            <a:gdLst>
              <a:gd name="connsiteX0" fmla="*/ 0 w 17678399"/>
              <a:gd name="connsiteY0" fmla="*/ 0 h 10972800"/>
              <a:gd name="connsiteX1" fmla="*/ 17678399 w 17678399"/>
              <a:gd name="connsiteY1" fmla="*/ 0 h 10972800"/>
              <a:gd name="connsiteX2" fmla="*/ 17678399 w 17678399"/>
              <a:gd name="connsiteY2" fmla="*/ 10972800 h 10972800"/>
              <a:gd name="connsiteX3" fmla="*/ 0 w 17678399"/>
              <a:gd name="connsiteY3" fmla="*/ 10972800 h 10972800"/>
            </a:gdLst>
            <a:ahLst/>
            <a:cxnLst>
              <a:cxn ang="0">
                <a:pos x="connsiteX0" y="connsiteY0"/>
              </a:cxn>
              <a:cxn ang="0">
                <a:pos x="connsiteX1" y="connsiteY1"/>
              </a:cxn>
              <a:cxn ang="0">
                <a:pos x="connsiteX2" y="connsiteY2"/>
              </a:cxn>
              <a:cxn ang="0">
                <a:pos x="connsiteX3" y="connsiteY3"/>
              </a:cxn>
            </a:cxnLst>
            <a:rect l="l" t="t" r="r" b="b"/>
            <a:pathLst>
              <a:path w="17678399" h="10972800">
                <a:moveTo>
                  <a:pt x="0" y="0"/>
                </a:moveTo>
                <a:lnTo>
                  <a:pt x="17678399" y="0"/>
                </a:lnTo>
                <a:lnTo>
                  <a:pt x="17678399" y="10972800"/>
                </a:lnTo>
                <a:lnTo>
                  <a:pt x="0" y="109728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0917664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2052373-00A1-6640-863E-7E1B0DF3F79F}"/>
              </a:ext>
            </a:extLst>
          </p:cNvPr>
          <p:cNvSpPr>
            <a:spLocks noGrp="1"/>
          </p:cNvSpPr>
          <p:nvPr>
            <p:ph type="pic" sz="quarter" idx="12"/>
          </p:nvPr>
        </p:nvSpPr>
        <p:spPr>
          <a:xfrm>
            <a:off x="1216025" y="6248400"/>
            <a:ext cx="10363200" cy="7467600"/>
          </a:xfrm>
          <a:custGeom>
            <a:avLst/>
            <a:gdLst>
              <a:gd name="connsiteX0" fmla="*/ 0 w 10358587"/>
              <a:gd name="connsiteY0" fmla="*/ 0 h 5638800"/>
              <a:gd name="connsiteX1" fmla="*/ 10358587 w 10358587"/>
              <a:gd name="connsiteY1" fmla="*/ 0 h 5638800"/>
              <a:gd name="connsiteX2" fmla="*/ 10358587 w 10358587"/>
              <a:gd name="connsiteY2" fmla="*/ 5638800 h 5638800"/>
              <a:gd name="connsiteX3" fmla="*/ 0 w 10358587"/>
              <a:gd name="connsiteY3" fmla="*/ 5638800 h 5638800"/>
            </a:gdLst>
            <a:ahLst/>
            <a:cxnLst>
              <a:cxn ang="0">
                <a:pos x="connsiteX0" y="connsiteY0"/>
              </a:cxn>
              <a:cxn ang="0">
                <a:pos x="connsiteX1" y="connsiteY1"/>
              </a:cxn>
              <a:cxn ang="0">
                <a:pos x="connsiteX2" y="connsiteY2"/>
              </a:cxn>
              <a:cxn ang="0">
                <a:pos x="connsiteX3" y="connsiteY3"/>
              </a:cxn>
            </a:cxnLst>
            <a:rect l="l" t="t" r="r" b="b"/>
            <a:pathLst>
              <a:path w="10358587" h="5638800">
                <a:moveTo>
                  <a:pt x="0" y="0"/>
                </a:moveTo>
                <a:lnTo>
                  <a:pt x="10358587" y="0"/>
                </a:lnTo>
                <a:lnTo>
                  <a:pt x="10358587" y="5638800"/>
                </a:lnTo>
                <a:lnTo>
                  <a:pt x="0" y="56388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
        <p:nvSpPr>
          <p:cNvPr id="8" name="Picture Placeholder 7">
            <a:extLst>
              <a:ext uri="{FF2B5EF4-FFF2-40B4-BE49-F238E27FC236}">
                <a16:creationId xmlns:a16="http://schemas.microsoft.com/office/drawing/2014/main" id="{3031FE0D-A89D-7F4A-805C-22EDE44BFC69}"/>
              </a:ext>
            </a:extLst>
          </p:cNvPr>
          <p:cNvSpPr>
            <a:spLocks noGrp="1"/>
          </p:cNvSpPr>
          <p:nvPr>
            <p:ph type="pic" sz="quarter" idx="13"/>
          </p:nvPr>
        </p:nvSpPr>
        <p:spPr>
          <a:xfrm>
            <a:off x="10969626" y="3810000"/>
            <a:ext cx="4876800" cy="3048000"/>
          </a:xfrm>
          <a:custGeom>
            <a:avLst/>
            <a:gdLst>
              <a:gd name="connsiteX0" fmla="*/ 0 w 4271813"/>
              <a:gd name="connsiteY0" fmla="*/ 0 h 3048000"/>
              <a:gd name="connsiteX1" fmla="*/ 4271813 w 4271813"/>
              <a:gd name="connsiteY1" fmla="*/ 0 h 3048000"/>
              <a:gd name="connsiteX2" fmla="*/ 4271813 w 4271813"/>
              <a:gd name="connsiteY2" fmla="*/ 3048000 h 3048000"/>
              <a:gd name="connsiteX3" fmla="*/ 0 w 4271813"/>
              <a:gd name="connsiteY3" fmla="*/ 3048000 h 3048000"/>
            </a:gdLst>
            <a:ahLst/>
            <a:cxnLst>
              <a:cxn ang="0">
                <a:pos x="connsiteX0" y="connsiteY0"/>
              </a:cxn>
              <a:cxn ang="0">
                <a:pos x="connsiteX1" y="connsiteY1"/>
              </a:cxn>
              <a:cxn ang="0">
                <a:pos x="connsiteX2" y="connsiteY2"/>
              </a:cxn>
              <a:cxn ang="0">
                <a:pos x="connsiteX3" y="connsiteY3"/>
              </a:cxn>
            </a:cxnLst>
            <a:rect l="l" t="t" r="r" b="b"/>
            <a:pathLst>
              <a:path w="4271813" h="3048000">
                <a:moveTo>
                  <a:pt x="0" y="0"/>
                </a:moveTo>
                <a:lnTo>
                  <a:pt x="4271813" y="0"/>
                </a:lnTo>
                <a:lnTo>
                  <a:pt x="4271813" y="3048000"/>
                </a:lnTo>
                <a:lnTo>
                  <a:pt x="0" y="30480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
        <p:nvSpPr>
          <p:cNvPr id="10" name="Picture Placeholder 9">
            <a:extLst>
              <a:ext uri="{FF2B5EF4-FFF2-40B4-BE49-F238E27FC236}">
                <a16:creationId xmlns:a16="http://schemas.microsoft.com/office/drawing/2014/main" id="{A89165D5-1BC6-BE4A-B816-E63513B9910B}"/>
              </a:ext>
            </a:extLst>
          </p:cNvPr>
          <p:cNvSpPr>
            <a:spLocks noGrp="1"/>
          </p:cNvSpPr>
          <p:nvPr>
            <p:ph type="pic" sz="quarter" idx="14"/>
          </p:nvPr>
        </p:nvSpPr>
        <p:spPr>
          <a:xfrm>
            <a:off x="16451411" y="1981200"/>
            <a:ext cx="7319813" cy="9144000"/>
          </a:xfrm>
          <a:custGeom>
            <a:avLst/>
            <a:gdLst>
              <a:gd name="connsiteX0" fmla="*/ 0 w 7319813"/>
              <a:gd name="connsiteY0" fmla="*/ 0 h 6096000"/>
              <a:gd name="connsiteX1" fmla="*/ 7319813 w 7319813"/>
              <a:gd name="connsiteY1" fmla="*/ 0 h 6096000"/>
              <a:gd name="connsiteX2" fmla="*/ 7319813 w 7319813"/>
              <a:gd name="connsiteY2" fmla="*/ 6096000 h 6096000"/>
              <a:gd name="connsiteX3" fmla="*/ 0 w 7319813"/>
              <a:gd name="connsiteY3" fmla="*/ 6096000 h 6096000"/>
            </a:gdLst>
            <a:ahLst/>
            <a:cxnLst>
              <a:cxn ang="0">
                <a:pos x="connsiteX0" y="connsiteY0"/>
              </a:cxn>
              <a:cxn ang="0">
                <a:pos x="connsiteX1" y="connsiteY1"/>
              </a:cxn>
              <a:cxn ang="0">
                <a:pos x="connsiteX2" y="connsiteY2"/>
              </a:cxn>
              <a:cxn ang="0">
                <a:pos x="connsiteX3" y="connsiteY3"/>
              </a:cxn>
            </a:cxnLst>
            <a:rect l="l" t="t" r="r" b="b"/>
            <a:pathLst>
              <a:path w="7319813" h="6096000">
                <a:moveTo>
                  <a:pt x="0" y="0"/>
                </a:moveTo>
                <a:lnTo>
                  <a:pt x="7319813" y="0"/>
                </a:lnTo>
                <a:lnTo>
                  <a:pt x="7319813" y="6096000"/>
                </a:lnTo>
                <a:lnTo>
                  <a:pt x="0" y="60960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2547349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D4027FA-CF9D-C642-8B22-04729A3153AB}"/>
              </a:ext>
            </a:extLst>
          </p:cNvPr>
          <p:cNvSpPr>
            <a:spLocks noGrp="1"/>
          </p:cNvSpPr>
          <p:nvPr>
            <p:ph type="pic" sz="quarter" idx="12"/>
          </p:nvPr>
        </p:nvSpPr>
        <p:spPr>
          <a:xfrm>
            <a:off x="1216025" y="4419601"/>
            <a:ext cx="14032020" cy="9296399"/>
          </a:xfrm>
          <a:custGeom>
            <a:avLst/>
            <a:gdLst>
              <a:gd name="connsiteX0" fmla="*/ 0 w 12801600"/>
              <a:gd name="connsiteY0" fmla="*/ 0 h 9296399"/>
              <a:gd name="connsiteX1" fmla="*/ 12801600 w 12801600"/>
              <a:gd name="connsiteY1" fmla="*/ 0 h 9296399"/>
              <a:gd name="connsiteX2" fmla="*/ 12801600 w 12801600"/>
              <a:gd name="connsiteY2" fmla="*/ 9296399 h 9296399"/>
              <a:gd name="connsiteX3" fmla="*/ 0 w 12801600"/>
              <a:gd name="connsiteY3" fmla="*/ 9296399 h 9296399"/>
            </a:gdLst>
            <a:ahLst/>
            <a:cxnLst>
              <a:cxn ang="0">
                <a:pos x="connsiteX0" y="connsiteY0"/>
              </a:cxn>
              <a:cxn ang="0">
                <a:pos x="connsiteX1" y="connsiteY1"/>
              </a:cxn>
              <a:cxn ang="0">
                <a:pos x="connsiteX2" y="connsiteY2"/>
              </a:cxn>
              <a:cxn ang="0">
                <a:pos x="connsiteX3" y="connsiteY3"/>
              </a:cxn>
            </a:cxnLst>
            <a:rect l="l" t="t" r="r" b="b"/>
            <a:pathLst>
              <a:path w="12801600" h="9296399">
                <a:moveTo>
                  <a:pt x="0" y="0"/>
                </a:moveTo>
                <a:lnTo>
                  <a:pt x="12801600" y="0"/>
                </a:lnTo>
                <a:lnTo>
                  <a:pt x="12801600" y="9296399"/>
                </a:lnTo>
                <a:lnTo>
                  <a:pt x="0" y="9296399"/>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9122864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E44406F-4AD3-4F44-B7BE-71BDC72C78AE}"/>
              </a:ext>
            </a:extLst>
          </p:cNvPr>
          <p:cNvSpPr>
            <a:spLocks noGrp="1"/>
          </p:cNvSpPr>
          <p:nvPr>
            <p:ph type="pic" sz="quarter" idx="13"/>
          </p:nvPr>
        </p:nvSpPr>
        <p:spPr>
          <a:xfrm>
            <a:off x="18284824" y="4405223"/>
            <a:ext cx="4876800" cy="4876800"/>
          </a:xfrm>
          <a:custGeom>
            <a:avLst/>
            <a:gdLst>
              <a:gd name="connsiteX0" fmla="*/ 0 w 4876800"/>
              <a:gd name="connsiteY0" fmla="*/ 0 h 4876800"/>
              <a:gd name="connsiteX1" fmla="*/ 4876800 w 4876800"/>
              <a:gd name="connsiteY1" fmla="*/ 0 h 4876800"/>
              <a:gd name="connsiteX2" fmla="*/ 4876800 w 4876800"/>
              <a:gd name="connsiteY2" fmla="*/ 4876800 h 4876800"/>
              <a:gd name="connsiteX3" fmla="*/ 0 w 4876800"/>
              <a:gd name="connsiteY3" fmla="*/ 4876800 h 4876800"/>
            </a:gdLst>
            <a:ahLst/>
            <a:cxnLst>
              <a:cxn ang="0">
                <a:pos x="connsiteX0" y="connsiteY0"/>
              </a:cxn>
              <a:cxn ang="0">
                <a:pos x="connsiteX1" y="connsiteY1"/>
              </a:cxn>
              <a:cxn ang="0">
                <a:pos x="connsiteX2" y="connsiteY2"/>
              </a:cxn>
              <a:cxn ang="0">
                <a:pos x="connsiteX3" y="connsiteY3"/>
              </a:cxn>
            </a:cxnLst>
            <a:rect l="l" t="t" r="r" b="b"/>
            <a:pathLst>
              <a:path w="4876800" h="4876800">
                <a:moveTo>
                  <a:pt x="0" y="0"/>
                </a:moveTo>
                <a:lnTo>
                  <a:pt x="4876800" y="0"/>
                </a:lnTo>
                <a:lnTo>
                  <a:pt x="4876800" y="4876800"/>
                </a:lnTo>
                <a:lnTo>
                  <a:pt x="0" y="48768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
        <p:nvSpPr>
          <p:cNvPr id="5" name="Picture Placeholder 4">
            <a:extLst>
              <a:ext uri="{FF2B5EF4-FFF2-40B4-BE49-F238E27FC236}">
                <a16:creationId xmlns:a16="http://schemas.microsoft.com/office/drawing/2014/main" id="{0EEEB720-6849-A34B-9CF4-D8DEFE7DF9E7}"/>
              </a:ext>
            </a:extLst>
          </p:cNvPr>
          <p:cNvSpPr>
            <a:spLocks noGrp="1"/>
          </p:cNvSpPr>
          <p:nvPr>
            <p:ph type="pic" sz="quarter" idx="12"/>
          </p:nvPr>
        </p:nvSpPr>
        <p:spPr>
          <a:xfrm>
            <a:off x="2435226" y="4405223"/>
            <a:ext cx="9753599" cy="4876800"/>
          </a:xfrm>
          <a:custGeom>
            <a:avLst/>
            <a:gdLst>
              <a:gd name="connsiteX0" fmla="*/ 0 w 9753599"/>
              <a:gd name="connsiteY0" fmla="*/ 0 h 4876800"/>
              <a:gd name="connsiteX1" fmla="*/ 9753599 w 9753599"/>
              <a:gd name="connsiteY1" fmla="*/ 0 h 4876800"/>
              <a:gd name="connsiteX2" fmla="*/ 9753599 w 9753599"/>
              <a:gd name="connsiteY2" fmla="*/ 4876800 h 4876800"/>
              <a:gd name="connsiteX3" fmla="*/ 0 w 9753599"/>
              <a:gd name="connsiteY3" fmla="*/ 4876800 h 4876800"/>
            </a:gdLst>
            <a:ahLst/>
            <a:cxnLst>
              <a:cxn ang="0">
                <a:pos x="connsiteX0" y="connsiteY0"/>
              </a:cxn>
              <a:cxn ang="0">
                <a:pos x="connsiteX1" y="connsiteY1"/>
              </a:cxn>
              <a:cxn ang="0">
                <a:pos x="connsiteX2" y="connsiteY2"/>
              </a:cxn>
              <a:cxn ang="0">
                <a:pos x="connsiteX3" y="connsiteY3"/>
              </a:cxn>
            </a:cxnLst>
            <a:rect l="l" t="t" r="r" b="b"/>
            <a:pathLst>
              <a:path w="9753599" h="4876800">
                <a:moveTo>
                  <a:pt x="0" y="0"/>
                </a:moveTo>
                <a:lnTo>
                  <a:pt x="9753599" y="0"/>
                </a:lnTo>
                <a:lnTo>
                  <a:pt x="9753599" y="4876800"/>
                </a:lnTo>
                <a:lnTo>
                  <a:pt x="0" y="48768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3813108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B1E0AE15-98C2-4241-8E26-CB47D2CEFF36}"/>
              </a:ext>
            </a:extLst>
          </p:cNvPr>
          <p:cNvSpPr>
            <a:spLocks noGrp="1"/>
          </p:cNvSpPr>
          <p:nvPr>
            <p:ph type="pic" sz="quarter" idx="13"/>
          </p:nvPr>
        </p:nvSpPr>
        <p:spPr>
          <a:xfrm>
            <a:off x="18284824" y="0"/>
            <a:ext cx="6092826" cy="4419600"/>
          </a:xfrm>
          <a:custGeom>
            <a:avLst/>
            <a:gdLst>
              <a:gd name="connsiteX0" fmla="*/ 0 w 6092826"/>
              <a:gd name="connsiteY0" fmla="*/ 0 h 4419600"/>
              <a:gd name="connsiteX1" fmla="*/ 6092826 w 6092826"/>
              <a:gd name="connsiteY1" fmla="*/ 0 h 4419600"/>
              <a:gd name="connsiteX2" fmla="*/ 6092826 w 6092826"/>
              <a:gd name="connsiteY2" fmla="*/ 4419600 h 4419600"/>
              <a:gd name="connsiteX3" fmla="*/ 0 w 6092826"/>
              <a:gd name="connsiteY3" fmla="*/ 4419600 h 4419600"/>
            </a:gdLst>
            <a:ahLst/>
            <a:cxnLst>
              <a:cxn ang="0">
                <a:pos x="connsiteX0" y="connsiteY0"/>
              </a:cxn>
              <a:cxn ang="0">
                <a:pos x="connsiteX1" y="connsiteY1"/>
              </a:cxn>
              <a:cxn ang="0">
                <a:pos x="connsiteX2" y="connsiteY2"/>
              </a:cxn>
              <a:cxn ang="0">
                <a:pos x="connsiteX3" y="connsiteY3"/>
              </a:cxn>
            </a:cxnLst>
            <a:rect l="l" t="t" r="r" b="b"/>
            <a:pathLst>
              <a:path w="6092826" h="4419600">
                <a:moveTo>
                  <a:pt x="0" y="0"/>
                </a:moveTo>
                <a:lnTo>
                  <a:pt x="6092826" y="0"/>
                </a:lnTo>
                <a:lnTo>
                  <a:pt x="6092826" y="4419600"/>
                </a:lnTo>
                <a:lnTo>
                  <a:pt x="0" y="44196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
        <p:nvSpPr>
          <p:cNvPr id="4" name="Picture Placeholder 3">
            <a:extLst>
              <a:ext uri="{FF2B5EF4-FFF2-40B4-BE49-F238E27FC236}">
                <a16:creationId xmlns:a16="http://schemas.microsoft.com/office/drawing/2014/main" id="{96614E40-C4D3-5847-8297-CA22F499416B}"/>
              </a:ext>
            </a:extLst>
          </p:cNvPr>
          <p:cNvSpPr>
            <a:spLocks noGrp="1"/>
          </p:cNvSpPr>
          <p:nvPr>
            <p:ph type="pic" sz="quarter" idx="12"/>
          </p:nvPr>
        </p:nvSpPr>
        <p:spPr>
          <a:xfrm>
            <a:off x="1825625" y="4419600"/>
            <a:ext cx="9144000" cy="7924800"/>
          </a:xfrm>
          <a:custGeom>
            <a:avLst/>
            <a:gdLst>
              <a:gd name="connsiteX0" fmla="*/ 0 w 9144000"/>
              <a:gd name="connsiteY0" fmla="*/ 0 h 7924800"/>
              <a:gd name="connsiteX1" fmla="*/ 9144000 w 9144000"/>
              <a:gd name="connsiteY1" fmla="*/ 0 h 7924800"/>
              <a:gd name="connsiteX2" fmla="*/ 9144000 w 9144000"/>
              <a:gd name="connsiteY2" fmla="*/ 7924800 h 7924800"/>
              <a:gd name="connsiteX3" fmla="*/ 0 w 9144000"/>
              <a:gd name="connsiteY3" fmla="*/ 7924800 h 7924800"/>
            </a:gdLst>
            <a:ahLst/>
            <a:cxnLst>
              <a:cxn ang="0">
                <a:pos x="connsiteX0" y="connsiteY0"/>
              </a:cxn>
              <a:cxn ang="0">
                <a:pos x="connsiteX1" y="connsiteY1"/>
              </a:cxn>
              <a:cxn ang="0">
                <a:pos x="connsiteX2" y="connsiteY2"/>
              </a:cxn>
              <a:cxn ang="0">
                <a:pos x="connsiteX3" y="connsiteY3"/>
              </a:cxn>
            </a:cxnLst>
            <a:rect l="l" t="t" r="r" b="b"/>
            <a:pathLst>
              <a:path w="9144000" h="7924800">
                <a:moveTo>
                  <a:pt x="0" y="0"/>
                </a:moveTo>
                <a:lnTo>
                  <a:pt x="9144000" y="0"/>
                </a:lnTo>
                <a:lnTo>
                  <a:pt x="9144000" y="7924800"/>
                </a:lnTo>
                <a:lnTo>
                  <a:pt x="0" y="79248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69660126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2CE1A9F-D9EA-8D42-BF61-5A5F96C81FEB}"/>
              </a:ext>
            </a:extLst>
          </p:cNvPr>
          <p:cNvSpPr>
            <a:spLocks noGrp="1"/>
          </p:cNvSpPr>
          <p:nvPr>
            <p:ph type="pic" sz="quarter" idx="12"/>
          </p:nvPr>
        </p:nvSpPr>
        <p:spPr>
          <a:xfrm>
            <a:off x="11579225" y="4419602"/>
            <a:ext cx="11582399" cy="7924799"/>
          </a:xfrm>
          <a:custGeom>
            <a:avLst/>
            <a:gdLst>
              <a:gd name="connsiteX0" fmla="*/ 0 w 11582399"/>
              <a:gd name="connsiteY0" fmla="*/ 0 h 7924799"/>
              <a:gd name="connsiteX1" fmla="*/ 11582399 w 11582399"/>
              <a:gd name="connsiteY1" fmla="*/ 0 h 7924799"/>
              <a:gd name="connsiteX2" fmla="*/ 11582399 w 11582399"/>
              <a:gd name="connsiteY2" fmla="*/ 7924799 h 7924799"/>
              <a:gd name="connsiteX3" fmla="*/ 0 w 11582399"/>
              <a:gd name="connsiteY3" fmla="*/ 7924799 h 7924799"/>
            </a:gdLst>
            <a:ahLst/>
            <a:cxnLst>
              <a:cxn ang="0">
                <a:pos x="connsiteX0" y="connsiteY0"/>
              </a:cxn>
              <a:cxn ang="0">
                <a:pos x="connsiteX1" y="connsiteY1"/>
              </a:cxn>
              <a:cxn ang="0">
                <a:pos x="connsiteX2" y="connsiteY2"/>
              </a:cxn>
              <a:cxn ang="0">
                <a:pos x="connsiteX3" y="connsiteY3"/>
              </a:cxn>
            </a:cxnLst>
            <a:rect l="l" t="t" r="r" b="b"/>
            <a:pathLst>
              <a:path w="11582399" h="7924799">
                <a:moveTo>
                  <a:pt x="0" y="0"/>
                </a:moveTo>
                <a:lnTo>
                  <a:pt x="11582399" y="0"/>
                </a:lnTo>
                <a:lnTo>
                  <a:pt x="11582399" y="7924799"/>
                </a:lnTo>
                <a:lnTo>
                  <a:pt x="0" y="7924799"/>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1809550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E71FB1C-0E9E-F345-AA23-DED4C84D8E10}"/>
              </a:ext>
            </a:extLst>
          </p:cNvPr>
          <p:cNvSpPr>
            <a:spLocks noGrp="1"/>
          </p:cNvSpPr>
          <p:nvPr>
            <p:ph type="pic" sz="quarter" idx="13"/>
          </p:nvPr>
        </p:nvSpPr>
        <p:spPr>
          <a:xfrm>
            <a:off x="17065624" y="762000"/>
            <a:ext cx="6705600" cy="4267200"/>
          </a:xfrm>
          <a:custGeom>
            <a:avLst/>
            <a:gdLst>
              <a:gd name="connsiteX0" fmla="*/ 0 w 6705600"/>
              <a:gd name="connsiteY0" fmla="*/ 0 h 4267200"/>
              <a:gd name="connsiteX1" fmla="*/ 6705600 w 6705600"/>
              <a:gd name="connsiteY1" fmla="*/ 0 h 4267200"/>
              <a:gd name="connsiteX2" fmla="*/ 6705600 w 6705600"/>
              <a:gd name="connsiteY2" fmla="*/ 4267200 h 4267200"/>
              <a:gd name="connsiteX3" fmla="*/ 0 w 6705600"/>
              <a:gd name="connsiteY3" fmla="*/ 4267200 h 4267200"/>
            </a:gdLst>
            <a:ahLst/>
            <a:cxnLst>
              <a:cxn ang="0">
                <a:pos x="connsiteX0" y="connsiteY0"/>
              </a:cxn>
              <a:cxn ang="0">
                <a:pos x="connsiteX1" y="connsiteY1"/>
              </a:cxn>
              <a:cxn ang="0">
                <a:pos x="connsiteX2" y="connsiteY2"/>
              </a:cxn>
              <a:cxn ang="0">
                <a:pos x="connsiteX3" y="connsiteY3"/>
              </a:cxn>
            </a:cxnLst>
            <a:rect l="l" t="t" r="r" b="b"/>
            <a:pathLst>
              <a:path w="6705600" h="4267200">
                <a:moveTo>
                  <a:pt x="0" y="0"/>
                </a:moveTo>
                <a:lnTo>
                  <a:pt x="6705600" y="0"/>
                </a:lnTo>
                <a:lnTo>
                  <a:pt x="6705600" y="4267200"/>
                </a:lnTo>
                <a:lnTo>
                  <a:pt x="0" y="42672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
        <p:nvSpPr>
          <p:cNvPr id="5" name="Picture Placeholder 4">
            <a:extLst>
              <a:ext uri="{FF2B5EF4-FFF2-40B4-BE49-F238E27FC236}">
                <a16:creationId xmlns:a16="http://schemas.microsoft.com/office/drawing/2014/main" id="{4331E098-A501-0543-B7E2-B9ABD091AD92}"/>
              </a:ext>
            </a:extLst>
          </p:cNvPr>
          <p:cNvSpPr>
            <a:spLocks noGrp="1"/>
          </p:cNvSpPr>
          <p:nvPr>
            <p:ph type="pic" sz="quarter" idx="12"/>
          </p:nvPr>
        </p:nvSpPr>
        <p:spPr>
          <a:xfrm>
            <a:off x="1825625" y="762000"/>
            <a:ext cx="14630400" cy="7924800"/>
          </a:xfrm>
          <a:custGeom>
            <a:avLst/>
            <a:gdLst>
              <a:gd name="connsiteX0" fmla="*/ 0 w 14630400"/>
              <a:gd name="connsiteY0" fmla="*/ 0 h 7924800"/>
              <a:gd name="connsiteX1" fmla="*/ 14630400 w 14630400"/>
              <a:gd name="connsiteY1" fmla="*/ 0 h 7924800"/>
              <a:gd name="connsiteX2" fmla="*/ 14630400 w 14630400"/>
              <a:gd name="connsiteY2" fmla="*/ 7924800 h 7924800"/>
              <a:gd name="connsiteX3" fmla="*/ 0 w 14630400"/>
              <a:gd name="connsiteY3" fmla="*/ 7924800 h 7924800"/>
            </a:gdLst>
            <a:ahLst/>
            <a:cxnLst>
              <a:cxn ang="0">
                <a:pos x="connsiteX0" y="connsiteY0"/>
              </a:cxn>
              <a:cxn ang="0">
                <a:pos x="connsiteX1" y="connsiteY1"/>
              </a:cxn>
              <a:cxn ang="0">
                <a:pos x="connsiteX2" y="connsiteY2"/>
              </a:cxn>
              <a:cxn ang="0">
                <a:pos x="connsiteX3" y="connsiteY3"/>
              </a:cxn>
            </a:cxnLst>
            <a:rect l="l" t="t" r="r" b="b"/>
            <a:pathLst>
              <a:path w="14630400" h="7924800">
                <a:moveTo>
                  <a:pt x="0" y="0"/>
                </a:moveTo>
                <a:lnTo>
                  <a:pt x="14630400" y="0"/>
                </a:lnTo>
                <a:lnTo>
                  <a:pt x="14630400" y="7924800"/>
                </a:lnTo>
                <a:lnTo>
                  <a:pt x="0" y="79248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6495893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9E474C6-D0FC-4D4D-B330-D4F51A1FB7B9}"/>
              </a:ext>
            </a:extLst>
          </p:cNvPr>
          <p:cNvSpPr>
            <a:spLocks noGrp="1"/>
          </p:cNvSpPr>
          <p:nvPr>
            <p:ph type="pic" sz="quarter" idx="13"/>
          </p:nvPr>
        </p:nvSpPr>
        <p:spPr>
          <a:xfrm>
            <a:off x="8650680" y="-2631057"/>
            <a:ext cx="4244197" cy="9471804"/>
          </a:xfrm>
          <a:custGeom>
            <a:avLst/>
            <a:gdLst>
              <a:gd name="connsiteX0" fmla="*/ 414064 w 4244197"/>
              <a:gd name="connsiteY0" fmla="*/ 0 h 9471804"/>
              <a:gd name="connsiteX1" fmla="*/ 3830133 w 4244197"/>
              <a:gd name="connsiteY1" fmla="*/ 0 h 9471804"/>
              <a:gd name="connsiteX2" fmla="*/ 4244197 w 4244197"/>
              <a:gd name="connsiteY2" fmla="*/ 414064 h 9471804"/>
              <a:gd name="connsiteX3" fmla="*/ 4244197 w 4244197"/>
              <a:gd name="connsiteY3" fmla="*/ 9057740 h 9471804"/>
              <a:gd name="connsiteX4" fmla="*/ 3830133 w 4244197"/>
              <a:gd name="connsiteY4" fmla="*/ 9471804 h 9471804"/>
              <a:gd name="connsiteX5" fmla="*/ 414064 w 4244197"/>
              <a:gd name="connsiteY5" fmla="*/ 9471804 h 9471804"/>
              <a:gd name="connsiteX6" fmla="*/ 0 w 4244197"/>
              <a:gd name="connsiteY6" fmla="*/ 9057740 h 9471804"/>
              <a:gd name="connsiteX7" fmla="*/ 0 w 4244197"/>
              <a:gd name="connsiteY7" fmla="*/ 414064 h 9471804"/>
              <a:gd name="connsiteX8" fmla="*/ 414064 w 4244197"/>
              <a:gd name="connsiteY8" fmla="*/ 0 h 9471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44197" h="9471804">
                <a:moveTo>
                  <a:pt x="414064" y="0"/>
                </a:moveTo>
                <a:lnTo>
                  <a:pt x="3830133" y="0"/>
                </a:lnTo>
                <a:cubicBezTo>
                  <a:pt x="4058814" y="0"/>
                  <a:pt x="4244197" y="185383"/>
                  <a:pt x="4244197" y="414064"/>
                </a:cubicBezTo>
                <a:lnTo>
                  <a:pt x="4244197" y="9057740"/>
                </a:lnTo>
                <a:cubicBezTo>
                  <a:pt x="4244197" y="9286421"/>
                  <a:pt x="4058814" y="9471804"/>
                  <a:pt x="3830133" y="9471804"/>
                </a:cubicBezTo>
                <a:lnTo>
                  <a:pt x="414064" y="9471804"/>
                </a:lnTo>
                <a:cubicBezTo>
                  <a:pt x="185383" y="9471804"/>
                  <a:pt x="0" y="9286421"/>
                  <a:pt x="0" y="9057740"/>
                </a:cubicBezTo>
                <a:lnTo>
                  <a:pt x="0" y="414064"/>
                </a:lnTo>
                <a:cubicBezTo>
                  <a:pt x="0" y="185383"/>
                  <a:pt x="185383" y="0"/>
                  <a:pt x="414064" y="0"/>
                </a:cubicBez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
        <p:nvSpPr>
          <p:cNvPr id="5" name="Picture Placeholder 4">
            <a:extLst>
              <a:ext uri="{FF2B5EF4-FFF2-40B4-BE49-F238E27FC236}">
                <a16:creationId xmlns:a16="http://schemas.microsoft.com/office/drawing/2014/main" id="{02CD0889-540C-2E4B-A5CE-CF4378FBB671}"/>
              </a:ext>
            </a:extLst>
          </p:cNvPr>
          <p:cNvSpPr>
            <a:spLocks noGrp="1"/>
          </p:cNvSpPr>
          <p:nvPr>
            <p:ph type="pic" sz="quarter" idx="12"/>
          </p:nvPr>
        </p:nvSpPr>
        <p:spPr>
          <a:xfrm>
            <a:off x="3726612" y="2104845"/>
            <a:ext cx="4244197" cy="9471804"/>
          </a:xfrm>
          <a:custGeom>
            <a:avLst/>
            <a:gdLst>
              <a:gd name="connsiteX0" fmla="*/ 414064 w 4244197"/>
              <a:gd name="connsiteY0" fmla="*/ 0 h 9471804"/>
              <a:gd name="connsiteX1" fmla="*/ 3830133 w 4244197"/>
              <a:gd name="connsiteY1" fmla="*/ 0 h 9471804"/>
              <a:gd name="connsiteX2" fmla="*/ 4244197 w 4244197"/>
              <a:gd name="connsiteY2" fmla="*/ 414064 h 9471804"/>
              <a:gd name="connsiteX3" fmla="*/ 4244197 w 4244197"/>
              <a:gd name="connsiteY3" fmla="*/ 9057740 h 9471804"/>
              <a:gd name="connsiteX4" fmla="*/ 3830133 w 4244197"/>
              <a:gd name="connsiteY4" fmla="*/ 9471804 h 9471804"/>
              <a:gd name="connsiteX5" fmla="*/ 414064 w 4244197"/>
              <a:gd name="connsiteY5" fmla="*/ 9471804 h 9471804"/>
              <a:gd name="connsiteX6" fmla="*/ 0 w 4244197"/>
              <a:gd name="connsiteY6" fmla="*/ 9057740 h 9471804"/>
              <a:gd name="connsiteX7" fmla="*/ 0 w 4244197"/>
              <a:gd name="connsiteY7" fmla="*/ 414064 h 9471804"/>
              <a:gd name="connsiteX8" fmla="*/ 414064 w 4244197"/>
              <a:gd name="connsiteY8" fmla="*/ 0 h 9471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44197" h="9471804">
                <a:moveTo>
                  <a:pt x="414064" y="0"/>
                </a:moveTo>
                <a:lnTo>
                  <a:pt x="3830133" y="0"/>
                </a:lnTo>
                <a:cubicBezTo>
                  <a:pt x="4058814" y="0"/>
                  <a:pt x="4244197" y="185383"/>
                  <a:pt x="4244197" y="414064"/>
                </a:cubicBezTo>
                <a:lnTo>
                  <a:pt x="4244197" y="9057740"/>
                </a:lnTo>
                <a:cubicBezTo>
                  <a:pt x="4244197" y="9286421"/>
                  <a:pt x="4058814" y="9471804"/>
                  <a:pt x="3830133" y="9471804"/>
                </a:cubicBezTo>
                <a:lnTo>
                  <a:pt x="414064" y="9471804"/>
                </a:lnTo>
                <a:cubicBezTo>
                  <a:pt x="185383" y="9471804"/>
                  <a:pt x="0" y="9286421"/>
                  <a:pt x="0" y="9057740"/>
                </a:cubicBezTo>
                <a:lnTo>
                  <a:pt x="0" y="414064"/>
                </a:lnTo>
                <a:cubicBezTo>
                  <a:pt x="0" y="185383"/>
                  <a:pt x="185383" y="0"/>
                  <a:pt x="414064" y="0"/>
                </a:cubicBez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4951666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3E57D43-1626-AC47-A48A-39D547A5FB3B}"/>
              </a:ext>
            </a:extLst>
          </p:cNvPr>
          <p:cNvSpPr>
            <a:spLocks noGrp="1"/>
          </p:cNvSpPr>
          <p:nvPr>
            <p:ph type="pic" sz="quarter" idx="12"/>
          </p:nvPr>
        </p:nvSpPr>
        <p:spPr>
          <a:xfrm>
            <a:off x="9489058" y="2622430"/>
            <a:ext cx="6021236" cy="8488393"/>
          </a:xfrm>
          <a:custGeom>
            <a:avLst/>
            <a:gdLst>
              <a:gd name="connsiteX0" fmla="*/ 175399 w 6021236"/>
              <a:gd name="connsiteY0" fmla="*/ 0 h 8488393"/>
              <a:gd name="connsiteX1" fmla="*/ 5845837 w 6021236"/>
              <a:gd name="connsiteY1" fmla="*/ 0 h 8488393"/>
              <a:gd name="connsiteX2" fmla="*/ 6021236 w 6021236"/>
              <a:gd name="connsiteY2" fmla="*/ 175399 h 8488393"/>
              <a:gd name="connsiteX3" fmla="*/ 6021236 w 6021236"/>
              <a:gd name="connsiteY3" fmla="*/ 8312994 h 8488393"/>
              <a:gd name="connsiteX4" fmla="*/ 5845837 w 6021236"/>
              <a:gd name="connsiteY4" fmla="*/ 8488393 h 8488393"/>
              <a:gd name="connsiteX5" fmla="*/ 175399 w 6021236"/>
              <a:gd name="connsiteY5" fmla="*/ 8488393 h 8488393"/>
              <a:gd name="connsiteX6" fmla="*/ 0 w 6021236"/>
              <a:gd name="connsiteY6" fmla="*/ 8312994 h 8488393"/>
              <a:gd name="connsiteX7" fmla="*/ 0 w 6021236"/>
              <a:gd name="connsiteY7" fmla="*/ 175399 h 8488393"/>
              <a:gd name="connsiteX8" fmla="*/ 175399 w 6021236"/>
              <a:gd name="connsiteY8" fmla="*/ 0 h 8488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21236" h="8488393">
                <a:moveTo>
                  <a:pt x="175399" y="0"/>
                </a:moveTo>
                <a:lnTo>
                  <a:pt x="5845837" y="0"/>
                </a:lnTo>
                <a:cubicBezTo>
                  <a:pt x="5942707" y="0"/>
                  <a:pt x="6021236" y="78529"/>
                  <a:pt x="6021236" y="175399"/>
                </a:cubicBezTo>
                <a:lnTo>
                  <a:pt x="6021236" y="8312994"/>
                </a:lnTo>
                <a:cubicBezTo>
                  <a:pt x="6021236" y="8409864"/>
                  <a:pt x="5942707" y="8488393"/>
                  <a:pt x="5845837" y="8488393"/>
                </a:cubicBezTo>
                <a:lnTo>
                  <a:pt x="175399" y="8488393"/>
                </a:lnTo>
                <a:cubicBezTo>
                  <a:pt x="78529" y="8488393"/>
                  <a:pt x="0" y="8409864"/>
                  <a:pt x="0" y="8312994"/>
                </a:cubicBezTo>
                <a:lnTo>
                  <a:pt x="0" y="175399"/>
                </a:lnTo>
                <a:cubicBezTo>
                  <a:pt x="0" y="78529"/>
                  <a:pt x="78529" y="0"/>
                  <a:pt x="175399" y="0"/>
                </a:cubicBez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6868612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4760D55-6760-DA4F-816C-32C39E5743FE}"/>
              </a:ext>
            </a:extLst>
          </p:cNvPr>
          <p:cNvSpPr>
            <a:spLocks noGrp="1"/>
          </p:cNvSpPr>
          <p:nvPr>
            <p:ph type="pic" sz="quarter" idx="12"/>
          </p:nvPr>
        </p:nvSpPr>
        <p:spPr>
          <a:xfrm>
            <a:off x="9437299" y="3412686"/>
            <a:ext cx="6952891" cy="4468482"/>
          </a:xfrm>
          <a:custGeom>
            <a:avLst/>
            <a:gdLst>
              <a:gd name="connsiteX0" fmla="*/ 0 w 6952891"/>
              <a:gd name="connsiteY0" fmla="*/ 0 h 4468482"/>
              <a:gd name="connsiteX1" fmla="*/ 6952891 w 6952891"/>
              <a:gd name="connsiteY1" fmla="*/ 0 h 4468482"/>
              <a:gd name="connsiteX2" fmla="*/ 6952891 w 6952891"/>
              <a:gd name="connsiteY2" fmla="*/ 4468482 h 4468482"/>
              <a:gd name="connsiteX3" fmla="*/ 0 w 6952891"/>
              <a:gd name="connsiteY3" fmla="*/ 4468482 h 4468482"/>
            </a:gdLst>
            <a:ahLst/>
            <a:cxnLst>
              <a:cxn ang="0">
                <a:pos x="connsiteX0" y="connsiteY0"/>
              </a:cxn>
              <a:cxn ang="0">
                <a:pos x="connsiteX1" y="connsiteY1"/>
              </a:cxn>
              <a:cxn ang="0">
                <a:pos x="connsiteX2" y="connsiteY2"/>
              </a:cxn>
              <a:cxn ang="0">
                <a:pos x="connsiteX3" y="connsiteY3"/>
              </a:cxn>
            </a:cxnLst>
            <a:rect l="l" t="t" r="r" b="b"/>
            <a:pathLst>
              <a:path w="6952891" h="4468482">
                <a:moveTo>
                  <a:pt x="0" y="0"/>
                </a:moveTo>
                <a:lnTo>
                  <a:pt x="6952891" y="0"/>
                </a:lnTo>
                <a:lnTo>
                  <a:pt x="6952891" y="4468482"/>
                </a:lnTo>
                <a:lnTo>
                  <a:pt x="0" y="4468482"/>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991470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9F5875A-23ED-1B41-8597-ABB217C5C170}"/>
              </a:ext>
            </a:extLst>
          </p:cNvPr>
          <p:cNvSpPr>
            <a:spLocks noGrp="1"/>
          </p:cNvSpPr>
          <p:nvPr>
            <p:ph type="pic" sz="quarter" idx="10"/>
          </p:nvPr>
        </p:nvSpPr>
        <p:spPr>
          <a:xfrm>
            <a:off x="13408027" y="2590800"/>
            <a:ext cx="7924797" cy="8534400"/>
          </a:xfrm>
          <a:custGeom>
            <a:avLst/>
            <a:gdLst>
              <a:gd name="connsiteX0" fmla="*/ 0 w 7924797"/>
              <a:gd name="connsiteY0" fmla="*/ 0 h 8534400"/>
              <a:gd name="connsiteX1" fmla="*/ 7924797 w 7924797"/>
              <a:gd name="connsiteY1" fmla="*/ 0 h 8534400"/>
              <a:gd name="connsiteX2" fmla="*/ 7924797 w 7924797"/>
              <a:gd name="connsiteY2" fmla="*/ 8534400 h 8534400"/>
              <a:gd name="connsiteX3" fmla="*/ 0 w 7924797"/>
              <a:gd name="connsiteY3" fmla="*/ 8534400 h 8534400"/>
            </a:gdLst>
            <a:ahLst/>
            <a:cxnLst>
              <a:cxn ang="0">
                <a:pos x="connsiteX0" y="connsiteY0"/>
              </a:cxn>
              <a:cxn ang="0">
                <a:pos x="connsiteX1" y="connsiteY1"/>
              </a:cxn>
              <a:cxn ang="0">
                <a:pos x="connsiteX2" y="connsiteY2"/>
              </a:cxn>
              <a:cxn ang="0">
                <a:pos x="connsiteX3" y="connsiteY3"/>
              </a:cxn>
            </a:cxnLst>
            <a:rect l="l" t="t" r="r" b="b"/>
            <a:pathLst>
              <a:path w="7924797" h="8534400">
                <a:moveTo>
                  <a:pt x="0" y="0"/>
                </a:moveTo>
                <a:lnTo>
                  <a:pt x="7924797" y="0"/>
                </a:lnTo>
                <a:lnTo>
                  <a:pt x="7924797" y="8534400"/>
                </a:lnTo>
                <a:lnTo>
                  <a:pt x="0" y="85344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01546269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87C34F9-5C59-8842-BF93-37E379E4B506}"/>
              </a:ext>
            </a:extLst>
          </p:cNvPr>
          <p:cNvSpPr>
            <a:spLocks noGrp="1"/>
          </p:cNvSpPr>
          <p:nvPr>
            <p:ph type="pic" sz="quarter" idx="12"/>
          </p:nvPr>
        </p:nvSpPr>
        <p:spPr>
          <a:xfrm>
            <a:off x="14627226" y="0"/>
            <a:ext cx="9750425" cy="13716000"/>
          </a:xfrm>
          <a:custGeom>
            <a:avLst/>
            <a:gdLst>
              <a:gd name="connsiteX0" fmla="*/ 0 w 9750425"/>
              <a:gd name="connsiteY0" fmla="*/ 0 h 13716000"/>
              <a:gd name="connsiteX1" fmla="*/ 9750425 w 9750425"/>
              <a:gd name="connsiteY1" fmla="*/ 0 h 13716000"/>
              <a:gd name="connsiteX2" fmla="*/ 9750425 w 9750425"/>
              <a:gd name="connsiteY2" fmla="*/ 13716000 h 13716000"/>
              <a:gd name="connsiteX3" fmla="*/ 0 w 9750425"/>
              <a:gd name="connsiteY3" fmla="*/ 13716000 h 13716000"/>
            </a:gdLst>
            <a:ahLst/>
            <a:cxnLst>
              <a:cxn ang="0">
                <a:pos x="connsiteX0" y="connsiteY0"/>
              </a:cxn>
              <a:cxn ang="0">
                <a:pos x="connsiteX1" y="connsiteY1"/>
              </a:cxn>
              <a:cxn ang="0">
                <a:pos x="connsiteX2" y="connsiteY2"/>
              </a:cxn>
              <a:cxn ang="0">
                <a:pos x="connsiteX3" y="connsiteY3"/>
              </a:cxn>
            </a:cxnLst>
            <a:rect l="l" t="t" r="r" b="b"/>
            <a:pathLst>
              <a:path w="9750425" h="13716000">
                <a:moveTo>
                  <a:pt x="0" y="0"/>
                </a:moveTo>
                <a:lnTo>
                  <a:pt x="9750425" y="0"/>
                </a:lnTo>
                <a:lnTo>
                  <a:pt x="9750425" y="13716000"/>
                </a:lnTo>
                <a:lnTo>
                  <a:pt x="0" y="137160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34173677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0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1F3BBDF2-9269-2343-9844-A72478907CF7}"/>
              </a:ext>
            </a:extLst>
          </p:cNvPr>
          <p:cNvSpPr>
            <a:spLocks noGrp="1"/>
          </p:cNvSpPr>
          <p:nvPr>
            <p:ph type="pic" sz="quarter" idx="12"/>
          </p:nvPr>
        </p:nvSpPr>
        <p:spPr>
          <a:xfrm>
            <a:off x="1216025" y="0"/>
            <a:ext cx="15392400" cy="13716000"/>
          </a:xfrm>
          <a:custGeom>
            <a:avLst/>
            <a:gdLst>
              <a:gd name="connsiteX0" fmla="*/ 0 w 15392400"/>
              <a:gd name="connsiteY0" fmla="*/ 0 h 13716000"/>
              <a:gd name="connsiteX1" fmla="*/ 15392400 w 15392400"/>
              <a:gd name="connsiteY1" fmla="*/ 0 h 13716000"/>
              <a:gd name="connsiteX2" fmla="*/ 15392400 w 15392400"/>
              <a:gd name="connsiteY2" fmla="*/ 13716000 h 13716000"/>
              <a:gd name="connsiteX3" fmla="*/ 0 w 15392400"/>
              <a:gd name="connsiteY3" fmla="*/ 13716000 h 13716000"/>
            </a:gdLst>
            <a:ahLst/>
            <a:cxnLst>
              <a:cxn ang="0">
                <a:pos x="connsiteX0" y="connsiteY0"/>
              </a:cxn>
              <a:cxn ang="0">
                <a:pos x="connsiteX1" y="connsiteY1"/>
              </a:cxn>
              <a:cxn ang="0">
                <a:pos x="connsiteX2" y="connsiteY2"/>
              </a:cxn>
              <a:cxn ang="0">
                <a:pos x="connsiteX3" y="connsiteY3"/>
              </a:cxn>
            </a:cxnLst>
            <a:rect l="l" t="t" r="r" b="b"/>
            <a:pathLst>
              <a:path w="15392400" h="13716000">
                <a:moveTo>
                  <a:pt x="0" y="0"/>
                </a:moveTo>
                <a:lnTo>
                  <a:pt x="15392400" y="0"/>
                </a:lnTo>
                <a:lnTo>
                  <a:pt x="15392400" y="13716000"/>
                </a:lnTo>
                <a:lnTo>
                  <a:pt x="0" y="137160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76501699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sp>
        <p:nvSpPr>
          <p:cNvPr id="2" name="Picture Placeholder 4">
            <a:extLst>
              <a:ext uri="{FF2B5EF4-FFF2-40B4-BE49-F238E27FC236}">
                <a16:creationId xmlns:a16="http://schemas.microsoft.com/office/drawing/2014/main" id="{2102B6C8-88E9-3B4D-A0DF-1A94CE695F4B}"/>
              </a:ext>
            </a:extLst>
          </p:cNvPr>
          <p:cNvSpPr>
            <a:spLocks noGrp="1"/>
          </p:cNvSpPr>
          <p:nvPr>
            <p:ph type="pic" sz="quarter" idx="10"/>
          </p:nvPr>
        </p:nvSpPr>
        <p:spPr>
          <a:xfrm>
            <a:off x="6699251" y="0"/>
            <a:ext cx="17678399" cy="13716000"/>
          </a:xfrm>
          <a:custGeom>
            <a:avLst/>
            <a:gdLst>
              <a:gd name="connsiteX0" fmla="*/ 0 w 18287999"/>
              <a:gd name="connsiteY0" fmla="*/ 0 h 13716000"/>
              <a:gd name="connsiteX1" fmla="*/ 18287999 w 18287999"/>
              <a:gd name="connsiteY1" fmla="*/ 0 h 13716000"/>
              <a:gd name="connsiteX2" fmla="*/ 18287999 w 18287999"/>
              <a:gd name="connsiteY2" fmla="*/ 13716000 h 13716000"/>
              <a:gd name="connsiteX3" fmla="*/ 0 w 18287999"/>
              <a:gd name="connsiteY3" fmla="*/ 13716000 h 13716000"/>
            </a:gdLst>
            <a:ahLst/>
            <a:cxnLst>
              <a:cxn ang="0">
                <a:pos x="connsiteX0" y="connsiteY0"/>
              </a:cxn>
              <a:cxn ang="0">
                <a:pos x="connsiteX1" y="connsiteY1"/>
              </a:cxn>
              <a:cxn ang="0">
                <a:pos x="connsiteX2" y="connsiteY2"/>
              </a:cxn>
              <a:cxn ang="0">
                <a:pos x="connsiteX3" y="connsiteY3"/>
              </a:cxn>
            </a:cxnLst>
            <a:rect l="l" t="t" r="r" b="b"/>
            <a:pathLst>
              <a:path w="18287999" h="13716000">
                <a:moveTo>
                  <a:pt x="0" y="0"/>
                </a:moveTo>
                <a:lnTo>
                  <a:pt x="18287999" y="0"/>
                </a:lnTo>
                <a:lnTo>
                  <a:pt x="18287999" y="13716000"/>
                </a:lnTo>
                <a:lnTo>
                  <a:pt x="0" y="137160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9249036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84E2B5A6-2D28-2649-AB93-9E4BE7D2EA12}"/>
              </a:ext>
            </a:extLst>
          </p:cNvPr>
          <p:cNvSpPr>
            <a:spLocks noGrp="1"/>
          </p:cNvSpPr>
          <p:nvPr>
            <p:ph type="pic" sz="quarter" idx="10"/>
          </p:nvPr>
        </p:nvSpPr>
        <p:spPr>
          <a:xfrm>
            <a:off x="13408026" y="0"/>
            <a:ext cx="8534399" cy="11734800"/>
          </a:xfrm>
          <a:custGeom>
            <a:avLst/>
            <a:gdLst>
              <a:gd name="connsiteX0" fmla="*/ 0 w 8534399"/>
              <a:gd name="connsiteY0" fmla="*/ 0 h 11734800"/>
              <a:gd name="connsiteX1" fmla="*/ 8534399 w 8534399"/>
              <a:gd name="connsiteY1" fmla="*/ 0 h 11734800"/>
              <a:gd name="connsiteX2" fmla="*/ 8534399 w 8534399"/>
              <a:gd name="connsiteY2" fmla="*/ 11734800 h 11734800"/>
              <a:gd name="connsiteX3" fmla="*/ 0 w 8534399"/>
              <a:gd name="connsiteY3" fmla="*/ 11734800 h 11734800"/>
            </a:gdLst>
            <a:ahLst/>
            <a:cxnLst>
              <a:cxn ang="0">
                <a:pos x="connsiteX0" y="connsiteY0"/>
              </a:cxn>
              <a:cxn ang="0">
                <a:pos x="connsiteX1" y="connsiteY1"/>
              </a:cxn>
              <a:cxn ang="0">
                <a:pos x="connsiteX2" y="connsiteY2"/>
              </a:cxn>
              <a:cxn ang="0">
                <a:pos x="connsiteX3" y="connsiteY3"/>
              </a:cxn>
            </a:cxnLst>
            <a:rect l="l" t="t" r="r" b="b"/>
            <a:pathLst>
              <a:path w="8534399" h="11734800">
                <a:moveTo>
                  <a:pt x="0" y="0"/>
                </a:moveTo>
                <a:lnTo>
                  <a:pt x="8534399" y="0"/>
                </a:lnTo>
                <a:lnTo>
                  <a:pt x="8534399" y="11734800"/>
                </a:lnTo>
                <a:lnTo>
                  <a:pt x="0" y="117348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519126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0C496F1-655D-964F-911F-7E5515360165}"/>
              </a:ext>
            </a:extLst>
          </p:cNvPr>
          <p:cNvSpPr>
            <a:spLocks noGrp="1"/>
          </p:cNvSpPr>
          <p:nvPr>
            <p:ph type="pic" sz="quarter" idx="11"/>
          </p:nvPr>
        </p:nvSpPr>
        <p:spPr>
          <a:xfrm>
            <a:off x="3044825" y="3200400"/>
            <a:ext cx="7924800" cy="10515600"/>
          </a:xfrm>
          <a:custGeom>
            <a:avLst/>
            <a:gdLst>
              <a:gd name="connsiteX0" fmla="*/ 0 w 7924800"/>
              <a:gd name="connsiteY0" fmla="*/ 0 h 10515600"/>
              <a:gd name="connsiteX1" fmla="*/ 7924800 w 7924800"/>
              <a:gd name="connsiteY1" fmla="*/ 0 h 10515600"/>
              <a:gd name="connsiteX2" fmla="*/ 7924800 w 7924800"/>
              <a:gd name="connsiteY2" fmla="*/ 10515600 h 10515600"/>
              <a:gd name="connsiteX3" fmla="*/ 0 w 7924800"/>
              <a:gd name="connsiteY3" fmla="*/ 10515600 h 10515600"/>
            </a:gdLst>
            <a:ahLst/>
            <a:cxnLst>
              <a:cxn ang="0">
                <a:pos x="connsiteX0" y="connsiteY0"/>
              </a:cxn>
              <a:cxn ang="0">
                <a:pos x="connsiteX1" y="connsiteY1"/>
              </a:cxn>
              <a:cxn ang="0">
                <a:pos x="connsiteX2" y="connsiteY2"/>
              </a:cxn>
              <a:cxn ang="0">
                <a:pos x="connsiteX3" y="connsiteY3"/>
              </a:cxn>
            </a:cxnLst>
            <a:rect l="l" t="t" r="r" b="b"/>
            <a:pathLst>
              <a:path w="7924800" h="10515600">
                <a:moveTo>
                  <a:pt x="0" y="0"/>
                </a:moveTo>
                <a:lnTo>
                  <a:pt x="7924800" y="0"/>
                </a:lnTo>
                <a:lnTo>
                  <a:pt x="7924800" y="10515600"/>
                </a:lnTo>
                <a:lnTo>
                  <a:pt x="0" y="105156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
        <p:nvSpPr>
          <p:cNvPr id="5" name="Picture Placeholder 4">
            <a:extLst>
              <a:ext uri="{FF2B5EF4-FFF2-40B4-BE49-F238E27FC236}">
                <a16:creationId xmlns:a16="http://schemas.microsoft.com/office/drawing/2014/main" id="{B3B92ADD-3002-4643-8727-FD7D48065119}"/>
              </a:ext>
            </a:extLst>
          </p:cNvPr>
          <p:cNvSpPr>
            <a:spLocks noGrp="1"/>
          </p:cNvSpPr>
          <p:nvPr>
            <p:ph type="pic" sz="quarter" idx="10"/>
          </p:nvPr>
        </p:nvSpPr>
        <p:spPr>
          <a:xfrm>
            <a:off x="16456025" y="0"/>
            <a:ext cx="6095999" cy="3810000"/>
          </a:xfrm>
          <a:custGeom>
            <a:avLst/>
            <a:gdLst>
              <a:gd name="connsiteX0" fmla="*/ 0 w 6095999"/>
              <a:gd name="connsiteY0" fmla="*/ 0 h 3810000"/>
              <a:gd name="connsiteX1" fmla="*/ 6095999 w 6095999"/>
              <a:gd name="connsiteY1" fmla="*/ 0 h 3810000"/>
              <a:gd name="connsiteX2" fmla="*/ 6095999 w 6095999"/>
              <a:gd name="connsiteY2" fmla="*/ 3810000 h 3810000"/>
              <a:gd name="connsiteX3" fmla="*/ 0 w 6095999"/>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6095999" h="3810000">
                <a:moveTo>
                  <a:pt x="0" y="0"/>
                </a:moveTo>
                <a:lnTo>
                  <a:pt x="6095999" y="0"/>
                </a:lnTo>
                <a:lnTo>
                  <a:pt x="6095999" y="3810000"/>
                </a:lnTo>
                <a:lnTo>
                  <a:pt x="0" y="38100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6369155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9145E4A-62D8-7245-9657-C9CCA653F1FD}"/>
              </a:ext>
            </a:extLst>
          </p:cNvPr>
          <p:cNvSpPr>
            <a:spLocks noGrp="1"/>
          </p:cNvSpPr>
          <p:nvPr>
            <p:ph type="pic" sz="quarter" idx="12"/>
          </p:nvPr>
        </p:nvSpPr>
        <p:spPr>
          <a:xfrm>
            <a:off x="16456026" y="0"/>
            <a:ext cx="7921625" cy="13716000"/>
          </a:xfrm>
          <a:custGeom>
            <a:avLst/>
            <a:gdLst>
              <a:gd name="connsiteX0" fmla="*/ 0 w 7921625"/>
              <a:gd name="connsiteY0" fmla="*/ 0 h 13716000"/>
              <a:gd name="connsiteX1" fmla="*/ 7921625 w 7921625"/>
              <a:gd name="connsiteY1" fmla="*/ 0 h 13716000"/>
              <a:gd name="connsiteX2" fmla="*/ 7921625 w 7921625"/>
              <a:gd name="connsiteY2" fmla="*/ 13716000 h 13716000"/>
              <a:gd name="connsiteX3" fmla="*/ 0 w 7921625"/>
              <a:gd name="connsiteY3" fmla="*/ 13716000 h 13716000"/>
            </a:gdLst>
            <a:ahLst/>
            <a:cxnLst>
              <a:cxn ang="0">
                <a:pos x="connsiteX0" y="connsiteY0"/>
              </a:cxn>
              <a:cxn ang="0">
                <a:pos x="connsiteX1" y="connsiteY1"/>
              </a:cxn>
              <a:cxn ang="0">
                <a:pos x="connsiteX2" y="connsiteY2"/>
              </a:cxn>
              <a:cxn ang="0">
                <a:pos x="connsiteX3" y="connsiteY3"/>
              </a:cxn>
            </a:cxnLst>
            <a:rect l="l" t="t" r="r" b="b"/>
            <a:pathLst>
              <a:path w="7921625" h="13716000">
                <a:moveTo>
                  <a:pt x="0" y="0"/>
                </a:moveTo>
                <a:lnTo>
                  <a:pt x="7921625" y="0"/>
                </a:lnTo>
                <a:lnTo>
                  <a:pt x="7921625" y="13716000"/>
                </a:lnTo>
                <a:lnTo>
                  <a:pt x="0" y="137160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
        <p:nvSpPr>
          <p:cNvPr id="5" name="Picture Placeholder 4">
            <a:extLst>
              <a:ext uri="{FF2B5EF4-FFF2-40B4-BE49-F238E27FC236}">
                <a16:creationId xmlns:a16="http://schemas.microsoft.com/office/drawing/2014/main" id="{62F30C60-EE46-CA46-B767-72B0E97902E3}"/>
              </a:ext>
            </a:extLst>
          </p:cNvPr>
          <p:cNvSpPr>
            <a:spLocks noGrp="1"/>
          </p:cNvSpPr>
          <p:nvPr>
            <p:ph type="pic" sz="quarter" idx="11"/>
          </p:nvPr>
        </p:nvSpPr>
        <p:spPr>
          <a:xfrm>
            <a:off x="3046019" y="4419600"/>
            <a:ext cx="11582400" cy="4876800"/>
          </a:xfrm>
          <a:custGeom>
            <a:avLst/>
            <a:gdLst>
              <a:gd name="connsiteX0" fmla="*/ 0 w 11582400"/>
              <a:gd name="connsiteY0" fmla="*/ 0 h 4876800"/>
              <a:gd name="connsiteX1" fmla="*/ 11582400 w 11582400"/>
              <a:gd name="connsiteY1" fmla="*/ 0 h 4876800"/>
              <a:gd name="connsiteX2" fmla="*/ 11582400 w 11582400"/>
              <a:gd name="connsiteY2" fmla="*/ 4876800 h 4876800"/>
              <a:gd name="connsiteX3" fmla="*/ 0 w 11582400"/>
              <a:gd name="connsiteY3" fmla="*/ 4876800 h 4876800"/>
            </a:gdLst>
            <a:ahLst/>
            <a:cxnLst>
              <a:cxn ang="0">
                <a:pos x="connsiteX0" y="connsiteY0"/>
              </a:cxn>
              <a:cxn ang="0">
                <a:pos x="connsiteX1" y="connsiteY1"/>
              </a:cxn>
              <a:cxn ang="0">
                <a:pos x="connsiteX2" y="connsiteY2"/>
              </a:cxn>
              <a:cxn ang="0">
                <a:pos x="connsiteX3" y="connsiteY3"/>
              </a:cxn>
            </a:cxnLst>
            <a:rect l="l" t="t" r="r" b="b"/>
            <a:pathLst>
              <a:path w="11582400" h="4876800">
                <a:moveTo>
                  <a:pt x="0" y="0"/>
                </a:moveTo>
                <a:lnTo>
                  <a:pt x="11582400" y="0"/>
                </a:lnTo>
                <a:lnTo>
                  <a:pt x="11582400" y="4876800"/>
                </a:lnTo>
                <a:lnTo>
                  <a:pt x="0" y="48768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6699715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62AD1F6-16B2-B441-AAC1-DF8CA6799B1E}"/>
              </a:ext>
            </a:extLst>
          </p:cNvPr>
          <p:cNvSpPr>
            <a:spLocks noGrp="1"/>
          </p:cNvSpPr>
          <p:nvPr>
            <p:ph type="pic" sz="quarter" idx="11"/>
          </p:nvPr>
        </p:nvSpPr>
        <p:spPr>
          <a:xfrm>
            <a:off x="2435225" y="0"/>
            <a:ext cx="9144000" cy="11125200"/>
          </a:xfrm>
          <a:custGeom>
            <a:avLst/>
            <a:gdLst>
              <a:gd name="connsiteX0" fmla="*/ 0 w 9144000"/>
              <a:gd name="connsiteY0" fmla="*/ 0 h 11125200"/>
              <a:gd name="connsiteX1" fmla="*/ 9144000 w 9144000"/>
              <a:gd name="connsiteY1" fmla="*/ 0 h 11125200"/>
              <a:gd name="connsiteX2" fmla="*/ 9144000 w 9144000"/>
              <a:gd name="connsiteY2" fmla="*/ 11125200 h 11125200"/>
              <a:gd name="connsiteX3" fmla="*/ 0 w 9144000"/>
              <a:gd name="connsiteY3" fmla="*/ 11125200 h 11125200"/>
            </a:gdLst>
            <a:ahLst/>
            <a:cxnLst>
              <a:cxn ang="0">
                <a:pos x="connsiteX0" y="connsiteY0"/>
              </a:cxn>
              <a:cxn ang="0">
                <a:pos x="connsiteX1" y="connsiteY1"/>
              </a:cxn>
              <a:cxn ang="0">
                <a:pos x="connsiteX2" y="connsiteY2"/>
              </a:cxn>
              <a:cxn ang="0">
                <a:pos x="connsiteX3" y="connsiteY3"/>
              </a:cxn>
            </a:cxnLst>
            <a:rect l="l" t="t" r="r" b="b"/>
            <a:pathLst>
              <a:path w="9144000" h="11125200">
                <a:moveTo>
                  <a:pt x="0" y="0"/>
                </a:moveTo>
                <a:lnTo>
                  <a:pt x="9144000" y="0"/>
                </a:lnTo>
                <a:lnTo>
                  <a:pt x="9144000" y="11125200"/>
                </a:lnTo>
                <a:lnTo>
                  <a:pt x="0" y="111252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1095423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55F71A6B-AC91-3541-9F21-156A7D29CB3D}"/>
              </a:ext>
            </a:extLst>
          </p:cNvPr>
          <p:cNvSpPr>
            <a:spLocks noGrp="1"/>
          </p:cNvSpPr>
          <p:nvPr>
            <p:ph type="pic" sz="quarter" idx="12"/>
          </p:nvPr>
        </p:nvSpPr>
        <p:spPr>
          <a:xfrm>
            <a:off x="18894424" y="1981200"/>
            <a:ext cx="5483226" cy="4267200"/>
          </a:xfrm>
          <a:custGeom>
            <a:avLst/>
            <a:gdLst>
              <a:gd name="connsiteX0" fmla="*/ 0 w 5483226"/>
              <a:gd name="connsiteY0" fmla="*/ 0 h 4267200"/>
              <a:gd name="connsiteX1" fmla="*/ 5483226 w 5483226"/>
              <a:gd name="connsiteY1" fmla="*/ 0 h 4267200"/>
              <a:gd name="connsiteX2" fmla="*/ 5483226 w 5483226"/>
              <a:gd name="connsiteY2" fmla="*/ 4267200 h 4267200"/>
              <a:gd name="connsiteX3" fmla="*/ 0 w 5483226"/>
              <a:gd name="connsiteY3" fmla="*/ 4267200 h 4267200"/>
            </a:gdLst>
            <a:ahLst/>
            <a:cxnLst>
              <a:cxn ang="0">
                <a:pos x="connsiteX0" y="connsiteY0"/>
              </a:cxn>
              <a:cxn ang="0">
                <a:pos x="connsiteX1" y="connsiteY1"/>
              </a:cxn>
              <a:cxn ang="0">
                <a:pos x="connsiteX2" y="connsiteY2"/>
              </a:cxn>
              <a:cxn ang="0">
                <a:pos x="connsiteX3" y="connsiteY3"/>
              </a:cxn>
            </a:cxnLst>
            <a:rect l="l" t="t" r="r" b="b"/>
            <a:pathLst>
              <a:path w="5483226" h="4267200">
                <a:moveTo>
                  <a:pt x="0" y="0"/>
                </a:moveTo>
                <a:lnTo>
                  <a:pt x="5483226" y="0"/>
                </a:lnTo>
                <a:lnTo>
                  <a:pt x="5483226" y="4267200"/>
                </a:lnTo>
                <a:lnTo>
                  <a:pt x="0" y="42672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
        <p:nvSpPr>
          <p:cNvPr id="5" name="Picture Placeholder 4">
            <a:extLst>
              <a:ext uri="{FF2B5EF4-FFF2-40B4-BE49-F238E27FC236}">
                <a16:creationId xmlns:a16="http://schemas.microsoft.com/office/drawing/2014/main" id="{60AD9A32-04EC-FC42-967D-E2E4F78AE9C1}"/>
              </a:ext>
            </a:extLst>
          </p:cNvPr>
          <p:cNvSpPr>
            <a:spLocks noGrp="1"/>
          </p:cNvSpPr>
          <p:nvPr>
            <p:ph type="pic" sz="quarter" idx="11"/>
          </p:nvPr>
        </p:nvSpPr>
        <p:spPr>
          <a:xfrm>
            <a:off x="3654425" y="1981200"/>
            <a:ext cx="6705600" cy="9144000"/>
          </a:xfrm>
          <a:custGeom>
            <a:avLst/>
            <a:gdLst>
              <a:gd name="connsiteX0" fmla="*/ 0 w 6705600"/>
              <a:gd name="connsiteY0" fmla="*/ 0 h 9144000"/>
              <a:gd name="connsiteX1" fmla="*/ 6705600 w 6705600"/>
              <a:gd name="connsiteY1" fmla="*/ 0 h 9144000"/>
              <a:gd name="connsiteX2" fmla="*/ 6705600 w 6705600"/>
              <a:gd name="connsiteY2" fmla="*/ 9144000 h 9144000"/>
              <a:gd name="connsiteX3" fmla="*/ 0 w 6705600"/>
              <a:gd name="connsiteY3" fmla="*/ 9144000 h 9144000"/>
            </a:gdLst>
            <a:ahLst/>
            <a:cxnLst>
              <a:cxn ang="0">
                <a:pos x="connsiteX0" y="connsiteY0"/>
              </a:cxn>
              <a:cxn ang="0">
                <a:pos x="connsiteX1" y="connsiteY1"/>
              </a:cxn>
              <a:cxn ang="0">
                <a:pos x="connsiteX2" y="connsiteY2"/>
              </a:cxn>
              <a:cxn ang="0">
                <a:pos x="connsiteX3" y="connsiteY3"/>
              </a:cxn>
            </a:cxnLst>
            <a:rect l="l" t="t" r="r" b="b"/>
            <a:pathLst>
              <a:path w="6705600" h="9144000">
                <a:moveTo>
                  <a:pt x="0" y="0"/>
                </a:moveTo>
                <a:lnTo>
                  <a:pt x="6705600" y="0"/>
                </a:lnTo>
                <a:lnTo>
                  <a:pt x="6705600" y="9144000"/>
                </a:lnTo>
                <a:lnTo>
                  <a:pt x="0" y="91440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441111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8E5468D-BA74-CD4D-A64C-F7C2AA287AE6}"/>
              </a:ext>
            </a:extLst>
          </p:cNvPr>
          <p:cNvSpPr>
            <a:spLocks noGrp="1"/>
          </p:cNvSpPr>
          <p:nvPr>
            <p:ph type="pic" sz="quarter" idx="11"/>
          </p:nvPr>
        </p:nvSpPr>
        <p:spPr>
          <a:xfrm>
            <a:off x="3654425" y="1981200"/>
            <a:ext cx="6705600" cy="9144000"/>
          </a:xfrm>
          <a:custGeom>
            <a:avLst/>
            <a:gdLst>
              <a:gd name="connsiteX0" fmla="*/ 0 w 6705600"/>
              <a:gd name="connsiteY0" fmla="*/ 0 h 6705600"/>
              <a:gd name="connsiteX1" fmla="*/ 6705600 w 6705600"/>
              <a:gd name="connsiteY1" fmla="*/ 0 h 6705600"/>
              <a:gd name="connsiteX2" fmla="*/ 6705600 w 6705600"/>
              <a:gd name="connsiteY2" fmla="*/ 6705600 h 6705600"/>
              <a:gd name="connsiteX3" fmla="*/ 0 w 6705600"/>
              <a:gd name="connsiteY3" fmla="*/ 6705600 h 6705600"/>
            </a:gdLst>
            <a:ahLst/>
            <a:cxnLst>
              <a:cxn ang="0">
                <a:pos x="connsiteX0" y="connsiteY0"/>
              </a:cxn>
              <a:cxn ang="0">
                <a:pos x="connsiteX1" y="connsiteY1"/>
              </a:cxn>
              <a:cxn ang="0">
                <a:pos x="connsiteX2" y="connsiteY2"/>
              </a:cxn>
              <a:cxn ang="0">
                <a:pos x="connsiteX3" y="connsiteY3"/>
              </a:cxn>
            </a:cxnLst>
            <a:rect l="l" t="t" r="r" b="b"/>
            <a:pathLst>
              <a:path w="6705600" h="6705600">
                <a:moveTo>
                  <a:pt x="0" y="0"/>
                </a:moveTo>
                <a:lnTo>
                  <a:pt x="6705600" y="0"/>
                </a:lnTo>
                <a:lnTo>
                  <a:pt x="6705600" y="6705600"/>
                </a:lnTo>
                <a:lnTo>
                  <a:pt x="0" y="6705600"/>
                </a:lnTo>
                <a:close/>
              </a:path>
            </a:pathLst>
          </a:custGeom>
          <a:solidFill>
            <a:schemeClr val="tx2">
              <a:lumMod val="90000"/>
            </a:schemeClr>
          </a:solidFill>
        </p:spPr>
        <p:txBody>
          <a:bodyPr wrap="square">
            <a:noAutofit/>
          </a:bodyPr>
          <a:lstStyle>
            <a:lvl1pPr>
              <a:defRPr sz="18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87707013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82569313"/>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 id="2147483761" r:id="rId18"/>
    <p:sldLayoutId id="2147483762" r:id="rId19"/>
    <p:sldLayoutId id="2147483763" r:id="rId20"/>
    <p:sldLayoutId id="2147483764" r:id="rId21"/>
    <p:sldLayoutId id="2147483765" r:id="rId22"/>
    <p:sldLayoutId id="2147483766" r:id="rId23"/>
    <p:sldLayoutId id="2147483767" r:id="rId24"/>
    <p:sldLayoutId id="2147483768" r:id="rId25"/>
    <p:sldLayoutId id="2147483769" r:id="rId26"/>
    <p:sldLayoutId id="2147483770" r:id="rId27"/>
    <p:sldLayoutId id="2147483771" r:id="rId28"/>
    <p:sldLayoutId id="2147483772" r:id="rId29"/>
    <p:sldLayoutId id="2147483773" r:id="rId30"/>
    <p:sldLayoutId id="2147483774" r:id="rId31"/>
    <p:sldLayoutId id="2147483775" r:id="rId32"/>
  </p:sldLayoutIdLst>
  <p:txStyles>
    <p:titleStyle>
      <a:lvl1pPr algn="l" defTabSz="1828343" rtl="0" eaLnBrk="1" latinLnBrk="0" hangingPunct="1">
        <a:lnSpc>
          <a:spcPct val="90000"/>
        </a:lnSpc>
        <a:spcBef>
          <a:spcPct val="0"/>
        </a:spcBef>
        <a:buNone/>
        <a:defRPr sz="8798" kern="1200">
          <a:solidFill>
            <a:schemeClr val="tx1"/>
          </a:solidFill>
          <a:latin typeface="+mj-lt"/>
          <a:ea typeface="+mj-ea"/>
          <a:cs typeface="+mj-cs"/>
        </a:defRPr>
      </a:lvl1pPr>
    </p:titleStyle>
    <p:bodyStyle>
      <a:lvl1pPr marL="457086" indent="-457086" algn="l" defTabSz="1828343" rtl="0" eaLnBrk="1" latinLnBrk="0" hangingPunct="1">
        <a:lnSpc>
          <a:spcPct val="90000"/>
        </a:lnSpc>
        <a:spcBef>
          <a:spcPts val="2000"/>
        </a:spcBef>
        <a:buFont typeface="Arial" panose="020B0604020202020204" pitchFamily="34" charset="0"/>
        <a:buChar char="•"/>
        <a:defRPr sz="5599" kern="1200">
          <a:solidFill>
            <a:schemeClr val="tx1"/>
          </a:solidFill>
          <a:latin typeface="+mn-lt"/>
          <a:ea typeface="+mn-ea"/>
          <a:cs typeface="+mn-cs"/>
        </a:defRPr>
      </a:lvl1pPr>
      <a:lvl2pPr marL="1371257" indent="-457086" algn="l" defTabSz="1828343" rtl="0" eaLnBrk="1" latinLnBrk="0" hangingPunct="1">
        <a:lnSpc>
          <a:spcPct val="90000"/>
        </a:lnSpc>
        <a:spcBef>
          <a:spcPts val="1000"/>
        </a:spcBef>
        <a:buFont typeface="Arial" panose="020B0604020202020204" pitchFamily="34" charset="0"/>
        <a:buChar char="•"/>
        <a:defRPr sz="4799" kern="1200">
          <a:solidFill>
            <a:schemeClr val="tx1"/>
          </a:solidFill>
          <a:latin typeface="+mn-lt"/>
          <a:ea typeface="+mn-ea"/>
          <a:cs typeface="+mn-cs"/>
        </a:defRPr>
      </a:lvl2pPr>
      <a:lvl3pPr marL="2285429" indent="-457086" algn="l" defTabSz="1828343" rtl="0" eaLnBrk="1" latinLnBrk="0" hangingPunct="1">
        <a:lnSpc>
          <a:spcPct val="90000"/>
        </a:lnSpc>
        <a:spcBef>
          <a:spcPts val="1000"/>
        </a:spcBef>
        <a:buFont typeface="Arial" panose="020B0604020202020204" pitchFamily="34" charset="0"/>
        <a:buChar char="•"/>
        <a:defRPr sz="3999" kern="1200">
          <a:solidFill>
            <a:schemeClr val="tx1"/>
          </a:solidFill>
          <a:latin typeface="+mn-lt"/>
          <a:ea typeface="+mn-ea"/>
          <a:cs typeface="+mn-cs"/>
        </a:defRPr>
      </a:lvl3pPr>
      <a:lvl4pPr marL="3199600"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4pPr>
      <a:lvl5pPr marL="4113771"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5pPr>
      <a:lvl6pPr marL="5027943"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114"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286"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0457"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p:bodyStyle>
    <p:otherStyle>
      <a:defPPr>
        <a:defRPr lang="en-US"/>
      </a:defPPr>
      <a:lvl1pPr marL="0" algn="l" defTabSz="1828343" rtl="0" eaLnBrk="1" latinLnBrk="0" hangingPunct="1">
        <a:defRPr sz="3599" kern="1200">
          <a:solidFill>
            <a:schemeClr val="tx1"/>
          </a:solidFill>
          <a:latin typeface="+mn-lt"/>
          <a:ea typeface="+mn-ea"/>
          <a:cs typeface="+mn-cs"/>
        </a:defRPr>
      </a:lvl1pPr>
      <a:lvl2pPr marL="914171" algn="l" defTabSz="1828343" rtl="0" eaLnBrk="1" latinLnBrk="0" hangingPunct="1">
        <a:defRPr sz="3599" kern="1200">
          <a:solidFill>
            <a:schemeClr val="tx1"/>
          </a:solidFill>
          <a:latin typeface="+mn-lt"/>
          <a:ea typeface="+mn-ea"/>
          <a:cs typeface="+mn-cs"/>
        </a:defRPr>
      </a:lvl2pPr>
      <a:lvl3pPr marL="1828343" algn="l" defTabSz="1828343" rtl="0" eaLnBrk="1" latinLnBrk="0" hangingPunct="1">
        <a:defRPr sz="3599" kern="1200">
          <a:solidFill>
            <a:schemeClr val="tx1"/>
          </a:solidFill>
          <a:latin typeface="+mn-lt"/>
          <a:ea typeface="+mn-ea"/>
          <a:cs typeface="+mn-cs"/>
        </a:defRPr>
      </a:lvl3pPr>
      <a:lvl4pPr marL="2742514" algn="l" defTabSz="1828343" rtl="0" eaLnBrk="1" latinLnBrk="0" hangingPunct="1">
        <a:defRPr sz="3599" kern="1200">
          <a:solidFill>
            <a:schemeClr val="tx1"/>
          </a:solidFill>
          <a:latin typeface="+mn-lt"/>
          <a:ea typeface="+mn-ea"/>
          <a:cs typeface="+mn-cs"/>
        </a:defRPr>
      </a:lvl4pPr>
      <a:lvl5pPr marL="3656686" algn="l" defTabSz="1828343" rtl="0" eaLnBrk="1" latinLnBrk="0" hangingPunct="1">
        <a:defRPr sz="3599" kern="1200">
          <a:solidFill>
            <a:schemeClr val="tx1"/>
          </a:solidFill>
          <a:latin typeface="+mn-lt"/>
          <a:ea typeface="+mn-ea"/>
          <a:cs typeface="+mn-cs"/>
        </a:defRPr>
      </a:lvl5pPr>
      <a:lvl6pPr marL="4570857" algn="l" defTabSz="1828343" rtl="0" eaLnBrk="1" latinLnBrk="0" hangingPunct="1">
        <a:defRPr sz="3599" kern="1200">
          <a:solidFill>
            <a:schemeClr val="tx1"/>
          </a:solidFill>
          <a:latin typeface="+mn-lt"/>
          <a:ea typeface="+mn-ea"/>
          <a:cs typeface="+mn-cs"/>
        </a:defRPr>
      </a:lvl6pPr>
      <a:lvl7pPr marL="5485028" algn="l" defTabSz="1828343" rtl="0" eaLnBrk="1" latinLnBrk="0" hangingPunct="1">
        <a:defRPr sz="3599" kern="1200">
          <a:solidFill>
            <a:schemeClr val="tx1"/>
          </a:solidFill>
          <a:latin typeface="+mn-lt"/>
          <a:ea typeface="+mn-ea"/>
          <a:cs typeface="+mn-cs"/>
        </a:defRPr>
      </a:lvl7pPr>
      <a:lvl8pPr marL="6399200" algn="l" defTabSz="1828343" rtl="0" eaLnBrk="1" latinLnBrk="0" hangingPunct="1">
        <a:defRPr sz="3599" kern="1200">
          <a:solidFill>
            <a:schemeClr val="tx1"/>
          </a:solidFill>
          <a:latin typeface="+mn-lt"/>
          <a:ea typeface="+mn-ea"/>
          <a:cs typeface="+mn-cs"/>
        </a:defRPr>
      </a:lvl8pPr>
      <a:lvl9pPr marL="7313371" algn="l" defTabSz="1828343" rtl="0" eaLnBrk="1" latinLnBrk="0" hangingPunct="1">
        <a:defRPr sz="3599"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678">
          <p15:clr>
            <a:srgbClr val="F26B43"/>
          </p15:clr>
        </p15:guide>
        <p15:guide id="2" pos="9214">
          <p15:clr>
            <a:srgbClr val="F26B43"/>
          </p15:clr>
        </p15:guide>
        <p15:guide id="3" pos="15356">
          <p15:clr>
            <a:srgbClr val="F26B43"/>
          </p15:clr>
        </p15:guide>
        <p15:guide id="4" pos="8446">
          <p15:clr>
            <a:srgbClr val="F26B43"/>
          </p15:clr>
        </p15:guide>
        <p15:guide id="5" pos="9982">
          <p15:clr>
            <a:srgbClr val="F26B43"/>
          </p15:clr>
        </p15:guide>
        <p15:guide id="6" pos="10750">
          <p15:clr>
            <a:srgbClr val="F26B43"/>
          </p15:clr>
        </p15:guide>
        <p15:guide id="7" orient="horz" pos="4320">
          <p15:clr>
            <a:srgbClr val="F26B43"/>
          </p15:clr>
        </p15:guide>
        <p15:guide id="8" pos="11518">
          <p15:clr>
            <a:srgbClr val="F26B43"/>
          </p15:clr>
        </p15:guide>
        <p15:guide id="9" orient="horz" pos="8640">
          <p15:clr>
            <a:srgbClr val="F26B43"/>
          </p15:clr>
        </p15:guide>
        <p15:guide id="10" pos="12286">
          <p15:clr>
            <a:srgbClr val="F26B43"/>
          </p15:clr>
        </p15:guide>
        <p15:guide id="11" pos="13054">
          <p15:clr>
            <a:srgbClr val="F26B43"/>
          </p15:clr>
        </p15:guide>
        <p15:guide id="12" pos="13822">
          <p15:clr>
            <a:srgbClr val="F26B43"/>
          </p15:clr>
        </p15:guide>
        <p15:guide id="13" pos="14590">
          <p15:clr>
            <a:srgbClr val="F26B43"/>
          </p15:clr>
        </p15:guide>
        <p15:guide id="14" pos="6910">
          <p15:clr>
            <a:srgbClr val="F26B43"/>
          </p15:clr>
        </p15:guide>
        <p15:guide id="15" pos="6142">
          <p15:clr>
            <a:srgbClr val="F26B43"/>
          </p15:clr>
        </p15:guide>
        <p15:guide id="16" pos="5374">
          <p15:clr>
            <a:srgbClr val="F26B43"/>
          </p15:clr>
        </p15:guide>
        <p15:guide id="17" pos="4606">
          <p15:clr>
            <a:srgbClr val="F26B43"/>
          </p15:clr>
        </p15:guide>
        <p15:guide id="18" pos="3838">
          <p15:clr>
            <a:srgbClr val="F26B43"/>
          </p15:clr>
        </p15:guide>
        <p15:guide id="19" pos="3070">
          <p15:clr>
            <a:srgbClr val="F26B43"/>
          </p15:clr>
        </p15:guide>
        <p15:guide id="20" pos="2302">
          <p15:clr>
            <a:srgbClr val="F26B43"/>
          </p15:clr>
        </p15:guide>
        <p15:guide id="21" pos="1534">
          <p15:clr>
            <a:srgbClr val="F26B43"/>
          </p15:clr>
        </p15:guide>
        <p15:guide id="22" pos="766">
          <p15:clr>
            <a:srgbClr val="F26B43"/>
          </p15:clr>
        </p15:guide>
        <p15:guide id="23">
          <p15:clr>
            <a:srgbClr val="F26B43"/>
          </p15:clr>
        </p15:guide>
        <p15:guide id="24" pos="8062">
          <p15:clr>
            <a:srgbClr val="F26B43"/>
          </p15:clr>
        </p15:guide>
        <p15:guide id="25" pos="8830">
          <p15:clr>
            <a:srgbClr val="F26B43"/>
          </p15:clr>
        </p15:guide>
        <p15:guide id="26" pos="9598">
          <p15:clr>
            <a:srgbClr val="F26B43"/>
          </p15:clr>
        </p15:guide>
        <p15:guide id="27" pos="10366">
          <p15:clr>
            <a:srgbClr val="F26B43"/>
          </p15:clr>
        </p15:guide>
        <p15:guide id="28" pos="11134">
          <p15:clr>
            <a:srgbClr val="F26B43"/>
          </p15:clr>
        </p15:guide>
        <p15:guide id="29" pos="11902">
          <p15:clr>
            <a:srgbClr val="F26B43"/>
          </p15:clr>
        </p15:guide>
        <p15:guide id="30" orient="horz" pos="4704">
          <p15:clr>
            <a:srgbClr val="F26B43"/>
          </p15:clr>
        </p15:guide>
        <p15:guide id="31" pos="14974">
          <p15:clr>
            <a:srgbClr val="F26B43"/>
          </p15:clr>
        </p15:guide>
        <p15:guide id="32" orient="horz" pos="5856">
          <p15:clr>
            <a:srgbClr val="F26B43"/>
          </p15:clr>
        </p15:guide>
        <p15:guide id="33" orient="horz" pos="6624">
          <p15:clr>
            <a:srgbClr val="F26B43"/>
          </p15:clr>
        </p15:guide>
        <p15:guide id="34" orient="horz" pos="7392">
          <p15:clr>
            <a:srgbClr val="F26B43"/>
          </p15:clr>
        </p15:guide>
        <p15:guide id="35" orient="horz" pos="8160">
          <p15:clr>
            <a:srgbClr val="F26B43"/>
          </p15:clr>
        </p15:guide>
        <p15:guide id="36" orient="horz" pos="5088">
          <p15:clr>
            <a:srgbClr val="F26B43"/>
          </p15:clr>
        </p15:guide>
        <p15:guide id="37" orient="horz" pos="5472">
          <p15:clr>
            <a:srgbClr val="F26B43"/>
          </p15:clr>
        </p15:guide>
        <p15:guide id="38" orient="horz" pos="6240">
          <p15:clr>
            <a:srgbClr val="F26B43"/>
          </p15:clr>
        </p15:guide>
        <p15:guide id="39" orient="horz" pos="7008">
          <p15:clr>
            <a:srgbClr val="F26B43"/>
          </p15:clr>
        </p15:guide>
        <p15:guide id="40" orient="horz" pos="7776">
          <p15:clr>
            <a:srgbClr val="F26B43"/>
          </p15:clr>
        </p15:guide>
        <p15:guide id="41" pos="7294">
          <p15:clr>
            <a:srgbClr val="F26B43"/>
          </p15:clr>
        </p15:guide>
        <p15:guide id="42" pos="6526">
          <p15:clr>
            <a:srgbClr val="F26B43"/>
          </p15:clr>
        </p15:guide>
        <p15:guide id="43" pos="5758">
          <p15:clr>
            <a:srgbClr val="F26B43"/>
          </p15:clr>
        </p15:guide>
        <p15:guide id="44" pos="4990">
          <p15:clr>
            <a:srgbClr val="F26B43"/>
          </p15:clr>
        </p15:guide>
        <p15:guide id="45" pos="4222">
          <p15:clr>
            <a:srgbClr val="F26B43"/>
          </p15:clr>
        </p15:guide>
        <p15:guide id="46" pos="3454">
          <p15:clr>
            <a:srgbClr val="F26B43"/>
          </p15:clr>
        </p15:guide>
        <p15:guide id="47" pos="2686">
          <p15:clr>
            <a:srgbClr val="F26B43"/>
          </p15:clr>
        </p15:guide>
        <p15:guide id="48" pos="1918">
          <p15:clr>
            <a:srgbClr val="F26B43"/>
          </p15:clr>
        </p15:guide>
        <p15:guide id="49" pos="1150">
          <p15:clr>
            <a:srgbClr val="F26B43"/>
          </p15:clr>
        </p15:guide>
        <p15:guide id="50" pos="382">
          <p15:clr>
            <a:srgbClr val="F26B43"/>
          </p15:clr>
        </p15:guide>
        <p15:guide id="51" orient="horz" pos="3552">
          <p15:clr>
            <a:srgbClr val="F26B43"/>
          </p15:clr>
        </p15:guide>
        <p15:guide id="52" orient="horz" pos="2784">
          <p15:clr>
            <a:srgbClr val="F26B43"/>
          </p15:clr>
        </p15:guide>
        <p15:guide id="53" orient="horz" pos="2016">
          <p15:clr>
            <a:srgbClr val="F26B43"/>
          </p15:clr>
        </p15:guide>
        <p15:guide id="54" orient="horz" pos="1248">
          <p15:clr>
            <a:srgbClr val="F26B43"/>
          </p15:clr>
        </p15:guide>
        <p15:guide id="55" orient="horz" pos="480">
          <p15:clr>
            <a:srgbClr val="F26B43"/>
          </p15:clr>
        </p15:guide>
        <p15:guide id="56" orient="horz" pos="3168">
          <p15:clr>
            <a:srgbClr val="F26B43"/>
          </p15:clr>
        </p15:guide>
        <p15:guide id="57" orient="horz" pos="3936">
          <p15:clr>
            <a:srgbClr val="F26B43"/>
          </p15:clr>
        </p15:guide>
        <p15:guide id="58" orient="horz" pos="2400">
          <p15:clr>
            <a:srgbClr val="F26B43"/>
          </p15:clr>
        </p15:guide>
        <p15:guide id="59" orient="horz" pos="1632">
          <p15:clr>
            <a:srgbClr val="F26B43"/>
          </p15:clr>
        </p15:guide>
        <p15:guide id="60" orient="horz" pos="864">
          <p15:clr>
            <a:srgbClr val="F26B43"/>
          </p15:clr>
        </p15:guide>
        <p15:guide id="61" pos="13438">
          <p15:clr>
            <a:srgbClr val="F26B43"/>
          </p15:clr>
        </p15:guide>
        <p15:guide id="62" pos="12670">
          <p15:clr>
            <a:srgbClr val="F26B43"/>
          </p15:clr>
        </p15:guide>
        <p15:guide id="63" pos="1420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16.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 Id="rId9" Type="http://schemas.openxmlformats.org/officeDocument/2006/relationships/image" Target="../media/image8.svg"/></Relationships>
</file>

<file path=ppt/slides/_rels/slide1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svg"/><Relationship Id="rId7" Type="http://schemas.openxmlformats.org/officeDocument/2006/relationships/image" Target="../media/image4.svg"/><Relationship Id="rId2" Type="http://schemas.openxmlformats.org/officeDocument/2006/relationships/image" Target="../media/image1.png"/><Relationship Id="rId1" Type="http://schemas.openxmlformats.org/officeDocument/2006/relationships/slideLayout" Target="../slideLayouts/slideLayout17.xml"/><Relationship Id="rId6" Type="http://schemas.openxmlformats.org/officeDocument/2006/relationships/image" Target="../media/image3.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6.svg"/></Relationships>
</file>

<file path=ppt/slides/_rels/slide1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svg"/><Relationship Id="rId7" Type="http://schemas.openxmlformats.org/officeDocument/2006/relationships/image" Target="../media/image4.svg"/><Relationship Id="rId2" Type="http://schemas.openxmlformats.org/officeDocument/2006/relationships/image" Target="../media/image1.png"/><Relationship Id="rId1" Type="http://schemas.openxmlformats.org/officeDocument/2006/relationships/slideLayout" Target="../slideLayouts/slideLayout18.xml"/><Relationship Id="rId6" Type="http://schemas.openxmlformats.org/officeDocument/2006/relationships/image" Target="../media/image3.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6.svg"/></Relationships>
</file>

<file path=ppt/slides/_rels/slide1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svg"/><Relationship Id="rId7" Type="http://schemas.openxmlformats.org/officeDocument/2006/relationships/image" Target="../media/image4.svg"/><Relationship Id="rId2" Type="http://schemas.openxmlformats.org/officeDocument/2006/relationships/image" Target="../media/image1.png"/><Relationship Id="rId1" Type="http://schemas.openxmlformats.org/officeDocument/2006/relationships/slideLayout" Target="../slideLayouts/slideLayout19.xml"/><Relationship Id="rId6" Type="http://schemas.openxmlformats.org/officeDocument/2006/relationships/image" Target="../media/image3.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6.svg"/></Relationships>
</file>

<file path=ppt/slides/_rels/slide1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Layout" Target="../slideLayouts/slideLayout27.xml"/><Relationship Id="rId4" Type="http://schemas.openxmlformats.org/officeDocument/2006/relationships/image" Target="../media/image2.svg"/></Relationships>
</file>

<file path=ppt/slides/_rels/slide27.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2.sv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8.xml"/><Relationship Id="rId6" Type="http://schemas.openxmlformats.org/officeDocument/2006/relationships/image" Target="../media/image8.svg"/><Relationship Id="rId5" Type="http://schemas.openxmlformats.org/officeDocument/2006/relationships/image" Target="../media/image7.png"/><Relationship Id="rId10" Type="http://schemas.openxmlformats.org/officeDocument/2006/relationships/image" Target="../media/image6.svg"/><Relationship Id="rId4" Type="http://schemas.openxmlformats.org/officeDocument/2006/relationships/image" Target="../media/image10.png"/><Relationship Id="rId9" Type="http://schemas.openxmlformats.org/officeDocument/2006/relationships/image" Target="../media/image5.png"/></Relationships>
</file>

<file path=ppt/slides/_rels/slide2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image" Target="../media/image5.png"/><Relationship Id="rId5" Type="http://schemas.openxmlformats.org/officeDocument/2006/relationships/image" Target="../media/image8.svg"/><Relationship Id="rId4" Type="http://schemas.openxmlformats.org/officeDocument/2006/relationships/image" Target="../media/image7.png"/></Relationships>
</file>

<file path=ppt/slides/_rels/slide2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3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30.xml"/><Relationship Id="rId4" Type="http://schemas.openxmlformats.org/officeDocument/2006/relationships/chart" Target="../charts/chart2.xml"/></Relationships>
</file>

<file path=ppt/slides/_rels/slide3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2.svg"/><Relationship Id="rId7" Type="http://schemas.openxmlformats.org/officeDocument/2006/relationships/image" Target="../media/image15.svg"/><Relationship Id="rId2" Type="http://schemas.openxmlformats.org/officeDocument/2006/relationships/image" Target="../media/image1.png"/><Relationship Id="rId1" Type="http://schemas.openxmlformats.org/officeDocument/2006/relationships/slideLayout" Target="../slideLayouts/slideLayout31.xml"/><Relationship Id="rId6" Type="http://schemas.openxmlformats.org/officeDocument/2006/relationships/image" Target="../media/image14.png"/><Relationship Id="rId11" Type="http://schemas.openxmlformats.org/officeDocument/2006/relationships/image" Target="../media/image19.svg"/><Relationship Id="rId5" Type="http://schemas.openxmlformats.org/officeDocument/2006/relationships/image" Target="../media/image13.sv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svg"/></Relationships>
</file>

<file path=ppt/slides/_rels/slide3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68F90D5-BE47-5749-8D87-59009A5676D4}"/>
              </a:ext>
            </a:extLst>
          </p:cNvPr>
          <p:cNvSpPr>
            <a:spLocks noGrp="1"/>
          </p:cNvSpPr>
          <p:nvPr>
            <p:ph type="pic" sz="quarter" idx="10"/>
          </p:nvPr>
        </p:nvSpPr>
        <p:spPr/>
      </p:sp>
      <p:sp>
        <p:nvSpPr>
          <p:cNvPr id="3" name="Rectangle 2">
            <a:extLst>
              <a:ext uri="{FF2B5EF4-FFF2-40B4-BE49-F238E27FC236}">
                <a16:creationId xmlns:a16="http://schemas.microsoft.com/office/drawing/2014/main" id="{42C59360-1CD7-C045-A61A-8499F9401EE8}"/>
              </a:ext>
            </a:extLst>
          </p:cNvPr>
          <p:cNvSpPr/>
          <p:nvPr/>
        </p:nvSpPr>
        <p:spPr>
          <a:xfrm>
            <a:off x="9750425" y="5029200"/>
            <a:ext cx="12801600" cy="3657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E2EA6188-4A60-EC40-8E6C-4DF241749078}"/>
              </a:ext>
            </a:extLst>
          </p:cNvPr>
          <p:cNvSpPr txBox="1"/>
          <p:nvPr/>
        </p:nvSpPr>
        <p:spPr>
          <a:xfrm>
            <a:off x="10656400" y="5394761"/>
            <a:ext cx="10926389" cy="2646878"/>
          </a:xfrm>
          <a:prstGeom prst="rect">
            <a:avLst/>
          </a:prstGeom>
          <a:noFill/>
        </p:spPr>
        <p:txBody>
          <a:bodyPr wrap="none" rtlCol="0">
            <a:spAutoFit/>
          </a:bodyPr>
          <a:lstStyle/>
          <a:p>
            <a:r>
              <a:rPr lang="en-US" sz="16600" b="1">
                <a:solidFill>
                  <a:schemeClr val="bg1"/>
                </a:solidFill>
                <a:latin typeface="Poppins SemiBold" pitchFamily="2" charset="77"/>
                <a:ea typeface="Roboto Light" panose="02000000000000000000" pitchFamily="2" charset="0"/>
                <a:cs typeface="Poppins SemiBold" pitchFamily="2" charset="77"/>
              </a:rPr>
              <a:t>MOONSTA</a:t>
            </a:r>
          </a:p>
        </p:txBody>
      </p:sp>
      <p:sp>
        <p:nvSpPr>
          <p:cNvPr id="5" name="TextBox 4">
            <a:extLst>
              <a:ext uri="{FF2B5EF4-FFF2-40B4-BE49-F238E27FC236}">
                <a16:creationId xmlns:a16="http://schemas.microsoft.com/office/drawing/2014/main" id="{FEDCD594-DFAA-9946-ACCC-9B6C48487498}"/>
              </a:ext>
            </a:extLst>
          </p:cNvPr>
          <p:cNvSpPr txBox="1"/>
          <p:nvPr/>
        </p:nvSpPr>
        <p:spPr>
          <a:xfrm>
            <a:off x="10793352" y="7644825"/>
            <a:ext cx="8247771" cy="584775"/>
          </a:xfrm>
          <a:prstGeom prst="rect">
            <a:avLst/>
          </a:prstGeom>
          <a:noFill/>
        </p:spPr>
        <p:txBody>
          <a:bodyPr wrap="none" rtlCol="0">
            <a:spAutoFit/>
          </a:bodyPr>
          <a:lstStyle/>
          <a:p>
            <a:r>
              <a:rPr lang="en-US" sz="3200" spc="300">
                <a:solidFill>
                  <a:schemeClr val="bg1"/>
                </a:solidFill>
                <a:latin typeface="Work Sans Light" pitchFamily="2" charset="77"/>
                <a:cs typeface="Poppins Light" pitchFamily="2" charset="77"/>
              </a:rPr>
              <a:t>MINIMAL PRESENTATION TEMPLATE</a:t>
            </a:r>
          </a:p>
        </p:txBody>
      </p:sp>
      <p:sp>
        <p:nvSpPr>
          <p:cNvPr id="8" name="Rectangle 7">
            <a:extLst>
              <a:ext uri="{FF2B5EF4-FFF2-40B4-BE49-F238E27FC236}">
                <a16:creationId xmlns:a16="http://schemas.microsoft.com/office/drawing/2014/main" id="{7680CAAD-323B-EC40-B106-5BA168EB42F5}"/>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80871FE8-DA20-B046-AABB-EC8B987E3710}"/>
              </a:ext>
            </a:extLst>
          </p:cNvPr>
          <p:cNvSpPr txBox="1"/>
          <p:nvPr/>
        </p:nvSpPr>
        <p:spPr>
          <a:xfrm>
            <a:off x="19885025" y="381000"/>
            <a:ext cx="3869464" cy="1167114"/>
          </a:xfrm>
          <a:prstGeom prst="rect">
            <a:avLst/>
          </a:prstGeom>
          <a:noFill/>
        </p:spPr>
        <p:txBody>
          <a:bodyPr wrap="square" rtlCol="0">
            <a:spAutoFit/>
          </a:bodyPr>
          <a:lstStyle/>
          <a:p>
            <a:pPr algn="r">
              <a:lnSpc>
                <a:spcPct val="150000"/>
              </a:lnSpc>
            </a:pPr>
            <a:r>
              <a:rPr lang="en-US" sz="1600" spc="300">
                <a:latin typeface="Work Sans Light" pitchFamily="2" charset="77"/>
                <a:ea typeface="Open Sans" panose="020B0606030504020204" pitchFamily="34" charset="0"/>
                <a:cs typeface="Open Sans" panose="020B0606030504020204" pitchFamily="34" charset="0"/>
              </a:rPr>
              <a:t>Moonsta Studios</a:t>
            </a:r>
          </a:p>
          <a:p>
            <a:pPr algn="r">
              <a:lnSpc>
                <a:spcPct val="150000"/>
              </a:lnSpc>
            </a:pPr>
            <a:r>
              <a:rPr lang="en-US" sz="1600" spc="300">
                <a:latin typeface="Work Sans Light" pitchFamily="2" charset="77"/>
                <a:ea typeface="Open Sans" panose="020B0606030504020204" pitchFamily="34" charset="0"/>
                <a:cs typeface="Open Sans" panose="020B0606030504020204" pitchFamily="34" charset="0"/>
              </a:rPr>
              <a:t>29 North Wild Rose Street Campbell, CA 95008</a:t>
            </a:r>
          </a:p>
        </p:txBody>
      </p:sp>
      <p:grpSp>
        <p:nvGrpSpPr>
          <p:cNvPr id="17" name="Group 16">
            <a:extLst>
              <a:ext uri="{FF2B5EF4-FFF2-40B4-BE49-F238E27FC236}">
                <a16:creationId xmlns:a16="http://schemas.microsoft.com/office/drawing/2014/main" id="{F3F285CC-03ED-354C-8DE1-BF2393400555}"/>
              </a:ext>
            </a:extLst>
          </p:cNvPr>
          <p:cNvGrpSpPr/>
          <p:nvPr/>
        </p:nvGrpSpPr>
        <p:grpSpPr>
          <a:xfrm>
            <a:off x="356195" y="10227181"/>
            <a:ext cx="500458" cy="3015238"/>
            <a:chOff x="356195" y="9815652"/>
            <a:chExt cx="500458" cy="3015238"/>
          </a:xfrm>
        </p:grpSpPr>
        <p:sp>
          <p:nvSpPr>
            <p:cNvPr id="18" name="TextBox 17">
              <a:extLst>
                <a:ext uri="{FF2B5EF4-FFF2-40B4-BE49-F238E27FC236}">
                  <a16:creationId xmlns:a16="http://schemas.microsoft.com/office/drawing/2014/main" id="{9C7E455B-B40F-E648-BC7E-0A7EB9EC046E}"/>
                </a:ext>
              </a:extLst>
            </p:cNvPr>
            <p:cNvSpPr txBox="1"/>
            <p:nvPr/>
          </p:nvSpPr>
          <p:spPr>
            <a:xfrm>
              <a:off x="377836" y="9815652"/>
              <a:ext cx="457176" cy="400110"/>
            </a:xfrm>
            <a:prstGeom prst="rect">
              <a:avLst/>
            </a:prstGeom>
            <a:noFill/>
          </p:spPr>
          <p:txBody>
            <a:bodyPr wrap="none" rtlCol="0">
              <a:spAutoFit/>
            </a:bodyPr>
            <a:lstStyle/>
            <a:p>
              <a:pPr algn="ctr"/>
              <a:r>
                <a:rPr lang="en-US" sz="2000" b="1">
                  <a:latin typeface="Work Sans" pitchFamily="2" charset="77"/>
                  <a:cs typeface="Rubik" pitchFamily="2" charset="-79"/>
                </a:rPr>
                <a:t>01</a:t>
              </a:r>
            </a:p>
          </p:txBody>
        </p:sp>
        <p:sp>
          <p:nvSpPr>
            <p:cNvPr id="19" name="TextBox 18">
              <a:extLst>
                <a:ext uri="{FF2B5EF4-FFF2-40B4-BE49-F238E27FC236}">
                  <a16:creationId xmlns:a16="http://schemas.microsoft.com/office/drawing/2014/main" id="{AD848BED-B13B-9249-BC7C-A04C8D2DDCF4}"/>
                </a:ext>
              </a:extLst>
            </p:cNvPr>
            <p:cNvSpPr txBox="1"/>
            <p:nvPr/>
          </p:nvSpPr>
          <p:spPr>
            <a:xfrm>
              <a:off x="356195" y="10469434"/>
              <a:ext cx="500458" cy="400110"/>
            </a:xfrm>
            <a:prstGeom prst="rect">
              <a:avLst/>
            </a:prstGeom>
            <a:noFill/>
          </p:spPr>
          <p:txBody>
            <a:bodyPr wrap="none" rtlCol="0">
              <a:spAutoFit/>
            </a:bodyPr>
            <a:lstStyle/>
            <a:p>
              <a:pPr algn="ctr"/>
              <a:r>
                <a:rPr lang="en-US" sz="2000">
                  <a:latin typeface="Work Sans Light" pitchFamily="2" charset="77"/>
                  <a:cs typeface="Rubik Light" pitchFamily="2" charset="-79"/>
                </a:rPr>
                <a:t>02</a:t>
              </a:r>
            </a:p>
          </p:txBody>
        </p:sp>
        <p:sp>
          <p:nvSpPr>
            <p:cNvPr id="20" name="TextBox 19">
              <a:extLst>
                <a:ext uri="{FF2B5EF4-FFF2-40B4-BE49-F238E27FC236}">
                  <a16:creationId xmlns:a16="http://schemas.microsoft.com/office/drawing/2014/main" id="{CFC6F5C2-435F-EB47-B9E0-58E3AAC8EFD1}"/>
                </a:ext>
              </a:extLst>
            </p:cNvPr>
            <p:cNvSpPr txBox="1"/>
            <p:nvPr/>
          </p:nvSpPr>
          <p:spPr>
            <a:xfrm>
              <a:off x="365814" y="11123216"/>
              <a:ext cx="481221" cy="400110"/>
            </a:xfrm>
            <a:prstGeom prst="rect">
              <a:avLst/>
            </a:prstGeom>
            <a:noFill/>
          </p:spPr>
          <p:txBody>
            <a:bodyPr wrap="none" rtlCol="0">
              <a:spAutoFit/>
            </a:bodyPr>
            <a:lstStyle/>
            <a:p>
              <a:pPr algn="ctr"/>
              <a:r>
                <a:rPr lang="en-US" sz="2000">
                  <a:latin typeface="Work Sans Light" pitchFamily="2" charset="77"/>
                  <a:cs typeface="Rubik Light" pitchFamily="2" charset="-79"/>
                </a:rPr>
                <a:t>03</a:t>
              </a:r>
            </a:p>
          </p:txBody>
        </p:sp>
        <p:sp>
          <p:nvSpPr>
            <p:cNvPr id="21" name="TextBox 20">
              <a:extLst>
                <a:ext uri="{FF2B5EF4-FFF2-40B4-BE49-F238E27FC236}">
                  <a16:creationId xmlns:a16="http://schemas.microsoft.com/office/drawing/2014/main" id="{CD8A279C-CFCE-EC43-BBE9-984926A63BBD}"/>
                </a:ext>
              </a:extLst>
            </p:cNvPr>
            <p:cNvSpPr txBox="1"/>
            <p:nvPr/>
          </p:nvSpPr>
          <p:spPr>
            <a:xfrm>
              <a:off x="361806" y="11776998"/>
              <a:ext cx="489236" cy="400110"/>
            </a:xfrm>
            <a:prstGeom prst="rect">
              <a:avLst/>
            </a:prstGeom>
            <a:noFill/>
          </p:spPr>
          <p:txBody>
            <a:bodyPr wrap="none" rtlCol="0">
              <a:spAutoFit/>
            </a:bodyPr>
            <a:lstStyle/>
            <a:p>
              <a:pPr algn="ctr"/>
              <a:r>
                <a:rPr lang="en-US" sz="2000">
                  <a:latin typeface="Work Sans Light" pitchFamily="2" charset="77"/>
                  <a:cs typeface="Rubik Light" pitchFamily="2" charset="-79"/>
                </a:rPr>
                <a:t>04</a:t>
              </a:r>
            </a:p>
          </p:txBody>
        </p:sp>
        <p:sp>
          <p:nvSpPr>
            <p:cNvPr id="22" name="TextBox 21">
              <a:extLst>
                <a:ext uri="{FF2B5EF4-FFF2-40B4-BE49-F238E27FC236}">
                  <a16:creationId xmlns:a16="http://schemas.microsoft.com/office/drawing/2014/main" id="{93319781-F147-FA4D-BA03-B7C1431B7489}"/>
                </a:ext>
              </a:extLst>
            </p:cNvPr>
            <p:cNvSpPr txBox="1"/>
            <p:nvPr/>
          </p:nvSpPr>
          <p:spPr>
            <a:xfrm>
              <a:off x="359401" y="12430780"/>
              <a:ext cx="494046" cy="400110"/>
            </a:xfrm>
            <a:prstGeom prst="rect">
              <a:avLst/>
            </a:prstGeom>
            <a:noFill/>
          </p:spPr>
          <p:txBody>
            <a:bodyPr wrap="none" rtlCol="0">
              <a:spAutoFit/>
            </a:bodyPr>
            <a:lstStyle/>
            <a:p>
              <a:pPr algn="ctr"/>
              <a:r>
                <a:rPr lang="en-US" sz="2000">
                  <a:latin typeface="Work Sans Light" pitchFamily="2" charset="77"/>
                  <a:cs typeface="Rubik Light" pitchFamily="2" charset="-79"/>
                </a:rPr>
                <a:t>05</a:t>
              </a:r>
            </a:p>
          </p:txBody>
        </p:sp>
      </p:grpSp>
      <p:sp>
        <p:nvSpPr>
          <p:cNvPr id="23" name="TextBox 22">
            <a:extLst>
              <a:ext uri="{FF2B5EF4-FFF2-40B4-BE49-F238E27FC236}">
                <a16:creationId xmlns:a16="http://schemas.microsoft.com/office/drawing/2014/main" id="{9345D4C5-0B90-B441-BF73-0957A00A29A6}"/>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pic>
        <p:nvPicPr>
          <p:cNvPr id="16" name="Graphic 15" descr="Add with solid fill">
            <a:extLst>
              <a:ext uri="{FF2B5EF4-FFF2-40B4-BE49-F238E27FC236}">
                <a16:creationId xmlns:a16="http://schemas.microsoft.com/office/drawing/2014/main" id="{F3D09EF4-A556-A84A-86EC-8A9C0F16356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spTree>
    <p:extLst>
      <p:ext uri="{BB962C8B-B14F-4D97-AF65-F5344CB8AC3E}">
        <p14:creationId xmlns:p14="http://schemas.microsoft.com/office/powerpoint/2010/main" val="11585318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875FA45-499D-FC41-8E41-CEF12C6BE2D8}"/>
              </a:ext>
            </a:extLst>
          </p:cNvPr>
          <p:cNvGrpSpPr/>
          <p:nvPr/>
        </p:nvGrpSpPr>
        <p:grpSpPr>
          <a:xfrm>
            <a:off x="351387" y="10227181"/>
            <a:ext cx="510076" cy="3015238"/>
            <a:chOff x="351387" y="9815652"/>
            <a:chExt cx="510076" cy="3015238"/>
          </a:xfrm>
        </p:grpSpPr>
        <p:sp>
          <p:nvSpPr>
            <p:cNvPr id="3" name="TextBox 2">
              <a:extLst>
                <a:ext uri="{FF2B5EF4-FFF2-40B4-BE49-F238E27FC236}">
                  <a16:creationId xmlns:a16="http://schemas.microsoft.com/office/drawing/2014/main" id="{AC072AF9-E296-494B-82FD-0F1DEE2B82AA}"/>
                </a:ext>
              </a:extLst>
            </p:cNvPr>
            <p:cNvSpPr txBox="1"/>
            <p:nvPr/>
          </p:nvSpPr>
          <p:spPr>
            <a:xfrm>
              <a:off x="362607" y="9815652"/>
              <a:ext cx="487634" cy="400110"/>
            </a:xfrm>
            <a:prstGeom prst="rect">
              <a:avLst/>
            </a:prstGeom>
            <a:noFill/>
          </p:spPr>
          <p:txBody>
            <a:bodyPr wrap="none" rtlCol="0">
              <a:spAutoFit/>
            </a:bodyPr>
            <a:lstStyle/>
            <a:p>
              <a:pPr algn="ctr"/>
              <a:r>
                <a:rPr lang="en-US" sz="2000">
                  <a:latin typeface="Work Sans Light" pitchFamily="2" charset="77"/>
                  <a:cs typeface="Rubik" pitchFamily="2" charset="-79"/>
                </a:rPr>
                <a:t>06</a:t>
              </a:r>
            </a:p>
          </p:txBody>
        </p:sp>
        <p:sp>
          <p:nvSpPr>
            <p:cNvPr id="4" name="TextBox 3">
              <a:extLst>
                <a:ext uri="{FF2B5EF4-FFF2-40B4-BE49-F238E27FC236}">
                  <a16:creationId xmlns:a16="http://schemas.microsoft.com/office/drawing/2014/main" id="{CD72A63D-4924-2344-8946-41058E297C43}"/>
                </a:ext>
              </a:extLst>
            </p:cNvPr>
            <p:cNvSpPr txBox="1"/>
            <p:nvPr/>
          </p:nvSpPr>
          <p:spPr>
            <a:xfrm>
              <a:off x="368217" y="10469434"/>
              <a:ext cx="476413" cy="400110"/>
            </a:xfrm>
            <a:prstGeom prst="rect">
              <a:avLst/>
            </a:prstGeom>
            <a:noFill/>
          </p:spPr>
          <p:txBody>
            <a:bodyPr wrap="none" rtlCol="0">
              <a:spAutoFit/>
            </a:bodyPr>
            <a:lstStyle/>
            <a:p>
              <a:pPr algn="ctr"/>
              <a:r>
                <a:rPr lang="en-US" sz="2000">
                  <a:latin typeface="Work Sans Light" pitchFamily="2" charset="77"/>
                  <a:cs typeface="Rubik Light" pitchFamily="2" charset="-79"/>
                </a:rPr>
                <a:t>07</a:t>
              </a:r>
            </a:p>
          </p:txBody>
        </p:sp>
        <p:sp>
          <p:nvSpPr>
            <p:cNvPr id="5" name="TextBox 4">
              <a:extLst>
                <a:ext uri="{FF2B5EF4-FFF2-40B4-BE49-F238E27FC236}">
                  <a16:creationId xmlns:a16="http://schemas.microsoft.com/office/drawing/2014/main" id="{C90E2582-8024-B64C-B315-9A6BAF9926A8}"/>
                </a:ext>
              </a:extLst>
            </p:cNvPr>
            <p:cNvSpPr txBox="1"/>
            <p:nvPr/>
          </p:nvSpPr>
          <p:spPr>
            <a:xfrm>
              <a:off x="351387" y="11123216"/>
              <a:ext cx="510076" cy="400110"/>
            </a:xfrm>
            <a:prstGeom prst="rect">
              <a:avLst/>
            </a:prstGeom>
            <a:noFill/>
          </p:spPr>
          <p:txBody>
            <a:bodyPr wrap="none" rtlCol="0">
              <a:spAutoFit/>
            </a:bodyPr>
            <a:lstStyle/>
            <a:p>
              <a:pPr algn="ctr"/>
              <a:r>
                <a:rPr lang="en-US" sz="2000">
                  <a:latin typeface="Work Sans Light" pitchFamily="2" charset="77"/>
                  <a:cs typeface="Rubik Light" pitchFamily="2" charset="-79"/>
                </a:rPr>
                <a:t>08</a:t>
              </a:r>
            </a:p>
          </p:txBody>
        </p:sp>
        <p:sp>
          <p:nvSpPr>
            <p:cNvPr id="6" name="TextBox 5">
              <a:extLst>
                <a:ext uri="{FF2B5EF4-FFF2-40B4-BE49-F238E27FC236}">
                  <a16:creationId xmlns:a16="http://schemas.microsoft.com/office/drawing/2014/main" id="{5FA919C6-CEB8-0243-8047-D6A30FA28735}"/>
                </a:ext>
              </a:extLst>
            </p:cNvPr>
            <p:cNvSpPr txBox="1"/>
            <p:nvPr/>
          </p:nvSpPr>
          <p:spPr>
            <a:xfrm>
              <a:off x="360202" y="11776998"/>
              <a:ext cx="492443" cy="400110"/>
            </a:xfrm>
            <a:prstGeom prst="rect">
              <a:avLst/>
            </a:prstGeom>
            <a:noFill/>
          </p:spPr>
          <p:txBody>
            <a:bodyPr wrap="none" rtlCol="0">
              <a:spAutoFit/>
            </a:bodyPr>
            <a:lstStyle/>
            <a:p>
              <a:pPr algn="ctr"/>
              <a:r>
                <a:rPr lang="en-US" sz="2000">
                  <a:latin typeface="Work Sans Light" pitchFamily="2" charset="77"/>
                  <a:cs typeface="Rubik Light" pitchFamily="2" charset="-79"/>
                </a:rPr>
                <a:t>09</a:t>
              </a:r>
            </a:p>
          </p:txBody>
        </p:sp>
        <p:sp>
          <p:nvSpPr>
            <p:cNvPr id="7" name="TextBox 6">
              <a:extLst>
                <a:ext uri="{FF2B5EF4-FFF2-40B4-BE49-F238E27FC236}">
                  <a16:creationId xmlns:a16="http://schemas.microsoft.com/office/drawing/2014/main" id="{F94C492E-1EFD-3A41-A0D4-6B6293FFD145}"/>
                </a:ext>
              </a:extLst>
            </p:cNvPr>
            <p:cNvSpPr txBox="1"/>
            <p:nvPr/>
          </p:nvSpPr>
          <p:spPr>
            <a:xfrm>
              <a:off x="376232" y="12430780"/>
              <a:ext cx="460382" cy="400110"/>
            </a:xfrm>
            <a:prstGeom prst="rect">
              <a:avLst/>
            </a:prstGeom>
            <a:noFill/>
          </p:spPr>
          <p:txBody>
            <a:bodyPr wrap="none" rtlCol="0">
              <a:spAutoFit/>
            </a:bodyPr>
            <a:lstStyle/>
            <a:p>
              <a:pPr algn="ctr"/>
              <a:r>
                <a:rPr lang="en-US" sz="2000" b="1">
                  <a:latin typeface="Work Sans" pitchFamily="2" charset="77"/>
                  <a:cs typeface="Rubik Light" pitchFamily="2" charset="-79"/>
                </a:rPr>
                <a:t>10</a:t>
              </a:r>
            </a:p>
          </p:txBody>
        </p:sp>
      </p:grpSp>
      <p:sp>
        <p:nvSpPr>
          <p:cNvPr id="8" name="TextBox 7">
            <a:extLst>
              <a:ext uri="{FF2B5EF4-FFF2-40B4-BE49-F238E27FC236}">
                <a16:creationId xmlns:a16="http://schemas.microsoft.com/office/drawing/2014/main" id="{DD41074A-98CC-474A-8D0B-85176E27C1CB}"/>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9" name="Rectangle 8">
            <a:extLst>
              <a:ext uri="{FF2B5EF4-FFF2-40B4-BE49-F238E27FC236}">
                <a16:creationId xmlns:a16="http://schemas.microsoft.com/office/drawing/2014/main" id="{301E5C1B-B32F-6E4F-8315-31110E284B8E}"/>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Add with solid fill">
            <a:extLst>
              <a:ext uri="{FF2B5EF4-FFF2-40B4-BE49-F238E27FC236}">
                <a16:creationId xmlns:a16="http://schemas.microsoft.com/office/drawing/2014/main" id="{F7FC398B-0C33-D743-A0DB-FEDD40E5E63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sp>
        <p:nvSpPr>
          <p:cNvPr id="12" name="TextBox 11">
            <a:extLst>
              <a:ext uri="{FF2B5EF4-FFF2-40B4-BE49-F238E27FC236}">
                <a16:creationId xmlns:a16="http://schemas.microsoft.com/office/drawing/2014/main" id="{FF8C4C92-EBBB-A646-9B2C-3E7BB1D37CC7}"/>
              </a:ext>
            </a:extLst>
          </p:cNvPr>
          <p:cNvSpPr txBox="1"/>
          <p:nvPr/>
        </p:nvSpPr>
        <p:spPr>
          <a:xfrm>
            <a:off x="15847564" y="8268139"/>
            <a:ext cx="7314062" cy="1710020"/>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Sit amet nisl suscipit adipiscing. Ullamcorper dignissim cras tincidunt lobortis feugiat vivamus at.</a:t>
            </a:r>
          </a:p>
        </p:txBody>
      </p:sp>
      <p:sp>
        <p:nvSpPr>
          <p:cNvPr id="13" name="TextBox 12">
            <a:extLst>
              <a:ext uri="{FF2B5EF4-FFF2-40B4-BE49-F238E27FC236}">
                <a16:creationId xmlns:a16="http://schemas.microsoft.com/office/drawing/2014/main" id="{CA8618F1-E62B-EF48-91F3-2C02F7440AC9}"/>
              </a:ext>
            </a:extLst>
          </p:cNvPr>
          <p:cNvSpPr txBox="1"/>
          <p:nvPr/>
        </p:nvSpPr>
        <p:spPr>
          <a:xfrm>
            <a:off x="15847563" y="7741697"/>
            <a:ext cx="4875662" cy="461665"/>
          </a:xfrm>
          <a:prstGeom prst="rect">
            <a:avLst/>
          </a:prstGeom>
          <a:noFill/>
        </p:spPr>
        <p:txBody>
          <a:bodyPr wrap="square" rtlCol="0">
            <a:spAutoFit/>
          </a:bodyPr>
          <a:lstStyle/>
          <a:p>
            <a:r>
              <a:rPr lang="en-US" sz="2400" spc="100">
                <a:latin typeface="Work Sans Medium" pitchFamily="2" charset="77"/>
                <a:cs typeface="Poppins Medium" pitchFamily="2" charset="77"/>
              </a:rPr>
              <a:t>Moonsta Mission One.</a:t>
            </a:r>
          </a:p>
        </p:txBody>
      </p:sp>
      <p:sp>
        <p:nvSpPr>
          <p:cNvPr id="14" name="TextBox 13">
            <a:extLst>
              <a:ext uri="{FF2B5EF4-FFF2-40B4-BE49-F238E27FC236}">
                <a16:creationId xmlns:a16="http://schemas.microsoft.com/office/drawing/2014/main" id="{7B061AF2-5EA6-B544-A273-E780C3A9FC69}"/>
              </a:ext>
            </a:extLst>
          </p:cNvPr>
          <p:cNvSpPr txBox="1"/>
          <p:nvPr/>
        </p:nvSpPr>
        <p:spPr>
          <a:xfrm>
            <a:off x="19885025" y="381000"/>
            <a:ext cx="3869464" cy="1167114"/>
          </a:xfrm>
          <a:prstGeom prst="rect">
            <a:avLst/>
          </a:prstGeom>
          <a:noFill/>
        </p:spPr>
        <p:txBody>
          <a:bodyPr wrap="square" rtlCol="0">
            <a:spAutoFit/>
          </a:bodyPr>
          <a:lstStyle/>
          <a:p>
            <a:pPr algn="r">
              <a:lnSpc>
                <a:spcPct val="150000"/>
              </a:lnSpc>
            </a:pPr>
            <a:r>
              <a:rPr lang="en-US" sz="1600" spc="300">
                <a:latin typeface="Work Sans Light" pitchFamily="2" charset="77"/>
                <a:ea typeface="Open Sans" panose="020B0606030504020204" pitchFamily="34" charset="0"/>
                <a:cs typeface="Open Sans" panose="020B0606030504020204" pitchFamily="34" charset="0"/>
              </a:rPr>
              <a:t>Moonsta Studios</a:t>
            </a:r>
          </a:p>
          <a:p>
            <a:pPr algn="r">
              <a:lnSpc>
                <a:spcPct val="150000"/>
              </a:lnSpc>
            </a:pPr>
            <a:r>
              <a:rPr lang="en-US" sz="1600" spc="300">
                <a:latin typeface="Work Sans Light" pitchFamily="2" charset="77"/>
                <a:ea typeface="Open Sans" panose="020B0606030504020204" pitchFamily="34" charset="0"/>
                <a:cs typeface="Open Sans" panose="020B0606030504020204" pitchFamily="34" charset="0"/>
              </a:rPr>
              <a:t>29 North Wild Rose Street Campbell, CA 95008</a:t>
            </a:r>
          </a:p>
        </p:txBody>
      </p:sp>
      <p:sp>
        <p:nvSpPr>
          <p:cNvPr id="16" name="TextBox 15">
            <a:extLst>
              <a:ext uri="{FF2B5EF4-FFF2-40B4-BE49-F238E27FC236}">
                <a16:creationId xmlns:a16="http://schemas.microsoft.com/office/drawing/2014/main" id="{7D0E6D02-0FA8-E742-AC9A-5A2FA853E0C4}"/>
              </a:ext>
            </a:extLst>
          </p:cNvPr>
          <p:cNvSpPr txBox="1"/>
          <p:nvPr/>
        </p:nvSpPr>
        <p:spPr>
          <a:xfrm>
            <a:off x="15847564" y="10880963"/>
            <a:ext cx="7314062" cy="1710020"/>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Sit amet nisl suscipit adipiscing. Ullamcorper dignissim cras tincidunt lobortis feugiat vivamus at.</a:t>
            </a:r>
          </a:p>
        </p:txBody>
      </p:sp>
      <p:sp>
        <p:nvSpPr>
          <p:cNvPr id="17" name="TextBox 16">
            <a:extLst>
              <a:ext uri="{FF2B5EF4-FFF2-40B4-BE49-F238E27FC236}">
                <a16:creationId xmlns:a16="http://schemas.microsoft.com/office/drawing/2014/main" id="{275060A6-02AA-8844-A0A0-EEC7B1E7DFD5}"/>
              </a:ext>
            </a:extLst>
          </p:cNvPr>
          <p:cNvSpPr txBox="1"/>
          <p:nvPr/>
        </p:nvSpPr>
        <p:spPr>
          <a:xfrm>
            <a:off x="15847563" y="10354521"/>
            <a:ext cx="7314062" cy="461665"/>
          </a:xfrm>
          <a:prstGeom prst="rect">
            <a:avLst/>
          </a:prstGeom>
          <a:noFill/>
        </p:spPr>
        <p:txBody>
          <a:bodyPr wrap="square" rtlCol="0">
            <a:spAutoFit/>
          </a:bodyPr>
          <a:lstStyle/>
          <a:p>
            <a:r>
              <a:rPr lang="en-US" sz="2400" spc="100">
                <a:latin typeface="Work Sans Medium" pitchFamily="2" charset="77"/>
                <a:cs typeface="Poppins Medium" pitchFamily="2" charset="77"/>
              </a:rPr>
              <a:t>Moonsta Mission Two.</a:t>
            </a:r>
          </a:p>
        </p:txBody>
      </p:sp>
      <p:sp>
        <p:nvSpPr>
          <p:cNvPr id="18" name="TextBox 17">
            <a:extLst>
              <a:ext uri="{FF2B5EF4-FFF2-40B4-BE49-F238E27FC236}">
                <a16:creationId xmlns:a16="http://schemas.microsoft.com/office/drawing/2014/main" id="{EBE97558-B855-2440-BAB8-52EE18960A72}"/>
              </a:ext>
            </a:extLst>
          </p:cNvPr>
          <p:cNvSpPr txBox="1"/>
          <p:nvPr/>
        </p:nvSpPr>
        <p:spPr>
          <a:xfrm>
            <a:off x="15847563" y="4817287"/>
            <a:ext cx="5637662" cy="2308324"/>
          </a:xfrm>
          <a:prstGeom prst="rect">
            <a:avLst/>
          </a:prstGeom>
          <a:noFill/>
        </p:spPr>
        <p:txBody>
          <a:bodyPr wrap="square" rtlCol="0">
            <a:spAutoFit/>
          </a:bodyPr>
          <a:lstStyle/>
          <a:p>
            <a:r>
              <a:rPr lang="en-US" sz="7200" b="1">
                <a:latin typeface="Poppins SemiBold" pitchFamily="2" charset="77"/>
                <a:ea typeface="Roboto Light" panose="02000000000000000000" pitchFamily="2" charset="0"/>
                <a:cs typeface="Poppins SemiBold" pitchFamily="2" charset="77"/>
              </a:rPr>
              <a:t>OUR MISSION</a:t>
            </a:r>
          </a:p>
        </p:txBody>
      </p:sp>
      <p:sp>
        <p:nvSpPr>
          <p:cNvPr id="11" name="Picture Placeholder 10">
            <a:extLst>
              <a:ext uri="{FF2B5EF4-FFF2-40B4-BE49-F238E27FC236}">
                <a16:creationId xmlns:a16="http://schemas.microsoft.com/office/drawing/2014/main" id="{D9136A6A-6DC6-DD45-826D-23B45891A530}"/>
              </a:ext>
            </a:extLst>
          </p:cNvPr>
          <p:cNvSpPr>
            <a:spLocks noGrp="1"/>
          </p:cNvSpPr>
          <p:nvPr>
            <p:ph type="pic" sz="quarter" idx="11"/>
          </p:nvPr>
        </p:nvSpPr>
        <p:spPr/>
      </p:sp>
    </p:spTree>
    <p:extLst>
      <p:ext uri="{BB962C8B-B14F-4D97-AF65-F5344CB8AC3E}">
        <p14:creationId xmlns:p14="http://schemas.microsoft.com/office/powerpoint/2010/main" val="33303548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E0ADD7BD-6C8D-634D-BE5A-47BDE393D908}"/>
              </a:ext>
            </a:extLst>
          </p:cNvPr>
          <p:cNvSpPr/>
          <p:nvPr/>
        </p:nvSpPr>
        <p:spPr>
          <a:xfrm>
            <a:off x="12798425" y="0"/>
            <a:ext cx="11579225" cy="5017645"/>
          </a:xfrm>
          <a:prstGeom prst="rect">
            <a:avLst/>
          </a:prstGeom>
          <a:solidFill>
            <a:schemeClr val="accent6">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6C268295-5993-1A44-B61B-0F70027D281B}"/>
              </a:ext>
            </a:extLst>
          </p:cNvPr>
          <p:cNvGrpSpPr/>
          <p:nvPr/>
        </p:nvGrpSpPr>
        <p:grpSpPr>
          <a:xfrm>
            <a:off x="393866" y="10227181"/>
            <a:ext cx="425116" cy="3015238"/>
            <a:chOff x="393866" y="9815652"/>
            <a:chExt cx="425116" cy="3015238"/>
          </a:xfrm>
        </p:grpSpPr>
        <p:sp>
          <p:nvSpPr>
            <p:cNvPr id="3" name="TextBox 2">
              <a:extLst>
                <a:ext uri="{FF2B5EF4-FFF2-40B4-BE49-F238E27FC236}">
                  <a16:creationId xmlns:a16="http://schemas.microsoft.com/office/drawing/2014/main" id="{D4B62626-6DAB-8C4D-BBE3-6C818E565C9F}"/>
                </a:ext>
              </a:extLst>
            </p:cNvPr>
            <p:cNvSpPr txBox="1"/>
            <p:nvPr/>
          </p:nvSpPr>
          <p:spPr>
            <a:xfrm>
              <a:off x="403484" y="9815652"/>
              <a:ext cx="405881" cy="400110"/>
            </a:xfrm>
            <a:prstGeom prst="rect">
              <a:avLst/>
            </a:prstGeom>
            <a:noFill/>
          </p:spPr>
          <p:txBody>
            <a:bodyPr wrap="none" rtlCol="0">
              <a:spAutoFit/>
            </a:bodyPr>
            <a:lstStyle/>
            <a:p>
              <a:pPr algn="ctr"/>
              <a:r>
                <a:rPr lang="en-US" sz="2000" b="1">
                  <a:latin typeface="Work Sans" pitchFamily="2" charset="77"/>
                  <a:cs typeface="Rubik" pitchFamily="2" charset="-79"/>
                </a:rPr>
                <a:t>11</a:t>
              </a:r>
            </a:p>
          </p:txBody>
        </p:sp>
        <p:sp>
          <p:nvSpPr>
            <p:cNvPr id="4" name="TextBox 3">
              <a:extLst>
                <a:ext uri="{FF2B5EF4-FFF2-40B4-BE49-F238E27FC236}">
                  <a16:creationId xmlns:a16="http://schemas.microsoft.com/office/drawing/2014/main" id="{E660210B-AFD4-A544-B267-E1C7690F672A}"/>
                </a:ext>
              </a:extLst>
            </p:cNvPr>
            <p:cNvSpPr txBox="1"/>
            <p:nvPr/>
          </p:nvSpPr>
          <p:spPr>
            <a:xfrm>
              <a:off x="396270" y="10469434"/>
              <a:ext cx="420308" cy="400110"/>
            </a:xfrm>
            <a:prstGeom prst="rect">
              <a:avLst/>
            </a:prstGeom>
            <a:noFill/>
          </p:spPr>
          <p:txBody>
            <a:bodyPr wrap="none" rtlCol="0">
              <a:spAutoFit/>
            </a:bodyPr>
            <a:lstStyle/>
            <a:p>
              <a:pPr algn="ctr"/>
              <a:r>
                <a:rPr lang="en-US" sz="2000">
                  <a:latin typeface="Work Sans Light" pitchFamily="2" charset="77"/>
                  <a:cs typeface="Rubik Light" pitchFamily="2" charset="-79"/>
                </a:rPr>
                <a:t>12</a:t>
              </a:r>
            </a:p>
          </p:txBody>
        </p:sp>
        <p:sp>
          <p:nvSpPr>
            <p:cNvPr id="5" name="TextBox 4">
              <a:extLst>
                <a:ext uri="{FF2B5EF4-FFF2-40B4-BE49-F238E27FC236}">
                  <a16:creationId xmlns:a16="http://schemas.microsoft.com/office/drawing/2014/main" id="{B9568931-97A1-9048-A1DF-9256B5958F71}"/>
                </a:ext>
              </a:extLst>
            </p:cNvPr>
            <p:cNvSpPr txBox="1"/>
            <p:nvPr/>
          </p:nvSpPr>
          <p:spPr>
            <a:xfrm>
              <a:off x="397874" y="11123216"/>
              <a:ext cx="417102" cy="400110"/>
            </a:xfrm>
            <a:prstGeom prst="rect">
              <a:avLst/>
            </a:prstGeom>
            <a:noFill/>
          </p:spPr>
          <p:txBody>
            <a:bodyPr wrap="none" rtlCol="0">
              <a:spAutoFit/>
            </a:bodyPr>
            <a:lstStyle/>
            <a:p>
              <a:pPr algn="ctr"/>
              <a:r>
                <a:rPr lang="en-US" sz="2000">
                  <a:latin typeface="Work Sans Light" pitchFamily="2" charset="77"/>
                  <a:cs typeface="Rubik Light" pitchFamily="2" charset="-79"/>
                </a:rPr>
                <a:t>13</a:t>
              </a:r>
            </a:p>
          </p:txBody>
        </p:sp>
        <p:sp>
          <p:nvSpPr>
            <p:cNvPr id="6" name="TextBox 5">
              <a:extLst>
                <a:ext uri="{FF2B5EF4-FFF2-40B4-BE49-F238E27FC236}">
                  <a16:creationId xmlns:a16="http://schemas.microsoft.com/office/drawing/2014/main" id="{0DCA00D3-3A21-6743-AD76-B94DE897CE74}"/>
                </a:ext>
              </a:extLst>
            </p:cNvPr>
            <p:cNvSpPr txBox="1"/>
            <p:nvPr/>
          </p:nvSpPr>
          <p:spPr>
            <a:xfrm>
              <a:off x="393866" y="11776998"/>
              <a:ext cx="425116" cy="400110"/>
            </a:xfrm>
            <a:prstGeom prst="rect">
              <a:avLst/>
            </a:prstGeom>
            <a:noFill/>
          </p:spPr>
          <p:txBody>
            <a:bodyPr wrap="none" rtlCol="0">
              <a:spAutoFit/>
            </a:bodyPr>
            <a:lstStyle/>
            <a:p>
              <a:pPr algn="ctr"/>
              <a:r>
                <a:rPr lang="en-US" sz="2000">
                  <a:latin typeface="Work Sans Light" pitchFamily="2" charset="77"/>
                  <a:cs typeface="Rubik Light" pitchFamily="2" charset="-79"/>
                </a:rPr>
                <a:t>14</a:t>
              </a:r>
            </a:p>
          </p:txBody>
        </p:sp>
        <p:sp>
          <p:nvSpPr>
            <p:cNvPr id="7" name="TextBox 6">
              <a:extLst>
                <a:ext uri="{FF2B5EF4-FFF2-40B4-BE49-F238E27FC236}">
                  <a16:creationId xmlns:a16="http://schemas.microsoft.com/office/drawing/2014/main" id="{13ACDA31-AE8A-C94C-A595-2BBB5CB34CAA}"/>
                </a:ext>
              </a:extLst>
            </p:cNvPr>
            <p:cNvSpPr txBox="1"/>
            <p:nvPr/>
          </p:nvSpPr>
          <p:spPr>
            <a:xfrm>
              <a:off x="396269" y="12430780"/>
              <a:ext cx="420308" cy="400110"/>
            </a:xfrm>
            <a:prstGeom prst="rect">
              <a:avLst/>
            </a:prstGeom>
            <a:noFill/>
          </p:spPr>
          <p:txBody>
            <a:bodyPr wrap="none" rtlCol="0">
              <a:spAutoFit/>
            </a:bodyPr>
            <a:lstStyle/>
            <a:p>
              <a:pPr algn="ctr"/>
              <a:r>
                <a:rPr lang="en-US" sz="2000">
                  <a:latin typeface="Work Sans Light" pitchFamily="2" charset="77"/>
                  <a:cs typeface="Rubik Light" pitchFamily="2" charset="-79"/>
                </a:rPr>
                <a:t>15</a:t>
              </a:r>
            </a:p>
          </p:txBody>
        </p:sp>
      </p:grpSp>
      <p:sp>
        <p:nvSpPr>
          <p:cNvPr id="8" name="TextBox 7">
            <a:extLst>
              <a:ext uri="{FF2B5EF4-FFF2-40B4-BE49-F238E27FC236}">
                <a16:creationId xmlns:a16="http://schemas.microsoft.com/office/drawing/2014/main" id="{43D019B7-910D-A544-8E80-7590311DEB21}"/>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9" name="Rectangle 8">
            <a:extLst>
              <a:ext uri="{FF2B5EF4-FFF2-40B4-BE49-F238E27FC236}">
                <a16:creationId xmlns:a16="http://schemas.microsoft.com/office/drawing/2014/main" id="{3048B7A4-388C-2843-9AF7-21DEB2673A97}"/>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Add with solid fill">
            <a:extLst>
              <a:ext uri="{FF2B5EF4-FFF2-40B4-BE49-F238E27FC236}">
                <a16:creationId xmlns:a16="http://schemas.microsoft.com/office/drawing/2014/main" id="{8E8B2A09-1E6C-A74C-B8B3-7FDAA857B2A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sp>
        <p:nvSpPr>
          <p:cNvPr id="14" name="TextBox 13">
            <a:extLst>
              <a:ext uri="{FF2B5EF4-FFF2-40B4-BE49-F238E27FC236}">
                <a16:creationId xmlns:a16="http://schemas.microsoft.com/office/drawing/2014/main" id="{18572CCD-7EEC-114C-8578-F943A2A27598}"/>
              </a:ext>
            </a:extLst>
          </p:cNvPr>
          <p:cNvSpPr txBox="1"/>
          <p:nvPr/>
        </p:nvSpPr>
        <p:spPr>
          <a:xfrm>
            <a:off x="3657001" y="9098577"/>
            <a:ext cx="4876800" cy="584775"/>
          </a:xfrm>
          <a:prstGeom prst="rect">
            <a:avLst/>
          </a:prstGeom>
          <a:noFill/>
        </p:spPr>
        <p:txBody>
          <a:bodyPr wrap="square" rtlCol="0">
            <a:spAutoFit/>
          </a:bodyPr>
          <a:lstStyle/>
          <a:p>
            <a:r>
              <a:rPr lang="en-US" sz="3200">
                <a:latin typeface="Work Sans Medium" pitchFamily="2" charset="77"/>
                <a:ea typeface="Roboto Light" panose="02000000000000000000" pitchFamily="2" charset="0"/>
                <a:cs typeface="Poppins SemiBold" pitchFamily="2" charset="77"/>
              </a:rPr>
              <a:t>Whitney Powell</a:t>
            </a:r>
          </a:p>
        </p:txBody>
      </p:sp>
      <p:sp>
        <p:nvSpPr>
          <p:cNvPr id="15" name="TextBox 14">
            <a:extLst>
              <a:ext uri="{FF2B5EF4-FFF2-40B4-BE49-F238E27FC236}">
                <a16:creationId xmlns:a16="http://schemas.microsoft.com/office/drawing/2014/main" id="{77860C83-A99C-D144-B01C-62E177EDA699}"/>
              </a:ext>
            </a:extLst>
          </p:cNvPr>
          <p:cNvSpPr txBox="1"/>
          <p:nvPr/>
        </p:nvSpPr>
        <p:spPr>
          <a:xfrm>
            <a:off x="3657001" y="10120114"/>
            <a:ext cx="4874224" cy="1710020"/>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Ullamcorper dignissim cras tincidunt lobortis feugiat vivamus at. Ipsum faucibus vitae aliquet nec ullamcorper sit amet. Vitae et leo duis ut diam quam nulla. </a:t>
            </a:r>
          </a:p>
        </p:txBody>
      </p:sp>
      <p:sp>
        <p:nvSpPr>
          <p:cNvPr id="16" name="TextBox 15">
            <a:extLst>
              <a:ext uri="{FF2B5EF4-FFF2-40B4-BE49-F238E27FC236}">
                <a16:creationId xmlns:a16="http://schemas.microsoft.com/office/drawing/2014/main" id="{8E53B14B-A255-8F43-AA36-ADA7E3C8749E}"/>
              </a:ext>
            </a:extLst>
          </p:cNvPr>
          <p:cNvSpPr txBox="1"/>
          <p:nvPr/>
        </p:nvSpPr>
        <p:spPr>
          <a:xfrm>
            <a:off x="3657001" y="8760023"/>
            <a:ext cx="2811988" cy="338554"/>
          </a:xfrm>
          <a:prstGeom prst="rect">
            <a:avLst/>
          </a:prstGeom>
          <a:noFill/>
        </p:spPr>
        <p:txBody>
          <a:bodyPr wrap="none" rtlCol="0">
            <a:spAutoFit/>
          </a:bodyPr>
          <a:lstStyle/>
          <a:p>
            <a:r>
              <a:rPr lang="en-US" sz="1600" spc="300">
                <a:solidFill>
                  <a:schemeClr val="accent6">
                    <a:lumMod val="90000"/>
                    <a:lumOff val="10000"/>
                  </a:schemeClr>
                </a:solidFill>
                <a:latin typeface="Work Sans Medium" pitchFamily="2" charset="77"/>
                <a:cs typeface="Poppins Light" pitchFamily="2" charset="77"/>
              </a:rPr>
              <a:t>GRAPHIC DESIGNER</a:t>
            </a:r>
          </a:p>
        </p:txBody>
      </p:sp>
      <p:sp>
        <p:nvSpPr>
          <p:cNvPr id="19" name="TextBox 18">
            <a:extLst>
              <a:ext uri="{FF2B5EF4-FFF2-40B4-BE49-F238E27FC236}">
                <a16:creationId xmlns:a16="http://schemas.microsoft.com/office/drawing/2014/main" id="{DDDB3AE4-BC15-8A4C-8CE1-A94E7E0B39C7}"/>
              </a:ext>
            </a:extLst>
          </p:cNvPr>
          <p:cNvSpPr txBox="1"/>
          <p:nvPr/>
        </p:nvSpPr>
        <p:spPr>
          <a:xfrm>
            <a:off x="10363739" y="9098577"/>
            <a:ext cx="4876800" cy="584775"/>
          </a:xfrm>
          <a:prstGeom prst="rect">
            <a:avLst/>
          </a:prstGeom>
          <a:noFill/>
        </p:spPr>
        <p:txBody>
          <a:bodyPr wrap="square" rtlCol="0">
            <a:spAutoFit/>
          </a:bodyPr>
          <a:lstStyle/>
          <a:p>
            <a:r>
              <a:rPr lang="en-US" sz="3200">
                <a:latin typeface="Work Sans Medium" pitchFamily="2" charset="77"/>
                <a:ea typeface="Roboto Light" panose="02000000000000000000" pitchFamily="2" charset="0"/>
                <a:cs typeface="Poppins SemiBold" pitchFamily="2" charset="77"/>
              </a:rPr>
              <a:t>Estelle Weaver</a:t>
            </a:r>
          </a:p>
        </p:txBody>
      </p:sp>
      <p:sp>
        <p:nvSpPr>
          <p:cNvPr id="20" name="TextBox 19">
            <a:extLst>
              <a:ext uri="{FF2B5EF4-FFF2-40B4-BE49-F238E27FC236}">
                <a16:creationId xmlns:a16="http://schemas.microsoft.com/office/drawing/2014/main" id="{6BD8ED66-FE3E-7B40-B4F8-B33E70F189B0}"/>
              </a:ext>
            </a:extLst>
          </p:cNvPr>
          <p:cNvSpPr txBox="1"/>
          <p:nvPr/>
        </p:nvSpPr>
        <p:spPr>
          <a:xfrm>
            <a:off x="10363739" y="10120114"/>
            <a:ext cx="4874224" cy="1710020"/>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Ullamcorper dignissim cras tincidunt lobortis feugiat vivamus at. Ipsum faucibus vitae aliquet nec ullamcorper sit amet. Vitae et leo duis ut diam quam nulla. </a:t>
            </a:r>
          </a:p>
        </p:txBody>
      </p:sp>
      <p:sp>
        <p:nvSpPr>
          <p:cNvPr id="21" name="TextBox 20">
            <a:extLst>
              <a:ext uri="{FF2B5EF4-FFF2-40B4-BE49-F238E27FC236}">
                <a16:creationId xmlns:a16="http://schemas.microsoft.com/office/drawing/2014/main" id="{22FBB321-38CA-9047-8F28-33BAD2CFA7BE}"/>
              </a:ext>
            </a:extLst>
          </p:cNvPr>
          <p:cNvSpPr txBox="1"/>
          <p:nvPr/>
        </p:nvSpPr>
        <p:spPr>
          <a:xfrm>
            <a:off x="10363739" y="8760023"/>
            <a:ext cx="2811988" cy="338554"/>
          </a:xfrm>
          <a:prstGeom prst="rect">
            <a:avLst/>
          </a:prstGeom>
          <a:noFill/>
        </p:spPr>
        <p:txBody>
          <a:bodyPr wrap="none" rtlCol="0">
            <a:spAutoFit/>
          </a:bodyPr>
          <a:lstStyle/>
          <a:p>
            <a:r>
              <a:rPr lang="en-US" sz="1600" spc="300">
                <a:solidFill>
                  <a:schemeClr val="accent6">
                    <a:lumMod val="90000"/>
                    <a:lumOff val="10000"/>
                  </a:schemeClr>
                </a:solidFill>
                <a:latin typeface="Work Sans Medium" pitchFamily="2" charset="77"/>
                <a:cs typeface="Poppins Light" pitchFamily="2" charset="77"/>
              </a:rPr>
              <a:t>GRAPHIC DESIGNER</a:t>
            </a:r>
          </a:p>
        </p:txBody>
      </p:sp>
      <p:sp>
        <p:nvSpPr>
          <p:cNvPr id="23" name="TextBox 22">
            <a:extLst>
              <a:ext uri="{FF2B5EF4-FFF2-40B4-BE49-F238E27FC236}">
                <a16:creationId xmlns:a16="http://schemas.microsoft.com/office/drawing/2014/main" id="{E62F7831-6C75-344A-B50B-1FFEBCE1AEE9}"/>
              </a:ext>
            </a:extLst>
          </p:cNvPr>
          <p:cNvSpPr txBox="1"/>
          <p:nvPr/>
        </p:nvSpPr>
        <p:spPr>
          <a:xfrm>
            <a:off x="17096357" y="9098577"/>
            <a:ext cx="4876800" cy="584775"/>
          </a:xfrm>
          <a:prstGeom prst="rect">
            <a:avLst/>
          </a:prstGeom>
          <a:noFill/>
        </p:spPr>
        <p:txBody>
          <a:bodyPr wrap="square" rtlCol="0">
            <a:spAutoFit/>
          </a:bodyPr>
          <a:lstStyle/>
          <a:p>
            <a:r>
              <a:rPr lang="en-US" sz="3200">
                <a:latin typeface="Work Sans Medium" pitchFamily="2" charset="77"/>
                <a:ea typeface="Roboto Light" panose="02000000000000000000" pitchFamily="2" charset="0"/>
                <a:cs typeface="Poppins SemiBold" pitchFamily="2" charset="77"/>
              </a:rPr>
              <a:t>Phyllis Park</a:t>
            </a:r>
          </a:p>
        </p:txBody>
      </p:sp>
      <p:sp>
        <p:nvSpPr>
          <p:cNvPr id="24" name="TextBox 23">
            <a:extLst>
              <a:ext uri="{FF2B5EF4-FFF2-40B4-BE49-F238E27FC236}">
                <a16:creationId xmlns:a16="http://schemas.microsoft.com/office/drawing/2014/main" id="{6C2DDE93-80B3-B543-AE51-26D2A766D49B}"/>
              </a:ext>
            </a:extLst>
          </p:cNvPr>
          <p:cNvSpPr txBox="1"/>
          <p:nvPr/>
        </p:nvSpPr>
        <p:spPr>
          <a:xfrm>
            <a:off x="17096357" y="10120114"/>
            <a:ext cx="4874224" cy="1710020"/>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Ullamcorper dignissim cras tincidunt lobortis feugiat vivamus at. Ipsum faucibus vitae aliquet nec ullamcorper sit amet. Vitae et leo duis ut diam quam nulla. </a:t>
            </a:r>
          </a:p>
        </p:txBody>
      </p:sp>
      <p:sp>
        <p:nvSpPr>
          <p:cNvPr id="25" name="TextBox 24">
            <a:extLst>
              <a:ext uri="{FF2B5EF4-FFF2-40B4-BE49-F238E27FC236}">
                <a16:creationId xmlns:a16="http://schemas.microsoft.com/office/drawing/2014/main" id="{428EE975-7DC3-644A-BDF7-27B3268787D1}"/>
              </a:ext>
            </a:extLst>
          </p:cNvPr>
          <p:cNvSpPr txBox="1"/>
          <p:nvPr/>
        </p:nvSpPr>
        <p:spPr>
          <a:xfrm>
            <a:off x="17096357" y="8760023"/>
            <a:ext cx="2811988" cy="338554"/>
          </a:xfrm>
          <a:prstGeom prst="rect">
            <a:avLst/>
          </a:prstGeom>
          <a:noFill/>
        </p:spPr>
        <p:txBody>
          <a:bodyPr wrap="none" rtlCol="0">
            <a:spAutoFit/>
          </a:bodyPr>
          <a:lstStyle/>
          <a:p>
            <a:r>
              <a:rPr lang="en-US" sz="1600" spc="300">
                <a:solidFill>
                  <a:schemeClr val="accent6">
                    <a:lumMod val="90000"/>
                    <a:lumOff val="10000"/>
                  </a:schemeClr>
                </a:solidFill>
                <a:latin typeface="Work Sans Medium" pitchFamily="2" charset="77"/>
                <a:cs typeface="Poppins Light" pitchFamily="2" charset="77"/>
              </a:rPr>
              <a:t>GRAPHIC DESIGNER</a:t>
            </a:r>
          </a:p>
        </p:txBody>
      </p:sp>
      <p:sp>
        <p:nvSpPr>
          <p:cNvPr id="11" name="Picture Placeholder 10">
            <a:extLst>
              <a:ext uri="{FF2B5EF4-FFF2-40B4-BE49-F238E27FC236}">
                <a16:creationId xmlns:a16="http://schemas.microsoft.com/office/drawing/2014/main" id="{2DC856D0-B59D-314B-97CB-54522E73E2C1}"/>
              </a:ext>
            </a:extLst>
          </p:cNvPr>
          <p:cNvSpPr>
            <a:spLocks noGrp="1"/>
          </p:cNvSpPr>
          <p:nvPr>
            <p:ph type="pic" sz="quarter" idx="11"/>
          </p:nvPr>
        </p:nvSpPr>
        <p:spPr/>
      </p:sp>
      <p:sp>
        <p:nvSpPr>
          <p:cNvPr id="12" name="Picture Placeholder 11">
            <a:extLst>
              <a:ext uri="{FF2B5EF4-FFF2-40B4-BE49-F238E27FC236}">
                <a16:creationId xmlns:a16="http://schemas.microsoft.com/office/drawing/2014/main" id="{2493571D-E971-0746-9A00-E624CCC918A2}"/>
              </a:ext>
            </a:extLst>
          </p:cNvPr>
          <p:cNvSpPr>
            <a:spLocks noGrp="1"/>
          </p:cNvSpPr>
          <p:nvPr>
            <p:ph type="pic" sz="quarter" idx="12"/>
          </p:nvPr>
        </p:nvSpPr>
        <p:spPr/>
      </p:sp>
      <p:sp>
        <p:nvSpPr>
          <p:cNvPr id="13" name="Picture Placeholder 12">
            <a:extLst>
              <a:ext uri="{FF2B5EF4-FFF2-40B4-BE49-F238E27FC236}">
                <a16:creationId xmlns:a16="http://schemas.microsoft.com/office/drawing/2014/main" id="{3E26E956-0106-8D44-9714-C8F28555CB1E}"/>
              </a:ext>
            </a:extLst>
          </p:cNvPr>
          <p:cNvSpPr>
            <a:spLocks noGrp="1"/>
          </p:cNvSpPr>
          <p:nvPr>
            <p:ph type="pic" sz="quarter" idx="13"/>
          </p:nvPr>
        </p:nvSpPr>
        <p:spPr/>
      </p:sp>
    </p:spTree>
    <p:extLst>
      <p:ext uri="{BB962C8B-B14F-4D97-AF65-F5344CB8AC3E}">
        <p14:creationId xmlns:p14="http://schemas.microsoft.com/office/powerpoint/2010/main" val="37550854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148840F2-1AEB-CB40-82C8-7C9F3B32BC0A}"/>
              </a:ext>
            </a:extLst>
          </p:cNvPr>
          <p:cNvSpPr/>
          <p:nvPr/>
        </p:nvSpPr>
        <p:spPr>
          <a:xfrm>
            <a:off x="1216025" y="0"/>
            <a:ext cx="9144000" cy="1371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DBB31B6C-4674-6148-A36B-393A16A0D24F}"/>
              </a:ext>
            </a:extLst>
          </p:cNvPr>
          <p:cNvGrpSpPr/>
          <p:nvPr/>
        </p:nvGrpSpPr>
        <p:grpSpPr>
          <a:xfrm>
            <a:off x="393866" y="10227181"/>
            <a:ext cx="425116" cy="3015238"/>
            <a:chOff x="393866" y="9815652"/>
            <a:chExt cx="425116" cy="3015238"/>
          </a:xfrm>
        </p:grpSpPr>
        <p:sp>
          <p:nvSpPr>
            <p:cNvPr id="3" name="TextBox 2">
              <a:extLst>
                <a:ext uri="{FF2B5EF4-FFF2-40B4-BE49-F238E27FC236}">
                  <a16:creationId xmlns:a16="http://schemas.microsoft.com/office/drawing/2014/main" id="{A5245E2D-0C3E-7643-873A-492388DB8698}"/>
                </a:ext>
              </a:extLst>
            </p:cNvPr>
            <p:cNvSpPr txBox="1"/>
            <p:nvPr/>
          </p:nvSpPr>
          <p:spPr>
            <a:xfrm>
              <a:off x="403484" y="9815652"/>
              <a:ext cx="405881" cy="400110"/>
            </a:xfrm>
            <a:prstGeom prst="rect">
              <a:avLst/>
            </a:prstGeom>
            <a:noFill/>
          </p:spPr>
          <p:txBody>
            <a:bodyPr wrap="none" rtlCol="0">
              <a:spAutoFit/>
            </a:bodyPr>
            <a:lstStyle/>
            <a:p>
              <a:pPr algn="ctr"/>
              <a:r>
                <a:rPr lang="en-US" sz="2000" b="1">
                  <a:latin typeface="Work Sans" pitchFamily="2" charset="77"/>
                  <a:cs typeface="Rubik" pitchFamily="2" charset="-79"/>
                </a:rPr>
                <a:t>11</a:t>
              </a:r>
            </a:p>
          </p:txBody>
        </p:sp>
        <p:sp>
          <p:nvSpPr>
            <p:cNvPr id="4" name="TextBox 3">
              <a:extLst>
                <a:ext uri="{FF2B5EF4-FFF2-40B4-BE49-F238E27FC236}">
                  <a16:creationId xmlns:a16="http://schemas.microsoft.com/office/drawing/2014/main" id="{901DE1E1-9C71-3B41-B570-6B35AFE34059}"/>
                </a:ext>
              </a:extLst>
            </p:cNvPr>
            <p:cNvSpPr txBox="1"/>
            <p:nvPr/>
          </p:nvSpPr>
          <p:spPr>
            <a:xfrm>
              <a:off x="396270" y="10469434"/>
              <a:ext cx="420308" cy="400110"/>
            </a:xfrm>
            <a:prstGeom prst="rect">
              <a:avLst/>
            </a:prstGeom>
            <a:noFill/>
          </p:spPr>
          <p:txBody>
            <a:bodyPr wrap="none" rtlCol="0">
              <a:spAutoFit/>
            </a:bodyPr>
            <a:lstStyle/>
            <a:p>
              <a:pPr algn="ctr"/>
              <a:r>
                <a:rPr lang="en-US" sz="2000">
                  <a:latin typeface="Work Sans Light" pitchFamily="2" charset="77"/>
                  <a:cs typeface="Rubik Light" pitchFamily="2" charset="-79"/>
                </a:rPr>
                <a:t>12</a:t>
              </a:r>
            </a:p>
          </p:txBody>
        </p:sp>
        <p:sp>
          <p:nvSpPr>
            <p:cNvPr id="5" name="TextBox 4">
              <a:extLst>
                <a:ext uri="{FF2B5EF4-FFF2-40B4-BE49-F238E27FC236}">
                  <a16:creationId xmlns:a16="http://schemas.microsoft.com/office/drawing/2014/main" id="{18E219F9-B423-9A48-A86F-38A7847644E4}"/>
                </a:ext>
              </a:extLst>
            </p:cNvPr>
            <p:cNvSpPr txBox="1"/>
            <p:nvPr/>
          </p:nvSpPr>
          <p:spPr>
            <a:xfrm>
              <a:off x="397874" y="11123216"/>
              <a:ext cx="417102" cy="400110"/>
            </a:xfrm>
            <a:prstGeom prst="rect">
              <a:avLst/>
            </a:prstGeom>
            <a:noFill/>
          </p:spPr>
          <p:txBody>
            <a:bodyPr wrap="none" rtlCol="0">
              <a:spAutoFit/>
            </a:bodyPr>
            <a:lstStyle/>
            <a:p>
              <a:pPr algn="ctr"/>
              <a:r>
                <a:rPr lang="en-US" sz="2000">
                  <a:latin typeface="Work Sans Light" pitchFamily="2" charset="77"/>
                  <a:cs typeface="Rubik Light" pitchFamily="2" charset="-79"/>
                </a:rPr>
                <a:t>13</a:t>
              </a:r>
            </a:p>
          </p:txBody>
        </p:sp>
        <p:sp>
          <p:nvSpPr>
            <p:cNvPr id="6" name="TextBox 5">
              <a:extLst>
                <a:ext uri="{FF2B5EF4-FFF2-40B4-BE49-F238E27FC236}">
                  <a16:creationId xmlns:a16="http://schemas.microsoft.com/office/drawing/2014/main" id="{482DDD1C-2855-0947-BC61-A133BE47843A}"/>
                </a:ext>
              </a:extLst>
            </p:cNvPr>
            <p:cNvSpPr txBox="1"/>
            <p:nvPr/>
          </p:nvSpPr>
          <p:spPr>
            <a:xfrm>
              <a:off x="393866" y="11776998"/>
              <a:ext cx="425116" cy="400110"/>
            </a:xfrm>
            <a:prstGeom prst="rect">
              <a:avLst/>
            </a:prstGeom>
            <a:noFill/>
          </p:spPr>
          <p:txBody>
            <a:bodyPr wrap="none" rtlCol="0">
              <a:spAutoFit/>
            </a:bodyPr>
            <a:lstStyle/>
            <a:p>
              <a:pPr algn="ctr"/>
              <a:r>
                <a:rPr lang="en-US" sz="2000">
                  <a:latin typeface="Work Sans Light" pitchFamily="2" charset="77"/>
                  <a:cs typeface="Rubik Light" pitchFamily="2" charset="-79"/>
                </a:rPr>
                <a:t>14</a:t>
              </a:r>
            </a:p>
          </p:txBody>
        </p:sp>
        <p:sp>
          <p:nvSpPr>
            <p:cNvPr id="7" name="TextBox 6">
              <a:extLst>
                <a:ext uri="{FF2B5EF4-FFF2-40B4-BE49-F238E27FC236}">
                  <a16:creationId xmlns:a16="http://schemas.microsoft.com/office/drawing/2014/main" id="{8B52B154-ECDF-804F-9351-0D22EDDFC297}"/>
                </a:ext>
              </a:extLst>
            </p:cNvPr>
            <p:cNvSpPr txBox="1"/>
            <p:nvPr/>
          </p:nvSpPr>
          <p:spPr>
            <a:xfrm>
              <a:off x="396269" y="12430780"/>
              <a:ext cx="420308" cy="400110"/>
            </a:xfrm>
            <a:prstGeom prst="rect">
              <a:avLst/>
            </a:prstGeom>
            <a:noFill/>
          </p:spPr>
          <p:txBody>
            <a:bodyPr wrap="none" rtlCol="0">
              <a:spAutoFit/>
            </a:bodyPr>
            <a:lstStyle/>
            <a:p>
              <a:pPr algn="ctr"/>
              <a:r>
                <a:rPr lang="en-US" sz="2000">
                  <a:latin typeface="Work Sans Light" pitchFamily="2" charset="77"/>
                  <a:cs typeface="Rubik Light" pitchFamily="2" charset="-79"/>
                </a:rPr>
                <a:t>15</a:t>
              </a:r>
            </a:p>
          </p:txBody>
        </p:sp>
      </p:grpSp>
      <p:sp>
        <p:nvSpPr>
          <p:cNvPr id="8" name="TextBox 7">
            <a:extLst>
              <a:ext uri="{FF2B5EF4-FFF2-40B4-BE49-F238E27FC236}">
                <a16:creationId xmlns:a16="http://schemas.microsoft.com/office/drawing/2014/main" id="{80A01CCB-4E21-0A41-9AA9-151CA4CD8699}"/>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9" name="Rectangle 8">
            <a:extLst>
              <a:ext uri="{FF2B5EF4-FFF2-40B4-BE49-F238E27FC236}">
                <a16:creationId xmlns:a16="http://schemas.microsoft.com/office/drawing/2014/main" id="{7D1427C4-2C8E-9C4A-A0F4-C3F09A38278D}"/>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Add with solid fill">
            <a:extLst>
              <a:ext uri="{FF2B5EF4-FFF2-40B4-BE49-F238E27FC236}">
                <a16:creationId xmlns:a16="http://schemas.microsoft.com/office/drawing/2014/main" id="{9B7DF37D-F658-A945-81FC-10D2A3B494F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sp>
        <p:nvSpPr>
          <p:cNvPr id="13" name="TextBox 12">
            <a:extLst>
              <a:ext uri="{FF2B5EF4-FFF2-40B4-BE49-F238E27FC236}">
                <a16:creationId xmlns:a16="http://schemas.microsoft.com/office/drawing/2014/main" id="{BFE5A5EE-CA8B-8742-8C1E-9E297B7020D8}"/>
              </a:ext>
            </a:extLst>
          </p:cNvPr>
          <p:cNvSpPr txBox="1"/>
          <p:nvPr/>
        </p:nvSpPr>
        <p:spPr>
          <a:xfrm>
            <a:off x="15211517" y="4057233"/>
            <a:ext cx="6400800" cy="2800767"/>
          </a:xfrm>
          <a:prstGeom prst="rect">
            <a:avLst/>
          </a:prstGeom>
          <a:noFill/>
        </p:spPr>
        <p:txBody>
          <a:bodyPr wrap="square" rtlCol="0">
            <a:spAutoFit/>
          </a:bodyPr>
          <a:lstStyle/>
          <a:p>
            <a:r>
              <a:rPr lang="en-US" sz="8800">
                <a:latin typeface="Work Sans Medium" pitchFamily="2" charset="77"/>
                <a:ea typeface="Roboto Light" panose="02000000000000000000" pitchFamily="2" charset="0"/>
                <a:cs typeface="Poppins SemiBold" pitchFamily="2" charset="77"/>
              </a:rPr>
              <a:t>Whitney Powell</a:t>
            </a:r>
          </a:p>
        </p:txBody>
      </p:sp>
      <p:sp>
        <p:nvSpPr>
          <p:cNvPr id="14" name="TextBox 13">
            <a:extLst>
              <a:ext uri="{FF2B5EF4-FFF2-40B4-BE49-F238E27FC236}">
                <a16:creationId xmlns:a16="http://schemas.microsoft.com/office/drawing/2014/main" id="{D46B081A-5026-0B40-BC58-8842A5D67079}"/>
              </a:ext>
            </a:extLst>
          </p:cNvPr>
          <p:cNvSpPr txBox="1"/>
          <p:nvPr/>
        </p:nvSpPr>
        <p:spPr>
          <a:xfrm>
            <a:off x="15230208" y="7619017"/>
            <a:ext cx="3664786" cy="400110"/>
          </a:xfrm>
          <a:prstGeom prst="rect">
            <a:avLst/>
          </a:prstGeom>
          <a:noFill/>
        </p:spPr>
        <p:txBody>
          <a:bodyPr wrap="none" rtlCol="0">
            <a:spAutoFit/>
          </a:bodyPr>
          <a:lstStyle/>
          <a:p>
            <a:r>
              <a:rPr lang="en-US" sz="2000" spc="300">
                <a:solidFill>
                  <a:schemeClr val="accent6">
                    <a:lumMod val="90000"/>
                    <a:lumOff val="10000"/>
                  </a:schemeClr>
                </a:solidFill>
                <a:latin typeface="Work Sans Medium" pitchFamily="2" charset="77"/>
                <a:cs typeface="Poppins Light" pitchFamily="2" charset="77"/>
              </a:rPr>
              <a:t>EXECUTIVE DIRECTOR</a:t>
            </a:r>
          </a:p>
        </p:txBody>
      </p:sp>
      <p:sp>
        <p:nvSpPr>
          <p:cNvPr id="15" name="TextBox 14">
            <a:extLst>
              <a:ext uri="{FF2B5EF4-FFF2-40B4-BE49-F238E27FC236}">
                <a16:creationId xmlns:a16="http://schemas.microsoft.com/office/drawing/2014/main" id="{A03222B5-0B43-8C46-8246-887038234A93}"/>
              </a:ext>
            </a:extLst>
          </p:cNvPr>
          <p:cNvSpPr txBox="1"/>
          <p:nvPr/>
        </p:nvSpPr>
        <p:spPr>
          <a:xfrm>
            <a:off x="15237963" y="8019127"/>
            <a:ext cx="7314062" cy="2956515"/>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Sit amet nisl suscipit adipiscing. Ullamcorper dignissim cras tincidunt lobortis feugiat vivamus at. Ipsum faucibus vitae aliquet nec ullamcorper sit amet. Vitae et leo duis ut diam quam nulla. Amet mauris commodo quis imperdiet massa tincidunt nunc pulvinar. </a:t>
            </a:r>
          </a:p>
        </p:txBody>
      </p:sp>
      <p:sp>
        <p:nvSpPr>
          <p:cNvPr id="12" name="Picture Placeholder 11">
            <a:extLst>
              <a:ext uri="{FF2B5EF4-FFF2-40B4-BE49-F238E27FC236}">
                <a16:creationId xmlns:a16="http://schemas.microsoft.com/office/drawing/2014/main" id="{43FF4E7D-7C22-6C48-837F-6B82822B04C8}"/>
              </a:ext>
            </a:extLst>
          </p:cNvPr>
          <p:cNvSpPr>
            <a:spLocks noGrp="1"/>
          </p:cNvSpPr>
          <p:nvPr>
            <p:ph type="pic" sz="quarter" idx="11"/>
          </p:nvPr>
        </p:nvSpPr>
        <p:spPr/>
      </p:sp>
    </p:spTree>
    <p:extLst>
      <p:ext uri="{BB962C8B-B14F-4D97-AF65-F5344CB8AC3E}">
        <p14:creationId xmlns:p14="http://schemas.microsoft.com/office/powerpoint/2010/main" val="26760633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50FE8F0-7F17-8C45-9D31-8A3230176FC3}"/>
              </a:ext>
            </a:extLst>
          </p:cNvPr>
          <p:cNvGrpSpPr/>
          <p:nvPr/>
        </p:nvGrpSpPr>
        <p:grpSpPr>
          <a:xfrm>
            <a:off x="382646" y="10227181"/>
            <a:ext cx="447558" cy="3015238"/>
            <a:chOff x="382646" y="9815652"/>
            <a:chExt cx="447558" cy="3015238"/>
          </a:xfrm>
        </p:grpSpPr>
        <p:sp>
          <p:nvSpPr>
            <p:cNvPr id="3" name="TextBox 2">
              <a:extLst>
                <a:ext uri="{FF2B5EF4-FFF2-40B4-BE49-F238E27FC236}">
                  <a16:creationId xmlns:a16="http://schemas.microsoft.com/office/drawing/2014/main" id="{3737231C-B63B-1D4B-9634-5A5D1E232AD2}"/>
                </a:ext>
              </a:extLst>
            </p:cNvPr>
            <p:cNvSpPr txBox="1"/>
            <p:nvPr/>
          </p:nvSpPr>
          <p:spPr>
            <a:xfrm>
              <a:off x="422720" y="9815652"/>
              <a:ext cx="367408" cy="400110"/>
            </a:xfrm>
            <a:prstGeom prst="rect">
              <a:avLst/>
            </a:prstGeom>
            <a:noFill/>
          </p:spPr>
          <p:txBody>
            <a:bodyPr wrap="none" rtlCol="0">
              <a:spAutoFit/>
            </a:bodyPr>
            <a:lstStyle/>
            <a:p>
              <a:pPr algn="ctr"/>
              <a:r>
                <a:rPr lang="en-US" sz="2000">
                  <a:latin typeface="Work Sans Light" pitchFamily="2" charset="77"/>
                  <a:cs typeface="Rubik" pitchFamily="2" charset="-79"/>
                </a:rPr>
                <a:t>11</a:t>
              </a:r>
            </a:p>
          </p:txBody>
        </p:sp>
        <p:sp>
          <p:nvSpPr>
            <p:cNvPr id="4" name="TextBox 3">
              <a:extLst>
                <a:ext uri="{FF2B5EF4-FFF2-40B4-BE49-F238E27FC236}">
                  <a16:creationId xmlns:a16="http://schemas.microsoft.com/office/drawing/2014/main" id="{187F40D8-35FA-F544-B2B1-D796187169F3}"/>
                </a:ext>
              </a:extLst>
            </p:cNvPr>
            <p:cNvSpPr txBox="1"/>
            <p:nvPr/>
          </p:nvSpPr>
          <p:spPr>
            <a:xfrm>
              <a:off x="396270" y="10469434"/>
              <a:ext cx="420308" cy="400110"/>
            </a:xfrm>
            <a:prstGeom prst="rect">
              <a:avLst/>
            </a:prstGeom>
            <a:noFill/>
          </p:spPr>
          <p:txBody>
            <a:bodyPr wrap="none" rtlCol="0">
              <a:spAutoFit/>
            </a:bodyPr>
            <a:lstStyle/>
            <a:p>
              <a:pPr algn="ctr"/>
              <a:r>
                <a:rPr lang="en-US" sz="2000">
                  <a:latin typeface="Work Sans Light" pitchFamily="2" charset="77"/>
                  <a:cs typeface="Rubik Light" pitchFamily="2" charset="-79"/>
                </a:rPr>
                <a:t>12</a:t>
              </a:r>
            </a:p>
          </p:txBody>
        </p:sp>
        <p:sp>
          <p:nvSpPr>
            <p:cNvPr id="5" name="TextBox 4">
              <a:extLst>
                <a:ext uri="{FF2B5EF4-FFF2-40B4-BE49-F238E27FC236}">
                  <a16:creationId xmlns:a16="http://schemas.microsoft.com/office/drawing/2014/main" id="{64335A18-FA97-8649-951C-D1F0BCC0D246}"/>
                </a:ext>
              </a:extLst>
            </p:cNvPr>
            <p:cNvSpPr txBox="1"/>
            <p:nvPr/>
          </p:nvSpPr>
          <p:spPr>
            <a:xfrm>
              <a:off x="382646" y="11123216"/>
              <a:ext cx="447558" cy="400110"/>
            </a:xfrm>
            <a:prstGeom prst="rect">
              <a:avLst/>
            </a:prstGeom>
            <a:noFill/>
          </p:spPr>
          <p:txBody>
            <a:bodyPr wrap="none" rtlCol="0">
              <a:spAutoFit/>
            </a:bodyPr>
            <a:lstStyle/>
            <a:p>
              <a:pPr algn="ctr"/>
              <a:r>
                <a:rPr lang="en-US" sz="2000" b="1">
                  <a:latin typeface="Work Sans" pitchFamily="2" charset="77"/>
                  <a:cs typeface="Rubik Light" pitchFamily="2" charset="-79"/>
                </a:rPr>
                <a:t>13</a:t>
              </a:r>
            </a:p>
          </p:txBody>
        </p:sp>
        <p:sp>
          <p:nvSpPr>
            <p:cNvPr id="6" name="TextBox 5">
              <a:extLst>
                <a:ext uri="{FF2B5EF4-FFF2-40B4-BE49-F238E27FC236}">
                  <a16:creationId xmlns:a16="http://schemas.microsoft.com/office/drawing/2014/main" id="{87119555-690D-D74B-AFA4-17AA4F6F8487}"/>
                </a:ext>
              </a:extLst>
            </p:cNvPr>
            <p:cNvSpPr txBox="1"/>
            <p:nvPr/>
          </p:nvSpPr>
          <p:spPr>
            <a:xfrm>
              <a:off x="393866" y="11776998"/>
              <a:ext cx="425116" cy="400110"/>
            </a:xfrm>
            <a:prstGeom prst="rect">
              <a:avLst/>
            </a:prstGeom>
            <a:noFill/>
          </p:spPr>
          <p:txBody>
            <a:bodyPr wrap="none" rtlCol="0">
              <a:spAutoFit/>
            </a:bodyPr>
            <a:lstStyle/>
            <a:p>
              <a:pPr algn="ctr"/>
              <a:r>
                <a:rPr lang="en-US" sz="2000">
                  <a:latin typeface="Work Sans Light" pitchFamily="2" charset="77"/>
                  <a:cs typeface="Rubik Light" pitchFamily="2" charset="-79"/>
                </a:rPr>
                <a:t>14</a:t>
              </a:r>
            </a:p>
          </p:txBody>
        </p:sp>
        <p:sp>
          <p:nvSpPr>
            <p:cNvPr id="7" name="TextBox 6">
              <a:extLst>
                <a:ext uri="{FF2B5EF4-FFF2-40B4-BE49-F238E27FC236}">
                  <a16:creationId xmlns:a16="http://schemas.microsoft.com/office/drawing/2014/main" id="{876B13C7-0FB6-0B49-AA08-A7A73ED6528F}"/>
                </a:ext>
              </a:extLst>
            </p:cNvPr>
            <p:cNvSpPr txBox="1"/>
            <p:nvPr/>
          </p:nvSpPr>
          <p:spPr>
            <a:xfrm>
              <a:off x="396269" y="12430780"/>
              <a:ext cx="420308" cy="400110"/>
            </a:xfrm>
            <a:prstGeom prst="rect">
              <a:avLst/>
            </a:prstGeom>
            <a:noFill/>
          </p:spPr>
          <p:txBody>
            <a:bodyPr wrap="none" rtlCol="0">
              <a:spAutoFit/>
            </a:bodyPr>
            <a:lstStyle/>
            <a:p>
              <a:pPr algn="ctr"/>
              <a:r>
                <a:rPr lang="en-US" sz="2000">
                  <a:latin typeface="Work Sans Light" pitchFamily="2" charset="77"/>
                  <a:cs typeface="Rubik Light" pitchFamily="2" charset="-79"/>
                </a:rPr>
                <a:t>15</a:t>
              </a:r>
            </a:p>
          </p:txBody>
        </p:sp>
      </p:grpSp>
      <p:sp>
        <p:nvSpPr>
          <p:cNvPr id="8" name="TextBox 7">
            <a:extLst>
              <a:ext uri="{FF2B5EF4-FFF2-40B4-BE49-F238E27FC236}">
                <a16:creationId xmlns:a16="http://schemas.microsoft.com/office/drawing/2014/main" id="{B6D6BDA1-63AC-FC45-AD02-0E039CA6FE2C}"/>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9" name="Rectangle 8">
            <a:extLst>
              <a:ext uri="{FF2B5EF4-FFF2-40B4-BE49-F238E27FC236}">
                <a16:creationId xmlns:a16="http://schemas.microsoft.com/office/drawing/2014/main" id="{029D6C73-F266-5941-834B-458224729F79}"/>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Add with solid fill">
            <a:extLst>
              <a:ext uri="{FF2B5EF4-FFF2-40B4-BE49-F238E27FC236}">
                <a16:creationId xmlns:a16="http://schemas.microsoft.com/office/drawing/2014/main" id="{D402969B-1E46-C647-979B-2CDAAA4EF69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sp>
        <p:nvSpPr>
          <p:cNvPr id="11" name="TextBox 10">
            <a:extLst>
              <a:ext uri="{FF2B5EF4-FFF2-40B4-BE49-F238E27FC236}">
                <a16:creationId xmlns:a16="http://schemas.microsoft.com/office/drawing/2014/main" id="{12B192FF-CAC0-3F46-84DF-EE634DC6F677}"/>
              </a:ext>
            </a:extLst>
          </p:cNvPr>
          <p:cNvSpPr txBox="1"/>
          <p:nvPr/>
        </p:nvSpPr>
        <p:spPr>
          <a:xfrm>
            <a:off x="3022959" y="1946588"/>
            <a:ext cx="8556266" cy="1200329"/>
          </a:xfrm>
          <a:prstGeom prst="rect">
            <a:avLst/>
          </a:prstGeom>
          <a:noFill/>
        </p:spPr>
        <p:txBody>
          <a:bodyPr wrap="square" rtlCol="0">
            <a:spAutoFit/>
          </a:bodyPr>
          <a:lstStyle/>
          <a:p>
            <a:r>
              <a:rPr lang="en-US" sz="7200" b="1">
                <a:latin typeface="Poppins SemiBold" pitchFamily="2" charset="77"/>
                <a:ea typeface="Roboto Light" panose="02000000000000000000" pitchFamily="2" charset="0"/>
                <a:cs typeface="Poppins SemiBold" pitchFamily="2" charset="77"/>
              </a:rPr>
              <a:t>OUR GREAT TEAM</a:t>
            </a:r>
          </a:p>
        </p:txBody>
      </p:sp>
      <p:sp>
        <p:nvSpPr>
          <p:cNvPr id="15" name="TextBox 14">
            <a:extLst>
              <a:ext uri="{FF2B5EF4-FFF2-40B4-BE49-F238E27FC236}">
                <a16:creationId xmlns:a16="http://schemas.microsoft.com/office/drawing/2014/main" id="{3F5EEAB0-3E9A-1746-80A7-F4C6EB3F2CD8}"/>
              </a:ext>
            </a:extLst>
          </p:cNvPr>
          <p:cNvSpPr txBox="1"/>
          <p:nvPr/>
        </p:nvSpPr>
        <p:spPr>
          <a:xfrm>
            <a:off x="18284825" y="4461294"/>
            <a:ext cx="4267200" cy="2541017"/>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Sit amet nisl suscipit adipiscing. </a:t>
            </a:r>
          </a:p>
        </p:txBody>
      </p:sp>
      <p:sp>
        <p:nvSpPr>
          <p:cNvPr id="16" name="TextBox 15">
            <a:extLst>
              <a:ext uri="{FF2B5EF4-FFF2-40B4-BE49-F238E27FC236}">
                <a16:creationId xmlns:a16="http://schemas.microsoft.com/office/drawing/2014/main" id="{39172F55-3A89-DB4C-B4FC-EDF0D97F8355}"/>
              </a:ext>
            </a:extLst>
          </p:cNvPr>
          <p:cNvSpPr txBox="1"/>
          <p:nvPr/>
        </p:nvSpPr>
        <p:spPr>
          <a:xfrm>
            <a:off x="18284825" y="3926304"/>
            <a:ext cx="3344066" cy="461665"/>
          </a:xfrm>
          <a:prstGeom prst="rect">
            <a:avLst/>
          </a:prstGeom>
          <a:noFill/>
        </p:spPr>
        <p:txBody>
          <a:bodyPr wrap="square" rtlCol="0">
            <a:spAutoFit/>
          </a:bodyPr>
          <a:lstStyle/>
          <a:p>
            <a:r>
              <a:rPr lang="en-US" sz="2400" spc="100">
                <a:latin typeface="Work Sans Medium" pitchFamily="2" charset="77"/>
                <a:cs typeface="Poppins Medium" pitchFamily="2" charset="77"/>
              </a:rPr>
              <a:t>About Team</a:t>
            </a:r>
          </a:p>
        </p:txBody>
      </p:sp>
      <p:sp>
        <p:nvSpPr>
          <p:cNvPr id="18" name="TextBox 17">
            <a:extLst>
              <a:ext uri="{FF2B5EF4-FFF2-40B4-BE49-F238E27FC236}">
                <a16:creationId xmlns:a16="http://schemas.microsoft.com/office/drawing/2014/main" id="{15928885-3549-DD47-870C-C0C88E6E0405}"/>
              </a:ext>
            </a:extLst>
          </p:cNvPr>
          <p:cNvSpPr txBox="1"/>
          <p:nvPr/>
        </p:nvSpPr>
        <p:spPr>
          <a:xfrm>
            <a:off x="3045663" y="11010205"/>
            <a:ext cx="4266362" cy="584775"/>
          </a:xfrm>
          <a:prstGeom prst="rect">
            <a:avLst/>
          </a:prstGeom>
          <a:noFill/>
        </p:spPr>
        <p:txBody>
          <a:bodyPr wrap="square" rtlCol="0">
            <a:spAutoFit/>
          </a:bodyPr>
          <a:lstStyle/>
          <a:p>
            <a:r>
              <a:rPr lang="en-US" sz="3200">
                <a:latin typeface="Work Sans Medium" pitchFamily="2" charset="77"/>
                <a:ea typeface="Roboto Light" panose="02000000000000000000" pitchFamily="2" charset="0"/>
                <a:cs typeface="Poppins SemiBold" pitchFamily="2" charset="77"/>
              </a:rPr>
              <a:t>Gerrad Arnold</a:t>
            </a:r>
          </a:p>
        </p:txBody>
      </p:sp>
      <p:sp>
        <p:nvSpPr>
          <p:cNvPr id="19" name="TextBox 18">
            <a:extLst>
              <a:ext uri="{FF2B5EF4-FFF2-40B4-BE49-F238E27FC236}">
                <a16:creationId xmlns:a16="http://schemas.microsoft.com/office/drawing/2014/main" id="{7C4D9A70-0E03-4F45-8BA1-87C20B6F2724}"/>
              </a:ext>
            </a:extLst>
          </p:cNvPr>
          <p:cNvSpPr txBox="1"/>
          <p:nvPr/>
        </p:nvSpPr>
        <p:spPr>
          <a:xfrm>
            <a:off x="3045663" y="10610095"/>
            <a:ext cx="4266362" cy="400110"/>
          </a:xfrm>
          <a:prstGeom prst="rect">
            <a:avLst/>
          </a:prstGeom>
          <a:noFill/>
        </p:spPr>
        <p:txBody>
          <a:bodyPr wrap="square" rtlCol="0">
            <a:spAutoFit/>
          </a:bodyPr>
          <a:lstStyle/>
          <a:p>
            <a:r>
              <a:rPr lang="en-US" sz="2000" spc="300">
                <a:solidFill>
                  <a:schemeClr val="accent6">
                    <a:lumMod val="90000"/>
                    <a:lumOff val="10000"/>
                  </a:schemeClr>
                </a:solidFill>
                <a:latin typeface="Work Sans Medium" pitchFamily="2" charset="77"/>
                <a:cs typeface="Poppins Light" pitchFamily="2" charset="77"/>
              </a:rPr>
              <a:t>MARKETING</a:t>
            </a:r>
          </a:p>
        </p:txBody>
      </p:sp>
      <p:sp>
        <p:nvSpPr>
          <p:cNvPr id="20" name="TextBox 19">
            <a:extLst>
              <a:ext uri="{FF2B5EF4-FFF2-40B4-BE49-F238E27FC236}">
                <a16:creationId xmlns:a16="http://schemas.microsoft.com/office/drawing/2014/main" id="{AB31216F-1BED-5343-BC38-4072553F86BE}"/>
              </a:ext>
            </a:extLst>
          </p:cNvPr>
          <p:cNvSpPr txBox="1"/>
          <p:nvPr/>
        </p:nvSpPr>
        <p:spPr>
          <a:xfrm>
            <a:off x="7921625" y="11010205"/>
            <a:ext cx="4266362" cy="584775"/>
          </a:xfrm>
          <a:prstGeom prst="rect">
            <a:avLst/>
          </a:prstGeom>
          <a:noFill/>
        </p:spPr>
        <p:txBody>
          <a:bodyPr wrap="square" rtlCol="0">
            <a:spAutoFit/>
          </a:bodyPr>
          <a:lstStyle/>
          <a:p>
            <a:r>
              <a:rPr lang="en-US" sz="3200">
                <a:latin typeface="Work Sans Medium" pitchFamily="2" charset="77"/>
                <a:ea typeface="Roboto Light" panose="02000000000000000000" pitchFamily="2" charset="0"/>
                <a:cs typeface="Poppins SemiBold" pitchFamily="2" charset="77"/>
              </a:rPr>
              <a:t>Martin Clithcy</a:t>
            </a:r>
          </a:p>
        </p:txBody>
      </p:sp>
      <p:sp>
        <p:nvSpPr>
          <p:cNvPr id="21" name="TextBox 20">
            <a:extLst>
              <a:ext uri="{FF2B5EF4-FFF2-40B4-BE49-F238E27FC236}">
                <a16:creationId xmlns:a16="http://schemas.microsoft.com/office/drawing/2014/main" id="{FDEB4609-3E8E-2F40-BEE7-71D91DE4EB2F}"/>
              </a:ext>
            </a:extLst>
          </p:cNvPr>
          <p:cNvSpPr txBox="1"/>
          <p:nvPr/>
        </p:nvSpPr>
        <p:spPr>
          <a:xfrm>
            <a:off x="7921625" y="10610095"/>
            <a:ext cx="4266362" cy="400110"/>
          </a:xfrm>
          <a:prstGeom prst="rect">
            <a:avLst/>
          </a:prstGeom>
          <a:noFill/>
        </p:spPr>
        <p:txBody>
          <a:bodyPr wrap="square" rtlCol="0">
            <a:spAutoFit/>
          </a:bodyPr>
          <a:lstStyle/>
          <a:p>
            <a:r>
              <a:rPr lang="en-US" sz="2000" spc="300">
                <a:solidFill>
                  <a:schemeClr val="accent6">
                    <a:lumMod val="90000"/>
                    <a:lumOff val="10000"/>
                  </a:schemeClr>
                </a:solidFill>
                <a:latin typeface="Work Sans Medium" pitchFamily="2" charset="77"/>
                <a:cs typeface="Poppins Light" pitchFamily="2" charset="77"/>
              </a:rPr>
              <a:t>ILLUSTRATION</a:t>
            </a:r>
          </a:p>
        </p:txBody>
      </p:sp>
      <p:sp>
        <p:nvSpPr>
          <p:cNvPr id="22" name="TextBox 21">
            <a:extLst>
              <a:ext uri="{FF2B5EF4-FFF2-40B4-BE49-F238E27FC236}">
                <a16:creationId xmlns:a16="http://schemas.microsoft.com/office/drawing/2014/main" id="{D29F4C33-6F99-2240-90B3-ECA21E727479}"/>
              </a:ext>
            </a:extLst>
          </p:cNvPr>
          <p:cNvSpPr txBox="1"/>
          <p:nvPr/>
        </p:nvSpPr>
        <p:spPr>
          <a:xfrm>
            <a:off x="12799263" y="11010205"/>
            <a:ext cx="4266362" cy="584775"/>
          </a:xfrm>
          <a:prstGeom prst="rect">
            <a:avLst/>
          </a:prstGeom>
          <a:noFill/>
        </p:spPr>
        <p:txBody>
          <a:bodyPr wrap="square" rtlCol="0">
            <a:spAutoFit/>
          </a:bodyPr>
          <a:lstStyle/>
          <a:p>
            <a:r>
              <a:rPr lang="en-US" sz="3200">
                <a:latin typeface="Work Sans Medium" pitchFamily="2" charset="77"/>
                <a:ea typeface="Roboto Light" panose="02000000000000000000" pitchFamily="2" charset="0"/>
                <a:cs typeface="Poppins SemiBold" pitchFamily="2" charset="77"/>
              </a:rPr>
              <a:t>Jessica Norman</a:t>
            </a:r>
          </a:p>
        </p:txBody>
      </p:sp>
      <p:sp>
        <p:nvSpPr>
          <p:cNvPr id="23" name="TextBox 22">
            <a:extLst>
              <a:ext uri="{FF2B5EF4-FFF2-40B4-BE49-F238E27FC236}">
                <a16:creationId xmlns:a16="http://schemas.microsoft.com/office/drawing/2014/main" id="{035D396A-E26F-E142-AAB5-A8857B6A1C6C}"/>
              </a:ext>
            </a:extLst>
          </p:cNvPr>
          <p:cNvSpPr txBox="1"/>
          <p:nvPr/>
        </p:nvSpPr>
        <p:spPr>
          <a:xfrm>
            <a:off x="12799263" y="10610095"/>
            <a:ext cx="4266362" cy="400110"/>
          </a:xfrm>
          <a:prstGeom prst="rect">
            <a:avLst/>
          </a:prstGeom>
          <a:noFill/>
        </p:spPr>
        <p:txBody>
          <a:bodyPr wrap="square" rtlCol="0">
            <a:spAutoFit/>
          </a:bodyPr>
          <a:lstStyle/>
          <a:p>
            <a:r>
              <a:rPr lang="en-US" sz="2000" spc="300">
                <a:solidFill>
                  <a:schemeClr val="accent6">
                    <a:lumMod val="90000"/>
                    <a:lumOff val="10000"/>
                  </a:schemeClr>
                </a:solidFill>
                <a:latin typeface="Work Sans Medium" pitchFamily="2" charset="77"/>
                <a:cs typeface="Poppins Light" pitchFamily="2" charset="77"/>
              </a:rPr>
              <a:t>GRAPHIC DESIGNER</a:t>
            </a:r>
          </a:p>
        </p:txBody>
      </p:sp>
      <p:sp>
        <p:nvSpPr>
          <p:cNvPr id="12" name="Picture Placeholder 11">
            <a:extLst>
              <a:ext uri="{FF2B5EF4-FFF2-40B4-BE49-F238E27FC236}">
                <a16:creationId xmlns:a16="http://schemas.microsoft.com/office/drawing/2014/main" id="{6C5C67BE-AA46-7648-A146-6083FDEE95A8}"/>
              </a:ext>
            </a:extLst>
          </p:cNvPr>
          <p:cNvSpPr>
            <a:spLocks noGrp="1"/>
          </p:cNvSpPr>
          <p:nvPr>
            <p:ph type="pic" sz="quarter" idx="11"/>
          </p:nvPr>
        </p:nvSpPr>
        <p:spPr/>
      </p:sp>
      <p:sp>
        <p:nvSpPr>
          <p:cNvPr id="13" name="Picture Placeholder 12">
            <a:extLst>
              <a:ext uri="{FF2B5EF4-FFF2-40B4-BE49-F238E27FC236}">
                <a16:creationId xmlns:a16="http://schemas.microsoft.com/office/drawing/2014/main" id="{59D442E1-91B7-D345-8D71-879840F6E181}"/>
              </a:ext>
            </a:extLst>
          </p:cNvPr>
          <p:cNvSpPr>
            <a:spLocks noGrp="1"/>
          </p:cNvSpPr>
          <p:nvPr>
            <p:ph type="pic" sz="quarter" idx="12"/>
          </p:nvPr>
        </p:nvSpPr>
        <p:spPr/>
      </p:sp>
      <p:sp>
        <p:nvSpPr>
          <p:cNvPr id="14" name="Picture Placeholder 13">
            <a:extLst>
              <a:ext uri="{FF2B5EF4-FFF2-40B4-BE49-F238E27FC236}">
                <a16:creationId xmlns:a16="http://schemas.microsoft.com/office/drawing/2014/main" id="{613C5D24-CBE4-7C4C-B7AC-DFCEDCC338E4}"/>
              </a:ext>
            </a:extLst>
          </p:cNvPr>
          <p:cNvSpPr>
            <a:spLocks noGrp="1"/>
          </p:cNvSpPr>
          <p:nvPr>
            <p:ph type="pic" sz="quarter" idx="13"/>
          </p:nvPr>
        </p:nvSpPr>
        <p:spPr/>
      </p:sp>
    </p:spTree>
    <p:extLst>
      <p:ext uri="{BB962C8B-B14F-4D97-AF65-F5344CB8AC3E}">
        <p14:creationId xmlns:p14="http://schemas.microsoft.com/office/powerpoint/2010/main" val="19165216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DE9AC7E-9CFA-6E4F-8332-22051DCF381E}"/>
              </a:ext>
            </a:extLst>
          </p:cNvPr>
          <p:cNvGrpSpPr/>
          <p:nvPr/>
        </p:nvGrpSpPr>
        <p:grpSpPr>
          <a:xfrm>
            <a:off x="376233" y="10227181"/>
            <a:ext cx="460382" cy="3015238"/>
            <a:chOff x="376233" y="9815652"/>
            <a:chExt cx="460382" cy="3015238"/>
          </a:xfrm>
        </p:grpSpPr>
        <p:sp>
          <p:nvSpPr>
            <p:cNvPr id="3" name="TextBox 2">
              <a:extLst>
                <a:ext uri="{FF2B5EF4-FFF2-40B4-BE49-F238E27FC236}">
                  <a16:creationId xmlns:a16="http://schemas.microsoft.com/office/drawing/2014/main" id="{7FE1739E-58C0-DD41-8DD1-2984EBCAF194}"/>
                </a:ext>
              </a:extLst>
            </p:cNvPr>
            <p:cNvSpPr txBox="1"/>
            <p:nvPr/>
          </p:nvSpPr>
          <p:spPr>
            <a:xfrm>
              <a:off x="422720" y="9815652"/>
              <a:ext cx="367408" cy="400110"/>
            </a:xfrm>
            <a:prstGeom prst="rect">
              <a:avLst/>
            </a:prstGeom>
            <a:noFill/>
          </p:spPr>
          <p:txBody>
            <a:bodyPr wrap="none" rtlCol="0">
              <a:spAutoFit/>
            </a:bodyPr>
            <a:lstStyle/>
            <a:p>
              <a:pPr algn="ctr"/>
              <a:r>
                <a:rPr lang="en-US" sz="2000">
                  <a:latin typeface="Work Sans Light" pitchFamily="2" charset="77"/>
                  <a:cs typeface="Rubik" pitchFamily="2" charset="-79"/>
                </a:rPr>
                <a:t>11</a:t>
              </a:r>
            </a:p>
          </p:txBody>
        </p:sp>
        <p:sp>
          <p:nvSpPr>
            <p:cNvPr id="4" name="TextBox 3">
              <a:extLst>
                <a:ext uri="{FF2B5EF4-FFF2-40B4-BE49-F238E27FC236}">
                  <a16:creationId xmlns:a16="http://schemas.microsoft.com/office/drawing/2014/main" id="{9DE1AFE4-9655-A648-93BD-16BC2842CE5B}"/>
                </a:ext>
              </a:extLst>
            </p:cNvPr>
            <p:cNvSpPr txBox="1"/>
            <p:nvPr/>
          </p:nvSpPr>
          <p:spPr>
            <a:xfrm>
              <a:off x="396270" y="10469434"/>
              <a:ext cx="420308" cy="400110"/>
            </a:xfrm>
            <a:prstGeom prst="rect">
              <a:avLst/>
            </a:prstGeom>
            <a:noFill/>
          </p:spPr>
          <p:txBody>
            <a:bodyPr wrap="none" rtlCol="0">
              <a:spAutoFit/>
            </a:bodyPr>
            <a:lstStyle/>
            <a:p>
              <a:pPr algn="ctr"/>
              <a:r>
                <a:rPr lang="en-US" sz="2000">
                  <a:latin typeface="Work Sans Light" pitchFamily="2" charset="77"/>
                  <a:cs typeface="Rubik Light" pitchFamily="2" charset="-79"/>
                </a:rPr>
                <a:t>12</a:t>
              </a:r>
            </a:p>
          </p:txBody>
        </p:sp>
        <p:sp>
          <p:nvSpPr>
            <p:cNvPr id="5" name="TextBox 4">
              <a:extLst>
                <a:ext uri="{FF2B5EF4-FFF2-40B4-BE49-F238E27FC236}">
                  <a16:creationId xmlns:a16="http://schemas.microsoft.com/office/drawing/2014/main" id="{13BC60BE-38E1-9B49-92A8-D64323511667}"/>
                </a:ext>
              </a:extLst>
            </p:cNvPr>
            <p:cNvSpPr txBox="1"/>
            <p:nvPr/>
          </p:nvSpPr>
          <p:spPr>
            <a:xfrm>
              <a:off x="397874" y="11123216"/>
              <a:ext cx="417102" cy="400110"/>
            </a:xfrm>
            <a:prstGeom prst="rect">
              <a:avLst/>
            </a:prstGeom>
            <a:noFill/>
          </p:spPr>
          <p:txBody>
            <a:bodyPr wrap="none" rtlCol="0">
              <a:spAutoFit/>
            </a:bodyPr>
            <a:lstStyle/>
            <a:p>
              <a:pPr algn="ctr"/>
              <a:r>
                <a:rPr lang="en-US" sz="2000">
                  <a:latin typeface="Work Sans Light" pitchFamily="2" charset="77"/>
                  <a:cs typeface="Rubik Light" pitchFamily="2" charset="-79"/>
                </a:rPr>
                <a:t>13</a:t>
              </a:r>
            </a:p>
          </p:txBody>
        </p:sp>
        <p:sp>
          <p:nvSpPr>
            <p:cNvPr id="6" name="TextBox 5">
              <a:extLst>
                <a:ext uri="{FF2B5EF4-FFF2-40B4-BE49-F238E27FC236}">
                  <a16:creationId xmlns:a16="http://schemas.microsoft.com/office/drawing/2014/main" id="{A198537B-E099-814C-9A23-9E2AFAFADE9D}"/>
                </a:ext>
              </a:extLst>
            </p:cNvPr>
            <p:cNvSpPr txBox="1"/>
            <p:nvPr/>
          </p:nvSpPr>
          <p:spPr>
            <a:xfrm>
              <a:off x="376233" y="11776998"/>
              <a:ext cx="460382" cy="400110"/>
            </a:xfrm>
            <a:prstGeom prst="rect">
              <a:avLst/>
            </a:prstGeom>
            <a:noFill/>
          </p:spPr>
          <p:txBody>
            <a:bodyPr wrap="none" rtlCol="0">
              <a:spAutoFit/>
            </a:bodyPr>
            <a:lstStyle/>
            <a:p>
              <a:pPr algn="ctr"/>
              <a:r>
                <a:rPr lang="en-US" sz="2000" b="1">
                  <a:latin typeface="Work Sans" pitchFamily="2" charset="77"/>
                  <a:cs typeface="Rubik Light" pitchFamily="2" charset="-79"/>
                </a:rPr>
                <a:t>14</a:t>
              </a:r>
            </a:p>
          </p:txBody>
        </p:sp>
        <p:sp>
          <p:nvSpPr>
            <p:cNvPr id="7" name="TextBox 6">
              <a:extLst>
                <a:ext uri="{FF2B5EF4-FFF2-40B4-BE49-F238E27FC236}">
                  <a16:creationId xmlns:a16="http://schemas.microsoft.com/office/drawing/2014/main" id="{3F7A4B7E-F3D8-C94B-81ED-49C9529CF382}"/>
                </a:ext>
              </a:extLst>
            </p:cNvPr>
            <p:cNvSpPr txBox="1"/>
            <p:nvPr/>
          </p:nvSpPr>
          <p:spPr>
            <a:xfrm>
              <a:off x="396269" y="12430780"/>
              <a:ext cx="420308" cy="400110"/>
            </a:xfrm>
            <a:prstGeom prst="rect">
              <a:avLst/>
            </a:prstGeom>
            <a:noFill/>
          </p:spPr>
          <p:txBody>
            <a:bodyPr wrap="none" rtlCol="0">
              <a:spAutoFit/>
            </a:bodyPr>
            <a:lstStyle/>
            <a:p>
              <a:pPr algn="ctr"/>
              <a:r>
                <a:rPr lang="en-US" sz="2000">
                  <a:latin typeface="Work Sans Light" pitchFamily="2" charset="77"/>
                  <a:cs typeface="Rubik Light" pitchFamily="2" charset="-79"/>
                </a:rPr>
                <a:t>15</a:t>
              </a:r>
            </a:p>
          </p:txBody>
        </p:sp>
      </p:grpSp>
      <p:sp>
        <p:nvSpPr>
          <p:cNvPr id="8" name="TextBox 7">
            <a:extLst>
              <a:ext uri="{FF2B5EF4-FFF2-40B4-BE49-F238E27FC236}">
                <a16:creationId xmlns:a16="http://schemas.microsoft.com/office/drawing/2014/main" id="{B91A9D96-07D4-D34D-9BF4-AF28512D13CB}"/>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9" name="Rectangle 8">
            <a:extLst>
              <a:ext uri="{FF2B5EF4-FFF2-40B4-BE49-F238E27FC236}">
                <a16:creationId xmlns:a16="http://schemas.microsoft.com/office/drawing/2014/main" id="{43BF27FC-BE90-294D-8B02-98C23303E47C}"/>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Add with solid fill">
            <a:extLst>
              <a:ext uri="{FF2B5EF4-FFF2-40B4-BE49-F238E27FC236}">
                <a16:creationId xmlns:a16="http://schemas.microsoft.com/office/drawing/2014/main" id="{2BF270F6-7D4B-1448-9320-0E15E98F77A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sp>
        <p:nvSpPr>
          <p:cNvPr id="14" name="TextBox 13">
            <a:extLst>
              <a:ext uri="{FF2B5EF4-FFF2-40B4-BE49-F238E27FC236}">
                <a16:creationId xmlns:a16="http://schemas.microsoft.com/office/drawing/2014/main" id="{4B5D14EA-3394-5748-B191-F516CFBED62F}"/>
              </a:ext>
            </a:extLst>
          </p:cNvPr>
          <p:cNvSpPr txBox="1"/>
          <p:nvPr/>
        </p:nvSpPr>
        <p:spPr>
          <a:xfrm>
            <a:off x="2435225" y="6690005"/>
            <a:ext cx="4267200" cy="584775"/>
          </a:xfrm>
          <a:prstGeom prst="rect">
            <a:avLst/>
          </a:prstGeom>
          <a:noFill/>
        </p:spPr>
        <p:txBody>
          <a:bodyPr wrap="square" rtlCol="0">
            <a:spAutoFit/>
          </a:bodyPr>
          <a:lstStyle/>
          <a:p>
            <a:r>
              <a:rPr lang="en-US" sz="3200">
                <a:latin typeface="Work Sans Medium" pitchFamily="2" charset="77"/>
                <a:ea typeface="Roboto Light" panose="02000000000000000000" pitchFamily="2" charset="0"/>
                <a:cs typeface="Poppins SemiBold" pitchFamily="2" charset="77"/>
              </a:rPr>
              <a:t>Maria Guiterez</a:t>
            </a:r>
          </a:p>
        </p:txBody>
      </p:sp>
      <p:sp>
        <p:nvSpPr>
          <p:cNvPr id="15" name="TextBox 14">
            <a:extLst>
              <a:ext uri="{FF2B5EF4-FFF2-40B4-BE49-F238E27FC236}">
                <a16:creationId xmlns:a16="http://schemas.microsoft.com/office/drawing/2014/main" id="{4EE95EF2-86C8-EC4D-9FB8-5CCCEBC6309C}"/>
              </a:ext>
            </a:extLst>
          </p:cNvPr>
          <p:cNvSpPr txBox="1"/>
          <p:nvPr/>
        </p:nvSpPr>
        <p:spPr>
          <a:xfrm>
            <a:off x="2435225" y="7467600"/>
            <a:ext cx="4876800" cy="1710020"/>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a:t>
            </a:r>
          </a:p>
        </p:txBody>
      </p:sp>
      <p:sp>
        <p:nvSpPr>
          <p:cNvPr id="16" name="TextBox 15">
            <a:extLst>
              <a:ext uri="{FF2B5EF4-FFF2-40B4-BE49-F238E27FC236}">
                <a16:creationId xmlns:a16="http://schemas.microsoft.com/office/drawing/2014/main" id="{2F88B316-7C2A-D049-8BAA-C96D75E2ADFE}"/>
              </a:ext>
            </a:extLst>
          </p:cNvPr>
          <p:cNvSpPr txBox="1"/>
          <p:nvPr/>
        </p:nvSpPr>
        <p:spPr>
          <a:xfrm>
            <a:off x="2435225" y="6265909"/>
            <a:ext cx="4832228" cy="400110"/>
          </a:xfrm>
          <a:prstGeom prst="rect">
            <a:avLst/>
          </a:prstGeom>
          <a:noFill/>
        </p:spPr>
        <p:txBody>
          <a:bodyPr wrap="square" rtlCol="0">
            <a:spAutoFit/>
          </a:bodyPr>
          <a:lstStyle/>
          <a:p>
            <a:r>
              <a:rPr lang="en-US" sz="2000" spc="300">
                <a:solidFill>
                  <a:schemeClr val="accent6">
                    <a:lumMod val="90000"/>
                    <a:lumOff val="10000"/>
                  </a:schemeClr>
                </a:solidFill>
                <a:latin typeface="Work Sans Medium" pitchFamily="2" charset="77"/>
                <a:cs typeface="Poppins Light" pitchFamily="2" charset="77"/>
              </a:rPr>
              <a:t>FASHION DESIGNER</a:t>
            </a:r>
          </a:p>
        </p:txBody>
      </p:sp>
      <p:sp>
        <p:nvSpPr>
          <p:cNvPr id="20" name="TextBox 19">
            <a:extLst>
              <a:ext uri="{FF2B5EF4-FFF2-40B4-BE49-F238E27FC236}">
                <a16:creationId xmlns:a16="http://schemas.microsoft.com/office/drawing/2014/main" id="{08FDF0C0-7659-2548-9BFA-1A5B771472FB}"/>
              </a:ext>
            </a:extLst>
          </p:cNvPr>
          <p:cNvSpPr txBox="1"/>
          <p:nvPr/>
        </p:nvSpPr>
        <p:spPr>
          <a:xfrm>
            <a:off x="14627225" y="1502627"/>
            <a:ext cx="7785639" cy="3046988"/>
          </a:xfrm>
          <a:prstGeom prst="rect">
            <a:avLst/>
          </a:prstGeom>
          <a:noFill/>
        </p:spPr>
        <p:txBody>
          <a:bodyPr wrap="square" rtlCol="0">
            <a:spAutoFit/>
          </a:bodyPr>
          <a:lstStyle/>
          <a:p>
            <a:r>
              <a:rPr lang="en-US" sz="9600" b="1">
                <a:latin typeface="Poppins SemiBold" pitchFamily="2" charset="77"/>
                <a:ea typeface="Roboto Light" panose="02000000000000000000" pitchFamily="2" charset="0"/>
                <a:cs typeface="Poppins SemiBold" pitchFamily="2" charset="77"/>
              </a:rPr>
              <a:t>OUR GREAT TEAM</a:t>
            </a:r>
          </a:p>
        </p:txBody>
      </p:sp>
      <p:sp>
        <p:nvSpPr>
          <p:cNvPr id="21" name="TextBox 20">
            <a:extLst>
              <a:ext uri="{FF2B5EF4-FFF2-40B4-BE49-F238E27FC236}">
                <a16:creationId xmlns:a16="http://schemas.microsoft.com/office/drawing/2014/main" id="{3DB49498-4951-6447-B6B6-3997330CE294}"/>
              </a:ext>
            </a:extLst>
          </p:cNvPr>
          <p:cNvSpPr txBox="1"/>
          <p:nvPr/>
        </p:nvSpPr>
        <p:spPr>
          <a:xfrm>
            <a:off x="18298064" y="9292294"/>
            <a:ext cx="4267200" cy="584775"/>
          </a:xfrm>
          <a:prstGeom prst="rect">
            <a:avLst/>
          </a:prstGeom>
          <a:noFill/>
        </p:spPr>
        <p:txBody>
          <a:bodyPr wrap="square" rtlCol="0">
            <a:spAutoFit/>
          </a:bodyPr>
          <a:lstStyle/>
          <a:p>
            <a:r>
              <a:rPr lang="en-US" sz="3200">
                <a:latin typeface="Work Sans Medium" pitchFamily="2" charset="77"/>
                <a:ea typeface="Roboto Light" panose="02000000000000000000" pitchFamily="2" charset="0"/>
                <a:cs typeface="Poppins SemiBold" pitchFamily="2" charset="77"/>
              </a:rPr>
              <a:t>Selena Fernandez</a:t>
            </a:r>
          </a:p>
        </p:txBody>
      </p:sp>
      <p:sp>
        <p:nvSpPr>
          <p:cNvPr id="22" name="TextBox 21">
            <a:extLst>
              <a:ext uri="{FF2B5EF4-FFF2-40B4-BE49-F238E27FC236}">
                <a16:creationId xmlns:a16="http://schemas.microsoft.com/office/drawing/2014/main" id="{D46605B3-8F2F-BA48-831B-4D3C6D48C27E}"/>
              </a:ext>
            </a:extLst>
          </p:cNvPr>
          <p:cNvSpPr txBox="1"/>
          <p:nvPr/>
        </p:nvSpPr>
        <p:spPr>
          <a:xfrm>
            <a:off x="18298064" y="10069889"/>
            <a:ext cx="4876800" cy="1710020"/>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a:t>
            </a:r>
          </a:p>
        </p:txBody>
      </p:sp>
      <p:sp>
        <p:nvSpPr>
          <p:cNvPr id="23" name="TextBox 22">
            <a:extLst>
              <a:ext uri="{FF2B5EF4-FFF2-40B4-BE49-F238E27FC236}">
                <a16:creationId xmlns:a16="http://schemas.microsoft.com/office/drawing/2014/main" id="{06AE2841-42C8-6449-B44E-954382235BBA}"/>
              </a:ext>
            </a:extLst>
          </p:cNvPr>
          <p:cNvSpPr txBox="1"/>
          <p:nvPr/>
        </p:nvSpPr>
        <p:spPr>
          <a:xfrm>
            <a:off x="18298064" y="8868198"/>
            <a:ext cx="4955761" cy="400110"/>
          </a:xfrm>
          <a:prstGeom prst="rect">
            <a:avLst/>
          </a:prstGeom>
          <a:noFill/>
        </p:spPr>
        <p:txBody>
          <a:bodyPr wrap="square" rtlCol="0">
            <a:spAutoFit/>
          </a:bodyPr>
          <a:lstStyle/>
          <a:p>
            <a:r>
              <a:rPr lang="en-US" sz="2000" spc="300">
                <a:solidFill>
                  <a:schemeClr val="accent6">
                    <a:lumMod val="90000"/>
                    <a:lumOff val="10000"/>
                  </a:schemeClr>
                </a:solidFill>
                <a:latin typeface="Work Sans Medium" pitchFamily="2" charset="77"/>
                <a:cs typeface="Poppins Light" pitchFamily="2" charset="77"/>
              </a:rPr>
              <a:t>PRODUCT DESIGNER</a:t>
            </a:r>
          </a:p>
        </p:txBody>
      </p:sp>
      <p:sp>
        <p:nvSpPr>
          <p:cNvPr id="11" name="Picture Placeholder 10">
            <a:extLst>
              <a:ext uri="{FF2B5EF4-FFF2-40B4-BE49-F238E27FC236}">
                <a16:creationId xmlns:a16="http://schemas.microsoft.com/office/drawing/2014/main" id="{4D739BD3-C960-4047-81B6-8330AFF142E9}"/>
              </a:ext>
            </a:extLst>
          </p:cNvPr>
          <p:cNvSpPr>
            <a:spLocks noGrp="1"/>
          </p:cNvSpPr>
          <p:nvPr>
            <p:ph type="pic" sz="quarter" idx="11"/>
          </p:nvPr>
        </p:nvSpPr>
        <p:spPr/>
      </p:sp>
      <p:sp>
        <p:nvSpPr>
          <p:cNvPr id="12" name="Picture Placeholder 11">
            <a:extLst>
              <a:ext uri="{FF2B5EF4-FFF2-40B4-BE49-F238E27FC236}">
                <a16:creationId xmlns:a16="http://schemas.microsoft.com/office/drawing/2014/main" id="{CEC3A70A-0D2F-0040-BBEC-6C372AD5F810}"/>
              </a:ext>
            </a:extLst>
          </p:cNvPr>
          <p:cNvSpPr>
            <a:spLocks noGrp="1"/>
          </p:cNvSpPr>
          <p:nvPr>
            <p:ph type="pic" sz="quarter" idx="12"/>
          </p:nvPr>
        </p:nvSpPr>
        <p:spPr/>
      </p:sp>
    </p:spTree>
    <p:extLst>
      <p:ext uri="{BB962C8B-B14F-4D97-AF65-F5344CB8AC3E}">
        <p14:creationId xmlns:p14="http://schemas.microsoft.com/office/powerpoint/2010/main" val="39842578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B9B6923-02AD-9D4C-BD00-464E1324122D}"/>
              </a:ext>
            </a:extLst>
          </p:cNvPr>
          <p:cNvGrpSpPr/>
          <p:nvPr/>
        </p:nvGrpSpPr>
        <p:grpSpPr>
          <a:xfrm>
            <a:off x="384247" y="10227181"/>
            <a:ext cx="444352" cy="3015238"/>
            <a:chOff x="384247" y="9815652"/>
            <a:chExt cx="444352" cy="3015238"/>
          </a:xfrm>
        </p:grpSpPr>
        <p:sp>
          <p:nvSpPr>
            <p:cNvPr id="3" name="TextBox 2">
              <a:extLst>
                <a:ext uri="{FF2B5EF4-FFF2-40B4-BE49-F238E27FC236}">
                  <a16:creationId xmlns:a16="http://schemas.microsoft.com/office/drawing/2014/main" id="{8D70699B-A303-6945-B26C-412F64EB4842}"/>
                </a:ext>
              </a:extLst>
            </p:cNvPr>
            <p:cNvSpPr txBox="1"/>
            <p:nvPr/>
          </p:nvSpPr>
          <p:spPr>
            <a:xfrm>
              <a:off x="422720" y="9815652"/>
              <a:ext cx="367408" cy="400110"/>
            </a:xfrm>
            <a:prstGeom prst="rect">
              <a:avLst/>
            </a:prstGeom>
            <a:noFill/>
          </p:spPr>
          <p:txBody>
            <a:bodyPr wrap="none" rtlCol="0">
              <a:spAutoFit/>
            </a:bodyPr>
            <a:lstStyle/>
            <a:p>
              <a:pPr algn="ctr"/>
              <a:r>
                <a:rPr lang="en-US" sz="2000">
                  <a:latin typeface="Work Sans Light" pitchFamily="2" charset="77"/>
                  <a:cs typeface="Rubik" pitchFamily="2" charset="-79"/>
                </a:rPr>
                <a:t>11</a:t>
              </a:r>
            </a:p>
          </p:txBody>
        </p:sp>
        <p:sp>
          <p:nvSpPr>
            <p:cNvPr id="4" name="TextBox 3">
              <a:extLst>
                <a:ext uri="{FF2B5EF4-FFF2-40B4-BE49-F238E27FC236}">
                  <a16:creationId xmlns:a16="http://schemas.microsoft.com/office/drawing/2014/main" id="{F4E88477-3E69-C841-9C17-86EAF49D4E9E}"/>
                </a:ext>
              </a:extLst>
            </p:cNvPr>
            <p:cNvSpPr txBox="1"/>
            <p:nvPr/>
          </p:nvSpPr>
          <p:spPr>
            <a:xfrm>
              <a:off x="396270" y="10469434"/>
              <a:ext cx="420308" cy="400110"/>
            </a:xfrm>
            <a:prstGeom prst="rect">
              <a:avLst/>
            </a:prstGeom>
            <a:noFill/>
          </p:spPr>
          <p:txBody>
            <a:bodyPr wrap="none" rtlCol="0">
              <a:spAutoFit/>
            </a:bodyPr>
            <a:lstStyle/>
            <a:p>
              <a:pPr algn="ctr"/>
              <a:r>
                <a:rPr lang="en-US" sz="2000">
                  <a:latin typeface="Work Sans Light" pitchFamily="2" charset="77"/>
                  <a:cs typeface="Rubik Light" pitchFamily="2" charset="-79"/>
                </a:rPr>
                <a:t>12</a:t>
              </a:r>
            </a:p>
          </p:txBody>
        </p:sp>
        <p:sp>
          <p:nvSpPr>
            <p:cNvPr id="5" name="TextBox 4">
              <a:extLst>
                <a:ext uri="{FF2B5EF4-FFF2-40B4-BE49-F238E27FC236}">
                  <a16:creationId xmlns:a16="http://schemas.microsoft.com/office/drawing/2014/main" id="{20CCA04C-5ED0-6E43-87DA-F6EEDFD43533}"/>
                </a:ext>
              </a:extLst>
            </p:cNvPr>
            <p:cNvSpPr txBox="1"/>
            <p:nvPr/>
          </p:nvSpPr>
          <p:spPr>
            <a:xfrm>
              <a:off x="397874" y="11123216"/>
              <a:ext cx="417102" cy="400110"/>
            </a:xfrm>
            <a:prstGeom prst="rect">
              <a:avLst/>
            </a:prstGeom>
            <a:noFill/>
          </p:spPr>
          <p:txBody>
            <a:bodyPr wrap="none" rtlCol="0">
              <a:spAutoFit/>
            </a:bodyPr>
            <a:lstStyle/>
            <a:p>
              <a:pPr algn="ctr"/>
              <a:r>
                <a:rPr lang="en-US" sz="2000">
                  <a:latin typeface="Work Sans Light" pitchFamily="2" charset="77"/>
                  <a:cs typeface="Rubik Light" pitchFamily="2" charset="-79"/>
                </a:rPr>
                <a:t>13</a:t>
              </a:r>
            </a:p>
          </p:txBody>
        </p:sp>
        <p:sp>
          <p:nvSpPr>
            <p:cNvPr id="6" name="TextBox 5">
              <a:extLst>
                <a:ext uri="{FF2B5EF4-FFF2-40B4-BE49-F238E27FC236}">
                  <a16:creationId xmlns:a16="http://schemas.microsoft.com/office/drawing/2014/main" id="{4B15F593-9842-FA45-A92B-857D1B9D4BE0}"/>
                </a:ext>
              </a:extLst>
            </p:cNvPr>
            <p:cNvSpPr txBox="1"/>
            <p:nvPr/>
          </p:nvSpPr>
          <p:spPr>
            <a:xfrm>
              <a:off x="393866" y="11776998"/>
              <a:ext cx="425116" cy="400110"/>
            </a:xfrm>
            <a:prstGeom prst="rect">
              <a:avLst/>
            </a:prstGeom>
            <a:noFill/>
          </p:spPr>
          <p:txBody>
            <a:bodyPr wrap="none" rtlCol="0">
              <a:spAutoFit/>
            </a:bodyPr>
            <a:lstStyle/>
            <a:p>
              <a:pPr algn="ctr"/>
              <a:r>
                <a:rPr lang="en-US" sz="2000">
                  <a:latin typeface="Work Sans Light" pitchFamily="2" charset="77"/>
                  <a:cs typeface="Rubik Light" pitchFamily="2" charset="-79"/>
                </a:rPr>
                <a:t>14</a:t>
              </a:r>
            </a:p>
          </p:txBody>
        </p:sp>
        <p:sp>
          <p:nvSpPr>
            <p:cNvPr id="7" name="TextBox 6">
              <a:extLst>
                <a:ext uri="{FF2B5EF4-FFF2-40B4-BE49-F238E27FC236}">
                  <a16:creationId xmlns:a16="http://schemas.microsoft.com/office/drawing/2014/main" id="{A920A948-4BD3-F647-8860-F826B83A5479}"/>
                </a:ext>
              </a:extLst>
            </p:cNvPr>
            <p:cNvSpPr txBox="1"/>
            <p:nvPr/>
          </p:nvSpPr>
          <p:spPr>
            <a:xfrm>
              <a:off x="384247" y="12430780"/>
              <a:ext cx="444352" cy="400110"/>
            </a:xfrm>
            <a:prstGeom prst="rect">
              <a:avLst/>
            </a:prstGeom>
            <a:noFill/>
          </p:spPr>
          <p:txBody>
            <a:bodyPr wrap="none" rtlCol="0">
              <a:spAutoFit/>
            </a:bodyPr>
            <a:lstStyle/>
            <a:p>
              <a:pPr algn="ctr"/>
              <a:r>
                <a:rPr lang="en-US" sz="2000" b="1">
                  <a:latin typeface="Work Sans" pitchFamily="2" charset="77"/>
                  <a:cs typeface="Rubik Light" pitchFamily="2" charset="-79"/>
                </a:rPr>
                <a:t>15</a:t>
              </a:r>
            </a:p>
          </p:txBody>
        </p:sp>
      </p:grpSp>
      <p:sp>
        <p:nvSpPr>
          <p:cNvPr id="8" name="TextBox 7">
            <a:extLst>
              <a:ext uri="{FF2B5EF4-FFF2-40B4-BE49-F238E27FC236}">
                <a16:creationId xmlns:a16="http://schemas.microsoft.com/office/drawing/2014/main" id="{AE1F0F36-22E0-6F44-9CFF-24515F946B4A}"/>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9" name="Rectangle 8">
            <a:extLst>
              <a:ext uri="{FF2B5EF4-FFF2-40B4-BE49-F238E27FC236}">
                <a16:creationId xmlns:a16="http://schemas.microsoft.com/office/drawing/2014/main" id="{58C0046C-EE82-664B-A1AA-D3164570E71A}"/>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Add with solid fill">
            <a:extLst>
              <a:ext uri="{FF2B5EF4-FFF2-40B4-BE49-F238E27FC236}">
                <a16:creationId xmlns:a16="http://schemas.microsoft.com/office/drawing/2014/main" id="{C3BFBF84-57D1-404C-A65C-92A6102C0E7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sp>
        <p:nvSpPr>
          <p:cNvPr id="12" name="TextBox 11">
            <a:extLst>
              <a:ext uri="{FF2B5EF4-FFF2-40B4-BE49-F238E27FC236}">
                <a16:creationId xmlns:a16="http://schemas.microsoft.com/office/drawing/2014/main" id="{051B8E0D-5E00-4341-AA16-8E5396B4408B}"/>
              </a:ext>
            </a:extLst>
          </p:cNvPr>
          <p:cNvSpPr txBox="1"/>
          <p:nvPr/>
        </p:nvSpPr>
        <p:spPr>
          <a:xfrm>
            <a:off x="15847564" y="3092507"/>
            <a:ext cx="6094861" cy="1710020"/>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Sit amet nisl suscipit adipiscing. Ullamcorper dignissim cras tincidunt lobortis feugiat vivamus at. Ipsum faucibus vitae aliquet nec ullamcorper sit amet. Vitae et leo duis ut diam quam nulla. </a:t>
            </a:r>
          </a:p>
        </p:txBody>
      </p:sp>
      <p:sp>
        <p:nvSpPr>
          <p:cNvPr id="13" name="TextBox 12">
            <a:extLst>
              <a:ext uri="{FF2B5EF4-FFF2-40B4-BE49-F238E27FC236}">
                <a16:creationId xmlns:a16="http://schemas.microsoft.com/office/drawing/2014/main" id="{19EA455D-6465-F44C-89BF-B4306BBC1A63}"/>
              </a:ext>
            </a:extLst>
          </p:cNvPr>
          <p:cNvSpPr txBox="1"/>
          <p:nvPr/>
        </p:nvSpPr>
        <p:spPr>
          <a:xfrm>
            <a:off x="15847563" y="2566065"/>
            <a:ext cx="4875662" cy="461665"/>
          </a:xfrm>
          <a:prstGeom prst="rect">
            <a:avLst/>
          </a:prstGeom>
          <a:noFill/>
        </p:spPr>
        <p:txBody>
          <a:bodyPr wrap="square" rtlCol="0">
            <a:spAutoFit/>
          </a:bodyPr>
          <a:lstStyle/>
          <a:p>
            <a:r>
              <a:rPr lang="en-US" sz="2400" spc="100">
                <a:latin typeface="Work Sans Medium" pitchFamily="2" charset="77"/>
                <a:cs typeface="Poppins Medium" pitchFamily="2" charset="77"/>
              </a:rPr>
              <a:t>Services One</a:t>
            </a:r>
          </a:p>
        </p:txBody>
      </p:sp>
      <p:sp>
        <p:nvSpPr>
          <p:cNvPr id="16" name="TextBox 15">
            <a:extLst>
              <a:ext uri="{FF2B5EF4-FFF2-40B4-BE49-F238E27FC236}">
                <a16:creationId xmlns:a16="http://schemas.microsoft.com/office/drawing/2014/main" id="{14D5876A-30B2-134B-A42B-529A16BB6904}"/>
              </a:ext>
            </a:extLst>
          </p:cNvPr>
          <p:cNvSpPr txBox="1"/>
          <p:nvPr/>
        </p:nvSpPr>
        <p:spPr>
          <a:xfrm>
            <a:off x="15847564" y="6321617"/>
            <a:ext cx="6094861" cy="1710020"/>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Sit amet nisl suscipit adipiscing. Ullamcorper dignissim cras tincidunt lobortis feugiat vivamus at. Ipsum faucibus vitae aliquet nec ullamcorper sit amet. Vitae et leo duis ut diam quam nulla. </a:t>
            </a:r>
          </a:p>
        </p:txBody>
      </p:sp>
      <p:sp>
        <p:nvSpPr>
          <p:cNvPr id="17" name="TextBox 16">
            <a:extLst>
              <a:ext uri="{FF2B5EF4-FFF2-40B4-BE49-F238E27FC236}">
                <a16:creationId xmlns:a16="http://schemas.microsoft.com/office/drawing/2014/main" id="{9EDC804E-95D5-B44A-A010-73A1AF23A044}"/>
              </a:ext>
            </a:extLst>
          </p:cNvPr>
          <p:cNvSpPr txBox="1"/>
          <p:nvPr/>
        </p:nvSpPr>
        <p:spPr>
          <a:xfrm>
            <a:off x="15847563" y="5795175"/>
            <a:ext cx="4875662" cy="461665"/>
          </a:xfrm>
          <a:prstGeom prst="rect">
            <a:avLst/>
          </a:prstGeom>
          <a:noFill/>
        </p:spPr>
        <p:txBody>
          <a:bodyPr wrap="square" rtlCol="0">
            <a:spAutoFit/>
          </a:bodyPr>
          <a:lstStyle/>
          <a:p>
            <a:r>
              <a:rPr lang="en-US" sz="2400" spc="100">
                <a:latin typeface="Work Sans Medium" pitchFamily="2" charset="77"/>
                <a:cs typeface="Poppins Medium" pitchFamily="2" charset="77"/>
              </a:rPr>
              <a:t>Services Two</a:t>
            </a:r>
          </a:p>
        </p:txBody>
      </p:sp>
      <p:sp>
        <p:nvSpPr>
          <p:cNvPr id="19" name="TextBox 18">
            <a:extLst>
              <a:ext uri="{FF2B5EF4-FFF2-40B4-BE49-F238E27FC236}">
                <a16:creationId xmlns:a16="http://schemas.microsoft.com/office/drawing/2014/main" id="{3CCCAD29-A7CA-6041-904C-161BBDEEB8D4}"/>
              </a:ext>
            </a:extLst>
          </p:cNvPr>
          <p:cNvSpPr txBox="1"/>
          <p:nvPr/>
        </p:nvSpPr>
        <p:spPr>
          <a:xfrm>
            <a:off x="15847564" y="9550727"/>
            <a:ext cx="6094861" cy="1710020"/>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Sit amet nisl suscipit adipiscing. Ullamcorper dignissim cras tincidunt lobortis feugiat vivamus at. Ipsum faucibus vitae aliquet nec ullamcorper sit amet. Vitae et leo duis ut diam quam nulla. </a:t>
            </a:r>
          </a:p>
        </p:txBody>
      </p:sp>
      <p:sp>
        <p:nvSpPr>
          <p:cNvPr id="20" name="TextBox 19">
            <a:extLst>
              <a:ext uri="{FF2B5EF4-FFF2-40B4-BE49-F238E27FC236}">
                <a16:creationId xmlns:a16="http://schemas.microsoft.com/office/drawing/2014/main" id="{F5DEE6F0-4B16-124A-B72D-5A344C6C6E99}"/>
              </a:ext>
            </a:extLst>
          </p:cNvPr>
          <p:cNvSpPr txBox="1"/>
          <p:nvPr/>
        </p:nvSpPr>
        <p:spPr>
          <a:xfrm>
            <a:off x="15847563" y="9024285"/>
            <a:ext cx="4875662" cy="461665"/>
          </a:xfrm>
          <a:prstGeom prst="rect">
            <a:avLst/>
          </a:prstGeom>
          <a:noFill/>
        </p:spPr>
        <p:txBody>
          <a:bodyPr wrap="square" rtlCol="0">
            <a:spAutoFit/>
          </a:bodyPr>
          <a:lstStyle/>
          <a:p>
            <a:r>
              <a:rPr lang="en-US" sz="2400" spc="100">
                <a:latin typeface="Work Sans Medium" pitchFamily="2" charset="77"/>
                <a:cs typeface="Poppins Medium" pitchFamily="2" charset="77"/>
              </a:rPr>
              <a:t>Services Three</a:t>
            </a:r>
          </a:p>
        </p:txBody>
      </p:sp>
      <p:pic>
        <p:nvPicPr>
          <p:cNvPr id="22" name="Graphic 21" descr="Thumbs up sign with solid fill">
            <a:extLst>
              <a:ext uri="{FF2B5EF4-FFF2-40B4-BE49-F238E27FC236}">
                <a16:creationId xmlns:a16="http://schemas.microsoft.com/office/drawing/2014/main" id="{2F31A300-C82E-4F48-9B96-065B4DBC811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4492166" y="9028750"/>
            <a:ext cx="914400" cy="914400"/>
          </a:xfrm>
          <a:prstGeom prst="rect">
            <a:avLst/>
          </a:prstGeom>
        </p:spPr>
      </p:pic>
      <p:pic>
        <p:nvPicPr>
          <p:cNvPr id="24" name="Graphic 23" descr="Single gear with solid fill">
            <a:extLst>
              <a:ext uri="{FF2B5EF4-FFF2-40B4-BE49-F238E27FC236}">
                <a16:creationId xmlns:a16="http://schemas.microsoft.com/office/drawing/2014/main" id="{C38E85FA-992F-2B45-A42F-33BC810C808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4492166" y="5704760"/>
            <a:ext cx="914400" cy="914400"/>
          </a:xfrm>
          <a:prstGeom prst="rect">
            <a:avLst/>
          </a:prstGeom>
        </p:spPr>
      </p:pic>
      <p:pic>
        <p:nvPicPr>
          <p:cNvPr id="26" name="Graphic 25" descr="Camera with solid fill">
            <a:extLst>
              <a:ext uri="{FF2B5EF4-FFF2-40B4-BE49-F238E27FC236}">
                <a16:creationId xmlns:a16="http://schemas.microsoft.com/office/drawing/2014/main" id="{F82CE78A-6BB2-1A4A-BB37-167F0893193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4492166" y="2531559"/>
            <a:ext cx="914400" cy="914400"/>
          </a:xfrm>
          <a:prstGeom prst="rect">
            <a:avLst/>
          </a:prstGeom>
        </p:spPr>
      </p:pic>
      <p:sp>
        <p:nvSpPr>
          <p:cNvPr id="11" name="Picture Placeholder 10">
            <a:extLst>
              <a:ext uri="{FF2B5EF4-FFF2-40B4-BE49-F238E27FC236}">
                <a16:creationId xmlns:a16="http://schemas.microsoft.com/office/drawing/2014/main" id="{0A88EF61-34BF-F846-9EF4-DF8AA89BBB50}"/>
              </a:ext>
            </a:extLst>
          </p:cNvPr>
          <p:cNvSpPr>
            <a:spLocks noGrp="1"/>
          </p:cNvSpPr>
          <p:nvPr>
            <p:ph type="pic" sz="quarter" idx="12"/>
          </p:nvPr>
        </p:nvSpPr>
        <p:spPr/>
      </p:sp>
    </p:spTree>
    <p:extLst>
      <p:ext uri="{BB962C8B-B14F-4D97-AF65-F5344CB8AC3E}">
        <p14:creationId xmlns:p14="http://schemas.microsoft.com/office/powerpoint/2010/main" val="40311766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15B72ED-7B57-2743-8C3E-6DA87CF98616}"/>
              </a:ext>
            </a:extLst>
          </p:cNvPr>
          <p:cNvGrpSpPr/>
          <p:nvPr/>
        </p:nvGrpSpPr>
        <p:grpSpPr>
          <a:xfrm>
            <a:off x="355393" y="10227181"/>
            <a:ext cx="502061" cy="3015238"/>
            <a:chOff x="355393" y="9815652"/>
            <a:chExt cx="502061" cy="3015238"/>
          </a:xfrm>
        </p:grpSpPr>
        <p:sp>
          <p:nvSpPr>
            <p:cNvPr id="3" name="TextBox 2">
              <a:extLst>
                <a:ext uri="{FF2B5EF4-FFF2-40B4-BE49-F238E27FC236}">
                  <a16:creationId xmlns:a16="http://schemas.microsoft.com/office/drawing/2014/main" id="{D166EAB2-1256-BA4D-B727-1184E2EF15FB}"/>
                </a:ext>
              </a:extLst>
            </p:cNvPr>
            <p:cNvSpPr txBox="1"/>
            <p:nvPr/>
          </p:nvSpPr>
          <p:spPr>
            <a:xfrm>
              <a:off x="379439" y="9815652"/>
              <a:ext cx="453970" cy="400110"/>
            </a:xfrm>
            <a:prstGeom prst="rect">
              <a:avLst/>
            </a:prstGeom>
            <a:noFill/>
          </p:spPr>
          <p:txBody>
            <a:bodyPr wrap="none" rtlCol="0">
              <a:spAutoFit/>
            </a:bodyPr>
            <a:lstStyle/>
            <a:p>
              <a:pPr algn="ctr"/>
              <a:r>
                <a:rPr lang="en-US" sz="2000" b="1">
                  <a:latin typeface="Work Sans" pitchFamily="2" charset="77"/>
                  <a:cs typeface="Rubik" pitchFamily="2" charset="-79"/>
                </a:rPr>
                <a:t>16</a:t>
              </a:r>
            </a:p>
          </p:txBody>
        </p:sp>
        <p:sp>
          <p:nvSpPr>
            <p:cNvPr id="4" name="TextBox 3">
              <a:extLst>
                <a:ext uri="{FF2B5EF4-FFF2-40B4-BE49-F238E27FC236}">
                  <a16:creationId xmlns:a16="http://schemas.microsoft.com/office/drawing/2014/main" id="{0CA0D014-06D9-4B4E-BF6E-1EE1C3AA3678}"/>
                </a:ext>
              </a:extLst>
            </p:cNvPr>
            <p:cNvSpPr txBox="1"/>
            <p:nvPr/>
          </p:nvSpPr>
          <p:spPr>
            <a:xfrm>
              <a:off x="400278" y="10469434"/>
              <a:ext cx="412292" cy="400110"/>
            </a:xfrm>
            <a:prstGeom prst="rect">
              <a:avLst/>
            </a:prstGeom>
            <a:noFill/>
          </p:spPr>
          <p:txBody>
            <a:bodyPr wrap="none" rtlCol="0">
              <a:spAutoFit/>
            </a:bodyPr>
            <a:lstStyle/>
            <a:p>
              <a:pPr algn="ctr"/>
              <a:r>
                <a:rPr lang="en-US" sz="2000">
                  <a:latin typeface="Work Sans Light" pitchFamily="2" charset="77"/>
                  <a:cs typeface="Rubik Light" pitchFamily="2" charset="-79"/>
                </a:rPr>
                <a:t>17</a:t>
              </a:r>
            </a:p>
          </p:txBody>
        </p:sp>
        <p:sp>
          <p:nvSpPr>
            <p:cNvPr id="5" name="TextBox 4">
              <a:extLst>
                <a:ext uri="{FF2B5EF4-FFF2-40B4-BE49-F238E27FC236}">
                  <a16:creationId xmlns:a16="http://schemas.microsoft.com/office/drawing/2014/main" id="{8E3A74F0-81A3-B448-9C52-FD2ABC0E06A6}"/>
                </a:ext>
              </a:extLst>
            </p:cNvPr>
            <p:cNvSpPr txBox="1"/>
            <p:nvPr/>
          </p:nvSpPr>
          <p:spPr>
            <a:xfrm>
              <a:off x="392263" y="11123216"/>
              <a:ext cx="428323" cy="400110"/>
            </a:xfrm>
            <a:prstGeom prst="rect">
              <a:avLst/>
            </a:prstGeom>
            <a:noFill/>
          </p:spPr>
          <p:txBody>
            <a:bodyPr wrap="none" rtlCol="0">
              <a:spAutoFit/>
            </a:bodyPr>
            <a:lstStyle/>
            <a:p>
              <a:pPr algn="ctr"/>
              <a:r>
                <a:rPr lang="en-US" sz="2000">
                  <a:latin typeface="Work Sans Light" pitchFamily="2" charset="77"/>
                  <a:cs typeface="Rubik Light" pitchFamily="2" charset="-79"/>
                </a:rPr>
                <a:t>18</a:t>
              </a:r>
            </a:p>
          </p:txBody>
        </p:sp>
        <p:sp>
          <p:nvSpPr>
            <p:cNvPr id="6" name="TextBox 5">
              <a:extLst>
                <a:ext uri="{FF2B5EF4-FFF2-40B4-BE49-F238E27FC236}">
                  <a16:creationId xmlns:a16="http://schemas.microsoft.com/office/drawing/2014/main" id="{CD30DB9D-1DA3-584C-8851-D6C4E6060E4D}"/>
                </a:ext>
              </a:extLst>
            </p:cNvPr>
            <p:cNvSpPr txBox="1"/>
            <p:nvPr/>
          </p:nvSpPr>
          <p:spPr>
            <a:xfrm>
              <a:off x="392262" y="11776998"/>
              <a:ext cx="428323" cy="400110"/>
            </a:xfrm>
            <a:prstGeom prst="rect">
              <a:avLst/>
            </a:prstGeom>
            <a:noFill/>
          </p:spPr>
          <p:txBody>
            <a:bodyPr wrap="none" rtlCol="0">
              <a:spAutoFit/>
            </a:bodyPr>
            <a:lstStyle/>
            <a:p>
              <a:pPr algn="ctr"/>
              <a:r>
                <a:rPr lang="en-US" sz="2000">
                  <a:latin typeface="Work Sans Light" pitchFamily="2" charset="77"/>
                  <a:cs typeface="Rubik Light" pitchFamily="2" charset="-79"/>
                </a:rPr>
                <a:t>19</a:t>
              </a:r>
            </a:p>
          </p:txBody>
        </p:sp>
        <p:sp>
          <p:nvSpPr>
            <p:cNvPr id="7" name="TextBox 6">
              <a:extLst>
                <a:ext uri="{FF2B5EF4-FFF2-40B4-BE49-F238E27FC236}">
                  <a16:creationId xmlns:a16="http://schemas.microsoft.com/office/drawing/2014/main" id="{8E3D6801-7DAC-1541-879E-61F5A7EF1926}"/>
                </a:ext>
              </a:extLst>
            </p:cNvPr>
            <p:cNvSpPr txBox="1"/>
            <p:nvPr/>
          </p:nvSpPr>
          <p:spPr>
            <a:xfrm>
              <a:off x="355393" y="12430780"/>
              <a:ext cx="502061" cy="400110"/>
            </a:xfrm>
            <a:prstGeom prst="rect">
              <a:avLst/>
            </a:prstGeom>
            <a:noFill/>
          </p:spPr>
          <p:txBody>
            <a:bodyPr wrap="none" rtlCol="0">
              <a:spAutoFit/>
            </a:bodyPr>
            <a:lstStyle/>
            <a:p>
              <a:pPr algn="ctr"/>
              <a:r>
                <a:rPr lang="en-US" sz="2000">
                  <a:latin typeface="Work Sans Light" pitchFamily="2" charset="77"/>
                  <a:cs typeface="Rubik Light" pitchFamily="2" charset="-79"/>
                </a:rPr>
                <a:t>20</a:t>
              </a:r>
            </a:p>
          </p:txBody>
        </p:sp>
      </p:grpSp>
      <p:sp>
        <p:nvSpPr>
          <p:cNvPr id="8" name="TextBox 7">
            <a:extLst>
              <a:ext uri="{FF2B5EF4-FFF2-40B4-BE49-F238E27FC236}">
                <a16:creationId xmlns:a16="http://schemas.microsoft.com/office/drawing/2014/main" id="{F1DA3F16-E06D-084F-BF81-C88A19229FE2}"/>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9" name="Rectangle 8">
            <a:extLst>
              <a:ext uri="{FF2B5EF4-FFF2-40B4-BE49-F238E27FC236}">
                <a16:creationId xmlns:a16="http://schemas.microsoft.com/office/drawing/2014/main" id="{8BE7D427-9E50-334E-8AF6-17445777CD4F}"/>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Add with solid fill">
            <a:extLst>
              <a:ext uri="{FF2B5EF4-FFF2-40B4-BE49-F238E27FC236}">
                <a16:creationId xmlns:a16="http://schemas.microsoft.com/office/drawing/2014/main" id="{115E1F18-BCC1-D14A-8F80-44B6615D286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sp>
        <p:nvSpPr>
          <p:cNvPr id="11" name="TextBox 10">
            <a:extLst>
              <a:ext uri="{FF2B5EF4-FFF2-40B4-BE49-F238E27FC236}">
                <a16:creationId xmlns:a16="http://schemas.microsoft.com/office/drawing/2014/main" id="{29331E8A-7F8D-2A48-819A-B1A02F6D47F8}"/>
              </a:ext>
            </a:extLst>
          </p:cNvPr>
          <p:cNvSpPr txBox="1"/>
          <p:nvPr/>
        </p:nvSpPr>
        <p:spPr>
          <a:xfrm>
            <a:off x="3723093" y="10509309"/>
            <a:ext cx="4797845" cy="1710020"/>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a:t>
            </a:r>
          </a:p>
        </p:txBody>
      </p:sp>
      <p:sp>
        <p:nvSpPr>
          <p:cNvPr id="12" name="TextBox 11">
            <a:extLst>
              <a:ext uri="{FF2B5EF4-FFF2-40B4-BE49-F238E27FC236}">
                <a16:creationId xmlns:a16="http://schemas.microsoft.com/office/drawing/2014/main" id="{5F451CA6-03FD-B449-92C2-2DF412C12A2B}"/>
              </a:ext>
            </a:extLst>
          </p:cNvPr>
          <p:cNvSpPr txBox="1"/>
          <p:nvPr/>
        </p:nvSpPr>
        <p:spPr>
          <a:xfrm>
            <a:off x="3723091" y="9982867"/>
            <a:ext cx="4797845" cy="461665"/>
          </a:xfrm>
          <a:prstGeom prst="rect">
            <a:avLst/>
          </a:prstGeom>
          <a:noFill/>
        </p:spPr>
        <p:txBody>
          <a:bodyPr wrap="square" rtlCol="0">
            <a:spAutoFit/>
          </a:bodyPr>
          <a:lstStyle/>
          <a:p>
            <a:r>
              <a:rPr lang="en-US" sz="2400" spc="100">
                <a:latin typeface="Work Sans Medium" pitchFamily="2" charset="77"/>
                <a:cs typeface="Poppins Medium" pitchFamily="2" charset="77"/>
              </a:rPr>
              <a:t>Services One</a:t>
            </a:r>
          </a:p>
        </p:txBody>
      </p:sp>
      <p:pic>
        <p:nvPicPr>
          <p:cNvPr id="16" name="Graphic 15" descr="Camera with solid fill">
            <a:extLst>
              <a:ext uri="{FF2B5EF4-FFF2-40B4-BE49-F238E27FC236}">
                <a16:creationId xmlns:a16="http://schemas.microsoft.com/office/drawing/2014/main" id="{53ACF71F-F02F-3349-91A6-18637830F00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367695" y="9801897"/>
            <a:ext cx="914400" cy="914400"/>
          </a:xfrm>
          <a:prstGeom prst="rect">
            <a:avLst/>
          </a:prstGeom>
        </p:spPr>
      </p:pic>
      <p:sp>
        <p:nvSpPr>
          <p:cNvPr id="27" name="TextBox 26">
            <a:extLst>
              <a:ext uri="{FF2B5EF4-FFF2-40B4-BE49-F238E27FC236}">
                <a16:creationId xmlns:a16="http://schemas.microsoft.com/office/drawing/2014/main" id="{455E9CCB-C1E9-D849-B0DE-07C8098484AF}"/>
              </a:ext>
            </a:extLst>
          </p:cNvPr>
          <p:cNvSpPr txBox="1"/>
          <p:nvPr/>
        </p:nvSpPr>
        <p:spPr>
          <a:xfrm>
            <a:off x="11038293" y="10509309"/>
            <a:ext cx="4797845" cy="1710020"/>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a:t>
            </a:r>
          </a:p>
        </p:txBody>
      </p:sp>
      <p:sp>
        <p:nvSpPr>
          <p:cNvPr id="28" name="TextBox 27">
            <a:extLst>
              <a:ext uri="{FF2B5EF4-FFF2-40B4-BE49-F238E27FC236}">
                <a16:creationId xmlns:a16="http://schemas.microsoft.com/office/drawing/2014/main" id="{375DC1CE-AB26-9348-A426-1DAC220173EF}"/>
              </a:ext>
            </a:extLst>
          </p:cNvPr>
          <p:cNvSpPr txBox="1"/>
          <p:nvPr/>
        </p:nvSpPr>
        <p:spPr>
          <a:xfrm>
            <a:off x="11038291" y="9982867"/>
            <a:ext cx="4797845" cy="461665"/>
          </a:xfrm>
          <a:prstGeom prst="rect">
            <a:avLst/>
          </a:prstGeom>
          <a:noFill/>
        </p:spPr>
        <p:txBody>
          <a:bodyPr wrap="square" rtlCol="0">
            <a:spAutoFit/>
          </a:bodyPr>
          <a:lstStyle/>
          <a:p>
            <a:r>
              <a:rPr lang="en-US" sz="2400" spc="100">
                <a:latin typeface="Work Sans Medium" pitchFamily="2" charset="77"/>
                <a:cs typeface="Poppins Medium" pitchFamily="2" charset="77"/>
              </a:rPr>
              <a:t>Services Two</a:t>
            </a:r>
          </a:p>
        </p:txBody>
      </p:sp>
      <p:sp>
        <p:nvSpPr>
          <p:cNvPr id="31" name="TextBox 30">
            <a:extLst>
              <a:ext uri="{FF2B5EF4-FFF2-40B4-BE49-F238E27FC236}">
                <a16:creationId xmlns:a16="http://schemas.microsoft.com/office/drawing/2014/main" id="{4CBEA4EB-0E59-AF48-ACBD-8F4D7EFC4C0C}"/>
              </a:ext>
            </a:extLst>
          </p:cNvPr>
          <p:cNvSpPr txBox="1"/>
          <p:nvPr/>
        </p:nvSpPr>
        <p:spPr>
          <a:xfrm>
            <a:off x="18353493" y="10509309"/>
            <a:ext cx="4797845" cy="1710020"/>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a:t>
            </a:r>
          </a:p>
        </p:txBody>
      </p:sp>
      <p:sp>
        <p:nvSpPr>
          <p:cNvPr id="32" name="TextBox 31">
            <a:extLst>
              <a:ext uri="{FF2B5EF4-FFF2-40B4-BE49-F238E27FC236}">
                <a16:creationId xmlns:a16="http://schemas.microsoft.com/office/drawing/2014/main" id="{735175D4-9AD9-F44B-A1B4-01033A1AAEF1}"/>
              </a:ext>
            </a:extLst>
          </p:cNvPr>
          <p:cNvSpPr txBox="1"/>
          <p:nvPr/>
        </p:nvSpPr>
        <p:spPr>
          <a:xfrm>
            <a:off x="18353491" y="9982867"/>
            <a:ext cx="4797845" cy="461665"/>
          </a:xfrm>
          <a:prstGeom prst="rect">
            <a:avLst/>
          </a:prstGeom>
          <a:noFill/>
        </p:spPr>
        <p:txBody>
          <a:bodyPr wrap="square" rtlCol="0">
            <a:spAutoFit/>
          </a:bodyPr>
          <a:lstStyle/>
          <a:p>
            <a:r>
              <a:rPr lang="en-US" sz="2400" spc="100">
                <a:latin typeface="Work Sans Medium" pitchFamily="2" charset="77"/>
                <a:cs typeface="Poppins Medium" pitchFamily="2" charset="77"/>
              </a:rPr>
              <a:t>Services Three</a:t>
            </a:r>
          </a:p>
        </p:txBody>
      </p:sp>
      <p:pic>
        <p:nvPicPr>
          <p:cNvPr id="36" name="Graphic 35" descr="Thumbs up sign with solid fill">
            <a:extLst>
              <a:ext uri="{FF2B5EF4-FFF2-40B4-BE49-F238E27FC236}">
                <a16:creationId xmlns:a16="http://schemas.microsoft.com/office/drawing/2014/main" id="{0F096278-7DF9-6947-BD8D-A9E2BE194E1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7116238" y="9801897"/>
            <a:ext cx="914400" cy="914400"/>
          </a:xfrm>
          <a:prstGeom prst="rect">
            <a:avLst/>
          </a:prstGeom>
        </p:spPr>
      </p:pic>
      <p:pic>
        <p:nvPicPr>
          <p:cNvPr id="37" name="Graphic 36" descr="Single gear with solid fill">
            <a:extLst>
              <a:ext uri="{FF2B5EF4-FFF2-40B4-BE49-F238E27FC236}">
                <a16:creationId xmlns:a16="http://schemas.microsoft.com/office/drawing/2014/main" id="{D8458DDC-30AC-9A46-8565-7F044BD64D7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823680" y="9801897"/>
            <a:ext cx="914400" cy="914400"/>
          </a:xfrm>
          <a:prstGeom prst="rect">
            <a:avLst/>
          </a:prstGeom>
        </p:spPr>
      </p:pic>
      <p:sp>
        <p:nvSpPr>
          <p:cNvPr id="13" name="Picture Placeholder 12">
            <a:extLst>
              <a:ext uri="{FF2B5EF4-FFF2-40B4-BE49-F238E27FC236}">
                <a16:creationId xmlns:a16="http://schemas.microsoft.com/office/drawing/2014/main" id="{2765A5A5-DC80-8840-AE29-F556317373F6}"/>
              </a:ext>
            </a:extLst>
          </p:cNvPr>
          <p:cNvSpPr>
            <a:spLocks noGrp="1"/>
          </p:cNvSpPr>
          <p:nvPr>
            <p:ph type="pic" sz="quarter" idx="12"/>
          </p:nvPr>
        </p:nvSpPr>
        <p:spPr/>
      </p:sp>
    </p:spTree>
    <p:extLst>
      <p:ext uri="{BB962C8B-B14F-4D97-AF65-F5344CB8AC3E}">
        <p14:creationId xmlns:p14="http://schemas.microsoft.com/office/powerpoint/2010/main" val="37686595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E8C785F-3112-DB4E-93B1-2AAD6CBFB993}"/>
              </a:ext>
            </a:extLst>
          </p:cNvPr>
          <p:cNvGrpSpPr/>
          <p:nvPr/>
        </p:nvGrpSpPr>
        <p:grpSpPr>
          <a:xfrm>
            <a:off x="355393" y="10227181"/>
            <a:ext cx="502061" cy="3015238"/>
            <a:chOff x="355393" y="9815652"/>
            <a:chExt cx="502061" cy="3015238"/>
          </a:xfrm>
        </p:grpSpPr>
        <p:sp>
          <p:nvSpPr>
            <p:cNvPr id="3" name="TextBox 2">
              <a:extLst>
                <a:ext uri="{FF2B5EF4-FFF2-40B4-BE49-F238E27FC236}">
                  <a16:creationId xmlns:a16="http://schemas.microsoft.com/office/drawing/2014/main" id="{90DABBAA-60F7-0246-8EF6-86AC5A5F1108}"/>
                </a:ext>
              </a:extLst>
            </p:cNvPr>
            <p:cNvSpPr txBox="1"/>
            <p:nvPr/>
          </p:nvSpPr>
          <p:spPr>
            <a:xfrm>
              <a:off x="379439" y="9815652"/>
              <a:ext cx="453970" cy="400110"/>
            </a:xfrm>
            <a:prstGeom prst="rect">
              <a:avLst/>
            </a:prstGeom>
            <a:noFill/>
          </p:spPr>
          <p:txBody>
            <a:bodyPr wrap="none" rtlCol="0">
              <a:spAutoFit/>
            </a:bodyPr>
            <a:lstStyle/>
            <a:p>
              <a:pPr algn="ctr"/>
              <a:r>
                <a:rPr lang="en-US" sz="2000" b="1">
                  <a:latin typeface="Work Sans" pitchFamily="2" charset="77"/>
                  <a:cs typeface="Rubik" pitchFamily="2" charset="-79"/>
                </a:rPr>
                <a:t>16</a:t>
              </a:r>
            </a:p>
          </p:txBody>
        </p:sp>
        <p:sp>
          <p:nvSpPr>
            <p:cNvPr id="4" name="TextBox 3">
              <a:extLst>
                <a:ext uri="{FF2B5EF4-FFF2-40B4-BE49-F238E27FC236}">
                  <a16:creationId xmlns:a16="http://schemas.microsoft.com/office/drawing/2014/main" id="{68E005B6-798C-2543-82A2-DF8375238CD2}"/>
                </a:ext>
              </a:extLst>
            </p:cNvPr>
            <p:cNvSpPr txBox="1"/>
            <p:nvPr/>
          </p:nvSpPr>
          <p:spPr>
            <a:xfrm>
              <a:off x="400278" y="10469434"/>
              <a:ext cx="412292" cy="400110"/>
            </a:xfrm>
            <a:prstGeom prst="rect">
              <a:avLst/>
            </a:prstGeom>
            <a:noFill/>
          </p:spPr>
          <p:txBody>
            <a:bodyPr wrap="none" rtlCol="0">
              <a:spAutoFit/>
            </a:bodyPr>
            <a:lstStyle/>
            <a:p>
              <a:pPr algn="ctr"/>
              <a:r>
                <a:rPr lang="en-US" sz="2000">
                  <a:latin typeface="Work Sans Light" pitchFamily="2" charset="77"/>
                  <a:cs typeface="Rubik Light" pitchFamily="2" charset="-79"/>
                </a:rPr>
                <a:t>17</a:t>
              </a:r>
            </a:p>
          </p:txBody>
        </p:sp>
        <p:sp>
          <p:nvSpPr>
            <p:cNvPr id="5" name="TextBox 4">
              <a:extLst>
                <a:ext uri="{FF2B5EF4-FFF2-40B4-BE49-F238E27FC236}">
                  <a16:creationId xmlns:a16="http://schemas.microsoft.com/office/drawing/2014/main" id="{99C01B1F-C178-BD41-86BE-304087306024}"/>
                </a:ext>
              </a:extLst>
            </p:cNvPr>
            <p:cNvSpPr txBox="1"/>
            <p:nvPr/>
          </p:nvSpPr>
          <p:spPr>
            <a:xfrm>
              <a:off x="392263" y="11123216"/>
              <a:ext cx="428323" cy="400110"/>
            </a:xfrm>
            <a:prstGeom prst="rect">
              <a:avLst/>
            </a:prstGeom>
            <a:noFill/>
          </p:spPr>
          <p:txBody>
            <a:bodyPr wrap="none" rtlCol="0">
              <a:spAutoFit/>
            </a:bodyPr>
            <a:lstStyle/>
            <a:p>
              <a:pPr algn="ctr"/>
              <a:r>
                <a:rPr lang="en-US" sz="2000">
                  <a:latin typeface="Work Sans Light" pitchFamily="2" charset="77"/>
                  <a:cs typeface="Rubik Light" pitchFamily="2" charset="-79"/>
                </a:rPr>
                <a:t>18</a:t>
              </a:r>
            </a:p>
          </p:txBody>
        </p:sp>
        <p:sp>
          <p:nvSpPr>
            <p:cNvPr id="6" name="TextBox 5">
              <a:extLst>
                <a:ext uri="{FF2B5EF4-FFF2-40B4-BE49-F238E27FC236}">
                  <a16:creationId xmlns:a16="http://schemas.microsoft.com/office/drawing/2014/main" id="{4E57CC13-D016-CD48-BE9C-C1C03EADAFE6}"/>
                </a:ext>
              </a:extLst>
            </p:cNvPr>
            <p:cNvSpPr txBox="1"/>
            <p:nvPr/>
          </p:nvSpPr>
          <p:spPr>
            <a:xfrm>
              <a:off x="392262" y="11776998"/>
              <a:ext cx="428323" cy="400110"/>
            </a:xfrm>
            <a:prstGeom prst="rect">
              <a:avLst/>
            </a:prstGeom>
            <a:noFill/>
          </p:spPr>
          <p:txBody>
            <a:bodyPr wrap="none" rtlCol="0">
              <a:spAutoFit/>
            </a:bodyPr>
            <a:lstStyle/>
            <a:p>
              <a:pPr algn="ctr"/>
              <a:r>
                <a:rPr lang="en-US" sz="2000">
                  <a:latin typeface="Work Sans Light" pitchFamily="2" charset="77"/>
                  <a:cs typeface="Rubik Light" pitchFamily="2" charset="-79"/>
                </a:rPr>
                <a:t>19</a:t>
              </a:r>
            </a:p>
          </p:txBody>
        </p:sp>
        <p:sp>
          <p:nvSpPr>
            <p:cNvPr id="7" name="TextBox 6">
              <a:extLst>
                <a:ext uri="{FF2B5EF4-FFF2-40B4-BE49-F238E27FC236}">
                  <a16:creationId xmlns:a16="http://schemas.microsoft.com/office/drawing/2014/main" id="{E488F657-8F5C-5547-9A82-125E708F16C3}"/>
                </a:ext>
              </a:extLst>
            </p:cNvPr>
            <p:cNvSpPr txBox="1"/>
            <p:nvPr/>
          </p:nvSpPr>
          <p:spPr>
            <a:xfrm>
              <a:off x="355393" y="12430780"/>
              <a:ext cx="502061" cy="400110"/>
            </a:xfrm>
            <a:prstGeom prst="rect">
              <a:avLst/>
            </a:prstGeom>
            <a:noFill/>
          </p:spPr>
          <p:txBody>
            <a:bodyPr wrap="none" rtlCol="0">
              <a:spAutoFit/>
            </a:bodyPr>
            <a:lstStyle/>
            <a:p>
              <a:pPr algn="ctr"/>
              <a:r>
                <a:rPr lang="en-US" sz="2000">
                  <a:latin typeface="Work Sans Light" pitchFamily="2" charset="77"/>
                  <a:cs typeface="Rubik Light" pitchFamily="2" charset="-79"/>
                </a:rPr>
                <a:t>20</a:t>
              </a:r>
            </a:p>
          </p:txBody>
        </p:sp>
      </p:grpSp>
      <p:sp>
        <p:nvSpPr>
          <p:cNvPr id="8" name="TextBox 7">
            <a:extLst>
              <a:ext uri="{FF2B5EF4-FFF2-40B4-BE49-F238E27FC236}">
                <a16:creationId xmlns:a16="http://schemas.microsoft.com/office/drawing/2014/main" id="{B09ED58B-9F9B-FA43-BDE6-3C73CA5C4167}"/>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9" name="Rectangle 8">
            <a:extLst>
              <a:ext uri="{FF2B5EF4-FFF2-40B4-BE49-F238E27FC236}">
                <a16:creationId xmlns:a16="http://schemas.microsoft.com/office/drawing/2014/main" id="{D33AC47B-C449-4046-BFDD-E6CC0D438A01}"/>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Add with solid fill">
            <a:extLst>
              <a:ext uri="{FF2B5EF4-FFF2-40B4-BE49-F238E27FC236}">
                <a16:creationId xmlns:a16="http://schemas.microsoft.com/office/drawing/2014/main" id="{8A69AB38-47F8-614B-8F1F-171A7D5104C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sp>
        <p:nvSpPr>
          <p:cNvPr id="11" name="TextBox 10">
            <a:extLst>
              <a:ext uri="{FF2B5EF4-FFF2-40B4-BE49-F238E27FC236}">
                <a16:creationId xmlns:a16="http://schemas.microsoft.com/office/drawing/2014/main" id="{C9CE7480-C152-BD47-B752-22092F5E162B}"/>
              </a:ext>
            </a:extLst>
          </p:cNvPr>
          <p:cNvSpPr txBox="1"/>
          <p:nvPr/>
        </p:nvSpPr>
        <p:spPr>
          <a:xfrm>
            <a:off x="2413361" y="1476791"/>
            <a:ext cx="6117864" cy="2308324"/>
          </a:xfrm>
          <a:prstGeom prst="rect">
            <a:avLst/>
          </a:prstGeom>
          <a:noFill/>
        </p:spPr>
        <p:txBody>
          <a:bodyPr wrap="square" rtlCol="0">
            <a:spAutoFit/>
          </a:bodyPr>
          <a:lstStyle/>
          <a:p>
            <a:r>
              <a:rPr lang="en-US" sz="7200" b="1">
                <a:latin typeface="Poppins SemiBold" pitchFamily="2" charset="77"/>
                <a:ea typeface="Roboto Light" panose="02000000000000000000" pitchFamily="2" charset="0"/>
                <a:cs typeface="Poppins SemiBold" pitchFamily="2" charset="77"/>
              </a:rPr>
              <a:t>OUR SERVICES</a:t>
            </a:r>
          </a:p>
        </p:txBody>
      </p:sp>
      <p:sp>
        <p:nvSpPr>
          <p:cNvPr id="12" name="TextBox 11">
            <a:extLst>
              <a:ext uri="{FF2B5EF4-FFF2-40B4-BE49-F238E27FC236}">
                <a16:creationId xmlns:a16="http://schemas.microsoft.com/office/drawing/2014/main" id="{2CE4B42D-8DC5-F14A-88FF-7D095CA37F8E}"/>
              </a:ext>
            </a:extLst>
          </p:cNvPr>
          <p:cNvSpPr txBox="1"/>
          <p:nvPr/>
        </p:nvSpPr>
        <p:spPr>
          <a:xfrm>
            <a:off x="2413360" y="6035067"/>
            <a:ext cx="7337065" cy="2956515"/>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Sit amet nisl suscipit adipiscing. Ullamcorper dignissim cras tincidunt lobortis feugiat vivamus at. Ipsum faucibus vitae aliquet nec ullamcorper sit amet. Vitae et leo duis ut diam quam nulla. Amet mauris commodo quis imperdiet massa tincidunt nunc pulvinar. </a:t>
            </a:r>
          </a:p>
        </p:txBody>
      </p:sp>
      <p:sp>
        <p:nvSpPr>
          <p:cNvPr id="13" name="TextBox 12">
            <a:extLst>
              <a:ext uri="{FF2B5EF4-FFF2-40B4-BE49-F238E27FC236}">
                <a16:creationId xmlns:a16="http://schemas.microsoft.com/office/drawing/2014/main" id="{4C580722-5F35-2543-99EF-12579F76BA72}"/>
              </a:ext>
            </a:extLst>
          </p:cNvPr>
          <p:cNvSpPr txBox="1"/>
          <p:nvPr/>
        </p:nvSpPr>
        <p:spPr>
          <a:xfrm>
            <a:off x="2413359" y="5573402"/>
            <a:ext cx="5508265" cy="461665"/>
          </a:xfrm>
          <a:prstGeom prst="rect">
            <a:avLst/>
          </a:prstGeom>
          <a:noFill/>
        </p:spPr>
        <p:txBody>
          <a:bodyPr wrap="square" rtlCol="0">
            <a:spAutoFit/>
          </a:bodyPr>
          <a:lstStyle/>
          <a:p>
            <a:r>
              <a:rPr lang="en-US" sz="2400" spc="100">
                <a:latin typeface="Work Sans Medium" pitchFamily="2" charset="77"/>
                <a:cs typeface="Poppins Medium" pitchFamily="2" charset="77"/>
              </a:rPr>
              <a:t>About The Services.</a:t>
            </a:r>
          </a:p>
        </p:txBody>
      </p:sp>
      <p:sp>
        <p:nvSpPr>
          <p:cNvPr id="15" name="TextBox 14">
            <a:extLst>
              <a:ext uri="{FF2B5EF4-FFF2-40B4-BE49-F238E27FC236}">
                <a16:creationId xmlns:a16="http://schemas.microsoft.com/office/drawing/2014/main" id="{30DC9FE8-F5F3-0D44-97B6-4C370E3DB218}"/>
              </a:ext>
            </a:extLst>
          </p:cNvPr>
          <p:cNvSpPr txBox="1"/>
          <p:nvPr/>
        </p:nvSpPr>
        <p:spPr>
          <a:xfrm>
            <a:off x="10700685" y="11183441"/>
            <a:ext cx="3657600" cy="1294522"/>
          </a:xfrm>
          <a:prstGeom prst="rect">
            <a:avLst/>
          </a:prstGeom>
          <a:noFill/>
        </p:spPr>
        <p:txBody>
          <a:bodyPr wrap="square" rtlCol="0">
            <a:spAutoFit/>
          </a:bodyPr>
          <a:lstStyle/>
          <a:p>
            <a:pPr algn="ctr">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a:t>
            </a:r>
          </a:p>
        </p:txBody>
      </p:sp>
      <p:sp>
        <p:nvSpPr>
          <p:cNvPr id="16" name="TextBox 15">
            <a:extLst>
              <a:ext uri="{FF2B5EF4-FFF2-40B4-BE49-F238E27FC236}">
                <a16:creationId xmlns:a16="http://schemas.microsoft.com/office/drawing/2014/main" id="{BA07F24D-D37F-5348-8214-0C7E2483693F}"/>
              </a:ext>
            </a:extLst>
          </p:cNvPr>
          <p:cNvSpPr txBox="1"/>
          <p:nvPr/>
        </p:nvSpPr>
        <p:spPr>
          <a:xfrm>
            <a:off x="10700685" y="10656999"/>
            <a:ext cx="3657600" cy="461665"/>
          </a:xfrm>
          <a:prstGeom prst="rect">
            <a:avLst/>
          </a:prstGeom>
          <a:noFill/>
        </p:spPr>
        <p:txBody>
          <a:bodyPr wrap="square" rtlCol="0">
            <a:spAutoFit/>
          </a:bodyPr>
          <a:lstStyle/>
          <a:p>
            <a:pPr algn="ctr"/>
            <a:r>
              <a:rPr lang="en-US" sz="2400" spc="100">
                <a:latin typeface="Work Sans Medium" pitchFamily="2" charset="77"/>
                <a:cs typeface="Poppins Medium" pitchFamily="2" charset="77"/>
              </a:rPr>
              <a:t>Services</a:t>
            </a:r>
          </a:p>
        </p:txBody>
      </p:sp>
      <p:pic>
        <p:nvPicPr>
          <p:cNvPr id="17" name="Graphic 16" descr="Camera with solid fill">
            <a:extLst>
              <a:ext uri="{FF2B5EF4-FFF2-40B4-BE49-F238E27FC236}">
                <a16:creationId xmlns:a16="http://schemas.microsoft.com/office/drawing/2014/main" id="{BA3E5A4D-1948-9247-B662-03A27D2793E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2101474" y="9513332"/>
            <a:ext cx="914400" cy="914400"/>
          </a:xfrm>
          <a:prstGeom prst="rect">
            <a:avLst/>
          </a:prstGeom>
        </p:spPr>
      </p:pic>
      <p:sp>
        <p:nvSpPr>
          <p:cNvPr id="20" name="TextBox 19">
            <a:extLst>
              <a:ext uri="{FF2B5EF4-FFF2-40B4-BE49-F238E27FC236}">
                <a16:creationId xmlns:a16="http://schemas.microsoft.com/office/drawing/2014/main" id="{F3B3131F-919E-D64B-8CE4-F6902D39A4FD}"/>
              </a:ext>
            </a:extLst>
          </p:cNvPr>
          <p:cNvSpPr txBox="1"/>
          <p:nvPr/>
        </p:nvSpPr>
        <p:spPr>
          <a:xfrm>
            <a:off x="15254755" y="11183441"/>
            <a:ext cx="3657600" cy="1294522"/>
          </a:xfrm>
          <a:prstGeom prst="rect">
            <a:avLst/>
          </a:prstGeom>
          <a:noFill/>
        </p:spPr>
        <p:txBody>
          <a:bodyPr wrap="square" rtlCol="0">
            <a:spAutoFit/>
          </a:bodyPr>
          <a:lstStyle/>
          <a:p>
            <a:pPr algn="ctr">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a:t>
            </a:r>
          </a:p>
        </p:txBody>
      </p:sp>
      <p:sp>
        <p:nvSpPr>
          <p:cNvPr id="21" name="TextBox 20">
            <a:extLst>
              <a:ext uri="{FF2B5EF4-FFF2-40B4-BE49-F238E27FC236}">
                <a16:creationId xmlns:a16="http://schemas.microsoft.com/office/drawing/2014/main" id="{AA4A6E4C-94C3-D04B-AC94-9820A7BA404C}"/>
              </a:ext>
            </a:extLst>
          </p:cNvPr>
          <p:cNvSpPr txBox="1"/>
          <p:nvPr/>
        </p:nvSpPr>
        <p:spPr>
          <a:xfrm>
            <a:off x="15254755" y="10656999"/>
            <a:ext cx="3657600" cy="461665"/>
          </a:xfrm>
          <a:prstGeom prst="rect">
            <a:avLst/>
          </a:prstGeom>
          <a:noFill/>
        </p:spPr>
        <p:txBody>
          <a:bodyPr wrap="square" rtlCol="0">
            <a:spAutoFit/>
          </a:bodyPr>
          <a:lstStyle/>
          <a:p>
            <a:pPr algn="ctr"/>
            <a:r>
              <a:rPr lang="en-US" sz="2400" spc="100">
                <a:latin typeface="Work Sans Medium" pitchFamily="2" charset="77"/>
                <a:cs typeface="Poppins Medium" pitchFamily="2" charset="77"/>
              </a:rPr>
              <a:t>Services</a:t>
            </a:r>
          </a:p>
        </p:txBody>
      </p:sp>
      <p:sp>
        <p:nvSpPr>
          <p:cNvPr id="24" name="TextBox 23">
            <a:extLst>
              <a:ext uri="{FF2B5EF4-FFF2-40B4-BE49-F238E27FC236}">
                <a16:creationId xmlns:a16="http://schemas.microsoft.com/office/drawing/2014/main" id="{7AEC46DB-A7BF-FE42-8105-0776B3B2CB61}"/>
              </a:ext>
            </a:extLst>
          </p:cNvPr>
          <p:cNvSpPr txBox="1"/>
          <p:nvPr/>
        </p:nvSpPr>
        <p:spPr>
          <a:xfrm>
            <a:off x="19808825" y="11183441"/>
            <a:ext cx="3657600" cy="1294522"/>
          </a:xfrm>
          <a:prstGeom prst="rect">
            <a:avLst/>
          </a:prstGeom>
          <a:noFill/>
        </p:spPr>
        <p:txBody>
          <a:bodyPr wrap="square" rtlCol="0">
            <a:spAutoFit/>
          </a:bodyPr>
          <a:lstStyle/>
          <a:p>
            <a:pPr algn="ctr">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a:t>
            </a:r>
          </a:p>
        </p:txBody>
      </p:sp>
      <p:sp>
        <p:nvSpPr>
          <p:cNvPr id="25" name="TextBox 24">
            <a:extLst>
              <a:ext uri="{FF2B5EF4-FFF2-40B4-BE49-F238E27FC236}">
                <a16:creationId xmlns:a16="http://schemas.microsoft.com/office/drawing/2014/main" id="{F51ACB26-C4DA-4545-912A-4AE8007465D4}"/>
              </a:ext>
            </a:extLst>
          </p:cNvPr>
          <p:cNvSpPr txBox="1"/>
          <p:nvPr/>
        </p:nvSpPr>
        <p:spPr>
          <a:xfrm>
            <a:off x="19808825" y="10656999"/>
            <a:ext cx="3657600" cy="461665"/>
          </a:xfrm>
          <a:prstGeom prst="rect">
            <a:avLst/>
          </a:prstGeom>
          <a:noFill/>
        </p:spPr>
        <p:txBody>
          <a:bodyPr wrap="square" rtlCol="0">
            <a:spAutoFit/>
          </a:bodyPr>
          <a:lstStyle/>
          <a:p>
            <a:pPr algn="ctr"/>
            <a:r>
              <a:rPr lang="en-US" sz="2400" spc="100">
                <a:latin typeface="Work Sans Medium" pitchFamily="2" charset="77"/>
                <a:cs typeface="Poppins Medium" pitchFamily="2" charset="77"/>
              </a:rPr>
              <a:t>Services</a:t>
            </a:r>
          </a:p>
        </p:txBody>
      </p:sp>
      <p:pic>
        <p:nvPicPr>
          <p:cNvPr id="27" name="Graphic 26" descr="Thumbs up sign with solid fill">
            <a:extLst>
              <a:ext uri="{FF2B5EF4-FFF2-40B4-BE49-F238E27FC236}">
                <a16:creationId xmlns:a16="http://schemas.microsoft.com/office/drawing/2014/main" id="{7E58ABD9-B07E-BB4B-B07D-5A254295382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1180425" y="9513332"/>
            <a:ext cx="914400" cy="914400"/>
          </a:xfrm>
          <a:prstGeom prst="rect">
            <a:avLst/>
          </a:prstGeom>
        </p:spPr>
      </p:pic>
      <p:pic>
        <p:nvPicPr>
          <p:cNvPr id="29" name="Graphic 28" descr="Single gear with solid fill">
            <a:extLst>
              <a:ext uri="{FF2B5EF4-FFF2-40B4-BE49-F238E27FC236}">
                <a16:creationId xmlns:a16="http://schemas.microsoft.com/office/drawing/2014/main" id="{7888112B-1E84-F146-9B8B-749169458C2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6626355" y="9513332"/>
            <a:ext cx="914400" cy="914400"/>
          </a:xfrm>
          <a:prstGeom prst="rect">
            <a:avLst/>
          </a:prstGeom>
        </p:spPr>
      </p:pic>
      <p:sp>
        <p:nvSpPr>
          <p:cNvPr id="14" name="Picture Placeholder 13">
            <a:extLst>
              <a:ext uri="{FF2B5EF4-FFF2-40B4-BE49-F238E27FC236}">
                <a16:creationId xmlns:a16="http://schemas.microsoft.com/office/drawing/2014/main" id="{CE22FA53-6804-BA43-9E21-1F66FB5602B3}"/>
              </a:ext>
            </a:extLst>
          </p:cNvPr>
          <p:cNvSpPr>
            <a:spLocks noGrp="1"/>
          </p:cNvSpPr>
          <p:nvPr>
            <p:ph type="pic" sz="quarter" idx="12"/>
          </p:nvPr>
        </p:nvSpPr>
        <p:spPr/>
      </p:sp>
    </p:spTree>
    <p:extLst>
      <p:ext uri="{BB962C8B-B14F-4D97-AF65-F5344CB8AC3E}">
        <p14:creationId xmlns:p14="http://schemas.microsoft.com/office/powerpoint/2010/main" val="26618061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34C4FF7-E437-3D48-9D6E-70330CFCE94C}"/>
              </a:ext>
            </a:extLst>
          </p:cNvPr>
          <p:cNvGrpSpPr/>
          <p:nvPr/>
        </p:nvGrpSpPr>
        <p:grpSpPr>
          <a:xfrm>
            <a:off x="355393" y="10227181"/>
            <a:ext cx="502061" cy="3015238"/>
            <a:chOff x="355393" y="9815652"/>
            <a:chExt cx="502061" cy="3015238"/>
          </a:xfrm>
        </p:grpSpPr>
        <p:sp>
          <p:nvSpPr>
            <p:cNvPr id="3" name="TextBox 2">
              <a:extLst>
                <a:ext uri="{FF2B5EF4-FFF2-40B4-BE49-F238E27FC236}">
                  <a16:creationId xmlns:a16="http://schemas.microsoft.com/office/drawing/2014/main" id="{ECF4134A-D7A5-FB44-B625-11A879F0488B}"/>
                </a:ext>
              </a:extLst>
            </p:cNvPr>
            <p:cNvSpPr txBox="1"/>
            <p:nvPr/>
          </p:nvSpPr>
          <p:spPr>
            <a:xfrm>
              <a:off x="394667" y="9815652"/>
              <a:ext cx="423514" cy="400110"/>
            </a:xfrm>
            <a:prstGeom prst="rect">
              <a:avLst/>
            </a:prstGeom>
            <a:noFill/>
          </p:spPr>
          <p:txBody>
            <a:bodyPr wrap="none" rtlCol="0">
              <a:spAutoFit/>
            </a:bodyPr>
            <a:lstStyle/>
            <a:p>
              <a:pPr algn="ctr"/>
              <a:r>
                <a:rPr lang="en-US" sz="2000">
                  <a:latin typeface="Work Sans Light" pitchFamily="2" charset="77"/>
                  <a:cs typeface="Rubik" pitchFamily="2" charset="-79"/>
                </a:rPr>
                <a:t>16</a:t>
              </a:r>
            </a:p>
          </p:txBody>
        </p:sp>
        <p:sp>
          <p:nvSpPr>
            <p:cNvPr id="4" name="TextBox 3">
              <a:extLst>
                <a:ext uri="{FF2B5EF4-FFF2-40B4-BE49-F238E27FC236}">
                  <a16:creationId xmlns:a16="http://schemas.microsoft.com/office/drawing/2014/main" id="{EA961C42-3D77-8C44-86D1-A15079FE35A3}"/>
                </a:ext>
              </a:extLst>
            </p:cNvPr>
            <p:cNvSpPr txBox="1"/>
            <p:nvPr/>
          </p:nvSpPr>
          <p:spPr>
            <a:xfrm>
              <a:off x="400278" y="10469434"/>
              <a:ext cx="412292" cy="400110"/>
            </a:xfrm>
            <a:prstGeom prst="rect">
              <a:avLst/>
            </a:prstGeom>
            <a:noFill/>
          </p:spPr>
          <p:txBody>
            <a:bodyPr wrap="none" rtlCol="0">
              <a:spAutoFit/>
            </a:bodyPr>
            <a:lstStyle/>
            <a:p>
              <a:pPr algn="ctr"/>
              <a:r>
                <a:rPr lang="en-US" sz="2000">
                  <a:latin typeface="Work Sans Light" pitchFamily="2" charset="77"/>
                  <a:cs typeface="Rubik Light" pitchFamily="2" charset="-79"/>
                </a:rPr>
                <a:t>17</a:t>
              </a:r>
            </a:p>
          </p:txBody>
        </p:sp>
        <p:sp>
          <p:nvSpPr>
            <p:cNvPr id="5" name="TextBox 4">
              <a:extLst>
                <a:ext uri="{FF2B5EF4-FFF2-40B4-BE49-F238E27FC236}">
                  <a16:creationId xmlns:a16="http://schemas.microsoft.com/office/drawing/2014/main" id="{F1CE363C-4385-004E-BFF3-E0809D029DCA}"/>
                </a:ext>
              </a:extLst>
            </p:cNvPr>
            <p:cNvSpPr txBox="1"/>
            <p:nvPr/>
          </p:nvSpPr>
          <p:spPr>
            <a:xfrm>
              <a:off x="378638" y="11123216"/>
              <a:ext cx="455574" cy="400110"/>
            </a:xfrm>
            <a:prstGeom prst="rect">
              <a:avLst/>
            </a:prstGeom>
            <a:noFill/>
          </p:spPr>
          <p:txBody>
            <a:bodyPr wrap="none" rtlCol="0">
              <a:spAutoFit/>
            </a:bodyPr>
            <a:lstStyle/>
            <a:p>
              <a:pPr algn="ctr"/>
              <a:r>
                <a:rPr lang="en-US" sz="2000" b="1">
                  <a:latin typeface="Work Sans" pitchFamily="2" charset="77"/>
                  <a:cs typeface="Rubik Light" pitchFamily="2" charset="-79"/>
                </a:rPr>
                <a:t>18</a:t>
              </a:r>
            </a:p>
          </p:txBody>
        </p:sp>
        <p:sp>
          <p:nvSpPr>
            <p:cNvPr id="6" name="TextBox 5">
              <a:extLst>
                <a:ext uri="{FF2B5EF4-FFF2-40B4-BE49-F238E27FC236}">
                  <a16:creationId xmlns:a16="http://schemas.microsoft.com/office/drawing/2014/main" id="{69FF573B-3BCB-BD44-9976-FC66615D69F1}"/>
                </a:ext>
              </a:extLst>
            </p:cNvPr>
            <p:cNvSpPr txBox="1"/>
            <p:nvPr/>
          </p:nvSpPr>
          <p:spPr>
            <a:xfrm>
              <a:off x="392262" y="11776998"/>
              <a:ext cx="428323" cy="400110"/>
            </a:xfrm>
            <a:prstGeom prst="rect">
              <a:avLst/>
            </a:prstGeom>
            <a:noFill/>
          </p:spPr>
          <p:txBody>
            <a:bodyPr wrap="none" rtlCol="0">
              <a:spAutoFit/>
            </a:bodyPr>
            <a:lstStyle/>
            <a:p>
              <a:pPr algn="ctr"/>
              <a:r>
                <a:rPr lang="en-US" sz="2000">
                  <a:latin typeface="Work Sans Light" pitchFamily="2" charset="77"/>
                  <a:cs typeface="Rubik Light" pitchFamily="2" charset="-79"/>
                </a:rPr>
                <a:t>19</a:t>
              </a:r>
            </a:p>
          </p:txBody>
        </p:sp>
        <p:sp>
          <p:nvSpPr>
            <p:cNvPr id="7" name="TextBox 6">
              <a:extLst>
                <a:ext uri="{FF2B5EF4-FFF2-40B4-BE49-F238E27FC236}">
                  <a16:creationId xmlns:a16="http://schemas.microsoft.com/office/drawing/2014/main" id="{18AD20C1-F2D3-9B4F-BB3D-F4C5FB4259AD}"/>
                </a:ext>
              </a:extLst>
            </p:cNvPr>
            <p:cNvSpPr txBox="1"/>
            <p:nvPr/>
          </p:nvSpPr>
          <p:spPr>
            <a:xfrm>
              <a:off x="355393" y="12430780"/>
              <a:ext cx="502061" cy="400110"/>
            </a:xfrm>
            <a:prstGeom prst="rect">
              <a:avLst/>
            </a:prstGeom>
            <a:noFill/>
          </p:spPr>
          <p:txBody>
            <a:bodyPr wrap="none" rtlCol="0">
              <a:spAutoFit/>
            </a:bodyPr>
            <a:lstStyle/>
            <a:p>
              <a:pPr algn="ctr"/>
              <a:r>
                <a:rPr lang="en-US" sz="2000">
                  <a:latin typeface="Work Sans Light" pitchFamily="2" charset="77"/>
                  <a:cs typeface="Rubik Light" pitchFamily="2" charset="-79"/>
                </a:rPr>
                <a:t>20</a:t>
              </a:r>
            </a:p>
          </p:txBody>
        </p:sp>
      </p:grpSp>
      <p:sp>
        <p:nvSpPr>
          <p:cNvPr id="8" name="TextBox 7">
            <a:extLst>
              <a:ext uri="{FF2B5EF4-FFF2-40B4-BE49-F238E27FC236}">
                <a16:creationId xmlns:a16="http://schemas.microsoft.com/office/drawing/2014/main" id="{D5866A3D-C932-1149-8D53-DF73FF721F68}"/>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9" name="Rectangle 8">
            <a:extLst>
              <a:ext uri="{FF2B5EF4-FFF2-40B4-BE49-F238E27FC236}">
                <a16:creationId xmlns:a16="http://schemas.microsoft.com/office/drawing/2014/main" id="{1922C364-97BD-004B-AB27-623ABFC8ED6C}"/>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Add with solid fill">
            <a:extLst>
              <a:ext uri="{FF2B5EF4-FFF2-40B4-BE49-F238E27FC236}">
                <a16:creationId xmlns:a16="http://schemas.microsoft.com/office/drawing/2014/main" id="{3A968EA3-6F83-A841-9CB6-0585E06A688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sp>
        <p:nvSpPr>
          <p:cNvPr id="14" name="TextBox 13">
            <a:extLst>
              <a:ext uri="{FF2B5EF4-FFF2-40B4-BE49-F238E27FC236}">
                <a16:creationId xmlns:a16="http://schemas.microsoft.com/office/drawing/2014/main" id="{3789E574-90AF-444D-8726-4EB2E91CA9C3}"/>
              </a:ext>
            </a:extLst>
          </p:cNvPr>
          <p:cNvSpPr txBox="1"/>
          <p:nvPr/>
        </p:nvSpPr>
        <p:spPr>
          <a:xfrm>
            <a:off x="3044825" y="9957705"/>
            <a:ext cx="4876800" cy="1710020"/>
          </a:xfrm>
          <a:prstGeom prst="rect">
            <a:avLst/>
          </a:prstGeom>
          <a:noFill/>
        </p:spPr>
        <p:txBody>
          <a:bodyPr wrap="square" rtlCol="0">
            <a:spAutoFit/>
          </a:bodyPr>
          <a:lstStyle/>
          <a:p>
            <a:pPr algn="ctr">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Ullamcorper dignissim cras tincidunt lobortis feugiat vivamus at. Ipsum faucibus vitae aliquet nec ullamcorper sit amet. Vitae et leo duis ut diam quam nulla. </a:t>
            </a:r>
          </a:p>
        </p:txBody>
      </p:sp>
      <p:sp>
        <p:nvSpPr>
          <p:cNvPr id="15" name="TextBox 14">
            <a:extLst>
              <a:ext uri="{FF2B5EF4-FFF2-40B4-BE49-F238E27FC236}">
                <a16:creationId xmlns:a16="http://schemas.microsoft.com/office/drawing/2014/main" id="{D56314DB-A695-BF4B-BFF7-28323C9E6F9D}"/>
              </a:ext>
            </a:extLst>
          </p:cNvPr>
          <p:cNvSpPr txBox="1"/>
          <p:nvPr/>
        </p:nvSpPr>
        <p:spPr>
          <a:xfrm>
            <a:off x="3647509" y="9431263"/>
            <a:ext cx="3657600" cy="461665"/>
          </a:xfrm>
          <a:prstGeom prst="rect">
            <a:avLst/>
          </a:prstGeom>
          <a:noFill/>
        </p:spPr>
        <p:txBody>
          <a:bodyPr wrap="square" rtlCol="0">
            <a:spAutoFit/>
          </a:bodyPr>
          <a:lstStyle/>
          <a:p>
            <a:pPr algn="ctr"/>
            <a:r>
              <a:rPr lang="en-US" sz="2400" spc="100">
                <a:latin typeface="Work Sans Medium" pitchFamily="2" charset="77"/>
                <a:cs typeface="Poppins Medium" pitchFamily="2" charset="77"/>
              </a:rPr>
              <a:t>Services</a:t>
            </a:r>
          </a:p>
        </p:txBody>
      </p:sp>
      <p:pic>
        <p:nvPicPr>
          <p:cNvPr id="16" name="Graphic 15" descr="Camera with solid fill">
            <a:extLst>
              <a:ext uri="{FF2B5EF4-FFF2-40B4-BE49-F238E27FC236}">
                <a16:creationId xmlns:a16="http://schemas.microsoft.com/office/drawing/2014/main" id="{5A19771B-CA66-614A-8AF5-F23E95EA1B3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048298" y="8229600"/>
            <a:ext cx="914400" cy="914400"/>
          </a:xfrm>
          <a:prstGeom prst="rect">
            <a:avLst/>
          </a:prstGeom>
        </p:spPr>
      </p:pic>
      <p:pic>
        <p:nvPicPr>
          <p:cNvPr id="21" name="Graphic 20" descr="Thumbs up sign with solid fill">
            <a:extLst>
              <a:ext uri="{FF2B5EF4-FFF2-40B4-BE49-F238E27FC236}">
                <a16:creationId xmlns:a16="http://schemas.microsoft.com/office/drawing/2014/main" id="{3DA921A4-27D5-6947-80E3-417B5D3BE37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8437225" y="8229600"/>
            <a:ext cx="914400" cy="914400"/>
          </a:xfrm>
          <a:prstGeom prst="rect">
            <a:avLst/>
          </a:prstGeom>
        </p:spPr>
      </p:pic>
      <p:pic>
        <p:nvPicPr>
          <p:cNvPr id="22" name="Graphic 21" descr="Single gear with solid fill">
            <a:extLst>
              <a:ext uri="{FF2B5EF4-FFF2-40B4-BE49-F238E27FC236}">
                <a16:creationId xmlns:a16="http://schemas.microsoft.com/office/drawing/2014/main" id="{C48C9D44-A8E5-8A4C-8D61-3F8750A9B92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731625" y="8229600"/>
            <a:ext cx="914400" cy="914400"/>
          </a:xfrm>
          <a:prstGeom prst="rect">
            <a:avLst/>
          </a:prstGeom>
        </p:spPr>
      </p:pic>
      <p:sp>
        <p:nvSpPr>
          <p:cNvPr id="26" name="TextBox 25">
            <a:extLst>
              <a:ext uri="{FF2B5EF4-FFF2-40B4-BE49-F238E27FC236}">
                <a16:creationId xmlns:a16="http://schemas.microsoft.com/office/drawing/2014/main" id="{F9E273C1-2661-6149-B27B-CB9AFB652EAA}"/>
              </a:ext>
            </a:extLst>
          </p:cNvPr>
          <p:cNvSpPr txBox="1"/>
          <p:nvPr/>
        </p:nvSpPr>
        <p:spPr>
          <a:xfrm>
            <a:off x="9750425" y="9957705"/>
            <a:ext cx="4876800" cy="1710020"/>
          </a:xfrm>
          <a:prstGeom prst="rect">
            <a:avLst/>
          </a:prstGeom>
          <a:noFill/>
        </p:spPr>
        <p:txBody>
          <a:bodyPr wrap="square" rtlCol="0">
            <a:spAutoFit/>
          </a:bodyPr>
          <a:lstStyle/>
          <a:p>
            <a:pPr algn="ctr">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Ullamcorper dignissim cras tincidunt lobortis feugiat vivamus at. Ipsum faucibus vitae aliquet nec ullamcorper sit amet. Vitae et leo duis ut diam quam nulla. </a:t>
            </a:r>
          </a:p>
        </p:txBody>
      </p:sp>
      <p:sp>
        <p:nvSpPr>
          <p:cNvPr id="27" name="TextBox 26">
            <a:extLst>
              <a:ext uri="{FF2B5EF4-FFF2-40B4-BE49-F238E27FC236}">
                <a16:creationId xmlns:a16="http://schemas.microsoft.com/office/drawing/2014/main" id="{9D3C1741-0776-694A-ABA2-22C143A6E0D2}"/>
              </a:ext>
            </a:extLst>
          </p:cNvPr>
          <p:cNvSpPr txBox="1"/>
          <p:nvPr/>
        </p:nvSpPr>
        <p:spPr>
          <a:xfrm>
            <a:off x="10360025" y="9431263"/>
            <a:ext cx="3657600" cy="461665"/>
          </a:xfrm>
          <a:prstGeom prst="rect">
            <a:avLst/>
          </a:prstGeom>
          <a:noFill/>
        </p:spPr>
        <p:txBody>
          <a:bodyPr wrap="square" rtlCol="0">
            <a:spAutoFit/>
          </a:bodyPr>
          <a:lstStyle/>
          <a:p>
            <a:pPr algn="ctr"/>
            <a:r>
              <a:rPr lang="en-US" sz="2400" spc="100">
                <a:latin typeface="Work Sans Medium" pitchFamily="2" charset="77"/>
                <a:cs typeface="Poppins Medium" pitchFamily="2" charset="77"/>
              </a:rPr>
              <a:t>Services</a:t>
            </a:r>
          </a:p>
        </p:txBody>
      </p:sp>
      <p:sp>
        <p:nvSpPr>
          <p:cNvPr id="28" name="TextBox 27">
            <a:extLst>
              <a:ext uri="{FF2B5EF4-FFF2-40B4-BE49-F238E27FC236}">
                <a16:creationId xmlns:a16="http://schemas.microsoft.com/office/drawing/2014/main" id="{2B66A972-6F9F-E047-AD22-DDE9B3858CEF}"/>
              </a:ext>
            </a:extLst>
          </p:cNvPr>
          <p:cNvSpPr txBox="1"/>
          <p:nvPr/>
        </p:nvSpPr>
        <p:spPr>
          <a:xfrm>
            <a:off x="16456025" y="9957705"/>
            <a:ext cx="4876800" cy="1710020"/>
          </a:xfrm>
          <a:prstGeom prst="rect">
            <a:avLst/>
          </a:prstGeom>
          <a:noFill/>
        </p:spPr>
        <p:txBody>
          <a:bodyPr wrap="square" rtlCol="0">
            <a:spAutoFit/>
          </a:bodyPr>
          <a:lstStyle/>
          <a:p>
            <a:pPr algn="ctr">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Ullamcorper dignissim cras tincidunt lobortis feugiat vivamus at. Ipsum faucibus vitae aliquet nec ullamcorper sit amet. Vitae et leo duis ut diam quam nulla. </a:t>
            </a:r>
          </a:p>
        </p:txBody>
      </p:sp>
      <p:sp>
        <p:nvSpPr>
          <p:cNvPr id="29" name="TextBox 28">
            <a:extLst>
              <a:ext uri="{FF2B5EF4-FFF2-40B4-BE49-F238E27FC236}">
                <a16:creationId xmlns:a16="http://schemas.microsoft.com/office/drawing/2014/main" id="{CDD4C45D-80C7-814C-B267-923F5FEA02F3}"/>
              </a:ext>
            </a:extLst>
          </p:cNvPr>
          <p:cNvSpPr txBox="1"/>
          <p:nvPr/>
        </p:nvSpPr>
        <p:spPr>
          <a:xfrm>
            <a:off x="17065625" y="9431263"/>
            <a:ext cx="3657600" cy="461665"/>
          </a:xfrm>
          <a:prstGeom prst="rect">
            <a:avLst/>
          </a:prstGeom>
          <a:noFill/>
        </p:spPr>
        <p:txBody>
          <a:bodyPr wrap="square" rtlCol="0">
            <a:spAutoFit/>
          </a:bodyPr>
          <a:lstStyle/>
          <a:p>
            <a:pPr algn="ctr"/>
            <a:r>
              <a:rPr lang="en-US" sz="2400" spc="100">
                <a:latin typeface="Work Sans Medium" pitchFamily="2" charset="77"/>
                <a:cs typeface="Poppins Medium" pitchFamily="2" charset="77"/>
              </a:rPr>
              <a:t>Services</a:t>
            </a:r>
          </a:p>
        </p:txBody>
      </p:sp>
      <p:sp>
        <p:nvSpPr>
          <p:cNvPr id="11" name="Picture Placeholder 10">
            <a:extLst>
              <a:ext uri="{FF2B5EF4-FFF2-40B4-BE49-F238E27FC236}">
                <a16:creationId xmlns:a16="http://schemas.microsoft.com/office/drawing/2014/main" id="{BEBA9645-8B2F-554F-AE5F-D8550D0115A2}"/>
              </a:ext>
            </a:extLst>
          </p:cNvPr>
          <p:cNvSpPr>
            <a:spLocks noGrp="1"/>
          </p:cNvSpPr>
          <p:nvPr>
            <p:ph type="pic" sz="quarter" idx="14"/>
          </p:nvPr>
        </p:nvSpPr>
        <p:spPr/>
      </p:sp>
      <p:sp>
        <p:nvSpPr>
          <p:cNvPr id="12" name="Picture Placeholder 11">
            <a:extLst>
              <a:ext uri="{FF2B5EF4-FFF2-40B4-BE49-F238E27FC236}">
                <a16:creationId xmlns:a16="http://schemas.microsoft.com/office/drawing/2014/main" id="{086E0C2B-7B35-F94F-ACE0-F36762B56A41}"/>
              </a:ext>
            </a:extLst>
          </p:cNvPr>
          <p:cNvSpPr>
            <a:spLocks noGrp="1"/>
          </p:cNvSpPr>
          <p:nvPr>
            <p:ph type="pic" sz="quarter" idx="13"/>
          </p:nvPr>
        </p:nvSpPr>
        <p:spPr/>
      </p:sp>
      <p:sp>
        <p:nvSpPr>
          <p:cNvPr id="13" name="Picture Placeholder 12">
            <a:extLst>
              <a:ext uri="{FF2B5EF4-FFF2-40B4-BE49-F238E27FC236}">
                <a16:creationId xmlns:a16="http://schemas.microsoft.com/office/drawing/2014/main" id="{AE15EF54-E904-5747-9844-01293CF2A952}"/>
              </a:ext>
            </a:extLst>
          </p:cNvPr>
          <p:cNvSpPr>
            <a:spLocks noGrp="1"/>
          </p:cNvSpPr>
          <p:nvPr>
            <p:ph type="pic" sz="quarter" idx="12"/>
          </p:nvPr>
        </p:nvSpPr>
        <p:spPr/>
      </p:sp>
    </p:spTree>
    <p:extLst>
      <p:ext uri="{BB962C8B-B14F-4D97-AF65-F5344CB8AC3E}">
        <p14:creationId xmlns:p14="http://schemas.microsoft.com/office/powerpoint/2010/main" val="2168328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916F4429-A723-874C-9ED2-FD4183AD393D}"/>
              </a:ext>
            </a:extLst>
          </p:cNvPr>
          <p:cNvSpPr>
            <a:spLocks noGrp="1"/>
          </p:cNvSpPr>
          <p:nvPr>
            <p:ph type="pic" sz="quarter" idx="12"/>
          </p:nvPr>
        </p:nvSpPr>
        <p:spPr/>
      </p:sp>
      <p:sp>
        <p:nvSpPr>
          <p:cNvPr id="2" name="Rectangle 1">
            <a:extLst>
              <a:ext uri="{FF2B5EF4-FFF2-40B4-BE49-F238E27FC236}">
                <a16:creationId xmlns:a16="http://schemas.microsoft.com/office/drawing/2014/main" id="{32E62849-BF1A-384F-A214-794CB291B2B5}"/>
              </a:ext>
            </a:extLst>
          </p:cNvPr>
          <p:cNvSpPr/>
          <p:nvPr/>
        </p:nvSpPr>
        <p:spPr>
          <a:xfrm>
            <a:off x="8531225" y="5029200"/>
            <a:ext cx="15846425" cy="3657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CD872D07-660B-2F41-8329-997388D8BFDC}"/>
              </a:ext>
            </a:extLst>
          </p:cNvPr>
          <p:cNvGrpSpPr/>
          <p:nvPr/>
        </p:nvGrpSpPr>
        <p:grpSpPr>
          <a:xfrm>
            <a:off x="9750425" y="5440581"/>
            <a:ext cx="13576152" cy="2834839"/>
            <a:chOff x="9290502" y="5394761"/>
            <a:chExt cx="13576152" cy="2834839"/>
          </a:xfrm>
        </p:grpSpPr>
        <p:sp>
          <p:nvSpPr>
            <p:cNvPr id="3" name="TextBox 2">
              <a:extLst>
                <a:ext uri="{FF2B5EF4-FFF2-40B4-BE49-F238E27FC236}">
                  <a16:creationId xmlns:a16="http://schemas.microsoft.com/office/drawing/2014/main" id="{606E3667-7F91-4942-9554-995262A78214}"/>
                </a:ext>
              </a:extLst>
            </p:cNvPr>
            <p:cNvSpPr txBox="1"/>
            <p:nvPr/>
          </p:nvSpPr>
          <p:spPr>
            <a:xfrm>
              <a:off x="9290502" y="5394761"/>
              <a:ext cx="13576152" cy="2646878"/>
            </a:xfrm>
            <a:prstGeom prst="rect">
              <a:avLst/>
            </a:prstGeom>
            <a:noFill/>
          </p:spPr>
          <p:txBody>
            <a:bodyPr wrap="none" rtlCol="0">
              <a:spAutoFit/>
            </a:bodyPr>
            <a:lstStyle/>
            <a:p>
              <a:r>
                <a:rPr lang="en-US" sz="16600" b="1">
                  <a:solidFill>
                    <a:schemeClr val="bg1"/>
                  </a:solidFill>
                  <a:latin typeface="Poppins SemiBold" pitchFamily="2" charset="77"/>
                  <a:ea typeface="Roboto Light" panose="02000000000000000000" pitchFamily="2" charset="0"/>
                  <a:cs typeface="Poppins SemiBold" pitchFamily="2" charset="77"/>
                </a:rPr>
                <a:t>BREAKSLIDES</a:t>
              </a:r>
            </a:p>
          </p:txBody>
        </p:sp>
        <p:sp>
          <p:nvSpPr>
            <p:cNvPr id="4" name="TextBox 3">
              <a:extLst>
                <a:ext uri="{FF2B5EF4-FFF2-40B4-BE49-F238E27FC236}">
                  <a16:creationId xmlns:a16="http://schemas.microsoft.com/office/drawing/2014/main" id="{941EF439-4FBF-4A4A-BB8E-57FBECFFE3A4}"/>
                </a:ext>
              </a:extLst>
            </p:cNvPr>
            <p:cNvSpPr txBox="1"/>
            <p:nvPr/>
          </p:nvSpPr>
          <p:spPr>
            <a:xfrm>
              <a:off x="9427454" y="7644825"/>
              <a:ext cx="6513322" cy="584775"/>
            </a:xfrm>
            <a:prstGeom prst="rect">
              <a:avLst/>
            </a:prstGeom>
            <a:noFill/>
          </p:spPr>
          <p:txBody>
            <a:bodyPr wrap="none" rtlCol="0">
              <a:spAutoFit/>
            </a:bodyPr>
            <a:lstStyle/>
            <a:p>
              <a:r>
                <a:rPr lang="en-US" sz="3200" spc="300">
                  <a:solidFill>
                    <a:schemeClr val="bg1"/>
                  </a:solidFill>
                  <a:latin typeface="Work Sans Light" pitchFamily="2" charset="77"/>
                  <a:cs typeface="Poppins Light" pitchFamily="2" charset="77"/>
                </a:rPr>
                <a:t>TAKE A BREAK 30 MINUTES</a:t>
              </a:r>
            </a:p>
          </p:txBody>
        </p:sp>
      </p:grpSp>
      <p:grpSp>
        <p:nvGrpSpPr>
          <p:cNvPr id="5" name="Group 4">
            <a:extLst>
              <a:ext uri="{FF2B5EF4-FFF2-40B4-BE49-F238E27FC236}">
                <a16:creationId xmlns:a16="http://schemas.microsoft.com/office/drawing/2014/main" id="{6B69B6E8-3879-7946-8247-6DE04722E2D7}"/>
              </a:ext>
            </a:extLst>
          </p:cNvPr>
          <p:cNvGrpSpPr/>
          <p:nvPr/>
        </p:nvGrpSpPr>
        <p:grpSpPr>
          <a:xfrm>
            <a:off x="355393" y="10227181"/>
            <a:ext cx="502061" cy="3015238"/>
            <a:chOff x="355393" y="9815652"/>
            <a:chExt cx="502061" cy="3015238"/>
          </a:xfrm>
        </p:grpSpPr>
        <p:sp>
          <p:nvSpPr>
            <p:cNvPr id="6" name="TextBox 5">
              <a:extLst>
                <a:ext uri="{FF2B5EF4-FFF2-40B4-BE49-F238E27FC236}">
                  <a16:creationId xmlns:a16="http://schemas.microsoft.com/office/drawing/2014/main" id="{5D0FC703-A1C5-6549-8A3E-04EBF103A740}"/>
                </a:ext>
              </a:extLst>
            </p:cNvPr>
            <p:cNvSpPr txBox="1"/>
            <p:nvPr/>
          </p:nvSpPr>
          <p:spPr>
            <a:xfrm>
              <a:off x="394667" y="9815652"/>
              <a:ext cx="423514" cy="400110"/>
            </a:xfrm>
            <a:prstGeom prst="rect">
              <a:avLst/>
            </a:prstGeom>
            <a:noFill/>
          </p:spPr>
          <p:txBody>
            <a:bodyPr wrap="none" rtlCol="0">
              <a:spAutoFit/>
            </a:bodyPr>
            <a:lstStyle/>
            <a:p>
              <a:pPr algn="ctr"/>
              <a:r>
                <a:rPr lang="en-US" sz="2000">
                  <a:latin typeface="Work Sans Light" pitchFamily="2" charset="77"/>
                  <a:cs typeface="Rubik" pitchFamily="2" charset="-79"/>
                </a:rPr>
                <a:t>16</a:t>
              </a:r>
            </a:p>
          </p:txBody>
        </p:sp>
        <p:sp>
          <p:nvSpPr>
            <p:cNvPr id="7" name="TextBox 6">
              <a:extLst>
                <a:ext uri="{FF2B5EF4-FFF2-40B4-BE49-F238E27FC236}">
                  <a16:creationId xmlns:a16="http://schemas.microsoft.com/office/drawing/2014/main" id="{5A9C3DB0-94EB-2246-9F51-7D442749B993}"/>
                </a:ext>
              </a:extLst>
            </p:cNvPr>
            <p:cNvSpPr txBox="1"/>
            <p:nvPr/>
          </p:nvSpPr>
          <p:spPr>
            <a:xfrm>
              <a:off x="400278" y="10469434"/>
              <a:ext cx="412292" cy="400110"/>
            </a:xfrm>
            <a:prstGeom prst="rect">
              <a:avLst/>
            </a:prstGeom>
            <a:noFill/>
          </p:spPr>
          <p:txBody>
            <a:bodyPr wrap="none" rtlCol="0">
              <a:spAutoFit/>
            </a:bodyPr>
            <a:lstStyle/>
            <a:p>
              <a:pPr algn="ctr"/>
              <a:r>
                <a:rPr lang="en-US" sz="2000">
                  <a:latin typeface="Work Sans Light" pitchFamily="2" charset="77"/>
                  <a:cs typeface="Rubik Light" pitchFamily="2" charset="-79"/>
                </a:rPr>
                <a:t>17</a:t>
              </a:r>
            </a:p>
          </p:txBody>
        </p:sp>
        <p:sp>
          <p:nvSpPr>
            <p:cNvPr id="8" name="TextBox 7">
              <a:extLst>
                <a:ext uri="{FF2B5EF4-FFF2-40B4-BE49-F238E27FC236}">
                  <a16:creationId xmlns:a16="http://schemas.microsoft.com/office/drawing/2014/main" id="{73956ED4-4541-C948-BA33-ACC1E0BFB37E}"/>
                </a:ext>
              </a:extLst>
            </p:cNvPr>
            <p:cNvSpPr txBox="1"/>
            <p:nvPr/>
          </p:nvSpPr>
          <p:spPr>
            <a:xfrm>
              <a:off x="392264" y="11123216"/>
              <a:ext cx="428322" cy="400110"/>
            </a:xfrm>
            <a:prstGeom prst="rect">
              <a:avLst/>
            </a:prstGeom>
            <a:noFill/>
          </p:spPr>
          <p:txBody>
            <a:bodyPr wrap="none" rtlCol="0">
              <a:spAutoFit/>
            </a:bodyPr>
            <a:lstStyle/>
            <a:p>
              <a:pPr algn="ctr"/>
              <a:r>
                <a:rPr lang="en-US" sz="2000">
                  <a:latin typeface="Work Sans Light" pitchFamily="2" charset="77"/>
                  <a:cs typeface="Rubik Light" pitchFamily="2" charset="-79"/>
                </a:rPr>
                <a:t>18</a:t>
              </a:r>
            </a:p>
          </p:txBody>
        </p:sp>
        <p:sp>
          <p:nvSpPr>
            <p:cNvPr id="9" name="TextBox 8">
              <a:extLst>
                <a:ext uri="{FF2B5EF4-FFF2-40B4-BE49-F238E27FC236}">
                  <a16:creationId xmlns:a16="http://schemas.microsoft.com/office/drawing/2014/main" id="{11A74FC2-86C9-1945-8012-5BDDA8E6CE3D}"/>
                </a:ext>
              </a:extLst>
            </p:cNvPr>
            <p:cNvSpPr txBox="1"/>
            <p:nvPr/>
          </p:nvSpPr>
          <p:spPr>
            <a:xfrm>
              <a:off x="379438" y="11776998"/>
              <a:ext cx="453971" cy="400110"/>
            </a:xfrm>
            <a:prstGeom prst="rect">
              <a:avLst/>
            </a:prstGeom>
            <a:noFill/>
          </p:spPr>
          <p:txBody>
            <a:bodyPr wrap="none" rtlCol="0">
              <a:spAutoFit/>
            </a:bodyPr>
            <a:lstStyle/>
            <a:p>
              <a:pPr algn="ctr"/>
              <a:r>
                <a:rPr lang="en-US" sz="2000" b="1">
                  <a:latin typeface="Work Sans" pitchFamily="2" charset="77"/>
                  <a:cs typeface="Rubik Light" pitchFamily="2" charset="-79"/>
                </a:rPr>
                <a:t>19</a:t>
              </a:r>
            </a:p>
          </p:txBody>
        </p:sp>
        <p:sp>
          <p:nvSpPr>
            <p:cNvPr id="10" name="TextBox 9">
              <a:extLst>
                <a:ext uri="{FF2B5EF4-FFF2-40B4-BE49-F238E27FC236}">
                  <a16:creationId xmlns:a16="http://schemas.microsoft.com/office/drawing/2014/main" id="{1AA14E8C-6B03-694B-996A-6697350021F6}"/>
                </a:ext>
              </a:extLst>
            </p:cNvPr>
            <p:cNvSpPr txBox="1"/>
            <p:nvPr/>
          </p:nvSpPr>
          <p:spPr>
            <a:xfrm>
              <a:off x="355393" y="12430780"/>
              <a:ext cx="502061" cy="400110"/>
            </a:xfrm>
            <a:prstGeom prst="rect">
              <a:avLst/>
            </a:prstGeom>
            <a:noFill/>
          </p:spPr>
          <p:txBody>
            <a:bodyPr wrap="none" rtlCol="0">
              <a:spAutoFit/>
            </a:bodyPr>
            <a:lstStyle/>
            <a:p>
              <a:pPr algn="ctr"/>
              <a:r>
                <a:rPr lang="en-US" sz="2000">
                  <a:latin typeface="Work Sans Light" pitchFamily="2" charset="77"/>
                  <a:cs typeface="Rubik Light" pitchFamily="2" charset="-79"/>
                </a:rPr>
                <a:t>20</a:t>
              </a:r>
            </a:p>
          </p:txBody>
        </p:sp>
      </p:grpSp>
      <p:sp>
        <p:nvSpPr>
          <p:cNvPr id="11" name="TextBox 10">
            <a:extLst>
              <a:ext uri="{FF2B5EF4-FFF2-40B4-BE49-F238E27FC236}">
                <a16:creationId xmlns:a16="http://schemas.microsoft.com/office/drawing/2014/main" id="{E1C69555-3B5D-8A47-B611-9B8BD34F35AF}"/>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12" name="Rectangle 11">
            <a:extLst>
              <a:ext uri="{FF2B5EF4-FFF2-40B4-BE49-F238E27FC236}">
                <a16:creationId xmlns:a16="http://schemas.microsoft.com/office/drawing/2014/main" id="{AE9BF99B-A161-9A4F-A4DF-A65A2CD51F32}"/>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Graphic 12" descr="Add with solid fill">
            <a:extLst>
              <a:ext uri="{FF2B5EF4-FFF2-40B4-BE49-F238E27FC236}">
                <a16:creationId xmlns:a16="http://schemas.microsoft.com/office/drawing/2014/main" id="{2F0F191F-3FA2-4A46-AEFC-BBCF226FCE5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spTree>
    <p:extLst>
      <p:ext uri="{BB962C8B-B14F-4D97-AF65-F5344CB8AC3E}">
        <p14:creationId xmlns:p14="http://schemas.microsoft.com/office/powerpoint/2010/main" val="1210390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F96669D-5B5C-A849-883C-A31082A43F05}"/>
              </a:ext>
            </a:extLst>
          </p:cNvPr>
          <p:cNvSpPr/>
          <p:nvPr/>
        </p:nvSpPr>
        <p:spPr>
          <a:xfrm>
            <a:off x="17675225" y="0"/>
            <a:ext cx="6702425" cy="13716000"/>
          </a:xfrm>
          <a:prstGeom prst="rect">
            <a:avLst/>
          </a:prstGeom>
          <a:solidFill>
            <a:schemeClr val="accent6">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F6B75113-BB2E-AB4A-B228-BFCA665E8E78}"/>
              </a:ext>
            </a:extLst>
          </p:cNvPr>
          <p:cNvGrpSpPr/>
          <p:nvPr/>
        </p:nvGrpSpPr>
        <p:grpSpPr>
          <a:xfrm>
            <a:off x="356195" y="10227181"/>
            <a:ext cx="500458" cy="3015238"/>
            <a:chOff x="356195" y="9815652"/>
            <a:chExt cx="500458" cy="3015238"/>
          </a:xfrm>
        </p:grpSpPr>
        <p:sp>
          <p:nvSpPr>
            <p:cNvPr id="4" name="TextBox 3">
              <a:extLst>
                <a:ext uri="{FF2B5EF4-FFF2-40B4-BE49-F238E27FC236}">
                  <a16:creationId xmlns:a16="http://schemas.microsoft.com/office/drawing/2014/main" id="{5BDC2607-2469-FF4A-B794-3F01E0FCD1F6}"/>
                </a:ext>
              </a:extLst>
            </p:cNvPr>
            <p:cNvSpPr txBox="1"/>
            <p:nvPr/>
          </p:nvSpPr>
          <p:spPr>
            <a:xfrm>
              <a:off x="390660" y="9815652"/>
              <a:ext cx="431528" cy="400110"/>
            </a:xfrm>
            <a:prstGeom prst="rect">
              <a:avLst/>
            </a:prstGeom>
            <a:noFill/>
          </p:spPr>
          <p:txBody>
            <a:bodyPr wrap="none" rtlCol="0">
              <a:spAutoFit/>
            </a:bodyPr>
            <a:lstStyle/>
            <a:p>
              <a:pPr algn="ctr"/>
              <a:r>
                <a:rPr lang="en-US" sz="2000">
                  <a:latin typeface="Work Sans Light" pitchFamily="2" charset="77"/>
                  <a:cs typeface="Rubik" pitchFamily="2" charset="-79"/>
                </a:rPr>
                <a:t>01</a:t>
              </a:r>
            </a:p>
          </p:txBody>
        </p:sp>
        <p:sp>
          <p:nvSpPr>
            <p:cNvPr id="5" name="TextBox 4">
              <a:extLst>
                <a:ext uri="{FF2B5EF4-FFF2-40B4-BE49-F238E27FC236}">
                  <a16:creationId xmlns:a16="http://schemas.microsoft.com/office/drawing/2014/main" id="{0B08F90F-731D-8E4E-A3D4-5A8A13839EC8}"/>
                </a:ext>
              </a:extLst>
            </p:cNvPr>
            <p:cNvSpPr txBox="1"/>
            <p:nvPr/>
          </p:nvSpPr>
          <p:spPr>
            <a:xfrm>
              <a:off x="356195" y="10469434"/>
              <a:ext cx="500458" cy="400110"/>
            </a:xfrm>
            <a:prstGeom prst="rect">
              <a:avLst/>
            </a:prstGeom>
            <a:noFill/>
          </p:spPr>
          <p:txBody>
            <a:bodyPr wrap="none" rtlCol="0">
              <a:spAutoFit/>
            </a:bodyPr>
            <a:lstStyle/>
            <a:p>
              <a:pPr algn="ctr"/>
              <a:r>
                <a:rPr lang="en-US" sz="2000" b="1">
                  <a:latin typeface="Work Sans" pitchFamily="2" charset="77"/>
                  <a:cs typeface="Rubik Light" pitchFamily="2" charset="-79"/>
                </a:rPr>
                <a:t>02</a:t>
              </a:r>
            </a:p>
          </p:txBody>
        </p:sp>
        <p:sp>
          <p:nvSpPr>
            <p:cNvPr id="6" name="TextBox 5">
              <a:extLst>
                <a:ext uri="{FF2B5EF4-FFF2-40B4-BE49-F238E27FC236}">
                  <a16:creationId xmlns:a16="http://schemas.microsoft.com/office/drawing/2014/main" id="{74B41357-5618-E846-926E-473F6D6C1539}"/>
                </a:ext>
              </a:extLst>
            </p:cNvPr>
            <p:cNvSpPr txBox="1"/>
            <p:nvPr/>
          </p:nvSpPr>
          <p:spPr>
            <a:xfrm>
              <a:off x="365814" y="11123216"/>
              <a:ext cx="481221" cy="400110"/>
            </a:xfrm>
            <a:prstGeom prst="rect">
              <a:avLst/>
            </a:prstGeom>
            <a:noFill/>
          </p:spPr>
          <p:txBody>
            <a:bodyPr wrap="none" rtlCol="0">
              <a:spAutoFit/>
            </a:bodyPr>
            <a:lstStyle/>
            <a:p>
              <a:pPr algn="ctr"/>
              <a:r>
                <a:rPr lang="en-US" sz="2000">
                  <a:latin typeface="Work Sans Light" pitchFamily="2" charset="77"/>
                  <a:cs typeface="Rubik Light" pitchFamily="2" charset="-79"/>
                </a:rPr>
                <a:t>03</a:t>
              </a:r>
            </a:p>
          </p:txBody>
        </p:sp>
        <p:sp>
          <p:nvSpPr>
            <p:cNvPr id="7" name="TextBox 6">
              <a:extLst>
                <a:ext uri="{FF2B5EF4-FFF2-40B4-BE49-F238E27FC236}">
                  <a16:creationId xmlns:a16="http://schemas.microsoft.com/office/drawing/2014/main" id="{02D8AACF-0BAB-D544-A044-6DD128DDB108}"/>
                </a:ext>
              </a:extLst>
            </p:cNvPr>
            <p:cNvSpPr txBox="1"/>
            <p:nvPr/>
          </p:nvSpPr>
          <p:spPr>
            <a:xfrm>
              <a:off x="361806" y="11776998"/>
              <a:ext cx="489236" cy="400110"/>
            </a:xfrm>
            <a:prstGeom prst="rect">
              <a:avLst/>
            </a:prstGeom>
            <a:noFill/>
          </p:spPr>
          <p:txBody>
            <a:bodyPr wrap="none" rtlCol="0">
              <a:spAutoFit/>
            </a:bodyPr>
            <a:lstStyle/>
            <a:p>
              <a:pPr algn="ctr"/>
              <a:r>
                <a:rPr lang="en-US" sz="2000">
                  <a:latin typeface="Work Sans Light" pitchFamily="2" charset="77"/>
                  <a:cs typeface="Rubik Light" pitchFamily="2" charset="-79"/>
                </a:rPr>
                <a:t>04</a:t>
              </a:r>
            </a:p>
          </p:txBody>
        </p:sp>
        <p:sp>
          <p:nvSpPr>
            <p:cNvPr id="8" name="TextBox 7">
              <a:extLst>
                <a:ext uri="{FF2B5EF4-FFF2-40B4-BE49-F238E27FC236}">
                  <a16:creationId xmlns:a16="http://schemas.microsoft.com/office/drawing/2014/main" id="{53F56DBD-5857-0F4D-8CF0-A4ADCDEF70DC}"/>
                </a:ext>
              </a:extLst>
            </p:cNvPr>
            <p:cNvSpPr txBox="1"/>
            <p:nvPr/>
          </p:nvSpPr>
          <p:spPr>
            <a:xfrm>
              <a:off x="359401" y="12430780"/>
              <a:ext cx="494046" cy="400110"/>
            </a:xfrm>
            <a:prstGeom prst="rect">
              <a:avLst/>
            </a:prstGeom>
            <a:noFill/>
          </p:spPr>
          <p:txBody>
            <a:bodyPr wrap="none" rtlCol="0">
              <a:spAutoFit/>
            </a:bodyPr>
            <a:lstStyle/>
            <a:p>
              <a:pPr algn="ctr"/>
              <a:r>
                <a:rPr lang="en-US" sz="2000">
                  <a:latin typeface="Work Sans Light" pitchFamily="2" charset="77"/>
                  <a:cs typeface="Rubik Light" pitchFamily="2" charset="-79"/>
                </a:rPr>
                <a:t>05</a:t>
              </a:r>
            </a:p>
          </p:txBody>
        </p:sp>
      </p:grpSp>
      <p:sp>
        <p:nvSpPr>
          <p:cNvPr id="9" name="TextBox 8">
            <a:extLst>
              <a:ext uri="{FF2B5EF4-FFF2-40B4-BE49-F238E27FC236}">
                <a16:creationId xmlns:a16="http://schemas.microsoft.com/office/drawing/2014/main" id="{C93E413C-4A50-1249-BCC5-C33A5F485277}"/>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11" name="Rectangle 10">
            <a:extLst>
              <a:ext uri="{FF2B5EF4-FFF2-40B4-BE49-F238E27FC236}">
                <a16:creationId xmlns:a16="http://schemas.microsoft.com/office/drawing/2014/main" id="{1CD1E149-C78A-D847-BAE3-3BF02F4F769D}"/>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Graphic 11" descr="Add with solid fill">
            <a:extLst>
              <a:ext uri="{FF2B5EF4-FFF2-40B4-BE49-F238E27FC236}">
                <a16:creationId xmlns:a16="http://schemas.microsoft.com/office/drawing/2014/main" id="{BE466973-4A9D-2141-85A5-EF5ACCCA6ED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sp>
        <p:nvSpPr>
          <p:cNvPr id="13" name="TextBox 12">
            <a:extLst>
              <a:ext uri="{FF2B5EF4-FFF2-40B4-BE49-F238E27FC236}">
                <a16:creationId xmlns:a16="http://schemas.microsoft.com/office/drawing/2014/main" id="{1E8EE79F-41BB-D14E-B44F-F6EDE7D0A8BB}"/>
              </a:ext>
            </a:extLst>
          </p:cNvPr>
          <p:cNvSpPr txBox="1"/>
          <p:nvPr/>
        </p:nvSpPr>
        <p:spPr>
          <a:xfrm>
            <a:off x="3573966" y="10080744"/>
            <a:ext cx="7395659" cy="1200329"/>
          </a:xfrm>
          <a:prstGeom prst="rect">
            <a:avLst/>
          </a:prstGeom>
          <a:noFill/>
        </p:spPr>
        <p:txBody>
          <a:bodyPr wrap="square" rtlCol="0">
            <a:spAutoFit/>
          </a:bodyPr>
          <a:lstStyle/>
          <a:p>
            <a:r>
              <a:rPr lang="en-US" sz="7200" b="1">
                <a:latin typeface="Poppins SemiBold" pitchFamily="2" charset="77"/>
                <a:ea typeface="Roboto Light" panose="02000000000000000000" pitchFamily="2" charset="0"/>
                <a:cs typeface="Poppins SemiBold" pitchFamily="2" charset="77"/>
              </a:rPr>
              <a:t>INTRODUCTION</a:t>
            </a:r>
          </a:p>
        </p:txBody>
      </p:sp>
      <p:sp>
        <p:nvSpPr>
          <p:cNvPr id="14" name="TextBox 13">
            <a:extLst>
              <a:ext uri="{FF2B5EF4-FFF2-40B4-BE49-F238E27FC236}">
                <a16:creationId xmlns:a16="http://schemas.microsoft.com/office/drawing/2014/main" id="{BA7D5BD3-CA0B-8C49-9289-7A34C0800FF8}"/>
              </a:ext>
            </a:extLst>
          </p:cNvPr>
          <p:cNvSpPr txBox="1"/>
          <p:nvPr/>
        </p:nvSpPr>
        <p:spPr>
          <a:xfrm>
            <a:off x="3646937" y="2612366"/>
            <a:ext cx="3265638" cy="461665"/>
          </a:xfrm>
          <a:prstGeom prst="rect">
            <a:avLst/>
          </a:prstGeom>
          <a:noFill/>
        </p:spPr>
        <p:txBody>
          <a:bodyPr wrap="none" rtlCol="0">
            <a:spAutoFit/>
          </a:bodyPr>
          <a:lstStyle/>
          <a:p>
            <a:r>
              <a:rPr lang="en-US" sz="2400" spc="100">
                <a:latin typeface="Work Sans Medium" pitchFamily="2" charset="77"/>
                <a:cs typeface="Poppins Medium" pitchFamily="2" charset="77"/>
              </a:rPr>
              <a:t>Welcome Message.</a:t>
            </a:r>
          </a:p>
        </p:txBody>
      </p:sp>
      <p:sp>
        <p:nvSpPr>
          <p:cNvPr id="16" name="TextBox 15">
            <a:extLst>
              <a:ext uri="{FF2B5EF4-FFF2-40B4-BE49-F238E27FC236}">
                <a16:creationId xmlns:a16="http://schemas.microsoft.com/office/drawing/2014/main" id="{3CEC8E3B-8A18-F640-BA2E-BDC480624D0F}"/>
              </a:ext>
            </a:extLst>
          </p:cNvPr>
          <p:cNvSpPr txBox="1"/>
          <p:nvPr/>
        </p:nvSpPr>
        <p:spPr>
          <a:xfrm>
            <a:off x="3646937" y="3220528"/>
            <a:ext cx="7395659" cy="2956515"/>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Sit amet nisl suscipit adipiscing. Ullamcorper dignissim cras tincidunt lobortis feugiat vivamus at. Ipsum faucibus vitae aliquet nec ullamcorper sit amet. Vitae et leo duis ut diam quam nulla. Amet mauris commodo quis imperdiet massa tincidunt nunc pulvinar.</a:t>
            </a:r>
          </a:p>
        </p:txBody>
      </p:sp>
      <p:sp>
        <p:nvSpPr>
          <p:cNvPr id="19" name="TextBox 18">
            <a:extLst>
              <a:ext uri="{FF2B5EF4-FFF2-40B4-BE49-F238E27FC236}">
                <a16:creationId xmlns:a16="http://schemas.microsoft.com/office/drawing/2014/main" id="{123D698B-F4CA-9B4F-AF04-D9E82EE7DA83}"/>
              </a:ext>
            </a:extLst>
          </p:cNvPr>
          <p:cNvSpPr txBox="1"/>
          <p:nvPr/>
        </p:nvSpPr>
        <p:spPr>
          <a:xfrm>
            <a:off x="3646937" y="6477000"/>
            <a:ext cx="7395659" cy="1294522"/>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Ipsum faucibus vitae aliquet nec ullamcorper sit amet. Vitae et leo duis ut diam quam nulla. Amet mauris commodo quis imperdiet massa tincidunt nunc pulvinar. </a:t>
            </a:r>
          </a:p>
        </p:txBody>
      </p:sp>
      <p:sp>
        <p:nvSpPr>
          <p:cNvPr id="2" name="Picture Placeholder 1">
            <a:extLst>
              <a:ext uri="{FF2B5EF4-FFF2-40B4-BE49-F238E27FC236}">
                <a16:creationId xmlns:a16="http://schemas.microsoft.com/office/drawing/2014/main" id="{6D0BC431-BDEB-F64A-AD7B-29F6E6F5C850}"/>
              </a:ext>
            </a:extLst>
          </p:cNvPr>
          <p:cNvSpPr>
            <a:spLocks noGrp="1"/>
          </p:cNvSpPr>
          <p:nvPr>
            <p:ph type="pic" sz="quarter" idx="10"/>
          </p:nvPr>
        </p:nvSpPr>
        <p:spPr/>
      </p:sp>
    </p:spTree>
    <p:extLst>
      <p:ext uri="{BB962C8B-B14F-4D97-AF65-F5344CB8AC3E}">
        <p14:creationId xmlns:p14="http://schemas.microsoft.com/office/powerpoint/2010/main" val="10995568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D21CFD12-B188-BB48-ADCE-F8FCBD041BEF}"/>
              </a:ext>
            </a:extLst>
          </p:cNvPr>
          <p:cNvSpPr>
            <a:spLocks noGrp="1"/>
          </p:cNvSpPr>
          <p:nvPr>
            <p:ph type="pic" sz="quarter" idx="12"/>
          </p:nvPr>
        </p:nvSpPr>
        <p:spPr/>
      </p:sp>
      <p:sp>
        <p:nvSpPr>
          <p:cNvPr id="16" name="Rectangle 15">
            <a:extLst>
              <a:ext uri="{FF2B5EF4-FFF2-40B4-BE49-F238E27FC236}">
                <a16:creationId xmlns:a16="http://schemas.microsoft.com/office/drawing/2014/main" id="{0F362529-48F0-2A48-B194-842BF38FC763}"/>
              </a:ext>
            </a:extLst>
          </p:cNvPr>
          <p:cNvSpPr/>
          <p:nvPr/>
        </p:nvSpPr>
        <p:spPr>
          <a:xfrm>
            <a:off x="15236824" y="0"/>
            <a:ext cx="9139387" cy="5029200"/>
          </a:xfrm>
          <a:prstGeom prst="rect">
            <a:avLst/>
          </a:prstGeom>
          <a:solidFill>
            <a:schemeClr val="accent6">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693A1973-B6CF-8445-B6C9-193D2AAD769D}"/>
              </a:ext>
            </a:extLst>
          </p:cNvPr>
          <p:cNvGrpSpPr/>
          <p:nvPr/>
        </p:nvGrpSpPr>
        <p:grpSpPr>
          <a:xfrm>
            <a:off x="355393" y="10227181"/>
            <a:ext cx="502061" cy="3015238"/>
            <a:chOff x="355393" y="9815652"/>
            <a:chExt cx="502061" cy="3015238"/>
          </a:xfrm>
        </p:grpSpPr>
        <p:sp>
          <p:nvSpPr>
            <p:cNvPr id="3" name="TextBox 2">
              <a:extLst>
                <a:ext uri="{FF2B5EF4-FFF2-40B4-BE49-F238E27FC236}">
                  <a16:creationId xmlns:a16="http://schemas.microsoft.com/office/drawing/2014/main" id="{DA3AA9C6-6EBC-EC49-84AD-8AE7F8795EBE}"/>
                </a:ext>
              </a:extLst>
            </p:cNvPr>
            <p:cNvSpPr txBox="1"/>
            <p:nvPr/>
          </p:nvSpPr>
          <p:spPr>
            <a:xfrm>
              <a:off x="394667" y="9815652"/>
              <a:ext cx="423514" cy="400110"/>
            </a:xfrm>
            <a:prstGeom prst="rect">
              <a:avLst/>
            </a:prstGeom>
            <a:noFill/>
          </p:spPr>
          <p:txBody>
            <a:bodyPr wrap="none" rtlCol="0">
              <a:spAutoFit/>
            </a:bodyPr>
            <a:lstStyle/>
            <a:p>
              <a:pPr algn="ctr"/>
              <a:r>
                <a:rPr lang="en-US" sz="2000">
                  <a:latin typeface="Work Sans Light" pitchFamily="2" charset="77"/>
                  <a:cs typeface="Rubik" pitchFamily="2" charset="-79"/>
                </a:rPr>
                <a:t>16</a:t>
              </a:r>
            </a:p>
          </p:txBody>
        </p:sp>
        <p:sp>
          <p:nvSpPr>
            <p:cNvPr id="4" name="TextBox 3">
              <a:extLst>
                <a:ext uri="{FF2B5EF4-FFF2-40B4-BE49-F238E27FC236}">
                  <a16:creationId xmlns:a16="http://schemas.microsoft.com/office/drawing/2014/main" id="{4AA03E5D-EA13-5D45-8BF4-41D1444C24DD}"/>
                </a:ext>
              </a:extLst>
            </p:cNvPr>
            <p:cNvSpPr txBox="1"/>
            <p:nvPr/>
          </p:nvSpPr>
          <p:spPr>
            <a:xfrm>
              <a:off x="400278" y="10469434"/>
              <a:ext cx="412292" cy="400110"/>
            </a:xfrm>
            <a:prstGeom prst="rect">
              <a:avLst/>
            </a:prstGeom>
            <a:noFill/>
          </p:spPr>
          <p:txBody>
            <a:bodyPr wrap="none" rtlCol="0">
              <a:spAutoFit/>
            </a:bodyPr>
            <a:lstStyle/>
            <a:p>
              <a:pPr algn="ctr"/>
              <a:r>
                <a:rPr lang="en-US" sz="2000">
                  <a:latin typeface="Work Sans Light" pitchFamily="2" charset="77"/>
                  <a:cs typeface="Rubik Light" pitchFamily="2" charset="-79"/>
                </a:rPr>
                <a:t>17</a:t>
              </a:r>
            </a:p>
          </p:txBody>
        </p:sp>
        <p:sp>
          <p:nvSpPr>
            <p:cNvPr id="5" name="TextBox 4">
              <a:extLst>
                <a:ext uri="{FF2B5EF4-FFF2-40B4-BE49-F238E27FC236}">
                  <a16:creationId xmlns:a16="http://schemas.microsoft.com/office/drawing/2014/main" id="{2EA334F7-FB4A-5A46-93E4-D8A05D1E586D}"/>
                </a:ext>
              </a:extLst>
            </p:cNvPr>
            <p:cNvSpPr txBox="1"/>
            <p:nvPr/>
          </p:nvSpPr>
          <p:spPr>
            <a:xfrm>
              <a:off x="392264" y="11123216"/>
              <a:ext cx="428322" cy="400110"/>
            </a:xfrm>
            <a:prstGeom prst="rect">
              <a:avLst/>
            </a:prstGeom>
            <a:noFill/>
          </p:spPr>
          <p:txBody>
            <a:bodyPr wrap="none" rtlCol="0">
              <a:spAutoFit/>
            </a:bodyPr>
            <a:lstStyle/>
            <a:p>
              <a:pPr algn="ctr"/>
              <a:r>
                <a:rPr lang="en-US" sz="2000">
                  <a:latin typeface="Work Sans Light" pitchFamily="2" charset="77"/>
                  <a:cs typeface="Rubik Light" pitchFamily="2" charset="-79"/>
                </a:rPr>
                <a:t>18</a:t>
              </a:r>
            </a:p>
          </p:txBody>
        </p:sp>
        <p:sp>
          <p:nvSpPr>
            <p:cNvPr id="6" name="TextBox 5">
              <a:extLst>
                <a:ext uri="{FF2B5EF4-FFF2-40B4-BE49-F238E27FC236}">
                  <a16:creationId xmlns:a16="http://schemas.microsoft.com/office/drawing/2014/main" id="{3FC48DB3-3B71-ED49-95C8-A45784318F5B}"/>
                </a:ext>
              </a:extLst>
            </p:cNvPr>
            <p:cNvSpPr txBox="1"/>
            <p:nvPr/>
          </p:nvSpPr>
          <p:spPr>
            <a:xfrm>
              <a:off x="392262" y="11776998"/>
              <a:ext cx="428322" cy="400110"/>
            </a:xfrm>
            <a:prstGeom prst="rect">
              <a:avLst/>
            </a:prstGeom>
            <a:noFill/>
          </p:spPr>
          <p:txBody>
            <a:bodyPr wrap="none" rtlCol="0">
              <a:spAutoFit/>
            </a:bodyPr>
            <a:lstStyle/>
            <a:p>
              <a:pPr algn="ctr"/>
              <a:r>
                <a:rPr lang="en-US" sz="2000">
                  <a:latin typeface="Work Sans Light" pitchFamily="2" charset="77"/>
                  <a:cs typeface="Rubik Light" pitchFamily="2" charset="-79"/>
                </a:rPr>
                <a:t>19</a:t>
              </a:r>
            </a:p>
          </p:txBody>
        </p:sp>
        <p:sp>
          <p:nvSpPr>
            <p:cNvPr id="7" name="TextBox 6">
              <a:extLst>
                <a:ext uri="{FF2B5EF4-FFF2-40B4-BE49-F238E27FC236}">
                  <a16:creationId xmlns:a16="http://schemas.microsoft.com/office/drawing/2014/main" id="{D9481DEA-6AE4-4445-8BB7-A63A7B19C814}"/>
                </a:ext>
              </a:extLst>
            </p:cNvPr>
            <p:cNvSpPr txBox="1"/>
            <p:nvPr/>
          </p:nvSpPr>
          <p:spPr>
            <a:xfrm>
              <a:off x="355393" y="12430780"/>
              <a:ext cx="502061" cy="400110"/>
            </a:xfrm>
            <a:prstGeom prst="rect">
              <a:avLst/>
            </a:prstGeom>
            <a:noFill/>
          </p:spPr>
          <p:txBody>
            <a:bodyPr wrap="none" rtlCol="0">
              <a:spAutoFit/>
            </a:bodyPr>
            <a:lstStyle/>
            <a:p>
              <a:pPr algn="ctr"/>
              <a:r>
                <a:rPr lang="en-US" sz="2000" b="1">
                  <a:latin typeface="Work Sans" pitchFamily="2" charset="77"/>
                  <a:cs typeface="Rubik Light" pitchFamily="2" charset="-79"/>
                </a:rPr>
                <a:t>20</a:t>
              </a:r>
            </a:p>
          </p:txBody>
        </p:sp>
      </p:grpSp>
      <p:sp>
        <p:nvSpPr>
          <p:cNvPr id="8" name="TextBox 7">
            <a:extLst>
              <a:ext uri="{FF2B5EF4-FFF2-40B4-BE49-F238E27FC236}">
                <a16:creationId xmlns:a16="http://schemas.microsoft.com/office/drawing/2014/main" id="{1AC42B95-88A2-8146-A2E3-049267342597}"/>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9" name="Rectangle 8">
            <a:extLst>
              <a:ext uri="{FF2B5EF4-FFF2-40B4-BE49-F238E27FC236}">
                <a16:creationId xmlns:a16="http://schemas.microsoft.com/office/drawing/2014/main" id="{793359DC-7BA6-4141-9B68-CD9D6DB14A54}"/>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Add with solid fill">
            <a:extLst>
              <a:ext uri="{FF2B5EF4-FFF2-40B4-BE49-F238E27FC236}">
                <a16:creationId xmlns:a16="http://schemas.microsoft.com/office/drawing/2014/main" id="{48BEFDB4-EFA7-6E4B-8A45-BCA2284F8FC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sp>
        <p:nvSpPr>
          <p:cNvPr id="17" name="TextBox 16">
            <a:extLst>
              <a:ext uri="{FF2B5EF4-FFF2-40B4-BE49-F238E27FC236}">
                <a16:creationId xmlns:a16="http://schemas.microsoft.com/office/drawing/2014/main" id="{FEF1FC18-1EB6-4941-8761-46ED1BCA75AC}"/>
              </a:ext>
            </a:extLst>
          </p:cNvPr>
          <p:cNvSpPr txBox="1"/>
          <p:nvPr/>
        </p:nvSpPr>
        <p:spPr>
          <a:xfrm>
            <a:off x="2435226" y="2127091"/>
            <a:ext cx="6096000" cy="2308324"/>
          </a:xfrm>
          <a:prstGeom prst="rect">
            <a:avLst/>
          </a:prstGeom>
          <a:noFill/>
        </p:spPr>
        <p:txBody>
          <a:bodyPr wrap="square" rtlCol="0">
            <a:spAutoFit/>
          </a:bodyPr>
          <a:lstStyle/>
          <a:p>
            <a:r>
              <a:rPr lang="en-US" sz="7200" b="1">
                <a:latin typeface="Poppins SemiBold" pitchFamily="2" charset="77"/>
                <a:ea typeface="Roboto Light" panose="02000000000000000000" pitchFamily="2" charset="0"/>
                <a:cs typeface="Poppins SemiBold" pitchFamily="2" charset="77"/>
              </a:rPr>
              <a:t>PORTFOLIO STUDIO</a:t>
            </a:r>
          </a:p>
        </p:txBody>
      </p:sp>
      <p:sp>
        <p:nvSpPr>
          <p:cNvPr id="18" name="TextBox 17">
            <a:extLst>
              <a:ext uri="{FF2B5EF4-FFF2-40B4-BE49-F238E27FC236}">
                <a16:creationId xmlns:a16="http://schemas.microsoft.com/office/drawing/2014/main" id="{C114D26D-D2C7-ED47-A2D3-DF11F80315FD}"/>
              </a:ext>
            </a:extLst>
          </p:cNvPr>
          <p:cNvSpPr txBox="1"/>
          <p:nvPr/>
        </p:nvSpPr>
        <p:spPr>
          <a:xfrm>
            <a:off x="2435225" y="4688956"/>
            <a:ext cx="7924800" cy="2125518"/>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Sit amet nisl suscipit adipiscing. Ullamcorper dignissim cras tincidunt lobortis feugiat vivamus at. Ipsum faucibus vitae aliquet nec ullamcorper sit amet. Vitae et leo duis ut diam quam nulla. </a:t>
            </a:r>
          </a:p>
        </p:txBody>
      </p:sp>
      <p:sp>
        <p:nvSpPr>
          <p:cNvPr id="20" name="Rectangle 19">
            <a:extLst>
              <a:ext uri="{FF2B5EF4-FFF2-40B4-BE49-F238E27FC236}">
                <a16:creationId xmlns:a16="http://schemas.microsoft.com/office/drawing/2014/main" id="{0CC8E89F-38B9-A049-BDCE-C4FE7349FF64}"/>
              </a:ext>
            </a:extLst>
          </p:cNvPr>
          <p:cNvSpPr/>
          <p:nvPr/>
        </p:nvSpPr>
        <p:spPr>
          <a:xfrm>
            <a:off x="9750424" y="9303698"/>
            <a:ext cx="12192001" cy="304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96A30329-7E34-4440-A6E3-2D07D1E79843}"/>
              </a:ext>
            </a:extLst>
          </p:cNvPr>
          <p:cNvSpPr txBox="1"/>
          <p:nvPr/>
        </p:nvSpPr>
        <p:spPr>
          <a:xfrm>
            <a:off x="10817225" y="9979677"/>
            <a:ext cx="9753600" cy="1696042"/>
          </a:xfrm>
          <a:prstGeom prst="rect">
            <a:avLst/>
          </a:prstGeom>
          <a:noFill/>
        </p:spPr>
        <p:txBody>
          <a:bodyPr wrap="square" rtlCol="0">
            <a:spAutoFit/>
          </a:bodyPr>
          <a:lstStyle/>
          <a:p>
            <a:pPr algn="just">
              <a:lnSpc>
                <a:spcPct val="150000"/>
              </a:lnSpc>
            </a:pPr>
            <a:r>
              <a:rPr lang="en-US" sz="2400" i="1">
                <a:solidFill>
                  <a:schemeClr val="bg1"/>
                </a:solidFill>
                <a:latin typeface="Merriweather" pitchFamily="2" charset="77"/>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Sit amet nisl suscipit adipiscing."</a:t>
            </a:r>
          </a:p>
        </p:txBody>
      </p:sp>
      <p:sp>
        <p:nvSpPr>
          <p:cNvPr id="11" name="Picture Placeholder 10">
            <a:extLst>
              <a:ext uri="{FF2B5EF4-FFF2-40B4-BE49-F238E27FC236}">
                <a16:creationId xmlns:a16="http://schemas.microsoft.com/office/drawing/2014/main" id="{49873843-02ED-4048-85A8-0659B8EA8466}"/>
              </a:ext>
            </a:extLst>
          </p:cNvPr>
          <p:cNvSpPr>
            <a:spLocks noGrp="1"/>
          </p:cNvSpPr>
          <p:nvPr>
            <p:ph type="pic" sz="quarter" idx="14"/>
          </p:nvPr>
        </p:nvSpPr>
        <p:spPr/>
      </p:sp>
      <p:sp>
        <p:nvSpPr>
          <p:cNvPr id="12" name="Picture Placeholder 11">
            <a:extLst>
              <a:ext uri="{FF2B5EF4-FFF2-40B4-BE49-F238E27FC236}">
                <a16:creationId xmlns:a16="http://schemas.microsoft.com/office/drawing/2014/main" id="{0466313B-1D9C-C743-81EC-BCBFF1B44B68}"/>
              </a:ext>
            </a:extLst>
          </p:cNvPr>
          <p:cNvSpPr>
            <a:spLocks noGrp="1"/>
          </p:cNvSpPr>
          <p:nvPr>
            <p:ph type="pic" sz="quarter" idx="13"/>
          </p:nvPr>
        </p:nvSpPr>
        <p:spPr/>
      </p:sp>
    </p:spTree>
    <p:extLst>
      <p:ext uri="{BB962C8B-B14F-4D97-AF65-F5344CB8AC3E}">
        <p14:creationId xmlns:p14="http://schemas.microsoft.com/office/powerpoint/2010/main" val="37978226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C68B22B-1BB0-7B4D-8915-CC90C014E4F8}"/>
              </a:ext>
            </a:extLst>
          </p:cNvPr>
          <p:cNvGrpSpPr/>
          <p:nvPr/>
        </p:nvGrpSpPr>
        <p:grpSpPr>
          <a:xfrm>
            <a:off x="363408" y="10227181"/>
            <a:ext cx="486031" cy="3015238"/>
            <a:chOff x="363408" y="9815652"/>
            <a:chExt cx="486031" cy="3015238"/>
          </a:xfrm>
        </p:grpSpPr>
        <p:sp>
          <p:nvSpPr>
            <p:cNvPr id="3" name="TextBox 2">
              <a:extLst>
                <a:ext uri="{FF2B5EF4-FFF2-40B4-BE49-F238E27FC236}">
                  <a16:creationId xmlns:a16="http://schemas.microsoft.com/office/drawing/2014/main" id="{6CF6A6E4-A71F-2849-9A80-40CA4D76C42E}"/>
                </a:ext>
              </a:extLst>
            </p:cNvPr>
            <p:cNvSpPr txBox="1"/>
            <p:nvPr/>
          </p:nvSpPr>
          <p:spPr>
            <a:xfrm>
              <a:off x="382645" y="9815652"/>
              <a:ext cx="447559" cy="400110"/>
            </a:xfrm>
            <a:prstGeom prst="rect">
              <a:avLst/>
            </a:prstGeom>
            <a:noFill/>
          </p:spPr>
          <p:txBody>
            <a:bodyPr wrap="none" rtlCol="0">
              <a:spAutoFit/>
            </a:bodyPr>
            <a:lstStyle/>
            <a:p>
              <a:pPr algn="ctr"/>
              <a:r>
                <a:rPr lang="en-US" sz="2000" b="1">
                  <a:latin typeface="Work Sans" pitchFamily="2" charset="77"/>
                  <a:cs typeface="Rubik" pitchFamily="2" charset="-79"/>
                </a:rPr>
                <a:t>21</a:t>
              </a:r>
            </a:p>
          </p:txBody>
        </p:sp>
        <p:sp>
          <p:nvSpPr>
            <p:cNvPr id="4" name="TextBox 3">
              <a:extLst>
                <a:ext uri="{FF2B5EF4-FFF2-40B4-BE49-F238E27FC236}">
                  <a16:creationId xmlns:a16="http://schemas.microsoft.com/office/drawing/2014/main" id="{7D9B5E6A-B904-8A4E-BE3C-1831CED991E4}"/>
                </a:ext>
              </a:extLst>
            </p:cNvPr>
            <p:cNvSpPr txBox="1"/>
            <p:nvPr/>
          </p:nvSpPr>
          <p:spPr>
            <a:xfrm>
              <a:off x="369821" y="10469434"/>
              <a:ext cx="473206" cy="400110"/>
            </a:xfrm>
            <a:prstGeom prst="rect">
              <a:avLst/>
            </a:prstGeom>
            <a:noFill/>
          </p:spPr>
          <p:txBody>
            <a:bodyPr wrap="none" rtlCol="0">
              <a:spAutoFit/>
            </a:bodyPr>
            <a:lstStyle/>
            <a:p>
              <a:pPr algn="ctr"/>
              <a:r>
                <a:rPr lang="en-US" sz="2000">
                  <a:latin typeface="Work Sans Light" pitchFamily="2" charset="77"/>
                  <a:cs typeface="Rubik Light" pitchFamily="2" charset="-79"/>
                </a:rPr>
                <a:t>22</a:t>
              </a:r>
            </a:p>
          </p:txBody>
        </p:sp>
        <p:sp>
          <p:nvSpPr>
            <p:cNvPr id="5" name="TextBox 4">
              <a:extLst>
                <a:ext uri="{FF2B5EF4-FFF2-40B4-BE49-F238E27FC236}">
                  <a16:creationId xmlns:a16="http://schemas.microsoft.com/office/drawing/2014/main" id="{93ECB3D6-54ED-1640-BBD5-82E4D097CF05}"/>
                </a:ext>
              </a:extLst>
            </p:cNvPr>
            <p:cNvSpPr txBox="1"/>
            <p:nvPr/>
          </p:nvSpPr>
          <p:spPr>
            <a:xfrm>
              <a:off x="371425" y="11123216"/>
              <a:ext cx="470001" cy="400110"/>
            </a:xfrm>
            <a:prstGeom prst="rect">
              <a:avLst/>
            </a:prstGeom>
            <a:noFill/>
          </p:spPr>
          <p:txBody>
            <a:bodyPr wrap="none" rtlCol="0">
              <a:spAutoFit/>
            </a:bodyPr>
            <a:lstStyle/>
            <a:p>
              <a:pPr algn="ctr"/>
              <a:r>
                <a:rPr lang="en-US" sz="2000">
                  <a:latin typeface="Work Sans Light" pitchFamily="2" charset="77"/>
                  <a:cs typeface="Rubik Light" pitchFamily="2" charset="-79"/>
                </a:rPr>
                <a:t>23</a:t>
              </a:r>
            </a:p>
          </p:txBody>
        </p:sp>
        <p:sp>
          <p:nvSpPr>
            <p:cNvPr id="6" name="TextBox 5">
              <a:extLst>
                <a:ext uri="{FF2B5EF4-FFF2-40B4-BE49-F238E27FC236}">
                  <a16:creationId xmlns:a16="http://schemas.microsoft.com/office/drawing/2014/main" id="{A21441EF-B8B1-D24D-8728-031302D0B80A}"/>
                </a:ext>
              </a:extLst>
            </p:cNvPr>
            <p:cNvSpPr txBox="1"/>
            <p:nvPr/>
          </p:nvSpPr>
          <p:spPr>
            <a:xfrm>
              <a:off x="367415" y="11776998"/>
              <a:ext cx="478016" cy="400110"/>
            </a:xfrm>
            <a:prstGeom prst="rect">
              <a:avLst/>
            </a:prstGeom>
            <a:noFill/>
          </p:spPr>
          <p:txBody>
            <a:bodyPr wrap="none" rtlCol="0">
              <a:spAutoFit/>
            </a:bodyPr>
            <a:lstStyle/>
            <a:p>
              <a:pPr algn="ctr"/>
              <a:r>
                <a:rPr lang="en-US" sz="2000">
                  <a:latin typeface="Work Sans Light" pitchFamily="2" charset="77"/>
                  <a:cs typeface="Rubik Light" pitchFamily="2" charset="-79"/>
                </a:rPr>
                <a:t>24</a:t>
              </a:r>
            </a:p>
          </p:txBody>
        </p:sp>
        <p:sp>
          <p:nvSpPr>
            <p:cNvPr id="7" name="TextBox 6">
              <a:extLst>
                <a:ext uri="{FF2B5EF4-FFF2-40B4-BE49-F238E27FC236}">
                  <a16:creationId xmlns:a16="http://schemas.microsoft.com/office/drawing/2014/main" id="{0535BD94-D9E5-564C-9845-74BFB4388A4B}"/>
                </a:ext>
              </a:extLst>
            </p:cNvPr>
            <p:cNvSpPr txBox="1"/>
            <p:nvPr/>
          </p:nvSpPr>
          <p:spPr>
            <a:xfrm>
              <a:off x="363408" y="12430780"/>
              <a:ext cx="486031" cy="400110"/>
            </a:xfrm>
            <a:prstGeom prst="rect">
              <a:avLst/>
            </a:prstGeom>
            <a:noFill/>
          </p:spPr>
          <p:txBody>
            <a:bodyPr wrap="none" rtlCol="0">
              <a:spAutoFit/>
            </a:bodyPr>
            <a:lstStyle/>
            <a:p>
              <a:pPr algn="ctr"/>
              <a:r>
                <a:rPr lang="en-US" sz="2000">
                  <a:latin typeface="Work Sans Light" pitchFamily="2" charset="77"/>
                  <a:cs typeface="Rubik Light" pitchFamily="2" charset="-79"/>
                </a:rPr>
                <a:t>25</a:t>
              </a:r>
            </a:p>
          </p:txBody>
        </p:sp>
      </p:grpSp>
      <p:sp>
        <p:nvSpPr>
          <p:cNvPr id="8" name="TextBox 7">
            <a:extLst>
              <a:ext uri="{FF2B5EF4-FFF2-40B4-BE49-F238E27FC236}">
                <a16:creationId xmlns:a16="http://schemas.microsoft.com/office/drawing/2014/main" id="{35A8EF6A-886D-364B-AA13-FE0B02BE52BE}"/>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9" name="Rectangle 8">
            <a:extLst>
              <a:ext uri="{FF2B5EF4-FFF2-40B4-BE49-F238E27FC236}">
                <a16:creationId xmlns:a16="http://schemas.microsoft.com/office/drawing/2014/main" id="{D1247E31-CAA5-2A4F-894D-CC472B5137CF}"/>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Add with solid fill">
            <a:extLst>
              <a:ext uri="{FF2B5EF4-FFF2-40B4-BE49-F238E27FC236}">
                <a16:creationId xmlns:a16="http://schemas.microsoft.com/office/drawing/2014/main" id="{6A9654E8-EA1A-7D46-BF3B-718C96CF479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sp>
        <p:nvSpPr>
          <p:cNvPr id="12" name="TextBox 11">
            <a:extLst>
              <a:ext uri="{FF2B5EF4-FFF2-40B4-BE49-F238E27FC236}">
                <a16:creationId xmlns:a16="http://schemas.microsoft.com/office/drawing/2014/main" id="{D594BA4B-C46A-2640-AECA-9601D5670DEB}"/>
              </a:ext>
            </a:extLst>
          </p:cNvPr>
          <p:cNvSpPr txBox="1"/>
          <p:nvPr/>
        </p:nvSpPr>
        <p:spPr>
          <a:xfrm>
            <a:off x="2409644" y="1881257"/>
            <a:ext cx="5486401" cy="1710020"/>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Sit amet nisl suscipit adipiscing. </a:t>
            </a:r>
          </a:p>
        </p:txBody>
      </p:sp>
      <p:sp>
        <p:nvSpPr>
          <p:cNvPr id="13" name="TextBox 12">
            <a:extLst>
              <a:ext uri="{FF2B5EF4-FFF2-40B4-BE49-F238E27FC236}">
                <a16:creationId xmlns:a16="http://schemas.microsoft.com/office/drawing/2014/main" id="{38CE6F01-9306-0245-B440-441111431E59}"/>
              </a:ext>
            </a:extLst>
          </p:cNvPr>
          <p:cNvSpPr txBox="1"/>
          <p:nvPr/>
        </p:nvSpPr>
        <p:spPr>
          <a:xfrm>
            <a:off x="2409643" y="1419592"/>
            <a:ext cx="5486402" cy="461665"/>
          </a:xfrm>
          <a:prstGeom prst="rect">
            <a:avLst/>
          </a:prstGeom>
          <a:noFill/>
        </p:spPr>
        <p:txBody>
          <a:bodyPr wrap="square" rtlCol="0">
            <a:spAutoFit/>
          </a:bodyPr>
          <a:lstStyle/>
          <a:p>
            <a:r>
              <a:rPr lang="en-US" sz="2400" spc="100">
                <a:latin typeface="Work Sans Medium" pitchFamily="2" charset="77"/>
                <a:cs typeface="Poppins Medium" pitchFamily="2" charset="77"/>
              </a:rPr>
              <a:t>Portfolio One</a:t>
            </a:r>
          </a:p>
        </p:txBody>
      </p:sp>
      <p:sp>
        <p:nvSpPr>
          <p:cNvPr id="14" name="TextBox 13">
            <a:extLst>
              <a:ext uri="{FF2B5EF4-FFF2-40B4-BE49-F238E27FC236}">
                <a16:creationId xmlns:a16="http://schemas.microsoft.com/office/drawing/2014/main" id="{B34EB3C4-9739-194E-BA29-B2DAE577EE1E}"/>
              </a:ext>
            </a:extLst>
          </p:cNvPr>
          <p:cNvSpPr txBox="1"/>
          <p:nvPr/>
        </p:nvSpPr>
        <p:spPr>
          <a:xfrm>
            <a:off x="8531225" y="1881257"/>
            <a:ext cx="5486401" cy="1710020"/>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Sit amet nisl suscipit adipiscing. </a:t>
            </a:r>
          </a:p>
        </p:txBody>
      </p:sp>
      <p:sp>
        <p:nvSpPr>
          <p:cNvPr id="15" name="TextBox 14">
            <a:extLst>
              <a:ext uri="{FF2B5EF4-FFF2-40B4-BE49-F238E27FC236}">
                <a16:creationId xmlns:a16="http://schemas.microsoft.com/office/drawing/2014/main" id="{0460480A-B23D-DD49-9FD4-4C4E4EF952AF}"/>
              </a:ext>
            </a:extLst>
          </p:cNvPr>
          <p:cNvSpPr txBox="1"/>
          <p:nvPr/>
        </p:nvSpPr>
        <p:spPr>
          <a:xfrm>
            <a:off x="8531224" y="1419592"/>
            <a:ext cx="5486402" cy="461665"/>
          </a:xfrm>
          <a:prstGeom prst="rect">
            <a:avLst/>
          </a:prstGeom>
          <a:noFill/>
        </p:spPr>
        <p:txBody>
          <a:bodyPr wrap="square" rtlCol="0">
            <a:spAutoFit/>
          </a:bodyPr>
          <a:lstStyle/>
          <a:p>
            <a:r>
              <a:rPr lang="en-US" sz="2400" spc="100">
                <a:latin typeface="Work Sans Medium" pitchFamily="2" charset="77"/>
                <a:cs typeface="Poppins Medium" pitchFamily="2" charset="77"/>
              </a:rPr>
              <a:t>Portfolio Two</a:t>
            </a:r>
          </a:p>
        </p:txBody>
      </p:sp>
      <p:sp>
        <p:nvSpPr>
          <p:cNvPr id="16" name="TextBox 15">
            <a:extLst>
              <a:ext uri="{FF2B5EF4-FFF2-40B4-BE49-F238E27FC236}">
                <a16:creationId xmlns:a16="http://schemas.microsoft.com/office/drawing/2014/main" id="{A3452225-B327-E74B-AEB7-05B29EEE1435}"/>
              </a:ext>
            </a:extLst>
          </p:cNvPr>
          <p:cNvSpPr txBox="1"/>
          <p:nvPr/>
        </p:nvSpPr>
        <p:spPr>
          <a:xfrm>
            <a:off x="16456025" y="4419601"/>
            <a:ext cx="6705600" cy="5185266"/>
          </a:xfrm>
          <a:prstGeom prst="rect">
            <a:avLst/>
          </a:prstGeom>
          <a:noFill/>
        </p:spPr>
        <p:txBody>
          <a:bodyPr wrap="square" rtlCol="0">
            <a:spAutoFit/>
          </a:bodyPr>
          <a:lstStyle/>
          <a:p>
            <a:pPr>
              <a:lnSpc>
                <a:spcPct val="150000"/>
              </a:lnSpc>
            </a:pPr>
            <a:r>
              <a:rPr lang="en-US" sz="3200" i="1">
                <a:latin typeface="Merriweather" pitchFamily="2" charset="77"/>
                <a:ea typeface="Open Sans" panose="020B0606030504020204" pitchFamily="34" charset="0"/>
                <a:cs typeface="Open Sans" panose="020B0606030504020204" pitchFamily="34" charset="0"/>
              </a:rPr>
              <a:t>“The intention of voluntary simplicity is not to dogmatically live with less. It’s a more demanding intention of living with balance. This is a middle way that moves between the extremes of poverty and indulgence."</a:t>
            </a:r>
          </a:p>
        </p:txBody>
      </p:sp>
      <p:sp>
        <p:nvSpPr>
          <p:cNvPr id="11" name="Picture Placeholder 10">
            <a:extLst>
              <a:ext uri="{FF2B5EF4-FFF2-40B4-BE49-F238E27FC236}">
                <a16:creationId xmlns:a16="http://schemas.microsoft.com/office/drawing/2014/main" id="{8C3D19C4-4BA4-6948-B537-15A3D6C25D10}"/>
              </a:ext>
            </a:extLst>
          </p:cNvPr>
          <p:cNvSpPr>
            <a:spLocks noGrp="1"/>
          </p:cNvSpPr>
          <p:nvPr>
            <p:ph type="pic" sz="quarter" idx="12"/>
          </p:nvPr>
        </p:nvSpPr>
        <p:spPr/>
      </p:sp>
    </p:spTree>
    <p:extLst>
      <p:ext uri="{BB962C8B-B14F-4D97-AF65-F5344CB8AC3E}">
        <p14:creationId xmlns:p14="http://schemas.microsoft.com/office/powerpoint/2010/main" val="22880240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C516AA9B-A1F5-E44D-A661-1D46EA913183}"/>
              </a:ext>
            </a:extLst>
          </p:cNvPr>
          <p:cNvSpPr/>
          <p:nvPr/>
        </p:nvSpPr>
        <p:spPr>
          <a:xfrm>
            <a:off x="20723225" y="0"/>
            <a:ext cx="3654425" cy="624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416BCF74-CFEA-A54F-B26D-A74ADEBB3CDC}"/>
              </a:ext>
            </a:extLst>
          </p:cNvPr>
          <p:cNvGrpSpPr/>
          <p:nvPr/>
        </p:nvGrpSpPr>
        <p:grpSpPr>
          <a:xfrm>
            <a:off x="361806" y="10227181"/>
            <a:ext cx="489236" cy="3015238"/>
            <a:chOff x="361806" y="9815652"/>
            <a:chExt cx="489236" cy="3015238"/>
          </a:xfrm>
        </p:grpSpPr>
        <p:sp>
          <p:nvSpPr>
            <p:cNvPr id="3" name="TextBox 2">
              <a:extLst>
                <a:ext uri="{FF2B5EF4-FFF2-40B4-BE49-F238E27FC236}">
                  <a16:creationId xmlns:a16="http://schemas.microsoft.com/office/drawing/2014/main" id="{14A46B61-FC73-B84A-89C0-2101F2852CF0}"/>
                </a:ext>
              </a:extLst>
            </p:cNvPr>
            <p:cNvSpPr txBox="1"/>
            <p:nvPr/>
          </p:nvSpPr>
          <p:spPr>
            <a:xfrm>
              <a:off x="396271" y="9815652"/>
              <a:ext cx="420307" cy="400110"/>
            </a:xfrm>
            <a:prstGeom prst="rect">
              <a:avLst/>
            </a:prstGeom>
            <a:noFill/>
          </p:spPr>
          <p:txBody>
            <a:bodyPr wrap="none" rtlCol="0">
              <a:spAutoFit/>
            </a:bodyPr>
            <a:lstStyle/>
            <a:p>
              <a:pPr algn="ctr"/>
              <a:r>
                <a:rPr lang="en-US" sz="2000">
                  <a:latin typeface="Work Sans Light" pitchFamily="2" charset="77"/>
                  <a:cs typeface="Rubik" pitchFamily="2" charset="-79"/>
                </a:rPr>
                <a:t>21</a:t>
              </a:r>
            </a:p>
          </p:txBody>
        </p:sp>
        <p:sp>
          <p:nvSpPr>
            <p:cNvPr id="4" name="TextBox 3">
              <a:extLst>
                <a:ext uri="{FF2B5EF4-FFF2-40B4-BE49-F238E27FC236}">
                  <a16:creationId xmlns:a16="http://schemas.microsoft.com/office/drawing/2014/main" id="{D65EA7FD-4D4B-944B-AC56-46512F5EEB4F}"/>
                </a:ext>
              </a:extLst>
            </p:cNvPr>
            <p:cNvSpPr txBox="1"/>
            <p:nvPr/>
          </p:nvSpPr>
          <p:spPr>
            <a:xfrm>
              <a:off x="361806" y="10469434"/>
              <a:ext cx="489236" cy="400110"/>
            </a:xfrm>
            <a:prstGeom prst="rect">
              <a:avLst/>
            </a:prstGeom>
            <a:noFill/>
          </p:spPr>
          <p:txBody>
            <a:bodyPr wrap="none" rtlCol="0">
              <a:spAutoFit/>
            </a:bodyPr>
            <a:lstStyle/>
            <a:p>
              <a:pPr algn="ctr"/>
              <a:r>
                <a:rPr lang="en-US" sz="2000" b="1">
                  <a:latin typeface="Work Sans" pitchFamily="2" charset="77"/>
                  <a:cs typeface="Rubik Light" pitchFamily="2" charset="-79"/>
                </a:rPr>
                <a:t>22</a:t>
              </a:r>
            </a:p>
          </p:txBody>
        </p:sp>
        <p:sp>
          <p:nvSpPr>
            <p:cNvPr id="5" name="TextBox 4">
              <a:extLst>
                <a:ext uri="{FF2B5EF4-FFF2-40B4-BE49-F238E27FC236}">
                  <a16:creationId xmlns:a16="http://schemas.microsoft.com/office/drawing/2014/main" id="{F997D386-F13F-4641-926A-89276EA90D4C}"/>
                </a:ext>
              </a:extLst>
            </p:cNvPr>
            <p:cNvSpPr txBox="1"/>
            <p:nvPr/>
          </p:nvSpPr>
          <p:spPr>
            <a:xfrm>
              <a:off x="371425" y="11123216"/>
              <a:ext cx="470001" cy="400110"/>
            </a:xfrm>
            <a:prstGeom prst="rect">
              <a:avLst/>
            </a:prstGeom>
            <a:noFill/>
          </p:spPr>
          <p:txBody>
            <a:bodyPr wrap="none" rtlCol="0">
              <a:spAutoFit/>
            </a:bodyPr>
            <a:lstStyle/>
            <a:p>
              <a:pPr algn="ctr"/>
              <a:r>
                <a:rPr lang="en-US" sz="2000">
                  <a:latin typeface="Work Sans Light" pitchFamily="2" charset="77"/>
                  <a:cs typeface="Rubik Light" pitchFamily="2" charset="-79"/>
                </a:rPr>
                <a:t>23</a:t>
              </a:r>
            </a:p>
          </p:txBody>
        </p:sp>
        <p:sp>
          <p:nvSpPr>
            <p:cNvPr id="6" name="TextBox 5">
              <a:extLst>
                <a:ext uri="{FF2B5EF4-FFF2-40B4-BE49-F238E27FC236}">
                  <a16:creationId xmlns:a16="http://schemas.microsoft.com/office/drawing/2014/main" id="{A04B81D1-BA11-A944-9E07-6A4C77BE6EDB}"/>
                </a:ext>
              </a:extLst>
            </p:cNvPr>
            <p:cNvSpPr txBox="1"/>
            <p:nvPr/>
          </p:nvSpPr>
          <p:spPr>
            <a:xfrm>
              <a:off x="367415" y="11776998"/>
              <a:ext cx="478016" cy="400110"/>
            </a:xfrm>
            <a:prstGeom prst="rect">
              <a:avLst/>
            </a:prstGeom>
            <a:noFill/>
          </p:spPr>
          <p:txBody>
            <a:bodyPr wrap="none" rtlCol="0">
              <a:spAutoFit/>
            </a:bodyPr>
            <a:lstStyle/>
            <a:p>
              <a:pPr algn="ctr"/>
              <a:r>
                <a:rPr lang="en-US" sz="2000">
                  <a:latin typeface="Work Sans Light" pitchFamily="2" charset="77"/>
                  <a:cs typeface="Rubik Light" pitchFamily="2" charset="-79"/>
                </a:rPr>
                <a:t>24</a:t>
              </a:r>
            </a:p>
          </p:txBody>
        </p:sp>
        <p:sp>
          <p:nvSpPr>
            <p:cNvPr id="7" name="TextBox 6">
              <a:extLst>
                <a:ext uri="{FF2B5EF4-FFF2-40B4-BE49-F238E27FC236}">
                  <a16:creationId xmlns:a16="http://schemas.microsoft.com/office/drawing/2014/main" id="{7EB507E4-28F4-1645-A6CA-F27CC190B9AA}"/>
                </a:ext>
              </a:extLst>
            </p:cNvPr>
            <p:cNvSpPr txBox="1"/>
            <p:nvPr/>
          </p:nvSpPr>
          <p:spPr>
            <a:xfrm>
              <a:off x="363408" y="12430780"/>
              <a:ext cx="486031" cy="400110"/>
            </a:xfrm>
            <a:prstGeom prst="rect">
              <a:avLst/>
            </a:prstGeom>
            <a:noFill/>
          </p:spPr>
          <p:txBody>
            <a:bodyPr wrap="none" rtlCol="0">
              <a:spAutoFit/>
            </a:bodyPr>
            <a:lstStyle/>
            <a:p>
              <a:pPr algn="ctr"/>
              <a:r>
                <a:rPr lang="en-US" sz="2000">
                  <a:latin typeface="Work Sans Light" pitchFamily="2" charset="77"/>
                  <a:cs typeface="Rubik Light" pitchFamily="2" charset="-79"/>
                </a:rPr>
                <a:t>25</a:t>
              </a:r>
            </a:p>
          </p:txBody>
        </p:sp>
      </p:grpSp>
      <p:sp>
        <p:nvSpPr>
          <p:cNvPr id="8" name="TextBox 7">
            <a:extLst>
              <a:ext uri="{FF2B5EF4-FFF2-40B4-BE49-F238E27FC236}">
                <a16:creationId xmlns:a16="http://schemas.microsoft.com/office/drawing/2014/main" id="{11653047-82E1-E14A-B6D0-3CE121111B92}"/>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9" name="Rectangle 8">
            <a:extLst>
              <a:ext uri="{FF2B5EF4-FFF2-40B4-BE49-F238E27FC236}">
                <a16:creationId xmlns:a16="http://schemas.microsoft.com/office/drawing/2014/main" id="{378B739D-8E59-DE42-8596-55BAED23A2C9}"/>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Add with solid fill">
            <a:extLst>
              <a:ext uri="{FF2B5EF4-FFF2-40B4-BE49-F238E27FC236}">
                <a16:creationId xmlns:a16="http://schemas.microsoft.com/office/drawing/2014/main" id="{65E7EDCB-A922-F440-9A12-196316F2928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sp>
        <p:nvSpPr>
          <p:cNvPr id="14" name="TextBox 13">
            <a:extLst>
              <a:ext uri="{FF2B5EF4-FFF2-40B4-BE49-F238E27FC236}">
                <a16:creationId xmlns:a16="http://schemas.microsoft.com/office/drawing/2014/main" id="{F6555544-4F00-F642-A822-C3945D9CBF4D}"/>
              </a:ext>
            </a:extLst>
          </p:cNvPr>
          <p:cNvSpPr txBox="1"/>
          <p:nvPr/>
        </p:nvSpPr>
        <p:spPr>
          <a:xfrm>
            <a:off x="2435226" y="1371600"/>
            <a:ext cx="6096000" cy="2308324"/>
          </a:xfrm>
          <a:prstGeom prst="rect">
            <a:avLst/>
          </a:prstGeom>
          <a:noFill/>
        </p:spPr>
        <p:txBody>
          <a:bodyPr wrap="square" rtlCol="0">
            <a:spAutoFit/>
          </a:bodyPr>
          <a:lstStyle/>
          <a:p>
            <a:r>
              <a:rPr lang="en-US" sz="7200" b="1">
                <a:latin typeface="Poppins SemiBold" pitchFamily="2" charset="77"/>
                <a:ea typeface="Roboto Light" panose="02000000000000000000" pitchFamily="2" charset="0"/>
                <a:cs typeface="Poppins SemiBold" pitchFamily="2" charset="77"/>
              </a:rPr>
              <a:t>PORTFOLIO STUDIO</a:t>
            </a:r>
          </a:p>
        </p:txBody>
      </p:sp>
      <p:sp>
        <p:nvSpPr>
          <p:cNvPr id="15" name="TextBox 14">
            <a:extLst>
              <a:ext uri="{FF2B5EF4-FFF2-40B4-BE49-F238E27FC236}">
                <a16:creationId xmlns:a16="http://schemas.microsoft.com/office/drawing/2014/main" id="{CF3FBF6F-6D77-614F-9002-5498FE1A3EE7}"/>
              </a:ext>
            </a:extLst>
          </p:cNvPr>
          <p:cNvSpPr txBox="1"/>
          <p:nvPr/>
        </p:nvSpPr>
        <p:spPr>
          <a:xfrm>
            <a:off x="12826882" y="7156505"/>
            <a:ext cx="4848344" cy="2125518"/>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Sit amet nisl suscipit adipiscing. </a:t>
            </a:r>
          </a:p>
        </p:txBody>
      </p:sp>
      <p:sp>
        <p:nvSpPr>
          <p:cNvPr id="16" name="TextBox 15">
            <a:extLst>
              <a:ext uri="{FF2B5EF4-FFF2-40B4-BE49-F238E27FC236}">
                <a16:creationId xmlns:a16="http://schemas.microsoft.com/office/drawing/2014/main" id="{3DEDFF65-A9FC-FB42-BAB8-16605131B8E4}"/>
              </a:ext>
            </a:extLst>
          </p:cNvPr>
          <p:cNvSpPr txBox="1"/>
          <p:nvPr/>
        </p:nvSpPr>
        <p:spPr>
          <a:xfrm>
            <a:off x="12826882" y="6627167"/>
            <a:ext cx="4848345" cy="461665"/>
          </a:xfrm>
          <a:prstGeom prst="rect">
            <a:avLst/>
          </a:prstGeom>
          <a:noFill/>
        </p:spPr>
        <p:txBody>
          <a:bodyPr wrap="square" rtlCol="0">
            <a:spAutoFit/>
          </a:bodyPr>
          <a:lstStyle/>
          <a:p>
            <a:r>
              <a:rPr lang="en-US" sz="2400" spc="100">
                <a:latin typeface="Work Sans Medium" pitchFamily="2" charset="77"/>
                <a:cs typeface="Poppins Medium" pitchFamily="2" charset="77"/>
              </a:rPr>
              <a:t>Our Portfolio</a:t>
            </a:r>
          </a:p>
        </p:txBody>
      </p:sp>
      <p:sp>
        <p:nvSpPr>
          <p:cNvPr id="17" name="TextBox 16">
            <a:extLst>
              <a:ext uri="{FF2B5EF4-FFF2-40B4-BE49-F238E27FC236}">
                <a16:creationId xmlns:a16="http://schemas.microsoft.com/office/drawing/2014/main" id="{187CD538-EADF-6048-AE46-30E0C6130DDD}"/>
              </a:ext>
            </a:extLst>
          </p:cNvPr>
          <p:cNvSpPr txBox="1"/>
          <p:nvPr/>
        </p:nvSpPr>
        <p:spPr>
          <a:xfrm>
            <a:off x="2661742" y="9968889"/>
            <a:ext cx="9300564" cy="2250040"/>
          </a:xfrm>
          <a:prstGeom prst="rect">
            <a:avLst/>
          </a:prstGeom>
          <a:noFill/>
        </p:spPr>
        <p:txBody>
          <a:bodyPr wrap="square" rtlCol="0">
            <a:spAutoFit/>
          </a:bodyPr>
          <a:lstStyle/>
          <a:p>
            <a:pPr>
              <a:lnSpc>
                <a:spcPct val="150000"/>
              </a:lnSpc>
            </a:pPr>
            <a:r>
              <a:rPr lang="en-US" sz="2400" i="1">
                <a:latin typeface="Merriweather" pitchFamily="2" charset="77"/>
                <a:ea typeface="Open Sans" panose="020B0606030504020204" pitchFamily="34" charset="0"/>
                <a:cs typeface="Open Sans" panose="020B0606030504020204" pitchFamily="34" charset="0"/>
              </a:rPr>
              <a:t>“The intention of voluntary simplicity is not to dogmatically live with less. It’s a more demanding intention of living with balance. This is a middle way that moves between the extremes of poverty and indulgence."</a:t>
            </a:r>
          </a:p>
        </p:txBody>
      </p:sp>
      <p:sp>
        <p:nvSpPr>
          <p:cNvPr id="11" name="Picture Placeholder 10">
            <a:extLst>
              <a:ext uri="{FF2B5EF4-FFF2-40B4-BE49-F238E27FC236}">
                <a16:creationId xmlns:a16="http://schemas.microsoft.com/office/drawing/2014/main" id="{F9FFAC7D-5B33-0D40-B697-B0051CCB511A}"/>
              </a:ext>
            </a:extLst>
          </p:cNvPr>
          <p:cNvSpPr>
            <a:spLocks noGrp="1"/>
          </p:cNvSpPr>
          <p:nvPr>
            <p:ph type="pic" sz="quarter" idx="12"/>
          </p:nvPr>
        </p:nvSpPr>
        <p:spPr/>
      </p:sp>
      <p:sp>
        <p:nvSpPr>
          <p:cNvPr id="12" name="Picture Placeholder 11">
            <a:extLst>
              <a:ext uri="{FF2B5EF4-FFF2-40B4-BE49-F238E27FC236}">
                <a16:creationId xmlns:a16="http://schemas.microsoft.com/office/drawing/2014/main" id="{73E32A92-56FA-BF45-8457-0005BA1584E4}"/>
              </a:ext>
            </a:extLst>
          </p:cNvPr>
          <p:cNvSpPr>
            <a:spLocks noGrp="1"/>
          </p:cNvSpPr>
          <p:nvPr>
            <p:ph type="pic" sz="quarter" idx="13"/>
          </p:nvPr>
        </p:nvSpPr>
        <p:spPr/>
      </p:sp>
    </p:spTree>
    <p:extLst>
      <p:ext uri="{BB962C8B-B14F-4D97-AF65-F5344CB8AC3E}">
        <p14:creationId xmlns:p14="http://schemas.microsoft.com/office/powerpoint/2010/main" val="25239076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EA887AA-781F-5E46-A640-ACB166E8F8BC}"/>
              </a:ext>
            </a:extLst>
          </p:cNvPr>
          <p:cNvGrpSpPr/>
          <p:nvPr/>
        </p:nvGrpSpPr>
        <p:grpSpPr>
          <a:xfrm>
            <a:off x="361806" y="10227181"/>
            <a:ext cx="489239" cy="3015238"/>
            <a:chOff x="361806" y="9815652"/>
            <a:chExt cx="489239" cy="3015238"/>
          </a:xfrm>
        </p:grpSpPr>
        <p:sp>
          <p:nvSpPr>
            <p:cNvPr id="3" name="TextBox 2">
              <a:extLst>
                <a:ext uri="{FF2B5EF4-FFF2-40B4-BE49-F238E27FC236}">
                  <a16:creationId xmlns:a16="http://schemas.microsoft.com/office/drawing/2014/main" id="{4C6AC5D5-51E9-184D-A7FC-82697DC30BA6}"/>
                </a:ext>
              </a:extLst>
            </p:cNvPr>
            <p:cNvSpPr txBox="1"/>
            <p:nvPr/>
          </p:nvSpPr>
          <p:spPr>
            <a:xfrm>
              <a:off x="396271" y="9815652"/>
              <a:ext cx="420307" cy="400110"/>
            </a:xfrm>
            <a:prstGeom prst="rect">
              <a:avLst/>
            </a:prstGeom>
            <a:noFill/>
          </p:spPr>
          <p:txBody>
            <a:bodyPr wrap="none" rtlCol="0">
              <a:spAutoFit/>
            </a:bodyPr>
            <a:lstStyle/>
            <a:p>
              <a:pPr algn="ctr"/>
              <a:r>
                <a:rPr lang="en-US" sz="2000">
                  <a:latin typeface="Work Sans Light" pitchFamily="2" charset="77"/>
                  <a:cs typeface="Rubik" pitchFamily="2" charset="-79"/>
                </a:rPr>
                <a:t>21</a:t>
              </a:r>
            </a:p>
          </p:txBody>
        </p:sp>
        <p:sp>
          <p:nvSpPr>
            <p:cNvPr id="4" name="TextBox 3">
              <a:extLst>
                <a:ext uri="{FF2B5EF4-FFF2-40B4-BE49-F238E27FC236}">
                  <a16:creationId xmlns:a16="http://schemas.microsoft.com/office/drawing/2014/main" id="{6C56091E-3CDE-6249-BC63-B49E4D2DC6CD}"/>
                </a:ext>
              </a:extLst>
            </p:cNvPr>
            <p:cNvSpPr txBox="1"/>
            <p:nvPr/>
          </p:nvSpPr>
          <p:spPr>
            <a:xfrm>
              <a:off x="361806" y="10469434"/>
              <a:ext cx="489236" cy="400110"/>
            </a:xfrm>
            <a:prstGeom prst="rect">
              <a:avLst/>
            </a:prstGeom>
            <a:noFill/>
          </p:spPr>
          <p:txBody>
            <a:bodyPr wrap="none" rtlCol="0">
              <a:spAutoFit/>
            </a:bodyPr>
            <a:lstStyle/>
            <a:p>
              <a:pPr algn="ctr"/>
              <a:r>
                <a:rPr lang="en-US" sz="2000">
                  <a:latin typeface="Work Sans Light" pitchFamily="2" charset="77"/>
                  <a:cs typeface="Rubik Light" pitchFamily="2" charset="-79"/>
                </a:rPr>
                <a:t>22</a:t>
              </a:r>
            </a:p>
          </p:txBody>
        </p:sp>
        <p:sp>
          <p:nvSpPr>
            <p:cNvPr id="5" name="TextBox 4">
              <a:extLst>
                <a:ext uri="{FF2B5EF4-FFF2-40B4-BE49-F238E27FC236}">
                  <a16:creationId xmlns:a16="http://schemas.microsoft.com/office/drawing/2014/main" id="{773B65E3-707D-A342-A676-54CAC465F7FF}"/>
                </a:ext>
              </a:extLst>
            </p:cNvPr>
            <p:cNvSpPr txBox="1"/>
            <p:nvPr/>
          </p:nvSpPr>
          <p:spPr>
            <a:xfrm>
              <a:off x="361807" y="11123216"/>
              <a:ext cx="489238" cy="400110"/>
            </a:xfrm>
            <a:prstGeom prst="rect">
              <a:avLst/>
            </a:prstGeom>
            <a:noFill/>
          </p:spPr>
          <p:txBody>
            <a:bodyPr wrap="none" rtlCol="0">
              <a:spAutoFit/>
            </a:bodyPr>
            <a:lstStyle/>
            <a:p>
              <a:pPr algn="ctr"/>
              <a:r>
                <a:rPr lang="en-US" sz="2000" b="1">
                  <a:latin typeface="Work Sans" pitchFamily="2" charset="77"/>
                  <a:cs typeface="Rubik Light" pitchFamily="2" charset="-79"/>
                </a:rPr>
                <a:t>23</a:t>
              </a:r>
            </a:p>
          </p:txBody>
        </p:sp>
        <p:sp>
          <p:nvSpPr>
            <p:cNvPr id="6" name="TextBox 5">
              <a:extLst>
                <a:ext uri="{FF2B5EF4-FFF2-40B4-BE49-F238E27FC236}">
                  <a16:creationId xmlns:a16="http://schemas.microsoft.com/office/drawing/2014/main" id="{BE27EFBB-DF6B-B949-BE7D-480DA6A72866}"/>
                </a:ext>
              </a:extLst>
            </p:cNvPr>
            <p:cNvSpPr txBox="1"/>
            <p:nvPr/>
          </p:nvSpPr>
          <p:spPr>
            <a:xfrm>
              <a:off x="367415" y="11776998"/>
              <a:ext cx="478016" cy="400110"/>
            </a:xfrm>
            <a:prstGeom prst="rect">
              <a:avLst/>
            </a:prstGeom>
            <a:noFill/>
          </p:spPr>
          <p:txBody>
            <a:bodyPr wrap="none" rtlCol="0">
              <a:spAutoFit/>
            </a:bodyPr>
            <a:lstStyle/>
            <a:p>
              <a:pPr algn="ctr"/>
              <a:r>
                <a:rPr lang="en-US" sz="2000">
                  <a:latin typeface="Work Sans Light" pitchFamily="2" charset="77"/>
                  <a:cs typeface="Rubik Light" pitchFamily="2" charset="-79"/>
                </a:rPr>
                <a:t>24</a:t>
              </a:r>
            </a:p>
          </p:txBody>
        </p:sp>
        <p:sp>
          <p:nvSpPr>
            <p:cNvPr id="7" name="TextBox 6">
              <a:extLst>
                <a:ext uri="{FF2B5EF4-FFF2-40B4-BE49-F238E27FC236}">
                  <a16:creationId xmlns:a16="http://schemas.microsoft.com/office/drawing/2014/main" id="{1D31DF02-73CB-2740-BA3E-4C28C00F94DA}"/>
                </a:ext>
              </a:extLst>
            </p:cNvPr>
            <p:cNvSpPr txBox="1"/>
            <p:nvPr/>
          </p:nvSpPr>
          <p:spPr>
            <a:xfrm>
              <a:off x="363408" y="12430780"/>
              <a:ext cx="486031" cy="400110"/>
            </a:xfrm>
            <a:prstGeom prst="rect">
              <a:avLst/>
            </a:prstGeom>
            <a:noFill/>
          </p:spPr>
          <p:txBody>
            <a:bodyPr wrap="none" rtlCol="0">
              <a:spAutoFit/>
            </a:bodyPr>
            <a:lstStyle/>
            <a:p>
              <a:pPr algn="ctr"/>
              <a:r>
                <a:rPr lang="en-US" sz="2000">
                  <a:latin typeface="Work Sans Light" pitchFamily="2" charset="77"/>
                  <a:cs typeface="Rubik Light" pitchFamily="2" charset="-79"/>
                </a:rPr>
                <a:t>25</a:t>
              </a:r>
            </a:p>
          </p:txBody>
        </p:sp>
      </p:grpSp>
      <p:sp>
        <p:nvSpPr>
          <p:cNvPr id="8" name="TextBox 7">
            <a:extLst>
              <a:ext uri="{FF2B5EF4-FFF2-40B4-BE49-F238E27FC236}">
                <a16:creationId xmlns:a16="http://schemas.microsoft.com/office/drawing/2014/main" id="{078F2885-B031-4241-87AF-A9011D4DBB9D}"/>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9" name="Rectangle 8">
            <a:extLst>
              <a:ext uri="{FF2B5EF4-FFF2-40B4-BE49-F238E27FC236}">
                <a16:creationId xmlns:a16="http://schemas.microsoft.com/office/drawing/2014/main" id="{2E4C079F-AA98-3341-A9C2-3204AA267437}"/>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Add with solid fill">
            <a:extLst>
              <a:ext uri="{FF2B5EF4-FFF2-40B4-BE49-F238E27FC236}">
                <a16:creationId xmlns:a16="http://schemas.microsoft.com/office/drawing/2014/main" id="{60492493-0F74-4C45-8866-A566E0C379B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sp>
        <p:nvSpPr>
          <p:cNvPr id="16" name="TextBox 15">
            <a:extLst>
              <a:ext uri="{FF2B5EF4-FFF2-40B4-BE49-F238E27FC236}">
                <a16:creationId xmlns:a16="http://schemas.microsoft.com/office/drawing/2014/main" id="{E147F7C6-F3FC-AA43-89A0-1A6363D6388B}"/>
              </a:ext>
            </a:extLst>
          </p:cNvPr>
          <p:cNvSpPr txBox="1"/>
          <p:nvPr/>
        </p:nvSpPr>
        <p:spPr>
          <a:xfrm>
            <a:off x="12188825" y="9549088"/>
            <a:ext cx="10972800" cy="1696042"/>
          </a:xfrm>
          <a:prstGeom prst="rect">
            <a:avLst/>
          </a:prstGeom>
          <a:noFill/>
        </p:spPr>
        <p:txBody>
          <a:bodyPr wrap="square" rtlCol="0">
            <a:spAutoFit/>
          </a:bodyPr>
          <a:lstStyle/>
          <a:p>
            <a:pPr>
              <a:lnSpc>
                <a:spcPct val="150000"/>
              </a:lnSpc>
            </a:pPr>
            <a:r>
              <a:rPr lang="en-US" sz="2400" i="1">
                <a:latin typeface="Merriweather" pitchFamily="2" charset="77"/>
                <a:ea typeface="Open Sans" panose="020B0606030504020204" pitchFamily="34" charset="0"/>
                <a:cs typeface="Open Sans" panose="020B0606030504020204" pitchFamily="34" charset="0"/>
              </a:rPr>
              <a:t>“The intention of voluntary simplicity is not to dogmatically live with less. It’s a more demanding intention of living with balance. This is a middle way that moves between the extremes of poverty and indulgence."</a:t>
            </a:r>
          </a:p>
        </p:txBody>
      </p:sp>
      <p:sp>
        <p:nvSpPr>
          <p:cNvPr id="17" name="TextBox 16">
            <a:extLst>
              <a:ext uri="{FF2B5EF4-FFF2-40B4-BE49-F238E27FC236}">
                <a16:creationId xmlns:a16="http://schemas.microsoft.com/office/drawing/2014/main" id="{A3EB57E8-9E79-D448-A449-831674CBC7B2}"/>
              </a:ext>
            </a:extLst>
          </p:cNvPr>
          <p:cNvSpPr txBox="1"/>
          <p:nvPr/>
        </p:nvSpPr>
        <p:spPr>
          <a:xfrm>
            <a:off x="2359025" y="1196876"/>
            <a:ext cx="6096000" cy="2308324"/>
          </a:xfrm>
          <a:prstGeom prst="rect">
            <a:avLst/>
          </a:prstGeom>
          <a:noFill/>
        </p:spPr>
        <p:txBody>
          <a:bodyPr wrap="square" rtlCol="0">
            <a:spAutoFit/>
          </a:bodyPr>
          <a:lstStyle/>
          <a:p>
            <a:r>
              <a:rPr lang="en-US" sz="7200" b="1">
                <a:latin typeface="Poppins SemiBold" pitchFamily="2" charset="77"/>
                <a:ea typeface="Roboto Light" panose="02000000000000000000" pitchFamily="2" charset="0"/>
                <a:cs typeface="Poppins SemiBold" pitchFamily="2" charset="77"/>
              </a:rPr>
              <a:t>PORTFOLIO STUDIO</a:t>
            </a:r>
          </a:p>
        </p:txBody>
      </p:sp>
      <p:sp>
        <p:nvSpPr>
          <p:cNvPr id="20" name="TextBox 19">
            <a:extLst>
              <a:ext uri="{FF2B5EF4-FFF2-40B4-BE49-F238E27FC236}">
                <a16:creationId xmlns:a16="http://schemas.microsoft.com/office/drawing/2014/main" id="{74E60E3D-71BF-9B49-AB0A-49B7AE7D9EF9}"/>
              </a:ext>
            </a:extLst>
          </p:cNvPr>
          <p:cNvSpPr txBox="1"/>
          <p:nvPr/>
        </p:nvSpPr>
        <p:spPr>
          <a:xfrm>
            <a:off x="12188825" y="5656188"/>
            <a:ext cx="5715000" cy="2541017"/>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Sit amet nisl suscipit adipiscing. Ullamcorper dignissim cras tincidunt lobortis feugiat vivamus at. </a:t>
            </a:r>
          </a:p>
        </p:txBody>
      </p:sp>
      <p:sp>
        <p:nvSpPr>
          <p:cNvPr id="21" name="TextBox 20">
            <a:extLst>
              <a:ext uri="{FF2B5EF4-FFF2-40B4-BE49-F238E27FC236}">
                <a16:creationId xmlns:a16="http://schemas.microsoft.com/office/drawing/2014/main" id="{4A70B354-E5FB-5F44-9435-BB045D5A4793}"/>
              </a:ext>
            </a:extLst>
          </p:cNvPr>
          <p:cNvSpPr txBox="1"/>
          <p:nvPr/>
        </p:nvSpPr>
        <p:spPr>
          <a:xfrm>
            <a:off x="12188824" y="5106248"/>
            <a:ext cx="5486402" cy="461665"/>
          </a:xfrm>
          <a:prstGeom prst="rect">
            <a:avLst/>
          </a:prstGeom>
          <a:noFill/>
        </p:spPr>
        <p:txBody>
          <a:bodyPr wrap="square" rtlCol="0">
            <a:spAutoFit/>
          </a:bodyPr>
          <a:lstStyle/>
          <a:p>
            <a:r>
              <a:rPr lang="en-US" sz="2400" spc="100">
                <a:latin typeface="Work Sans Medium" pitchFamily="2" charset="77"/>
                <a:cs typeface="Poppins Medium" pitchFamily="2" charset="77"/>
              </a:rPr>
              <a:t>Portfolio One</a:t>
            </a:r>
          </a:p>
        </p:txBody>
      </p:sp>
      <p:sp>
        <p:nvSpPr>
          <p:cNvPr id="11" name="Picture Placeholder 10">
            <a:extLst>
              <a:ext uri="{FF2B5EF4-FFF2-40B4-BE49-F238E27FC236}">
                <a16:creationId xmlns:a16="http://schemas.microsoft.com/office/drawing/2014/main" id="{A24DF82E-7FAA-D54B-BF0D-946EB34DEFF4}"/>
              </a:ext>
            </a:extLst>
          </p:cNvPr>
          <p:cNvSpPr>
            <a:spLocks noGrp="1"/>
          </p:cNvSpPr>
          <p:nvPr>
            <p:ph type="pic" sz="quarter" idx="12"/>
          </p:nvPr>
        </p:nvSpPr>
        <p:spPr/>
      </p:sp>
      <p:sp>
        <p:nvSpPr>
          <p:cNvPr id="12" name="Picture Placeholder 11">
            <a:extLst>
              <a:ext uri="{FF2B5EF4-FFF2-40B4-BE49-F238E27FC236}">
                <a16:creationId xmlns:a16="http://schemas.microsoft.com/office/drawing/2014/main" id="{83AA31F6-5931-634D-B1C4-09C601F4F253}"/>
              </a:ext>
            </a:extLst>
          </p:cNvPr>
          <p:cNvSpPr>
            <a:spLocks noGrp="1"/>
          </p:cNvSpPr>
          <p:nvPr>
            <p:ph type="pic" sz="quarter" idx="13"/>
          </p:nvPr>
        </p:nvSpPr>
        <p:spPr/>
      </p:sp>
    </p:spTree>
    <p:extLst>
      <p:ext uri="{BB962C8B-B14F-4D97-AF65-F5344CB8AC3E}">
        <p14:creationId xmlns:p14="http://schemas.microsoft.com/office/powerpoint/2010/main" val="10489786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5597917-CC69-684B-A9F5-8D506C93B0FB}"/>
              </a:ext>
            </a:extLst>
          </p:cNvPr>
          <p:cNvGrpSpPr/>
          <p:nvPr/>
        </p:nvGrpSpPr>
        <p:grpSpPr>
          <a:xfrm>
            <a:off x="355393" y="10227181"/>
            <a:ext cx="502061" cy="3015238"/>
            <a:chOff x="355393" y="9815652"/>
            <a:chExt cx="502061" cy="3015238"/>
          </a:xfrm>
        </p:grpSpPr>
        <p:sp>
          <p:nvSpPr>
            <p:cNvPr id="3" name="TextBox 2">
              <a:extLst>
                <a:ext uri="{FF2B5EF4-FFF2-40B4-BE49-F238E27FC236}">
                  <a16:creationId xmlns:a16="http://schemas.microsoft.com/office/drawing/2014/main" id="{8C0D2062-CD22-694A-9E83-088E61158E1F}"/>
                </a:ext>
              </a:extLst>
            </p:cNvPr>
            <p:cNvSpPr txBox="1"/>
            <p:nvPr/>
          </p:nvSpPr>
          <p:spPr>
            <a:xfrm>
              <a:off x="396271" y="9815652"/>
              <a:ext cx="420307" cy="400110"/>
            </a:xfrm>
            <a:prstGeom prst="rect">
              <a:avLst/>
            </a:prstGeom>
            <a:noFill/>
          </p:spPr>
          <p:txBody>
            <a:bodyPr wrap="none" rtlCol="0">
              <a:spAutoFit/>
            </a:bodyPr>
            <a:lstStyle/>
            <a:p>
              <a:pPr algn="ctr"/>
              <a:r>
                <a:rPr lang="en-US" sz="2000">
                  <a:latin typeface="Work Sans Light" pitchFamily="2" charset="77"/>
                  <a:cs typeface="Rubik" pitchFamily="2" charset="-79"/>
                </a:rPr>
                <a:t>21</a:t>
              </a:r>
            </a:p>
          </p:txBody>
        </p:sp>
        <p:sp>
          <p:nvSpPr>
            <p:cNvPr id="4" name="TextBox 3">
              <a:extLst>
                <a:ext uri="{FF2B5EF4-FFF2-40B4-BE49-F238E27FC236}">
                  <a16:creationId xmlns:a16="http://schemas.microsoft.com/office/drawing/2014/main" id="{EBC4F7D2-1F6C-6F48-801F-A2D887233435}"/>
                </a:ext>
              </a:extLst>
            </p:cNvPr>
            <p:cNvSpPr txBox="1"/>
            <p:nvPr/>
          </p:nvSpPr>
          <p:spPr>
            <a:xfrm>
              <a:off x="361806" y="10469434"/>
              <a:ext cx="489236" cy="400110"/>
            </a:xfrm>
            <a:prstGeom prst="rect">
              <a:avLst/>
            </a:prstGeom>
            <a:noFill/>
          </p:spPr>
          <p:txBody>
            <a:bodyPr wrap="none" rtlCol="0">
              <a:spAutoFit/>
            </a:bodyPr>
            <a:lstStyle/>
            <a:p>
              <a:pPr algn="ctr"/>
              <a:r>
                <a:rPr lang="en-US" sz="2000">
                  <a:latin typeface="Work Sans Light" pitchFamily="2" charset="77"/>
                  <a:cs typeface="Rubik Light" pitchFamily="2" charset="-79"/>
                </a:rPr>
                <a:t>22</a:t>
              </a:r>
            </a:p>
          </p:txBody>
        </p:sp>
        <p:sp>
          <p:nvSpPr>
            <p:cNvPr id="5" name="TextBox 4">
              <a:extLst>
                <a:ext uri="{FF2B5EF4-FFF2-40B4-BE49-F238E27FC236}">
                  <a16:creationId xmlns:a16="http://schemas.microsoft.com/office/drawing/2014/main" id="{A660C9A0-13DB-9740-B5F1-67887BC9F52C}"/>
                </a:ext>
              </a:extLst>
            </p:cNvPr>
            <p:cNvSpPr txBox="1"/>
            <p:nvPr/>
          </p:nvSpPr>
          <p:spPr>
            <a:xfrm>
              <a:off x="371426" y="11123216"/>
              <a:ext cx="470000" cy="400110"/>
            </a:xfrm>
            <a:prstGeom prst="rect">
              <a:avLst/>
            </a:prstGeom>
            <a:noFill/>
          </p:spPr>
          <p:txBody>
            <a:bodyPr wrap="none" rtlCol="0">
              <a:spAutoFit/>
            </a:bodyPr>
            <a:lstStyle/>
            <a:p>
              <a:pPr algn="ctr"/>
              <a:r>
                <a:rPr lang="en-US" sz="2000">
                  <a:latin typeface="Work Sans Light" pitchFamily="2" charset="77"/>
                  <a:cs typeface="Rubik Light" pitchFamily="2" charset="-79"/>
                </a:rPr>
                <a:t>23</a:t>
              </a:r>
            </a:p>
          </p:txBody>
        </p:sp>
        <p:sp>
          <p:nvSpPr>
            <p:cNvPr id="6" name="TextBox 5">
              <a:extLst>
                <a:ext uri="{FF2B5EF4-FFF2-40B4-BE49-F238E27FC236}">
                  <a16:creationId xmlns:a16="http://schemas.microsoft.com/office/drawing/2014/main" id="{44962D31-C71C-084A-BACF-A0AF015EEA99}"/>
                </a:ext>
              </a:extLst>
            </p:cNvPr>
            <p:cNvSpPr txBox="1"/>
            <p:nvPr/>
          </p:nvSpPr>
          <p:spPr>
            <a:xfrm>
              <a:off x="355393" y="11776998"/>
              <a:ext cx="502061" cy="400110"/>
            </a:xfrm>
            <a:prstGeom prst="rect">
              <a:avLst/>
            </a:prstGeom>
            <a:noFill/>
          </p:spPr>
          <p:txBody>
            <a:bodyPr wrap="none" rtlCol="0">
              <a:spAutoFit/>
            </a:bodyPr>
            <a:lstStyle/>
            <a:p>
              <a:pPr algn="ctr"/>
              <a:r>
                <a:rPr lang="en-US" sz="2000" b="1">
                  <a:latin typeface="Work Sans" pitchFamily="2" charset="77"/>
                  <a:cs typeface="Rubik Light" pitchFamily="2" charset="-79"/>
                </a:rPr>
                <a:t>24</a:t>
              </a:r>
            </a:p>
          </p:txBody>
        </p:sp>
        <p:sp>
          <p:nvSpPr>
            <p:cNvPr id="7" name="TextBox 6">
              <a:extLst>
                <a:ext uri="{FF2B5EF4-FFF2-40B4-BE49-F238E27FC236}">
                  <a16:creationId xmlns:a16="http://schemas.microsoft.com/office/drawing/2014/main" id="{15157665-8526-624E-95BF-5CD81F5A936D}"/>
                </a:ext>
              </a:extLst>
            </p:cNvPr>
            <p:cNvSpPr txBox="1"/>
            <p:nvPr/>
          </p:nvSpPr>
          <p:spPr>
            <a:xfrm>
              <a:off x="363408" y="12430780"/>
              <a:ext cx="486031" cy="400110"/>
            </a:xfrm>
            <a:prstGeom prst="rect">
              <a:avLst/>
            </a:prstGeom>
            <a:noFill/>
          </p:spPr>
          <p:txBody>
            <a:bodyPr wrap="none" rtlCol="0">
              <a:spAutoFit/>
            </a:bodyPr>
            <a:lstStyle/>
            <a:p>
              <a:pPr algn="ctr"/>
              <a:r>
                <a:rPr lang="en-US" sz="2000">
                  <a:latin typeface="Work Sans Light" pitchFamily="2" charset="77"/>
                  <a:cs typeface="Rubik Light" pitchFamily="2" charset="-79"/>
                </a:rPr>
                <a:t>25</a:t>
              </a:r>
            </a:p>
          </p:txBody>
        </p:sp>
      </p:grpSp>
      <p:sp>
        <p:nvSpPr>
          <p:cNvPr id="8" name="TextBox 7">
            <a:extLst>
              <a:ext uri="{FF2B5EF4-FFF2-40B4-BE49-F238E27FC236}">
                <a16:creationId xmlns:a16="http://schemas.microsoft.com/office/drawing/2014/main" id="{25FE8E58-EBD3-5441-AA44-E2E613809AD3}"/>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9" name="Rectangle 8">
            <a:extLst>
              <a:ext uri="{FF2B5EF4-FFF2-40B4-BE49-F238E27FC236}">
                <a16:creationId xmlns:a16="http://schemas.microsoft.com/office/drawing/2014/main" id="{7998FBB0-E523-7541-9958-10ED7722E4A0}"/>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Add with solid fill">
            <a:extLst>
              <a:ext uri="{FF2B5EF4-FFF2-40B4-BE49-F238E27FC236}">
                <a16:creationId xmlns:a16="http://schemas.microsoft.com/office/drawing/2014/main" id="{34C6FF6F-AFE9-D948-9FAD-A3695C375C1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sp>
        <p:nvSpPr>
          <p:cNvPr id="12" name="TextBox 11">
            <a:extLst>
              <a:ext uri="{FF2B5EF4-FFF2-40B4-BE49-F238E27FC236}">
                <a16:creationId xmlns:a16="http://schemas.microsoft.com/office/drawing/2014/main" id="{81343634-4CE8-514A-91DA-0B5BDF7AE8F5}"/>
              </a:ext>
            </a:extLst>
          </p:cNvPr>
          <p:cNvSpPr txBox="1"/>
          <p:nvPr/>
        </p:nvSpPr>
        <p:spPr>
          <a:xfrm>
            <a:off x="2435225" y="4432542"/>
            <a:ext cx="7924800" cy="4446602"/>
          </a:xfrm>
          <a:prstGeom prst="rect">
            <a:avLst/>
          </a:prstGeom>
          <a:noFill/>
        </p:spPr>
        <p:txBody>
          <a:bodyPr wrap="square" rtlCol="0">
            <a:spAutoFit/>
          </a:bodyPr>
          <a:lstStyle/>
          <a:p>
            <a:pPr>
              <a:lnSpc>
                <a:spcPct val="150000"/>
              </a:lnSpc>
            </a:pPr>
            <a:r>
              <a:rPr lang="en-US" sz="3200" i="1">
                <a:latin typeface="Merriweather" pitchFamily="2" charset="77"/>
                <a:ea typeface="Open Sans" panose="020B0606030504020204" pitchFamily="34" charset="0"/>
                <a:cs typeface="Open Sans" panose="020B0606030504020204" pitchFamily="34" charset="0"/>
              </a:rPr>
              <a:t>“The intention of voluntary simplicity is not to dogmatically live with less. It’s a more demanding intention of living with balance. This is a middle way that moves between the extremes of poverty and indulgence."</a:t>
            </a:r>
          </a:p>
        </p:txBody>
      </p:sp>
      <p:sp>
        <p:nvSpPr>
          <p:cNvPr id="13" name="TextBox 12">
            <a:extLst>
              <a:ext uri="{FF2B5EF4-FFF2-40B4-BE49-F238E27FC236}">
                <a16:creationId xmlns:a16="http://schemas.microsoft.com/office/drawing/2014/main" id="{8F23FFEA-D52B-664F-AF20-63F1E2B73FDB}"/>
              </a:ext>
            </a:extLst>
          </p:cNvPr>
          <p:cNvSpPr txBox="1"/>
          <p:nvPr/>
        </p:nvSpPr>
        <p:spPr>
          <a:xfrm>
            <a:off x="11630683" y="1958090"/>
            <a:ext cx="5486401" cy="1710020"/>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Sit amet nisl suscipit adipiscing. </a:t>
            </a:r>
          </a:p>
        </p:txBody>
      </p:sp>
      <p:sp>
        <p:nvSpPr>
          <p:cNvPr id="14" name="TextBox 13">
            <a:extLst>
              <a:ext uri="{FF2B5EF4-FFF2-40B4-BE49-F238E27FC236}">
                <a16:creationId xmlns:a16="http://schemas.microsoft.com/office/drawing/2014/main" id="{7A604CCB-18BD-CA4A-ABFE-529E87F4F082}"/>
              </a:ext>
            </a:extLst>
          </p:cNvPr>
          <p:cNvSpPr txBox="1"/>
          <p:nvPr/>
        </p:nvSpPr>
        <p:spPr>
          <a:xfrm>
            <a:off x="11630683" y="1496425"/>
            <a:ext cx="5486402" cy="461665"/>
          </a:xfrm>
          <a:prstGeom prst="rect">
            <a:avLst/>
          </a:prstGeom>
          <a:noFill/>
        </p:spPr>
        <p:txBody>
          <a:bodyPr wrap="square" rtlCol="0">
            <a:spAutoFit/>
          </a:bodyPr>
          <a:lstStyle/>
          <a:p>
            <a:r>
              <a:rPr lang="en-US" sz="2400" spc="100">
                <a:latin typeface="Work Sans Medium" pitchFamily="2" charset="77"/>
                <a:cs typeface="Poppins Medium" pitchFamily="2" charset="77"/>
              </a:rPr>
              <a:t>Portfolio One</a:t>
            </a:r>
          </a:p>
        </p:txBody>
      </p:sp>
      <p:sp>
        <p:nvSpPr>
          <p:cNvPr id="15" name="TextBox 14">
            <a:extLst>
              <a:ext uri="{FF2B5EF4-FFF2-40B4-BE49-F238E27FC236}">
                <a16:creationId xmlns:a16="http://schemas.microsoft.com/office/drawing/2014/main" id="{569F0A94-05C6-0742-BB4F-0D1C291A4896}"/>
              </a:ext>
            </a:extLst>
          </p:cNvPr>
          <p:cNvSpPr txBox="1"/>
          <p:nvPr/>
        </p:nvSpPr>
        <p:spPr>
          <a:xfrm>
            <a:off x="17723807" y="1958090"/>
            <a:ext cx="5486401" cy="1710020"/>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Sit amet nisl suscipit adipiscing. </a:t>
            </a:r>
          </a:p>
        </p:txBody>
      </p:sp>
      <p:sp>
        <p:nvSpPr>
          <p:cNvPr id="11" name="Picture Placeholder 10">
            <a:extLst>
              <a:ext uri="{FF2B5EF4-FFF2-40B4-BE49-F238E27FC236}">
                <a16:creationId xmlns:a16="http://schemas.microsoft.com/office/drawing/2014/main" id="{A1A8EE23-A7CA-C847-87D6-BB9E93FF3982}"/>
              </a:ext>
            </a:extLst>
          </p:cNvPr>
          <p:cNvSpPr>
            <a:spLocks noGrp="1"/>
          </p:cNvSpPr>
          <p:nvPr>
            <p:ph type="pic" sz="quarter" idx="12"/>
          </p:nvPr>
        </p:nvSpPr>
        <p:spPr/>
      </p:sp>
    </p:spTree>
    <p:extLst>
      <p:ext uri="{BB962C8B-B14F-4D97-AF65-F5344CB8AC3E}">
        <p14:creationId xmlns:p14="http://schemas.microsoft.com/office/powerpoint/2010/main" val="42300498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7B2E9BB-F225-644C-8C63-79AD3AC6037B}"/>
              </a:ext>
            </a:extLst>
          </p:cNvPr>
          <p:cNvGrpSpPr/>
          <p:nvPr/>
        </p:nvGrpSpPr>
        <p:grpSpPr>
          <a:xfrm>
            <a:off x="361806" y="10227181"/>
            <a:ext cx="489236" cy="3015238"/>
            <a:chOff x="361806" y="9815652"/>
            <a:chExt cx="489236" cy="3015238"/>
          </a:xfrm>
        </p:grpSpPr>
        <p:sp>
          <p:nvSpPr>
            <p:cNvPr id="3" name="TextBox 2">
              <a:extLst>
                <a:ext uri="{FF2B5EF4-FFF2-40B4-BE49-F238E27FC236}">
                  <a16:creationId xmlns:a16="http://schemas.microsoft.com/office/drawing/2014/main" id="{9E6602B6-6A1F-0842-98B0-2A6A110220AB}"/>
                </a:ext>
              </a:extLst>
            </p:cNvPr>
            <p:cNvSpPr txBox="1"/>
            <p:nvPr/>
          </p:nvSpPr>
          <p:spPr>
            <a:xfrm>
              <a:off x="396271" y="9815652"/>
              <a:ext cx="420307" cy="400110"/>
            </a:xfrm>
            <a:prstGeom prst="rect">
              <a:avLst/>
            </a:prstGeom>
            <a:noFill/>
          </p:spPr>
          <p:txBody>
            <a:bodyPr wrap="none" rtlCol="0">
              <a:spAutoFit/>
            </a:bodyPr>
            <a:lstStyle/>
            <a:p>
              <a:pPr algn="ctr"/>
              <a:r>
                <a:rPr lang="en-US" sz="2000">
                  <a:latin typeface="Work Sans Light" pitchFamily="2" charset="77"/>
                  <a:cs typeface="Rubik" pitchFamily="2" charset="-79"/>
                </a:rPr>
                <a:t>21</a:t>
              </a:r>
            </a:p>
          </p:txBody>
        </p:sp>
        <p:sp>
          <p:nvSpPr>
            <p:cNvPr id="4" name="TextBox 3">
              <a:extLst>
                <a:ext uri="{FF2B5EF4-FFF2-40B4-BE49-F238E27FC236}">
                  <a16:creationId xmlns:a16="http://schemas.microsoft.com/office/drawing/2014/main" id="{328FE902-67E9-6545-8C3A-148CEE339650}"/>
                </a:ext>
              </a:extLst>
            </p:cNvPr>
            <p:cNvSpPr txBox="1"/>
            <p:nvPr/>
          </p:nvSpPr>
          <p:spPr>
            <a:xfrm>
              <a:off x="361806" y="10469434"/>
              <a:ext cx="489236" cy="400110"/>
            </a:xfrm>
            <a:prstGeom prst="rect">
              <a:avLst/>
            </a:prstGeom>
            <a:noFill/>
          </p:spPr>
          <p:txBody>
            <a:bodyPr wrap="none" rtlCol="0">
              <a:spAutoFit/>
            </a:bodyPr>
            <a:lstStyle/>
            <a:p>
              <a:pPr algn="ctr"/>
              <a:r>
                <a:rPr lang="en-US" sz="2000">
                  <a:latin typeface="Work Sans Light" pitchFamily="2" charset="77"/>
                  <a:cs typeface="Rubik Light" pitchFamily="2" charset="-79"/>
                </a:rPr>
                <a:t>22</a:t>
              </a:r>
            </a:p>
          </p:txBody>
        </p:sp>
        <p:sp>
          <p:nvSpPr>
            <p:cNvPr id="5" name="TextBox 4">
              <a:extLst>
                <a:ext uri="{FF2B5EF4-FFF2-40B4-BE49-F238E27FC236}">
                  <a16:creationId xmlns:a16="http://schemas.microsoft.com/office/drawing/2014/main" id="{42A841A2-54F9-864D-8F4B-DE212BB3B961}"/>
                </a:ext>
              </a:extLst>
            </p:cNvPr>
            <p:cNvSpPr txBox="1"/>
            <p:nvPr/>
          </p:nvSpPr>
          <p:spPr>
            <a:xfrm>
              <a:off x="371426" y="11123216"/>
              <a:ext cx="470000" cy="400110"/>
            </a:xfrm>
            <a:prstGeom prst="rect">
              <a:avLst/>
            </a:prstGeom>
            <a:noFill/>
          </p:spPr>
          <p:txBody>
            <a:bodyPr wrap="none" rtlCol="0">
              <a:spAutoFit/>
            </a:bodyPr>
            <a:lstStyle/>
            <a:p>
              <a:pPr algn="ctr"/>
              <a:r>
                <a:rPr lang="en-US" sz="2000">
                  <a:latin typeface="Work Sans Light" pitchFamily="2" charset="77"/>
                  <a:cs typeface="Rubik Light" pitchFamily="2" charset="-79"/>
                </a:rPr>
                <a:t>23</a:t>
              </a:r>
            </a:p>
          </p:txBody>
        </p:sp>
        <p:sp>
          <p:nvSpPr>
            <p:cNvPr id="6" name="TextBox 5">
              <a:extLst>
                <a:ext uri="{FF2B5EF4-FFF2-40B4-BE49-F238E27FC236}">
                  <a16:creationId xmlns:a16="http://schemas.microsoft.com/office/drawing/2014/main" id="{B8A16FA6-0364-7B41-9E2D-67813BE23B80}"/>
                </a:ext>
              </a:extLst>
            </p:cNvPr>
            <p:cNvSpPr txBox="1"/>
            <p:nvPr/>
          </p:nvSpPr>
          <p:spPr>
            <a:xfrm>
              <a:off x="367416" y="11776998"/>
              <a:ext cx="478015" cy="400110"/>
            </a:xfrm>
            <a:prstGeom prst="rect">
              <a:avLst/>
            </a:prstGeom>
            <a:noFill/>
          </p:spPr>
          <p:txBody>
            <a:bodyPr wrap="none" rtlCol="0">
              <a:spAutoFit/>
            </a:bodyPr>
            <a:lstStyle/>
            <a:p>
              <a:pPr algn="ctr"/>
              <a:r>
                <a:rPr lang="en-US" sz="2000">
                  <a:latin typeface="Work Sans Light" pitchFamily="2" charset="77"/>
                  <a:cs typeface="Rubik Light" pitchFamily="2" charset="-79"/>
                </a:rPr>
                <a:t>24</a:t>
              </a:r>
            </a:p>
          </p:txBody>
        </p:sp>
        <p:sp>
          <p:nvSpPr>
            <p:cNvPr id="7" name="TextBox 6">
              <a:extLst>
                <a:ext uri="{FF2B5EF4-FFF2-40B4-BE49-F238E27FC236}">
                  <a16:creationId xmlns:a16="http://schemas.microsoft.com/office/drawing/2014/main" id="{25A12CA0-01A5-5543-A104-4D63484A2BEF}"/>
                </a:ext>
              </a:extLst>
            </p:cNvPr>
            <p:cNvSpPr txBox="1"/>
            <p:nvPr/>
          </p:nvSpPr>
          <p:spPr>
            <a:xfrm>
              <a:off x="363408" y="12430780"/>
              <a:ext cx="486031" cy="400110"/>
            </a:xfrm>
            <a:prstGeom prst="rect">
              <a:avLst/>
            </a:prstGeom>
            <a:noFill/>
          </p:spPr>
          <p:txBody>
            <a:bodyPr wrap="none" rtlCol="0">
              <a:spAutoFit/>
            </a:bodyPr>
            <a:lstStyle/>
            <a:p>
              <a:pPr algn="ctr"/>
              <a:r>
                <a:rPr lang="en-US" sz="2000" b="1">
                  <a:latin typeface="Work Sans" pitchFamily="2" charset="77"/>
                  <a:cs typeface="Rubik Light" pitchFamily="2" charset="-79"/>
                </a:rPr>
                <a:t>25</a:t>
              </a:r>
            </a:p>
          </p:txBody>
        </p:sp>
      </p:grpSp>
      <p:sp>
        <p:nvSpPr>
          <p:cNvPr id="8" name="TextBox 7">
            <a:extLst>
              <a:ext uri="{FF2B5EF4-FFF2-40B4-BE49-F238E27FC236}">
                <a16:creationId xmlns:a16="http://schemas.microsoft.com/office/drawing/2014/main" id="{C5BEE8E8-BF50-2042-951D-4702BC76C4B9}"/>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9" name="Rectangle 8">
            <a:extLst>
              <a:ext uri="{FF2B5EF4-FFF2-40B4-BE49-F238E27FC236}">
                <a16:creationId xmlns:a16="http://schemas.microsoft.com/office/drawing/2014/main" id="{4DE7326A-8BAF-4E4E-8A45-301C6F4F9BCB}"/>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Add with solid fill">
            <a:extLst>
              <a:ext uri="{FF2B5EF4-FFF2-40B4-BE49-F238E27FC236}">
                <a16:creationId xmlns:a16="http://schemas.microsoft.com/office/drawing/2014/main" id="{4A2EDF32-C50C-B94B-8321-A5CABD6602E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sp>
        <p:nvSpPr>
          <p:cNvPr id="13" name="TextBox 12">
            <a:extLst>
              <a:ext uri="{FF2B5EF4-FFF2-40B4-BE49-F238E27FC236}">
                <a16:creationId xmlns:a16="http://schemas.microsoft.com/office/drawing/2014/main" id="{6154FC3D-E5DD-C64F-BF55-283D81E1E4D2}"/>
              </a:ext>
            </a:extLst>
          </p:cNvPr>
          <p:cNvSpPr txBox="1"/>
          <p:nvPr/>
        </p:nvSpPr>
        <p:spPr>
          <a:xfrm>
            <a:off x="17073334" y="6122879"/>
            <a:ext cx="6705601" cy="2125518"/>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Sit amet nisl suscipit adipiscing. Ullamcorper dignissim cras tincidunt lobortis feugiat vivamus at. </a:t>
            </a:r>
          </a:p>
        </p:txBody>
      </p:sp>
      <p:sp>
        <p:nvSpPr>
          <p:cNvPr id="14" name="TextBox 13">
            <a:extLst>
              <a:ext uri="{FF2B5EF4-FFF2-40B4-BE49-F238E27FC236}">
                <a16:creationId xmlns:a16="http://schemas.microsoft.com/office/drawing/2014/main" id="{DA30C1E6-57EF-D24D-A7E8-A288ADFAC3AD}"/>
              </a:ext>
            </a:extLst>
          </p:cNvPr>
          <p:cNvSpPr txBox="1"/>
          <p:nvPr/>
        </p:nvSpPr>
        <p:spPr>
          <a:xfrm>
            <a:off x="17065623" y="5661214"/>
            <a:ext cx="6705602" cy="461665"/>
          </a:xfrm>
          <a:prstGeom prst="rect">
            <a:avLst/>
          </a:prstGeom>
          <a:noFill/>
        </p:spPr>
        <p:txBody>
          <a:bodyPr wrap="square" rtlCol="0">
            <a:spAutoFit/>
          </a:bodyPr>
          <a:lstStyle/>
          <a:p>
            <a:r>
              <a:rPr lang="en-US" sz="2400" spc="100">
                <a:latin typeface="Work Sans Medium" pitchFamily="2" charset="77"/>
                <a:cs typeface="Poppins Medium" pitchFamily="2" charset="77"/>
              </a:rPr>
              <a:t>Minimal Project</a:t>
            </a:r>
          </a:p>
        </p:txBody>
      </p:sp>
      <p:sp>
        <p:nvSpPr>
          <p:cNvPr id="15" name="TextBox 14">
            <a:extLst>
              <a:ext uri="{FF2B5EF4-FFF2-40B4-BE49-F238E27FC236}">
                <a16:creationId xmlns:a16="http://schemas.microsoft.com/office/drawing/2014/main" id="{59ED54C9-13DA-7E45-8B24-C0029CB077A0}"/>
              </a:ext>
            </a:extLst>
          </p:cNvPr>
          <p:cNvSpPr txBox="1"/>
          <p:nvPr/>
        </p:nvSpPr>
        <p:spPr>
          <a:xfrm>
            <a:off x="2359025" y="9807476"/>
            <a:ext cx="6096000" cy="2308324"/>
          </a:xfrm>
          <a:prstGeom prst="rect">
            <a:avLst/>
          </a:prstGeom>
          <a:noFill/>
        </p:spPr>
        <p:txBody>
          <a:bodyPr wrap="square" rtlCol="0">
            <a:spAutoFit/>
          </a:bodyPr>
          <a:lstStyle/>
          <a:p>
            <a:r>
              <a:rPr lang="en-US" sz="7200" b="1">
                <a:latin typeface="Poppins SemiBold" pitchFamily="2" charset="77"/>
                <a:ea typeface="Roboto Light" panose="02000000000000000000" pitchFamily="2" charset="0"/>
                <a:cs typeface="Poppins SemiBold" pitchFamily="2" charset="77"/>
              </a:rPr>
              <a:t>PORTFOLIO STUDIO</a:t>
            </a:r>
          </a:p>
        </p:txBody>
      </p:sp>
      <p:sp>
        <p:nvSpPr>
          <p:cNvPr id="16" name="TextBox 15">
            <a:extLst>
              <a:ext uri="{FF2B5EF4-FFF2-40B4-BE49-F238E27FC236}">
                <a16:creationId xmlns:a16="http://schemas.microsoft.com/office/drawing/2014/main" id="{7D612333-99FA-E548-AFC5-A014B68361FB}"/>
              </a:ext>
            </a:extLst>
          </p:cNvPr>
          <p:cNvSpPr txBox="1"/>
          <p:nvPr/>
        </p:nvSpPr>
        <p:spPr>
          <a:xfrm>
            <a:off x="8150225" y="9807476"/>
            <a:ext cx="8305800" cy="2541017"/>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Sit amet nisl suscipit adipiscing. Ullamcorper dignissim cras tincidunt lobortis feugiat vivamus at. Ipsum faucibus vitae aliquet nec ullamcorper sit amet. Vitae et leo duis ut diam quam nulla. Amet mauris commodo quis imperdiet massa tincidunt nunc pulvinar. </a:t>
            </a:r>
          </a:p>
        </p:txBody>
      </p:sp>
      <p:sp>
        <p:nvSpPr>
          <p:cNvPr id="11" name="Picture Placeholder 10">
            <a:extLst>
              <a:ext uri="{FF2B5EF4-FFF2-40B4-BE49-F238E27FC236}">
                <a16:creationId xmlns:a16="http://schemas.microsoft.com/office/drawing/2014/main" id="{EE54FD79-91D7-4143-8D6D-FD55BBF37555}"/>
              </a:ext>
            </a:extLst>
          </p:cNvPr>
          <p:cNvSpPr>
            <a:spLocks noGrp="1"/>
          </p:cNvSpPr>
          <p:nvPr>
            <p:ph type="pic" sz="quarter" idx="12"/>
          </p:nvPr>
        </p:nvSpPr>
        <p:spPr/>
      </p:sp>
      <p:sp>
        <p:nvSpPr>
          <p:cNvPr id="12" name="Picture Placeholder 11">
            <a:extLst>
              <a:ext uri="{FF2B5EF4-FFF2-40B4-BE49-F238E27FC236}">
                <a16:creationId xmlns:a16="http://schemas.microsoft.com/office/drawing/2014/main" id="{C2C4E39A-8775-8747-8744-DDF1B7767C41}"/>
              </a:ext>
            </a:extLst>
          </p:cNvPr>
          <p:cNvSpPr>
            <a:spLocks noGrp="1"/>
          </p:cNvSpPr>
          <p:nvPr>
            <p:ph type="pic" sz="quarter" idx="13"/>
          </p:nvPr>
        </p:nvSpPr>
        <p:spPr/>
      </p:sp>
    </p:spTree>
    <p:extLst>
      <p:ext uri="{BB962C8B-B14F-4D97-AF65-F5344CB8AC3E}">
        <p14:creationId xmlns:p14="http://schemas.microsoft.com/office/powerpoint/2010/main" val="24870677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0EFCF0D4-8729-EE4E-9C19-3419097A59CC}"/>
              </a:ext>
            </a:extLst>
          </p:cNvPr>
          <p:cNvSpPr/>
          <p:nvPr/>
        </p:nvSpPr>
        <p:spPr>
          <a:xfrm>
            <a:off x="1216025" y="0"/>
            <a:ext cx="4648200" cy="1371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Picture Placeholder 16">
            <a:extLst>
              <a:ext uri="{FF2B5EF4-FFF2-40B4-BE49-F238E27FC236}">
                <a16:creationId xmlns:a16="http://schemas.microsoft.com/office/drawing/2014/main" id="{A63E5152-B602-5247-A3A9-FE58FC6F7038}"/>
              </a:ext>
            </a:extLst>
          </p:cNvPr>
          <p:cNvSpPr>
            <a:spLocks noGrp="1"/>
          </p:cNvSpPr>
          <p:nvPr>
            <p:ph type="pic" sz="quarter" idx="12"/>
          </p:nvPr>
        </p:nvSpPr>
        <p:spPr/>
      </p:sp>
      <p:sp>
        <p:nvSpPr>
          <p:cNvPr id="18" name="Picture Placeholder 17">
            <a:extLst>
              <a:ext uri="{FF2B5EF4-FFF2-40B4-BE49-F238E27FC236}">
                <a16:creationId xmlns:a16="http://schemas.microsoft.com/office/drawing/2014/main" id="{4222DD40-0B2F-1847-B31B-C928FABB1437}"/>
              </a:ext>
            </a:extLst>
          </p:cNvPr>
          <p:cNvSpPr>
            <a:spLocks noGrp="1"/>
          </p:cNvSpPr>
          <p:nvPr>
            <p:ph type="pic" sz="quarter" idx="13"/>
          </p:nvPr>
        </p:nvSpPr>
        <p:spPr/>
      </p:sp>
      <p:grpSp>
        <p:nvGrpSpPr>
          <p:cNvPr id="13" name="Group 12">
            <a:extLst>
              <a:ext uri="{FF2B5EF4-FFF2-40B4-BE49-F238E27FC236}">
                <a16:creationId xmlns:a16="http://schemas.microsoft.com/office/drawing/2014/main" id="{AACF2D68-4E24-FB40-8D17-16A525F91187}"/>
              </a:ext>
            </a:extLst>
          </p:cNvPr>
          <p:cNvGrpSpPr/>
          <p:nvPr/>
        </p:nvGrpSpPr>
        <p:grpSpPr>
          <a:xfrm>
            <a:off x="3564987" y="-2774198"/>
            <a:ext cx="9495406" cy="14585198"/>
            <a:chOff x="1292512" y="-1563925"/>
            <a:chExt cx="4909184" cy="7540638"/>
          </a:xfrm>
        </p:grpSpPr>
        <p:pic>
          <p:nvPicPr>
            <p:cNvPr id="11" name="Picture 10">
              <a:extLst>
                <a:ext uri="{FF2B5EF4-FFF2-40B4-BE49-F238E27FC236}">
                  <a16:creationId xmlns:a16="http://schemas.microsoft.com/office/drawing/2014/main" id="{103B6241-8700-3A43-A129-45F11F71B5A7}"/>
                </a:ext>
              </a:extLst>
            </p:cNvPr>
            <p:cNvPicPr>
              <a:picLocks noChangeAspect="1"/>
            </p:cNvPicPr>
            <p:nvPr/>
          </p:nvPicPr>
          <p:blipFill>
            <a:blip r:embed="rId2"/>
            <a:stretch>
              <a:fillRect/>
            </a:stretch>
          </p:blipFill>
          <p:spPr>
            <a:xfrm>
              <a:off x="1292512" y="881287"/>
              <a:ext cx="2365421" cy="5095426"/>
            </a:xfrm>
            <a:prstGeom prst="rect">
              <a:avLst/>
            </a:prstGeom>
          </p:spPr>
        </p:pic>
        <p:pic>
          <p:nvPicPr>
            <p:cNvPr id="12" name="Picture 11">
              <a:extLst>
                <a:ext uri="{FF2B5EF4-FFF2-40B4-BE49-F238E27FC236}">
                  <a16:creationId xmlns:a16="http://schemas.microsoft.com/office/drawing/2014/main" id="{0A2C6B57-5D6E-8749-A7C4-4EA8399BDDC7}"/>
                </a:ext>
              </a:extLst>
            </p:cNvPr>
            <p:cNvPicPr>
              <a:picLocks noChangeAspect="1"/>
            </p:cNvPicPr>
            <p:nvPr/>
          </p:nvPicPr>
          <p:blipFill>
            <a:blip r:embed="rId2"/>
            <a:stretch>
              <a:fillRect/>
            </a:stretch>
          </p:blipFill>
          <p:spPr>
            <a:xfrm>
              <a:off x="3836275" y="-1563925"/>
              <a:ext cx="2365421" cy="5095426"/>
            </a:xfrm>
            <a:prstGeom prst="rect">
              <a:avLst/>
            </a:prstGeom>
          </p:spPr>
        </p:pic>
      </p:grpSp>
      <p:grpSp>
        <p:nvGrpSpPr>
          <p:cNvPr id="2" name="Group 1">
            <a:extLst>
              <a:ext uri="{FF2B5EF4-FFF2-40B4-BE49-F238E27FC236}">
                <a16:creationId xmlns:a16="http://schemas.microsoft.com/office/drawing/2014/main" id="{65226D92-8815-C14A-A41D-4694CFCA6D17}"/>
              </a:ext>
            </a:extLst>
          </p:cNvPr>
          <p:cNvGrpSpPr/>
          <p:nvPr/>
        </p:nvGrpSpPr>
        <p:grpSpPr>
          <a:xfrm>
            <a:off x="358600" y="10227181"/>
            <a:ext cx="495650" cy="3015238"/>
            <a:chOff x="358600" y="9815652"/>
            <a:chExt cx="495650" cy="3015238"/>
          </a:xfrm>
        </p:grpSpPr>
        <p:sp>
          <p:nvSpPr>
            <p:cNvPr id="3" name="TextBox 2">
              <a:extLst>
                <a:ext uri="{FF2B5EF4-FFF2-40B4-BE49-F238E27FC236}">
                  <a16:creationId xmlns:a16="http://schemas.microsoft.com/office/drawing/2014/main" id="{90328901-3B34-9946-B877-15A34AABDE8D}"/>
                </a:ext>
              </a:extLst>
            </p:cNvPr>
            <p:cNvSpPr txBox="1"/>
            <p:nvPr/>
          </p:nvSpPr>
          <p:spPr>
            <a:xfrm>
              <a:off x="358600" y="9815652"/>
              <a:ext cx="495650" cy="400110"/>
            </a:xfrm>
            <a:prstGeom prst="rect">
              <a:avLst/>
            </a:prstGeom>
            <a:noFill/>
          </p:spPr>
          <p:txBody>
            <a:bodyPr wrap="none" rtlCol="0">
              <a:spAutoFit/>
            </a:bodyPr>
            <a:lstStyle/>
            <a:p>
              <a:pPr algn="ctr"/>
              <a:r>
                <a:rPr lang="en-US" sz="2000" b="1">
                  <a:latin typeface="Work Sans" pitchFamily="2" charset="77"/>
                  <a:cs typeface="Rubik" pitchFamily="2" charset="-79"/>
                </a:rPr>
                <a:t>26</a:t>
              </a:r>
            </a:p>
          </p:txBody>
        </p:sp>
        <p:sp>
          <p:nvSpPr>
            <p:cNvPr id="4" name="TextBox 3">
              <a:extLst>
                <a:ext uri="{FF2B5EF4-FFF2-40B4-BE49-F238E27FC236}">
                  <a16:creationId xmlns:a16="http://schemas.microsoft.com/office/drawing/2014/main" id="{59ADBCFB-B2DE-214E-AFFC-933BF1E915CB}"/>
                </a:ext>
              </a:extLst>
            </p:cNvPr>
            <p:cNvSpPr txBox="1"/>
            <p:nvPr/>
          </p:nvSpPr>
          <p:spPr>
            <a:xfrm>
              <a:off x="373828" y="10469434"/>
              <a:ext cx="465192" cy="400110"/>
            </a:xfrm>
            <a:prstGeom prst="rect">
              <a:avLst/>
            </a:prstGeom>
            <a:noFill/>
          </p:spPr>
          <p:txBody>
            <a:bodyPr wrap="none" rtlCol="0">
              <a:spAutoFit/>
            </a:bodyPr>
            <a:lstStyle/>
            <a:p>
              <a:pPr algn="ctr"/>
              <a:r>
                <a:rPr lang="en-US" sz="2000">
                  <a:latin typeface="Work Sans Light" pitchFamily="2" charset="77"/>
                  <a:cs typeface="Rubik Light" pitchFamily="2" charset="-79"/>
                </a:rPr>
                <a:t>27</a:t>
              </a:r>
            </a:p>
          </p:txBody>
        </p:sp>
        <p:sp>
          <p:nvSpPr>
            <p:cNvPr id="5" name="TextBox 4">
              <a:extLst>
                <a:ext uri="{FF2B5EF4-FFF2-40B4-BE49-F238E27FC236}">
                  <a16:creationId xmlns:a16="http://schemas.microsoft.com/office/drawing/2014/main" id="{672376A2-76AA-6148-AB34-CF9B1FC25562}"/>
                </a:ext>
              </a:extLst>
            </p:cNvPr>
            <p:cNvSpPr txBox="1"/>
            <p:nvPr/>
          </p:nvSpPr>
          <p:spPr>
            <a:xfrm>
              <a:off x="365815" y="11123216"/>
              <a:ext cx="481222" cy="400110"/>
            </a:xfrm>
            <a:prstGeom prst="rect">
              <a:avLst/>
            </a:prstGeom>
            <a:noFill/>
          </p:spPr>
          <p:txBody>
            <a:bodyPr wrap="none" rtlCol="0">
              <a:spAutoFit/>
            </a:bodyPr>
            <a:lstStyle/>
            <a:p>
              <a:pPr algn="ctr"/>
              <a:r>
                <a:rPr lang="en-US" sz="2000">
                  <a:latin typeface="Work Sans Light" pitchFamily="2" charset="77"/>
                  <a:cs typeface="Rubik Light" pitchFamily="2" charset="-79"/>
                </a:rPr>
                <a:t>28</a:t>
              </a:r>
            </a:p>
          </p:txBody>
        </p:sp>
        <p:sp>
          <p:nvSpPr>
            <p:cNvPr id="6" name="TextBox 5">
              <a:extLst>
                <a:ext uri="{FF2B5EF4-FFF2-40B4-BE49-F238E27FC236}">
                  <a16:creationId xmlns:a16="http://schemas.microsoft.com/office/drawing/2014/main" id="{2AB1E0B0-38FD-134D-B07B-45A737A87397}"/>
                </a:ext>
              </a:extLst>
            </p:cNvPr>
            <p:cNvSpPr txBox="1"/>
            <p:nvPr/>
          </p:nvSpPr>
          <p:spPr>
            <a:xfrm>
              <a:off x="365812" y="11776998"/>
              <a:ext cx="481222" cy="400110"/>
            </a:xfrm>
            <a:prstGeom prst="rect">
              <a:avLst/>
            </a:prstGeom>
            <a:noFill/>
          </p:spPr>
          <p:txBody>
            <a:bodyPr wrap="none" rtlCol="0">
              <a:spAutoFit/>
            </a:bodyPr>
            <a:lstStyle/>
            <a:p>
              <a:pPr algn="ctr"/>
              <a:r>
                <a:rPr lang="en-US" sz="2000">
                  <a:latin typeface="Work Sans Light" pitchFamily="2" charset="77"/>
                  <a:cs typeface="Rubik Light" pitchFamily="2" charset="-79"/>
                </a:rPr>
                <a:t>29</a:t>
              </a:r>
            </a:p>
          </p:txBody>
        </p:sp>
        <p:sp>
          <p:nvSpPr>
            <p:cNvPr id="7" name="TextBox 6">
              <a:extLst>
                <a:ext uri="{FF2B5EF4-FFF2-40B4-BE49-F238E27FC236}">
                  <a16:creationId xmlns:a16="http://schemas.microsoft.com/office/drawing/2014/main" id="{EF9EEDA7-131C-A448-BA24-A37ED13C9625}"/>
                </a:ext>
              </a:extLst>
            </p:cNvPr>
            <p:cNvSpPr txBox="1"/>
            <p:nvPr/>
          </p:nvSpPr>
          <p:spPr>
            <a:xfrm>
              <a:off x="365812" y="12430780"/>
              <a:ext cx="481222" cy="400110"/>
            </a:xfrm>
            <a:prstGeom prst="rect">
              <a:avLst/>
            </a:prstGeom>
            <a:noFill/>
          </p:spPr>
          <p:txBody>
            <a:bodyPr wrap="none" rtlCol="0">
              <a:spAutoFit/>
            </a:bodyPr>
            <a:lstStyle/>
            <a:p>
              <a:pPr algn="ctr"/>
              <a:r>
                <a:rPr lang="en-US" sz="2000">
                  <a:latin typeface="Work Sans Light" pitchFamily="2" charset="77"/>
                  <a:cs typeface="Rubik Light" pitchFamily="2" charset="-79"/>
                </a:rPr>
                <a:t>30</a:t>
              </a:r>
            </a:p>
          </p:txBody>
        </p:sp>
      </p:grpSp>
      <p:sp>
        <p:nvSpPr>
          <p:cNvPr id="8" name="TextBox 7">
            <a:extLst>
              <a:ext uri="{FF2B5EF4-FFF2-40B4-BE49-F238E27FC236}">
                <a16:creationId xmlns:a16="http://schemas.microsoft.com/office/drawing/2014/main" id="{03CBF7F0-9D8C-254B-BCEC-5210A2B74B87}"/>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9" name="Rectangle 8">
            <a:extLst>
              <a:ext uri="{FF2B5EF4-FFF2-40B4-BE49-F238E27FC236}">
                <a16:creationId xmlns:a16="http://schemas.microsoft.com/office/drawing/2014/main" id="{35BA20A4-2A14-D54B-B391-3708EC7DC0A1}"/>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Add with solid fill">
            <a:extLst>
              <a:ext uri="{FF2B5EF4-FFF2-40B4-BE49-F238E27FC236}">
                <a16:creationId xmlns:a16="http://schemas.microsoft.com/office/drawing/2014/main" id="{34D1C8CA-FDA9-F444-9D0D-DAE112A251E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6994" y="274782"/>
            <a:ext cx="822036" cy="822036"/>
          </a:xfrm>
          <a:prstGeom prst="rect">
            <a:avLst/>
          </a:prstGeom>
        </p:spPr>
      </p:pic>
      <p:sp>
        <p:nvSpPr>
          <p:cNvPr id="14" name="TextBox 13">
            <a:extLst>
              <a:ext uri="{FF2B5EF4-FFF2-40B4-BE49-F238E27FC236}">
                <a16:creationId xmlns:a16="http://schemas.microsoft.com/office/drawing/2014/main" id="{F05B7CC7-EDD0-7344-A539-779615F250F5}"/>
              </a:ext>
            </a:extLst>
          </p:cNvPr>
          <p:cNvSpPr txBox="1"/>
          <p:nvPr/>
        </p:nvSpPr>
        <p:spPr>
          <a:xfrm>
            <a:off x="10055225" y="8234085"/>
            <a:ext cx="12115800" cy="3046988"/>
          </a:xfrm>
          <a:prstGeom prst="rect">
            <a:avLst/>
          </a:prstGeom>
          <a:noFill/>
        </p:spPr>
        <p:txBody>
          <a:bodyPr wrap="square" rtlCol="0">
            <a:spAutoFit/>
          </a:bodyPr>
          <a:lstStyle/>
          <a:p>
            <a:r>
              <a:rPr lang="en-US" sz="9600" b="1">
                <a:latin typeface="Poppins SemiBold" pitchFamily="2" charset="77"/>
                <a:ea typeface="Roboto Light" panose="02000000000000000000" pitchFamily="2" charset="0"/>
                <a:cs typeface="Poppins SemiBold" pitchFamily="2" charset="77"/>
              </a:rPr>
              <a:t>MOCK-UP PHONE MOONSTA STUDIO</a:t>
            </a:r>
          </a:p>
        </p:txBody>
      </p:sp>
      <p:sp>
        <p:nvSpPr>
          <p:cNvPr id="15" name="TextBox 14">
            <a:extLst>
              <a:ext uri="{FF2B5EF4-FFF2-40B4-BE49-F238E27FC236}">
                <a16:creationId xmlns:a16="http://schemas.microsoft.com/office/drawing/2014/main" id="{2C61B291-EFF3-D34F-9C2B-078FA8C55694}"/>
              </a:ext>
            </a:extLst>
          </p:cNvPr>
          <p:cNvSpPr txBox="1"/>
          <p:nvPr/>
        </p:nvSpPr>
        <p:spPr>
          <a:xfrm>
            <a:off x="14046679" y="3099989"/>
            <a:ext cx="6934200" cy="3372013"/>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Sit amet nisl suscipit adipiscing. Ullamcorper dignissim cras tincidunt lobortis feugiat vivamus at. Ipsum faucibus vitae aliquet nec ullamcorper sit amet. Vitae et leo duis ut diam quam nulla. Amet mauris commodo quis imperdiet massa tincidunt nunc pulvinar. Vitae sapien pellentesque habitant morbi. </a:t>
            </a:r>
          </a:p>
        </p:txBody>
      </p:sp>
      <p:sp>
        <p:nvSpPr>
          <p:cNvPr id="16" name="TextBox 15">
            <a:extLst>
              <a:ext uri="{FF2B5EF4-FFF2-40B4-BE49-F238E27FC236}">
                <a16:creationId xmlns:a16="http://schemas.microsoft.com/office/drawing/2014/main" id="{799CB1E2-B10C-9242-B390-F0D7E0082B75}"/>
              </a:ext>
            </a:extLst>
          </p:cNvPr>
          <p:cNvSpPr txBox="1"/>
          <p:nvPr/>
        </p:nvSpPr>
        <p:spPr>
          <a:xfrm>
            <a:off x="14046679" y="2573547"/>
            <a:ext cx="2727029" cy="461665"/>
          </a:xfrm>
          <a:prstGeom prst="rect">
            <a:avLst/>
          </a:prstGeom>
          <a:noFill/>
        </p:spPr>
        <p:txBody>
          <a:bodyPr wrap="none" rtlCol="0">
            <a:spAutoFit/>
          </a:bodyPr>
          <a:lstStyle/>
          <a:p>
            <a:r>
              <a:rPr lang="en-US" sz="2400" spc="100">
                <a:latin typeface="Work Sans Medium" pitchFamily="2" charset="77"/>
                <a:cs typeface="Poppins Medium" pitchFamily="2" charset="77"/>
              </a:rPr>
              <a:t>About Mock-Up</a:t>
            </a:r>
          </a:p>
        </p:txBody>
      </p:sp>
    </p:spTree>
    <p:extLst>
      <p:ext uri="{BB962C8B-B14F-4D97-AF65-F5344CB8AC3E}">
        <p14:creationId xmlns:p14="http://schemas.microsoft.com/office/powerpoint/2010/main" val="23456280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5FB3B8D4-8D87-F94E-909B-6972C8D69D42}"/>
              </a:ext>
            </a:extLst>
          </p:cNvPr>
          <p:cNvSpPr/>
          <p:nvPr/>
        </p:nvSpPr>
        <p:spPr>
          <a:xfrm>
            <a:off x="12188825" y="0"/>
            <a:ext cx="12188825" cy="1371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01B90117-CA13-4548-925F-21BD41FDC24F}"/>
              </a:ext>
            </a:extLst>
          </p:cNvPr>
          <p:cNvGrpSpPr/>
          <p:nvPr/>
        </p:nvGrpSpPr>
        <p:grpSpPr>
          <a:xfrm>
            <a:off x="360202" y="10227181"/>
            <a:ext cx="492444" cy="3015238"/>
            <a:chOff x="360202" y="9815652"/>
            <a:chExt cx="492444" cy="3015238"/>
          </a:xfrm>
        </p:grpSpPr>
        <p:sp>
          <p:nvSpPr>
            <p:cNvPr id="3" name="TextBox 2">
              <a:extLst>
                <a:ext uri="{FF2B5EF4-FFF2-40B4-BE49-F238E27FC236}">
                  <a16:creationId xmlns:a16="http://schemas.microsoft.com/office/drawing/2014/main" id="{A420E222-B405-224D-B2D0-D5D79910D4EC}"/>
                </a:ext>
              </a:extLst>
            </p:cNvPr>
            <p:cNvSpPr txBox="1"/>
            <p:nvPr/>
          </p:nvSpPr>
          <p:spPr>
            <a:xfrm>
              <a:off x="368219" y="9815652"/>
              <a:ext cx="476412" cy="400110"/>
            </a:xfrm>
            <a:prstGeom prst="rect">
              <a:avLst/>
            </a:prstGeom>
            <a:noFill/>
          </p:spPr>
          <p:txBody>
            <a:bodyPr wrap="none" rtlCol="0">
              <a:spAutoFit/>
            </a:bodyPr>
            <a:lstStyle/>
            <a:p>
              <a:pPr algn="ctr"/>
              <a:r>
                <a:rPr lang="en-US" sz="2000">
                  <a:latin typeface="Work Sans Light" pitchFamily="2" charset="77"/>
                  <a:cs typeface="Rubik" pitchFamily="2" charset="-79"/>
                </a:rPr>
                <a:t>26</a:t>
              </a:r>
            </a:p>
          </p:txBody>
        </p:sp>
        <p:sp>
          <p:nvSpPr>
            <p:cNvPr id="4" name="TextBox 3">
              <a:extLst>
                <a:ext uri="{FF2B5EF4-FFF2-40B4-BE49-F238E27FC236}">
                  <a16:creationId xmlns:a16="http://schemas.microsoft.com/office/drawing/2014/main" id="{290B1FFE-40A5-3B41-82D2-3D6334D604CB}"/>
                </a:ext>
              </a:extLst>
            </p:cNvPr>
            <p:cNvSpPr txBox="1"/>
            <p:nvPr/>
          </p:nvSpPr>
          <p:spPr>
            <a:xfrm>
              <a:off x="360202" y="10469434"/>
              <a:ext cx="492444" cy="400110"/>
            </a:xfrm>
            <a:prstGeom prst="rect">
              <a:avLst/>
            </a:prstGeom>
            <a:noFill/>
          </p:spPr>
          <p:txBody>
            <a:bodyPr wrap="none" rtlCol="0">
              <a:spAutoFit/>
            </a:bodyPr>
            <a:lstStyle/>
            <a:p>
              <a:pPr algn="ctr"/>
              <a:r>
                <a:rPr lang="en-US" sz="2000" b="1">
                  <a:latin typeface="Work Sans" pitchFamily="2" charset="77"/>
                  <a:cs typeface="Rubik Light" pitchFamily="2" charset="-79"/>
                </a:rPr>
                <a:t>27</a:t>
              </a:r>
            </a:p>
          </p:txBody>
        </p:sp>
        <p:sp>
          <p:nvSpPr>
            <p:cNvPr id="5" name="TextBox 4">
              <a:extLst>
                <a:ext uri="{FF2B5EF4-FFF2-40B4-BE49-F238E27FC236}">
                  <a16:creationId xmlns:a16="http://schemas.microsoft.com/office/drawing/2014/main" id="{87574CE9-45E2-8D49-A052-A114E8B246EA}"/>
                </a:ext>
              </a:extLst>
            </p:cNvPr>
            <p:cNvSpPr txBox="1"/>
            <p:nvPr/>
          </p:nvSpPr>
          <p:spPr>
            <a:xfrm>
              <a:off x="365815" y="11123216"/>
              <a:ext cx="481222" cy="400110"/>
            </a:xfrm>
            <a:prstGeom prst="rect">
              <a:avLst/>
            </a:prstGeom>
            <a:noFill/>
          </p:spPr>
          <p:txBody>
            <a:bodyPr wrap="none" rtlCol="0">
              <a:spAutoFit/>
            </a:bodyPr>
            <a:lstStyle/>
            <a:p>
              <a:pPr algn="ctr"/>
              <a:r>
                <a:rPr lang="en-US" sz="2000">
                  <a:latin typeface="Work Sans Light" pitchFamily="2" charset="77"/>
                  <a:cs typeface="Rubik Light" pitchFamily="2" charset="-79"/>
                </a:rPr>
                <a:t>28</a:t>
              </a:r>
            </a:p>
          </p:txBody>
        </p:sp>
        <p:sp>
          <p:nvSpPr>
            <p:cNvPr id="6" name="TextBox 5">
              <a:extLst>
                <a:ext uri="{FF2B5EF4-FFF2-40B4-BE49-F238E27FC236}">
                  <a16:creationId xmlns:a16="http://schemas.microsoft.com/office/drawing/2014/main" id="{AC6182AC-F6D2-4945-969E-5E7109CB738B}"/>
                </a:ext>
              </a:extLst>
            </p:cNvPr>
            <p:cNvSpPr txBox="1"/>
            <p:nvPr/>
          </p:nvSpPr>
          <p:spPr>
            <a:xfrm>
              <a:off x="365812" y="11776998"/>
              <a:ext cx="481222" cy="400110"/>
            </a:xfrm>
            <a:prstGeom prst="rect">
              <a:avLst/>
            </a:prstGeom>
            <a:noFill/>
          </p:spPr>
          <p:txBody>
            <a:bodyPr wrap="none" rtlCol="0">
              <a:spAutoFit/>
            </a:bodyPr>
            <a:lstStyle/>
            <a:p>
              <a:pPr algn="ctr"/>
              <a:r>
                <a:rPr lang="en-US" sz="2000">
                  <a:latin typeface="Work Sans Light" pitchFamily="2" charset="77"/>
                  <a:cs typeface="Rubik Light" pitchFamily="2" charset="-79"/>
                </a:rPr>
                <a:t>29</a:t>
              </a:r>
            </a:p>
          </p:txBody>
        </p:sp>
        <p:sp>
          <p:nvSpPr>
            <p:cNvPr id="7" name="TextBox 6">
              <a:extLst>
                <a:ext uri="{FF2B5EF4-FFF2-40B4-BE49-F238E27FC236}">
                  <a16:creationId xmlns:a16="http://schemas.microsoft.com/office/drawing/2014/main" id="{92477678-1D1F-854C-AA40-16B4CBD1AD52}"/>
                </a:ext>
              </a:extLst>
            </p:cNvPr>
            <p:cNvSpPr txBox="1"/>
            <p:nvPr/>
          </p:nvSpPr>
          <p:spPr>
            <a:xfrm>
              <a:off x="365812" y="12430780"/>
              <a:ext cx="481222" cy="400110"/>
            </a:xfrm>
            <a:prstGeom prst="rect">
              <a:avLst/>
            </a:prstGeom>
            <a:noFill/>
          </p:spPr>
          <p:txBody>
            <a:bodyPr wrap="none" rtlCol="0">
              <a:spAutoFit/>
            </a:bodyPr>
            <a:lstStyle/>
            <a:p>
              <a:pPr algn="ctr"/>
              <a:r>
                <a:rPr lang="en-US" sz="2000">
                  <a:latin typeface="Work Sans Light" pitchFamily="2" charset="77"/>
                  <a:cs typeface="Rubik Light" pitchFamily="2" charset="-79"/>
                </a:rPr>
                <a:t>30</a:t>
              </a:r>
            </a:p>
          </p:txBody>
        </p:sp>
      </p:grpSp>
      <p:sp>
        <p:nvSpPr>
          <p:cNvPr id="8" name="TextBox 7">
            <a:extLst>
              <a:ext uri="{FF2B5EF4-FFF2-40B4-BE49-F238E27FC236}">
                <a16:creationId xmlns:a16="http://schemas.microsoft.com/office/drawing/2014/main" id="{A44F1732-8427-2B40-8476-3A15DFD0BD1D}"/>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9" name="Rectangle 8">
            <a:extLst>
              <a:ext uri="{FF2B5EF4-FFF2-40B4-BE49-F238E27FC236}">
                <a16:creationId xmlns:a16="http://schemas.microsoft.com/office/drawing/2014/main" id="{526B69C5-8D87-9A45-AF54-C975D63C2070}"/>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Add with solid fill">
            <a:extLst>
              <a:ext uri="{FF2B5EF4-FFF2-40B4-BE49-F238E27FC236}">
                <a16:creationId xmlns:a16="http://schemas.microsoft.com/office/drawing/2014/main" id="{834026F0-4427-AA4C-A3B0-10E02E3C002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pic>
        <p:nvPicPr>
          <p:cNvPr id="11" name="Picture 10">
            <a:extLst>
              <a:ext uri="{FF2B5EF4-FFF2-40B4-BE49-F238E27FC236}">
                <a16:creationId xmlns:a16="http://schemas.microsoft.com/office/drawing/2014/main" id="{7FB6455A-FD7E-5B48-B24D-A2A2BD4835D5}"/>
              </a:ext>
            </a:extLst>
          </p:cNvPr>
          <p:cNvPicPr>
            <a:picLocks noChangeAspect="1"/>
          </p:cNvPicPr>
          <p:nvPr/>
        </p:nvPicPr>
        <p:blipFill>
          <a:blip r:embed="rId4"/>
          <a:stretch>
            <a:fillRect/>
          </a:stretch>
        </p:blipFill>
        <p:spPr>
          <a:xfrm>
            <a:off x="8197091" y="2055664"/>
            <a:ext cx="9604673" cy="9604673"/>
          </a:xfrm>
          <a:prstGeom prst="rect">
            <a:avLst/>
          </a:prstGeom>
        </p:spPr>
      </p:pic>
      <p:sp>
        <p:nvSpPr>
          <p:cNvPr id="12" name="TextBox 11">
            <a:extLst>
              <a:ext uri="{FF2B5EF4-FFF2-40B4-BE49-F238E27FC236}">
                <a16:creationId xmlns:a16="http://schemas.microsoft.com/office/drawing/2014/main" id="{3F0FCBF9-2161-174E-B645-76D231D4D735}"/>
              </a:ext>
            </a:extLst>
          </p:cNvPr>
          <p:cNvSpPr txBox="1"/>
          <p:nvPr/>
        </p:nvSpPr>
        <p:spPr>
          <a:xfrm>
            <a:off x="3099037" y="9539047"/>
            <a:ext cx="4797845" cy="1710020"/>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a:t>
            </a:r>
          </a:p>
        </p:txBody>
      </p:sp>
      <p:sp>
        <p:nvSpPr>
          <p:cNvPr id="13" name="TextBox 12">
            <a:extLst>
              <a:ext uri="{FF2B5EF4-FFF2-40B4-BE49-F238E27FC236}">
                <a16:creationId xmlns:a16="http://schemas.microsoft.com/office/drawing/2014/main" id="{CFE0EB28-BC3E-6F49-B72F-1BB8297D1658}"/>
              </a:ext>
            </a:extLst>
          </p:cNvPr>
          <p:cNvSpPr txBox="1"/>
          <p:nvPr/>
        </p:nvSpPr>
        <p:spPr>
          <a:xfrm>
            <a:off x="3099035" y="9012605"/>
            <a:ext cx="4797845" cy="461665"/>
          </a:xfrm>
          <a:prstGeom prst="rect">
            <a:avLst/>
          </a:prstGeom>
          <a:noFill/>
        </p:spPr>
        <p:txBody>
          <a:bodyPr wrap="square" rtlCol="0">
            <a:spAutoFit/>
          </a:bodyPr>
          <a:lstStyle/>
          <a:p>
            <a:r>
              <a:rPr lang="en-US" sz="2400" spc="100">
                <a:latin typeface="Work Sans Medium" pitchFamily="2" charset="77"/>
                <a:cs typeface="Poppins Medium" pitchFamily="2" charset="77"/>
              </a:rPr>
              <a:t>Services Three</a:t>
            </a:r>
          </a:p>
        </p:txBody>
      </p:sp>
      <p:pic>
        <p:nvPicPr>
          <p:cNvPr id="14" name="Graphic 13" descr="Camera with solid fill">
            <a:extLst>
              <a:ext uri="{FF2B5EF4-FFF2-40B4-BE49-F238E27FC236}">
                <a16:creationId xmlns:a16="http://schemas.microsoft.com/office/drawing/2014/main" id="{EA2D5E7E-D5BA-3545-AAB3-D1AAE91342D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743639" y="8831635"/>
            <a:ext cx="914400" cy="914400"/>
          </a:xfrm>
          <a:prstGeom prst="rect">
            <a:avLst/>
          </a:prstGeom>
        </p:spPr>
      </p:pic>
      <p:sp>
        <p:nvSpPr>
          <p:cNvPr id="17" name="TextBox 16">
            <a:extLst>
              <a:ext uri="{FF2B5EF4-FFF2-40B4-BE49-F238E27FC236}">
                <a16:creationId xmlns:a16="http://schemas.microsoft.com/office/drawing/2014/main" id="{8DFABFE4-DA22-BE43-9C9E-D8C94ABE122E}"/>
              </a:ext>
            </a:extLst>
          </p:cNvPr>
          <p:cNvSpPr txBox="1"/>
          <p:nvPr/>
        </p:nvSpPr>
        <p:spPr>
          <a:xfrm>
            <a:off x="3085319" y="3087422"/>
            <a:ext cx="4797845" cy="1710020"/>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a:t>
            </a:r>
          </a:p>
        </p:txBody>
      </p:sp>
      <p:sp>
        <p:nvSpPr>
          <p:cNvPr id="18" name="TextBox 17">
            <a:extLst>
              <a:ext uri="{FF2B5EF4-FFF2-40B4-BE49-F238E27FC236}">
                <a16:creationId xmlns:a16="http://schemas.microsoft.com/office/drawing/2014/main" id="{99515EAB-62D5-E740-9D6D-C4F5850B1520}"/>
              </a:ext>
            </a:extLst>
          </p:cNvPr>
          <p:cNvSpPr txBox="1"/>
          <p:nvPr/>
        </p:nvSpPr>
        <p:spPr>
          <a:xfrm>
            <a:off x="3085317" y="2560980"/>
            <a:ext cx="4797845" cy="461665"/>
          </a:xfrm>
          <a:prstGeom prst="rect">
            <a:avLst/>
          </a:prstGeom>
          <a:noFill/>
        </p:spPr>
        <p:txBody>
          <a:bodyPr wrap="square" rtlCol="0">
            <a:spAutoFit/>
          </a:bodyPr>
          <a:lstStyle/>
          <a:p>
            <a:r>
              <a:rPr lang="en-US" sz="2400" spc="100">
                <a:latin typeface="Work Sans Medium" pitchFamily="2" charset="77"/>
                <a:cs typeface="Poppins Medium" pitchFamily="2" charset="77"/>
              </a:rPr>
              <a:t>Services One</a:t>
            </a:r>
          </a:p>
        </p:txBody>
      </p:sp>
      <p:pic>
        <p:nvPicPr>
          <p:cNvPr id="19" name="Graphic 18" descr="Thumbs up sign with solid fill">
            <a:extLst>
              <a:ext uri="{FF2B5EF4-FFF2-40B4-BE49-F238E27FC236}">
                <a16:creationId xmlns:a16="http://schemas.microsoft.com/office/drawing/2014/main" id="{ADDD4118-C0C5-714B-98BF-10E3936C9BB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848064" y="2380010"/>
            <a:ext cx="914400" cy="914400"/>
          </a:xfrm>
          <a:prstGeom prst="rect">
            <a:avLst/>
          </a:prstGeom>
        </p:spPr>
      </p:pic>
      <p:sp>
        <p:nvSpPr>
          <p:cNvPr id="15" name="TextBox 14">
            <a:extLst>
              <a:ext uri="{FF2B5EF4-FFF2-40B4-BE49-F238E27FC236}">
                <a16:creationId xmlns:a16="http://schemas.microsoft.com/office/drawing/2014/main" id="{94FB9C27-9F86-8B41-B7C0-72BC427F0738}"/>
              </a:ext>
            </a:extLst>
          </p:cNvPr>
          <p:cNvSpPr txBox="1"/>
          <p:nvPr/>
        </p:nvSpPr>
        <p:spPr>
          <a:xfrm>
            <a:off x="3099039" y="6313234"/>
            <a:ext cx="4797845" cy="1710020"/>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a:t>
            </a:r>
          </a:p>
        </p:txBody>
      </p:sp>
      <p:sp>
        <p:nvSpPr>
          <p:cNvPr id="16" name="TextBox 15">
            <a:extLst>
              <a:ext uri="{FF2B5EF4-FFF2-40B4-BE49-F238E27FC236}">
                <a16:creationId xmlns:a16="http://schemas.microsoft.com/office/drawing/2014/main" id="{FA7B0188-3303-B84B-880A-CE4B715C1E9E}"/>
              </a:ext>
            </a:extLst>
          </p:cNvPr>
          <p:cNvSpPr txBox="1"/>
          <p:nvPr/>
        </p:nvSpPr>
        <p:spPr>
          <a:xfrm>
            <a:off x="3099037" y="5786792"/>
            <a:ext cx="4797845" cy="461665"/>
          </a:xfrm>
          <a:prstGeom prst="rect">
            <a:avLst/>
          </a:prstGeom>
          <a:noFill/>
        </p:spPr>
        <p:txBody>
          <a:bodyPr wrap="square" rtlCol="0">
            <a:spAutoFit/>
          </a:bodyPr>
          <a:lstStyle/>
          <a:p>
            <a:r>
              <a:rPr lang="en-US" sz="2400" spc="100">
                <a:latin typeface="Work Sans Medium" pitchFamily="2" charset="77"/>
                <a:cs typeface="Poppins Medium" pitchFamily="2" charset="77"/>
              </a:rPr>
              <a:t>Services Two</a:t>
            </a:r>
          </a:p>
        </p:txBody>
      </p:sp>
      <p:pic>
        <p:nvPicPr>
          <p:cNvPr id="20" name="Graphic 19" descr="Single gear with solid fill">
            <a:extLst>
              <a:ext uri="{FF2B5EF4-FFF2-40B4-BE49-F238E27FC236}">
                <a16:creationId xmlns:a16="http://schemas.microsoft.com/office/drawing/2014/main" id="{DDB228CF-E4F1-6D4D-8183-E574058CB892}"/>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884426" y="5605822"/>
            <a:ext cx="914400" cy="914400"/>
          </a:xfrm>
          <a:prstGeom prst="rect">
            <a:avLst/>
          </a:prstGeom>
        </p:spPr>
      </p:pic>
      <p:sp>
        <p:nvSpPr>
          <p:cNvPr id="24" name="TextBox 23">
            <a:extLst>
              <a:ext uri="{FF2B5EF4-FFF2-40B4-BE49-F238E27FC236}">
                <a16:creationId xmlns:a16="http://schemas.microsoft.com/office/drawing/2014/main" id="{C9A1A78F-4600-B140-84C4-B67B740EE726}"/>
              </a:ext>
            </a:extLst>
          </p:cNvPr>
          <p:cNvSpPr txBox="1"/>
          <p:nvPr/>
        </p:nvSpPr>
        <p:spPr>
          <a:xfrm>
            <a:off x="17675225" y="6756758"/>
            <a:ext cx="5486401" cy="4524315"/>
          </a:xfrm>
          <a:prstGeom prst="rect">
            <a:avLst/>
          </a:prstGeom>
          <a:noFill/>
        </p:spPr>
        <p:txBody>
          <a:bodyPr wrap="square" rtlCol="0">
            <a:spAutoFit/>
          </a:bodyPr>
          <a:lstStyle/>
          <a:p>
            <a:r>
              <a:rPr lang="en-US" sz="7200" b="1">
                <a:latin typeface="Poppins SemiBold" pitchFamily="2" charset="77"/>
                <a:ea typeface="Roboto Light" panose="02000000000000000000" pitchFamily="2" charset="0"/>
                <a:cs typeface="Poppins SemiBold" pitchFamily="2" charset="77"/>
              </a:rPr>
              <a:t>MOCK-UP TABLET MOONSTA STUDIO</a:t>
            </a:r>
          </a:p>
        </p:txBody>
      </p:sp>
      <p:sp>
        <p:nvSpPr>
          <p:cNvPr id="21" name="Picture Placeholder 20">
            <a:extLst>
              <a:ext uri="{FF2B5EF4-FFF2-40B4-BE49-F238E27FC236}">
                <a16:creationId xmlns:a16="http://schemas.microsoft.com/office/drawing/2014/main" id="{4EE377FA-C087-5149-ACBF-6E0A1F874C93}"/>
              </a:ext>
            </a:extLst>
          </p:cNvPr>
          <p:cNvSpPr>
            <a:spLocks noGrp="1"/>
          </p:cNvSpPr>
          <p:nvPr>
            <p:ph type="pic" sz="quarter" idx="12"/>
          </p:nvPr>
        </p:nvSpPr>
        <p:spPr/>
      </p:sp>
    </p:spTree>
    <p:extLst>
      <p:ext uri="{BB962C8B-B14F-4D97-AF65-F5344CB8AC3E}">
        <p14:creationId xmlns:p14="http://schemas.microsoft.com/office/powerpoint/2010/main" val="18962799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82D81241-643D-FC49-9D14-5FE99AA16BF0}"/>
              </a:ext>
            </a:extLst>
          </p:cNvPr>
          <p:cNvSpPr/>
          <p:nvPr/>
        </p:nvSpPr>
        <p:spPr>
          <a:xfrm>
            <a:off x="1216025" y="0"/>
            <a:ext cx="23161625" cy="1371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CEC32587-6D3F-2B44-B8DE-420E6762E3CE}"/>
              </a:ext>
            </a:extLst>
          </p:cNvPr>
          <p:cNvGrpSpPr/>
          <p:nvPr/>
        </p:nvGrpSpPr>
        <p:grpSpPr>
          <a:xfrm>
            <a:off x="357800" y="10227181"/>
            <a:ext cx="497252" cy="3015238"/>
            <a:chOff x="357800" y="9815652"/>
            <a:chExt cx="497252" cy="3015238"/>
          </a:xfrm>
        </p:grpSpPr>
        <p:sp>
          <p:nvSpPr>
            <p:cNvPr id="3" name="TextBox 2">
              <a:extLst>
                <a:ext uri="{FF2B5EF4-FFF2-40B4-BE49-F238E27FC236}">
                  <a16:creationId xmlns:a16="http://schemas.microsoft.com/office/drawing/2014/main" id="{4754CC1E-7C8E-6F4C-A7ED-E0547E28A5DA}"/>
                </a:ext>
              </a:extLst>
            </p:cNvPr>
            <p:cNvSpPr txBox="1"/>
            <p:nvPr/>
          </p:nvSpPr>
          <p:spPr>
            <a:xfrm>
              <a:off x="368219" y="9815652"/>
              <a:ext cx="476412" cy="400110"/>
            </a:xfrm>
            <a:prstGeom prst="rect">
              <a:avLst/>
            </a:prstGeom>
            <a:noFill/>
          </p:spPr>
          <p:txBody>
            <a:bodyPr wrap="none" rtlCol="0">
              <a:spAutoFit/>
            </a:bodyPr>
            <a:lstStyle/>
            <a:p>
              <a:pPr algn="ctr"/>
              <a:r>
                <a:rPr lang="en-US" sz="2000">
                  <a:latin typeface="Work Sans Light" pitchFamily="2" charset="77"/>
                  <a:cs typeface="Rubik" pitchFamily="2" charset="-79"/>
                </a:rPr>
                <a:t>26</a:t>
              </a:r>
            </a:p>
          </p:txBody>
        </p:sp>
        <p:sp>
          <p:nvSpPr>
            <p:cNvPr id="4" name="TextBox 3">
              <a:extLst>
                <a:ext uri="{FF2B5EF4-FFF2-40B4-BE49-F238E27FC236}">
                  <a16:creationId xmlns:a16="http://schemas.microsoft.com/office/drawing/2014/main" id="{D9812ECC-701C-0147-A3DE-F17B2025173E}"/>
                </a:ext>
              </a:extLst>
            </p:cNvPr>
            <p:cNvSpPr txBox="1"/>
            <p:nvPr/>
          </p:nvSpPr>
          <p:spPr>
            <a:xfrm>
              <a:off x="373828" y="10469434"/>
              <a:ext cx="465192" cy="400110"/>
            </a:xfrm>
            <a:prstGeom prst="rect">
              <a:avLst/>
            </a:prstGeom>
            <a:noFill/>
          </p:spPr>
          <p:txBody>
            <a:bodyPr wrap="none" rtlCol="0">
              <a:spAutoFit/>
            </a:bodyPr>
            <a:lstStyle/>
            <a:p>
              <a:pPr algn="ctr"/>
              <a:r>
                <a:rPr lang="en-US" sz="2000">
                  <a:latin typeface="Work Sans Light" pitchFamily="2" charset="77"/>
                  <a:cs typeface="Rubik Light" pitchFamily="2" charset="-79"/>
                </a:rPr>
                <a:t>27</a:t>
              </a:r>
            </a:p>
          </p:txBody>
        </p:sp>
        <p:sp>
          <p:nvSpPr>
            <p:cNvPr id="5" name="TextBox 4">
              <a:extLst>
                <a:ext uri="{FF2B5EF4-FFF2-40B4-BE49-F238E27FC236}">
                  <a16:creationId xmlns:a16="http://schemas.microsoft.com/office/drawing/2014/main" id="{60447FFB-3061-D04A-B934-AA85FEF52D20}"/>
                </a:ext>
              </a:extLst>
            </p:cNvPr>
            <p:cNvSpPr txBox="1"/>
            <p:nvPr/>
          </p:nvSpPr>
          <p:spPr>
            <a:xfrm>
              <a:off x="357800" y="11123216"/>
              <a:ext cx="497252" cy="400110"/>
            </a:xfrm>
            <a:prstGeom prst="rect">
              <a:avLst/>
            </a:prstGeom>
            <a:noFill/>
          </p:spPr>
          <p:txBody>
            <a:bodyPr wrap="none" rtlCol="0">
              <a:spAutoFit/>
            </a:bodyPr>
            <a:lstStyle/>
            <a:p>
              <a:pPr algn="ctr"/>
              <a:r>
                <a:rPr lang="en-US" sz="2000" b="1">
                  <a:latin typeface="Work Sans" pitchFamily="2" charset="77"/>
                  <a:cs typeface="Rubik Light" pitchFamily="2" charset="-79"/>
                </a:rPr>
                <a:t>28</a:t>
              </a:r>
            </a:p>
          </p:txBody>
        </p:sp>
        <p:sp>
          <p:nvSpPr>
            <p:cNvPr id="6" name="TextBox 5">
              <a:extLst>
                <a:ext uri="{FF2B5EF4-FFF2-40B4-BE49-F238E27FC236}">
                  <a16:creationId xmlns:a16="http://schemas.microsoft.com/office/drawing/2014/main" id="{F6001F41-BAEB-9444-9338-5D02DF9DB18E}"/>
                </a:ext>
              </a:extLst>
            </p:cNvPr>
            <p:cNvSpPr txBox="1"/>
            <p:nvPr/>
          </p:nvSpPr>
          <p:spPr>
            <a:xfrm>
              <a:off x="365812" y="11776998"/>
              <a:ext cx="481222" cy="400110"/>
            </a:xfrm>
            <a:prstGeom prst="rect">
              <a:avLst/>
            </a:prstGeom>
            <a:noFill/>
          </p:spPr>
          <p:txBody>
            <a:bodyPr wrap="none" rtlCol="0">
              <a:spAutoFit/>
            </a:bodyPr>
            <a:lstStyle/>
            <a:p>
              <a:pPr algn="ctr"/>
              <a:r>
                <a:rPr lang="en-US" sz="2000">
                  <a:latin typeface="Work Sans Light" pitchFamily="2" charset="77"/>
                  <a:cs typeface="Rubik Light" pitchFamily="2" charset="-79"/>
                </a:rPr>
                <a:t>29</a:t>
              </a:r>
            </a:p>
          </p:txBody>
        </p:sp>
        <p:sp>
          <p:nvSpPr>
            <p:cNvPr id="7" name="TextBox 6">
              <a:extLst>
                <a:ext uri="{FF2B5EF4-FFF2-40B4-BE49-F238E27FC236}">
                  <a16:creationId xmlns:a16="http://schemas.microsoft.com/office/drawing/2014/main" id="{A0E96374-0F3D-F945-9022-4881387AB80E}"/>
                </a:ext>
              </a:extLst>
            </p:cNvPr>
            <p:cNvSpPr txBox="1"/>
            <p:nvPr/>
          </p:nvSpPr>
          <p:spPr>
            <a:xfrm>
              <a:off x="365812" y="12430780"/>
              <a:ext cx="481222" cy="400110"/>
            </a:xfrm>
            <a:prstGeom prst="rect">
              <a:avLst/>
            </a:prstGeom>
            <a:noFill/>
          </p:spPr>
          <p:txBody>
            <a:bodyPr wrap="none" rtlCol="0">
              <a:spAutoFit/>
            </a:bodyPr>
            <a:lstStyle/>
            <a:p>
              <a:pPr algn="ctr"/>
              <a:r>
                <a:rPr lang="en-US" sz="2000">
                  <a:latin typeface="Work Sans Light" pitchFamily="2" charset="77"/>
                  <a:cs typeface="Rubik Light" pitchFamily="2" charset="-79"/>
                </a:rPr>
                <a:t>30</a:t>
              </a:r>
            </a:p>
          </p:txBody>
        </p:sp>
      </p:grpSp>
      <p:sp>
        <p:nvSpPr>
          <p:cNvPr id="8" name="TextBox 7">
            <a:extLst>
              <a:ext uri="{FF2B5EF4-FFF2-40B4-BE49-F238E27FC236}">
                <a16:creationId xmlns:a16="http://schemas.microsoft.com/office/drawing/2014/main" id="{DBA6B18B-AE08-DB4B-866E-E7AA0C43D2EF}"/>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9" name="Rectangle 8">
            <a:extLst>
              <a:ext uri="{FF2B5EF4-FFF2-40B4-BE49-F238E27FC236}">
                <a16:creationId xmlns:a16="http://schemas.microsoft.com/office/drawing/2014/main" id="{9419C2E2-6E17-A946-8A29-1177FB2CD012}"/>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Add with solid fill">
            <a:extLst>
              <a:ext uri="{FF2B5EF4-FFF2-40B4-BE49-F238E27FC236}">
                <a16:creationId xmlns:a16="http://schemas.microsoft.com/office/drawing/2014/main" id="{359C5D08-C466-B946-B72D-8C67E7AD5A3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sp>
        <p:nvSpPr>
          <p:cNvPr id="13" name="TextBox 12">
            <a:extLst>
              <a:ext uri="{FF2B5EF4-FFF2-40B4-BE49-F238E27FC236}">
                <a16:creationId xmlns:a16="http://schemas.microsoft.com/office/drawing/2014/main" id="{7BF0DC5E-BCCA-E148-953B-81944CC53102}"/>
              </a:ext>
            </a:extLst>
          </p:cNvPr>
          <p:cNvSpPr txBox="1"/>
          <p:nvPr/>
        </p:nvSpPr>
        <p:spPr>
          <a:xfrm>
            <a:off x="7214902" y="9626531"/>
            <a:ext cx="11163871" cy="2308324"/>
          </a:xfrm>
          <a:prstGeom prst="rect">
            <a:avLst/>
          </a:prstGeom>
          <a:noFill/>
        </p:spPr>
        <p:txBody>
          <a:bodyPr wrap="square" rtlCol="0">
            <a:spAutoFit/>
          </a:bodyPr>
          <a:lstStyle/>
          <a:p>
            <a:pPr algn="ctr"/>
            <a:r>
              <a:rPr lang="en-US" sz="7200" b="1">
                <a:latin typeface="Poppins SemiBold" pitchFamily="2" charset="77"/>
                <a:ea typeface="Roboto Light" panose="02000000000000000000" pitchFamily="2" charset="0"/>
                <a:cs typeface="Poppins SemiBold" pitchFamily="2" charset="77"/>
              </a:rPr>
              <a:t>MOCK-UP LAPTOP MOONSTA STUDIO</a:t>
            </a:r>
          </a:p>
        </p:txBody>
      </p:sp>
      <p:sp>
        <p:nvSpPr>
          <p:cNvPr id="14" name="TextBox 13">
            <a:extLst>
              <a:ext uri="{FF2B5EF4-FFF2-40B4-BE49-F238E27FC236}">
                <a16:creationId xmlns:a16="http://schemas.microsoft.com/office/drawing/2014/main" id="{62A9F378-5964-7041-9035-5A064FE38D4A}"/>
              </a:ext>
            </a:extLst>
          </p:cNvPr>
          <p:cNvSpPr txBox="1"/>
          <p:nvPr/>
        </p:nvSpPr>
        <p:spPr>
          <a:xfrm>
            <a:off x="2819870" y="5901689"/>
            <a:ext cx="4268788" cy="1294585"/>
          </a:xfrm>
          <a:prstGeom prst="rect">
            <a:avLst/>
          </a:prstGeom>
          <a:noFill/>
        </p:spPr>
        <p:txBody>
          <a:bodyPr wrap="square" rtlCol="0">
            <a:spAutoFit/>
          </a:bodyPr>
          <a:lstStyle/>
          <a:p>
            <a:pPr algn="ctr">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a:r>
          </a:p>
        </p:txBody>
      </p:sp>
      <p:sp>
        <p:nvSpPr>
          <p:cNvPr id="15" name="TextBox 14">
            <a:extLst>
              <a:ext uri="{FF2B5EF4-FFF2-40B4-BE49-F238E27FC236}">
                <a16:creationId xmlns:a16="http://schemas.microsoft.com/office/drawing/2014/main" id="{15A4CED3-1FD5-C44F-9F90-7954BD7EA62E}"/>
              </a:ext>
            </a:extLst>
          </p:cNvPr>
          <p:cNvSpPr txBox="1"/>
          <p:nvPr/>
        </p:nvSpPr>
        <p:spPr>
          <a:xfrm>
            <a:off x="2586037" y="5375247"/>
            <a:ext cx="4724400" cy="461665"/>
          </a:xfrm>
          <a:prstGeom prst="rect">
            <a:avLst/>
          </a:prstGeom>
          <a:noFill/>
        </p:spPr>
        <p:txBody>
          <a:bodyPr wrap="square" rtlCol="0">
            <a:spAutoFit/>
          </a:bodyPr>
          <a:lstStyle/>
          <a:p>
            <a:pPr algn="ctr"/>
            <a:r>
              <a:rPr lang="en-US" sz="2400" spc="100">
                <a:latin typeface="Work Sans Medium" pitchFamily="2" charset="77"/>
                <a:cs typeface="Poppins Medium" pitchFamily="2" charset="77"/>
              </a:rPr>
              <a:t>Services</a:t>
            </a:r>
          </a:p>
        </p:txBody>
      </p:sp>
      <p:pic>
        <p:nvPicPr>
          <p:cNvPr id="16" name="Graphic 15" descr="Camera with solid fill">
            <a:extLst>
              <a:ext uri="{FF2B5EF4-FFF2-40B4-BE49-F238E27FC236}">
                <a16:creationId xmlns:a16="http://schemas.microsoft.com/office/drawing/2014/main" id="{AFCE7B93-B8DF-E642-BE2C-567DB8F0B24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148137" y="3545780"/>
            <a:ext cx="1600200" cy="1600200"/>
          </a:xfrm>
          <a:prstGeom prst="rect">
            <a:avLst/>
          </a:prstGeom>
        </p:spPr>
      </p:pic>
      <p:sp>
        <p:nvSpPr>
          <p:cNvPr id="17" name="TextBox 16">
            <a:extLst>
              <a:ext uri="{FF2B5EF4-FFF2-40B4-BE49-F238E27FC236}">
                <a16:creationId xmlns:a16="http://schemas.microsoft.com/office/drawing/2014/main" id="{F86889AC-D8B2-4949-90EE-CB2C6BEAF30E}"/>
              </a:ext>
            </a:extLst>
          </p:cNvPr>
          <p:cNvSpPr txBox="1"/>
          <p:nvPr/>
        </p:nvSpPr>
        <p:spPr>
          <a:xfrm>
            <a:off x="18511043" y="5901689"/>
            <a:ext cx="4268788" cy="1294585"/>
          </a:xfrm>
          <a:prstGeom prst="rect">
            <a:avLst/>
          </a:prstGeom>
          <a:noFill/>
        </p:spPr>
        <p:txBody>
          <a:bodyPr wrap="square" rtlCol="0">
            <a:spAutoFit/>
          </a:bodyPr>
          <a:lstStyle/>
          <a:p>
            <a:pPr algn="ctr">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a:r>
          </a:p>
        </p:txBody>
      </p:sp>
      <p:sp>
        <p:nvSpPr>
          <p:cNvPr id="18" name="TextBox 17">
            <a:extLst>
              <a:ext uri="{FF2B5EF4-FFF2-40B4-BE49-F238E27FC236}">
                <a16:creationId xmlns:a16="http://schemas.microsoft.com/office/drawing/2014/main" id="{3D22EE66-EE5B-CD44-8CE4-EA63A3672E25}"/>
              </a:ext>
            </a:extLst>
          </p:cNvPr>
          <p:cNvSpPr txBox="1"/>
          <p:nvPr/>
        </p:nvSpPr>
        <p:spPr>
          <a:xfrm>
            <a:off x="18283237" y="5375247"/>
            <a:ext cx="4724400" cy="461665"/>
          </a:xfrm>
          <a:prstGeom prst="rect">
            <a:avLst/>
          </a:prstGeom>
          <a:noFill/>
        </p:spPr>
        <p:txBody>
          <a:bodyPr wrap="square" rtlCol="0">
            <a:spAutoFit/>
          </a:bodyPr>
          <a:lstStyle/>
          <a:p>
            <a:pPr algn="ctr"/>
            <a:r>
              <a:rPr lang="en-US" sz="2400" spc="100">
                <a:latin typeface="Work Sans Medium" pitchFamily="2" charset="77"/>
                <a:cs typeface="Poppins Medium" pitchFamily="2" charset="77"/>
              </a:rPr>
              <a:t>Services</a:t>
            </a:r>
          </a:p>
        </p:txBody>
      </p:sp>
      <p:pic>
        <p:nvPicPr>
          <p:cNvPr id="19" name="Graphic 18" descr="Single gear with solid fill">
            <a:extLst>
              <a:ext uri="{FF2B5EF4-FFF2-40B4-BE49-F238E27FC236}">
                <a16:creationId xmlns:a16="http://schemas.microsoft.com/office/drawing/2014/main" id="{B68AF471-781D-D24D-B5C7-F90DB3AB802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9845337" y="3545780"/>
            <a:ext cx="1600200" cy="1600200"/>
          </a:xfrm>
          <a:prstGeom prst="rect">
            <a:avLst/>
          </a:prstGeom>
        </p:spPr>
      </p:pic>
      <p:sp>
        <p:nvSpPr>
          <p:cNvPr id="11" name="Picture Placeholder 10">
            <a:extLst>
              <a:ext uri="{FF2B5EF4-FFF2-40B4-BE49-F238E27FC236}">
                <a16:creationId xmlns:a16="http://schemas.microsoft.com/office/drawing/2014/main" id="{01F3DC54-E366-334B-8F54-62E98B697C8C}"/>
              </a:ext>
            </a:extLst>
          </p:cNvPr>
          <p:cNvSpPr>
            <a:spLocks noGrp="1"/>
          </p:cNvSpPr>
          <p:nvPr>
            <p:ph type="pic" sz="quarter" idx="12"/>
          </p:nvPr>
        </p:nvSpPr>
        <p:spPr/>
      </p:sp>
      <p:pic>
        <p:nvPicPr>
          <p:cNvPr id="12" name="Picture 11">
            <a:extLst>
              <a:ext uri="{FF2B5EF4-FFF2-40B4-BE49-F238E27FC236}">
                <a16:creationId xmlns:a16="http://schemas.microsoft.com/office/drawing/2014/main" id="{58988524-3E64-2244-BDF1-F1D308301D36}"/>
              </a:ext>
            </a:extLst>
          </p:cNvPr>
          <p:cNvPicPr>
            <a:picLocks noChangeAspect="1"/>
          </p:cNvPicPr>
          <p:nvPr/>
        </p:nvPicPr>
        <p:blipFill>
          <a:blip r:embed="rId8"/>
          <a:stretch>
            <a:fillRect/>
          </a:stretch>
        </p:blipFill>
        <p:spPr>
          <a:xfrm>
            <a:off x="8328100" y="3173249"/>
            <a:ext cx="8937475" cy="5646098"/>
          </a:xfrm>
          <a:prstGeom prst="rect">
            <a:avLst/>
          </a:prstGeom>
        </p:spPr>
      </p:pic>
    </p:spTree>
    <p:extLst>
      <p:ext uri="{BB962C8B-B14F-4D97-AF65-F5344CB8AC3E}">
        <p14:creationId xmlns:p14="http://schemas.microsoft.com/office/powerpoint/2010/main" val="15480527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06F7D95-8363-7C40-BEA9-AC3D4D26DC26}"/>
              </a:ext>
            </a:extLst>
          </p:cNvPr>
          <p:cNvGrpSpPr/>
          <p:nvPr/>
        </p:nvGrpSpPr>
        <p:grpSpPr>
          <a:xfrm>
            <a:off x="357800" y="10227181"/>
            <a:ext cx="497252" cy="3015238"/>
            <a:chOff x="357800" y="9815652"/>
            <a:chExt cx="497252" cy="3015238"/>
          </a:xfrm>
        </p:grpSpPr>
        <p:sp>
          <p:nvSpPr>
            <p:cNvPr id="3" name="TextBox 2">
              <a:extLst>
                <a:ext uri="{FF2B5EF4-FFF2-40B4-BE49-F238E27FC236}">
                  <a16:creationId xmlns:a16="http://schemas.microsoft.com/office/drawing/2014/main" id="{A16ED261-2C7B-0B4F-AF46-778F2A618761}"/>
                </a:ext>
              </a:extLst>
            </p:cNvPr>
            <p:cNvSpPr txBox="1"/>
            <p:nvPr/>
          </p:nvSpPr>
          <p:spPr>
            <a:xfrm>
              <a:off x="368219" y="9815652"/>
              <a:ext cx="476412" cy="400110"/>
            </a:xfrm>
            <a:prstGeom prst="rect">
              <a:avLst/>
            </a:prstGeom>
            <a:noFill/>
          </p:spPr>
          <p:txBody>
            <a:bodyPr wrap="none" rtlCol="0">
              <a:spAutoFit/>
            </a:bodyPr>
            <a:lstStyle/>
            <a:p>
              <a:pPr algn="ctr"/>
              <a:r>
                <a:rPr lang="en-US" sz="2000">
                  <a:latin typeface="Work Sans Light" pitchFamily="2" charset="77"/>
                  <a:cs typeface="Rubik" pitchFamily="2" charset="-79"/>
                </a:rPr>
                <a:t>26</a:t>
              </a:r>
            </a:p>
          </p:txBody>
        </p:sp>
        <p:sp>
          <p:nvSpPr>
            <p:cNvPr id="4" name="TextBox 3">
              <a:extLst>
                <a:ext uri="{FF2B5EF4-FFF2-40B4-BE49-F238E27FC236}">
                  <a16:creationId xmlns:a16="http://schemas.microsoft.com/office/drawing/2014/main" id="{00D73469-BF54-4D41-A6F0-CBDE433215A7}"/>
                </a:ext>
              </a:extLst>
            </p:cNvPr>
            <p:cNvSpPr txBox="1"/>
            <p:nvPr/>
          </p:nvSpPr>
          <p:spPr>
            <a:xfrm>
              <a:off x="373828" y="10469434"/>
              <a:ext cx="465192" cy="400110"/>
            </a:xfrm>
            <a:prstGeom prst="rect">
              <a:avLst/>
            </a:prstGeom>
            <a:noFill/>
          </p:spPr>
          <p:txBody>
            <a:bodyPr wrap="none" rtlCol="0">
              <a:spAutoFit/>
            </a:bodyPr>
            <a:lstStyle/>
            <a:p>
              <a:pPr algn="ctr"/>
              <a:r>
                <a:rPr lang="en-US" sz="2000">
                  <a:latin typeface="Work Sans Light" pitchFamily="2" charset="77"/>
                  <a:cs typeface="Rubik Light" pitchFamily="2" charset="-79"/>
                </a:rPr>
                <a:t>27</a:t>
              </a:r>
            </a:p>
          </p:txBody>
        </p:sp>
        <p:sp>
          <p:nvSpPr>
            <p:cNvPr id="5" name="TextBox 4">
              <a:extLst>
                <a:ext uri="{FF2B5EF4-FFF2-40B4-BE49-F238E27FC236}">
                  <a16:creationId xmlns:a16="http://schemas.microsoft.com/office/drawing/2014/main" id="{3426D534-1AE5-FB4F-A183-D7732D7F2C97}"/>
                </a:ext>
              </a:extLst>
            </p:cNvPr>
            <p:cNvSpPr txBox="1"/>
            <p:nvPr/>
          </p:nvSpPr>
          <p:spPr>
            <a:xfrm>
              <a:off x="357800" y="11123216"/>
              <a:ext cx="497252" cy="400110"/>
            </a:xfrm>
            <a:prstGeom prst="rect">
              <a:avLst/>
            </a:prstGeom>
            <a:noFill/>
          </p:spPr>
          <p:txBody>
            <a:bodyPr wrap="none" rtlCol="0">
              <a:spAutoFit/>
            </a:bodyPr>
            <a:lstStyle/>
            <a:p>
              <a:pPr algn="ctr"/>
              <a:r>
                <a:rPr lang="en-US" sz="2000">
                  <a:latin typeface="Work Sans Light" pitchFamily="2" charset="77"/>
                  <a:cs typeface="Rubik Light" pitchFamily="2" charset="-79"/>
                </a:rPr>
                <a:t>28</a:t>
              </a:r>
            </a:p>
          </p:txBody>
        </p:sp>
        <p:sp>
          <p:nvSpPr>
            <p:cNvPr id="6" name="TextBox 5">
              <a:extLst>
                <a:ext uri="{FF2B5EF4-FFF2-40B4-BE49-F238E27FC236}">
                  <a16:creationId xmlns:a16="http://schemas.microsoft.com/office/drawing/2014/main" id="{5E752ABA-38B5-2C4F-B53C-73F8169CD884}"/>
                </a:ext>
              </a:extLst>
            </p:cNvPr>
            <p:cNvSpPr txBox="1"/>
            <p:nvPr/>
          </p:nvSpPr>
          <p:spPr>
            <a:xfrm>
              <a:off x="358598" y="11776998"/>
              <a:ext cx="495650" cy="400110"/>
            </a:xfrm>
            <a:prstGeom prst="rect">
              <a:avLst/>
            </a:prstGeom>
            <a:noFill/>
          </p:spPr>
          <p:txBody>
            <a:bodyPr wrap="none" rtlCol="0">
              <a:spAutoFit/>
            </a:bodyPr>
            <a:lstStyle/>
            <a:p>
              <a:pPr algn="ctr"/>
              <a:r>
                <a:rPr lang="en-US" sz="2000" b="1">
                  <a:latin typeface="Work Sans" pitchFamily="2" charset="77"/>
                  <a:cs typeface="Rubik Light" pitchFamily="2" charset="-79"/>
                </a:rPr>
                <a:t>29</a:t>
              </a:r>
            </a:p>
          </p:txBody>
        </p:sp>
        <p:sp>
          <p:nvSpPr>
            <p:cNvPr id="7" name="TextBox 6">
              <a:extLst>
                <a:ext uri="{FF2B5EF4-FFF2-40B4-BE49-F238E27FC236}">
                  <a16:creationId xmlns:a16="http://schemas.microsoft.com/office/drawing/2014/main" id="{EB709B8E-3FD3-7A4B-8DCA-BAB7EBC70248}"/>
                </a:ext>
              </a:extLst>
            </p:cNvPr>
            <p:cNvSpPr txBox="1"/>
            <p:nvPr/>
          </p:nvSpPr>
          <p:spPr>
            <a:xfrm>
              <a:off x="365812" y="12430780"/>
              <a:ext cx="481222" cy="400110"/>
            </a:xfrm>
            <a:prstGeom prst="rect">
              <a:avLst/>
            </a:prstGeom>
            <a:noFill/>
          </p:spPr>
          <p:txBody>
            <a:bodyPr wrap="none" rtlCol="0">
              <a:spAutoFit/>
            </a:bodyPr>
            <a:lstStyle/>
            <a:p>
              <a:pPr algn="ctr"/>
              <a:r>
                <a:rPr lang="en-US" sz="2000">
                  <a:latin typeface="Work Sans Light" pitchFamily="2" charset="77"/>
                  <a:cs typeface="Rubik Light" pitchFamily="2" charset="-79"/>
                </a:rPr>
                <a:t>30</a:t>
              </a:r>
            </a:p>
          </p:txBody>
        </p:sp>
      </p:grpSp>
      <p:sp>
        <p:nvSpPr>
          <p:cNvPr id="8" name="TextBox 7">
            <a:extLst>
              <a:ext uri="{FF2B5EF4-FFF2-40B4-BE49-F238E27FC236}">
                <a16:creationId xmlns:a16="http://schemas.microsoft.com/office/drawing/2014/main" id="{BD0E7A92-570E-2F41-B08A-F0DDD30E8922}"/>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9" name="Rectangle 8">
            <a:extLst>
              <a:ext uri="{FF2B5EF4-FFF2-40B4-BE49-F238E27FC236}">
                <a16:creationId xmlns:a16="http://schemas.microsoft.com/office/drawing/2014/main" id="{A9132B8A-ECD4-174C-A9E0-6467E8D90FA4}"/>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Add with solid fill">
            <a:extLst>
              <a:ext uri="{FF2B5EF4-FFF2-40B4-BE49-F238E27FC236}">
                <a16:creationId xmlns:a16="http://schemas.microsoft.com/office/drawing/2014/main" id="{CFC368C2-CEBA-D34F-AE62-8BD72C7C5AF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grpSp>
        <p:nvGrpSpPr>
          <p:cNvPr id="11" name="Group 10">
            <a:extLst>
              <a:ext uri="{FF2B5EF4-FFF2-40B4-BE49-F238E27FC236}">
                <a16:creationId xmlns:a16="http://schemas.microsoft.com/office/drawing/2014/main" id="{1582E4B3-5C2D-CE47-B37A-FDB4BCBC114E}"/>
              </a:ext>
            </a:extLst>
          </p:cNvPr>
          <p:cNvGrpSpPr/>
          <p:nvPr/>
        </p:nvGrpSpPr>
        <p:grpSpPr>
          <a:xfrm>
            <a:off x="2504380" y="4366577"/>
            <a:ext cx="20584914" cy="7267631"/>
            <a:chOff x="1896368" y="4366577"/>
            <a:chExt cx="20584914" cy="7267631"/>
          </a:xfrm>
        </p:grpSpPr>
        <p:sp>
          <p:nvSpPr>
            <p:cNvPr id="12" name="Freeform 8">
              <a:extLst>
                <a:ext uri="{FF2B5EF4-FFF2-40B4-BE49-F238E27FC236}">
                  <a16:creationId xmlns:a16="http://schemas.microsoft.com/office/drawing/2014/main" id="{302587FD-3315-F04A-867D-D8BAC1E5E63D}"/>
                </a:ext>
              </a:extLst>
            </p:cNvPr>
            <p:cNvSpPr>
              <a:spLocks/>
            </p:cNvSpPr>
            <p:nvPr/>
          </p:nvSpPr>
          <p:spPr bwMode="auto">
            <a:xfrm rot="10800000">
              <a:off x="7876533" y="5186797"/>
              <a:ext cx="3636712" cy="2159108"/>
            </a:xfrm>
            <a:custGeom>
              <a:avLst/>
              <a:gdLst>
                <a:gd name="T0" fmla="*/ 206 w 254"/>
                <a:gd name="T1" fmla="*/ 0 h 150"/>
                <a:gd name="T2" fmla="*/ 0 w 254"/>
                <a:gd name="T3" fmla="*/ 150 h 150"/>
                <a:gd name="T4" fmla="*/ 254 w 254"/>
                <a:gd name="T5" fmla="*/ 150 h 150"/>
                <a:gd name="T6" fmla="*/ 206 w 254"/>
                <a:gd name="T7" fmla="*/ 0 h 150"/>
              </a:gdLst>
              <a:ahLst/>
              <a:cxnLst>
                <a:cxn ang="0">
                  <a:pos x="T0" y="T1"/>
                </a:cxn>
                <a:cxn ang="0">
                  <a:pos x="T2" y="T3"/>
                </a:cxn>
                <a:cxn ang="0">
                  <a:pos x="T4" y="T5"/>
                </a:cxn>
                <a:cxn ang="0">
                  <a:pos x="T6" y="T7"/>
                </a:cxn>
              </a:cxnLst>
              <a:rect l="0" t="0" r="r" b="b"/>
              <a:pathLst>
                <a:path w="254" h="150">
                  <a:moveTo>
                    <a:pt x="206" y="0"/>
                  </a:moveTo>
                  <a:cubicBezTo>
                    <a:pt x="0" y="150"/>
                    <a:pt x="0" y="150"/>
                    <a:pt x="0" y="150"/>
                  </a:cubicBezTo>
                  <a:cubicBezTo>
                    <a:pt x="254" y="150"/>
                    <a:pt x="254" y="150"/>
                    <a:pt x="254" y="150"/>
                  </a:cubicBezTo>
                  <a:cubicBezTo>
                    <a:pt x="254" y="97"/>
                    <a:pt x="238" y="44"/>
                    <a:pt x="206" y="0"/>
                  </a:cubicBezTo>
                  <a:close/>
                </a:path>
              </a:pathLst>
            </a:custGeom>
            <a:solidFill>
              <a:schemeClr val="accent6">
                <a:lumMod val="25000"/>
                <a:lumOff val="75000"/>
              </a:schemeClr>
            </a:solidFill>
            <a:ln w="50800">
              <a:solidFill>
                <a:srgbClr val="FFFFFF"/>
              </a:solidFill>
            </a:ln>
          </p:spPr>
          <p:txBody>
            <a:bodyPr vert="horz" wrap="square" lIns="91440" tIns="45720" rIns="91440" bIns="45720" numCol="1" anchor="t" anchorCtr="0" compatLnSpc="1">
              <a:prstTxWarp prst="textNoShape">
                <a:avLst/>
              </a:prstTxWarp>
            </a:bodyPr>
            <a:lstStyle/>
            <a:p>
              <a:endParaRPr lang="en-US" dirty="0">
                <a:solidFill>
                  <a:schemeClr val="bg1">
                    <a:lumMod val="50000"/>
                  </a:schemeClr>
                </a:solidFill>
                <a:latin typeface="Questrial" charset="0"/>
                <a:ea typeface="Questrial" charset="0"/>
                <a:cs typeface="Questrial" charset="0"/>
              </a:endParaRPr>
            </a:p>
          </p:txBody>
        </p:sp>
        <p:sp>
          <p:nvSpPr>
            <p:cNvPr id="13" name="Freeform 7">
              <a:extLst>
                <a:ext uri="{FF2B5EF4-FFF2-40B4-BE49-F238E27FC236}">
                  <a16:creationId xmlns:a16="http://schemas.microsoft.com/office/drawing/2014/main" id="{17D0A8EB-E1D4-604D-917A-5FE471BF1CFF}"/>
                </a:ext>
              </a:extLst>
            </p:cNvPr>
            <p:cNvSpPr>
              <a:spLocks/>
            </p:cNvSpPr>
            <p:nvPr/>
          </p:nvSpPr>
          <p:spPr bwMode="auto">
            <a:xfrm rot="10800000">
              <a:off x="10146371" y="5163301"/>
              <a:ext cx="2707933" cy="4390586"/>
            </a:xfrm>
            <a:custGeom>
              <a:avLst/>
              <a:gdLst>
                <a:gd name="T0" fmla="*/ 95 w 189"/>
                <a:gd name="T1" fmla="*/ 0 h 305"/>
                <a:gd name="T2" fmla="*/ 0 w 189"/>
                <a:gd name="T3" fmla="*/ 15 h 305"/>
                <a:gd name="T4" fmla="*/ 95 w 189"/>
                <a:gd name="T5" fmla="*/ 305 h 305"/>
                <a:gd name="T6" fmla="*/ 189 w 189"/>
                <a:gd name="T7" fmla="*/ 15 h 305"/>
                <a:gd name="T8" fmla="*/ 95 w 189"/>
                <a:gd name="T9" fmla="*/ 0 h 305"/>
              </a:gdLst>
              <a:ahLst/>
              <a:cxnLst>
                <a:cxn ang="0">
                  <a:pos x="T0" y="T1"/>
                </a:cxn>
                <a:cxn ang="0">
                  <a:pos x="T2" y="T3"/>
                </a:cxn>
                <a:cxn ang="0">
                  <a:pos x="T4" y="T5"/>
                </a:cxn>
                <a:cxn ang="0">
                  <a:pos x="T6" y="T7"/>
                </a:cxn>
                <a:cxn ang="0">
                  <a:pos x="T8" y="T9"/>
                </a:cxn>
              </a:cxnLst>
              <a:rect l="0" t="0" r="r" b="b"/>
              <a:pathLst>
                <a:path w="189" h="305">
                  <a:moveTo>
                    <a:pt x="95" y="0"/>
                  </a:moveTo>
                  <a:cubicBezTo>
                    <a:pt x="62" y="0"/>
                    <a:pt x="30" y="5"/>
                    <a:pt x="0" y="15"/>
                  </a:cubicBezTo>
                  <a:cubicBezTo>
                    <a:pt x="95" y="305"/>
                    <a:pt x="95" y="305"/>
                    <a:pt x="95" y="305"/>
                  </a:cubicBezTo>
                  <a:cubicBezTo>
                    <a:pt x="189" y="15"/>
                    <a:pt x="189" y="15"/>
                    <a:pt x="189" y="15"/>
                  </a:cubicBezTo>
                  <a:cubicBezTo>
                    <a:pt x="159" y="5"/>
                    <a:pt x="128" y="0"/>
                    <a:pt x="95" y="0"/>
                  </a:cubicBezTo>
                  <a:close/>
                </a:path>
              </a:pathLst>
            </a:custGeom>
            <a:solidFill>
              <a:schemeClr val="accent6">
                <a:lumMod val="25000"/>
                <a:lumOff val="75000"/>
              </a:schemeClr>
            </a:solidFill>
            <a:ln w="50800">
              <a:solidFill>
                <a:srgbClr val="FFFFFF"/>
              </a:solidFill>
            </a:ln>
          </p:spPr>
          <p:txBody>
            <a:bodyPr vert="horz" wrap="square" lIns="91440" tIns="45720" rIns="91440" bIns="45720" numCol="1" anchor="t" anchorCtr="0" compatLnSpc="1">
              <a:prstTxWarp prst="textNoShape">
                <a:avLst/>
              </a:prstTxWarp>
            </a:bodyPr>
            <a:lstStyle/>
            <a:p>
              <a:endParaRPr lang="en-US" dirty="0">
                <a:solidFill>
                  <a:schemeClr val="bg1">
                    <a:lumMod val="50000"/>
                  </a:schemeClr>
                </a:solidFill>
                <a:latin typeface="Questrial" charset="0"/>
                <a:ea typeface="Questrial" charset="0"/>
                <a:cs typeface="Questrial" charset="0"/>
              </a:endParaRPr>
            </a:p>
          </p:txBody>
        </p:sp>
        <p:sp>
          <p:nvSpPr>
            <p:cNvPr id="14" name="Freeform 5">
              <a:extLst>
                <a:ext uri="{FF2B5EF4-FFF2-40B4-BE49-F238E27FC236}">
                  <a16:creationId xmlns:a16="http://schemas.microsoft.com/office/drawing/2014/main" id="{1D50644F-60D6-684C-83F7-DDFD038C21C0}"/>
                </a:ext>
              </a:extLst>
            </p:cNvPr>
            <p:cNvSpPr>
              <a:spLocks/>
            </p:cNvSpPr>
            <p:nvPr/>
          </p:nvSpPr>
          <p:spPr bwMode="auto">
            <a:xfrm rot="10800000">
              <a:off x="11491289" y="5186797"/>
              <a:ext cx="5096221" cy="3009483"/>
            </a:xfrm>
            <a:custGeom>
              <a:avLst/>
              <a:gdLst>
                <a:gd name="T0" fmla="*/ 0 w 356"/>
                <a:gd name="T1" fmla="*/ 209 h 209"/>
                <a:gd name="T2" fmla="*/ 356 w 356"/>
                <a:gd name="T3" fmla="*/ 209 h 209"/>
                <a:gd name="T4" fmla="*/ 68 w 356"/>
                <a:gd name="T5" fmla="*/ 0 h 209"/>
                <a:gd name="T6" fmla="*/ 0 w 356"/>
                <a:gd name="T7" fmla="*/ 209 h 209"/>
              </a:gdLst>
              <a:ahLst/>
              <a:cxnLst>
                <a:cxn ang="0">
                  <a:pos x="T0" y="T1"/>
                </a:cxn>
                <a:cxn ang="0">
                  <a:pos x="T2" y="T3"/>
                </a:cxn>
                <a:cxn ang="0">
                  <a:pos x="T4" y="T5"/>
                </a:cxn>
                <a:cxn ang="0">
                  <a:pos x="T6" y="T7"/>
                </a:cxn>
              </a:cxnLst>
              <a:rect l="0" t="0" r="r" b="b"/>
              <a:pathLst>
                <a:path w="356" h="209">
                  <a:moveTo>
                    <a:pt x="0" y="209"/>
                  </a:moveTo>
                  <a:cubicBezTo>
                    <a:pt x="356" y="209"/>
                    <a:pt x="356" y="209"/>
                    <a:pt x="356" y="209"/>
                  </a:cubicBezTo>
                  <a:cubicBezTo>
                    <a:pt x="68" y="0"/>
                    <a:pt x="68" y="0"/>
                    <a:pt x="68" y="0"/>
                  </a:cubicBezTo>
                  <a:cubicBezTo>
                    <a:pt x="25" y="58"/>
                    <a:pt x="0" y="131"/>
                    <a:pt x="0" y="209"/>
                  </a:cubicBezTo>
                  <a:close/>
                </a:path>
              </a:pathLst>
            </a:custGeom>
            <a:solidFill>
              <a:schemeClr val="accent6">
                <a:lumMod val="25000"/>
                <a:lumOff val="75000"/>
              </a:schemeClr>
            </a:solidFill>
            <a:ln w="50800">
              <a:solidFill>
                <a:srgbClr val="FFFFFF"/>
              </a:solidFill>
            </a:ln>
          </p:spPr>
          <p:txBody>
            <a:bodyPr vert="horz" wrap="square" lIns="91440" tIns="45720" rIns="91440" bIns="45720" numCol="1" anchor="t" anchorCtr="0" compatLnSpc="1">
              <a:prstTxWarp prst="textNoShape">
                <a:avLst/>
              </a:prstTxWarp>
            </a:bodyPr>
            <a:lstStyle/>
            <a:p>
              <a:endParaRPr lang="en-US" dirty="0">
                <a:solidFill>
                  <a:schemeClr val="bg1">
                    <a:lumMod val="50000"/>
                  </a:schemeClr>
                </a:solidFill>
                <a:latin typeface="Questrial" charset="0"/>
                <a:ea typeface="Questrial" charset="0"/>
                <a:cs typeface="Questrial" charset="0"/>
              </a:endParaRPr>
            </a:p>
          </p:txBody>
        </p:sp>
        <p:sp>
          <p:nvSpPr>
            <p:cNvPr id="15" name="Freeform 6">
              <a:extLst>
                <a:ext uri="{FF2B5EF4-FFF2-40B4-BE49-F238E27FC236}">
                  <a16:creationId xmlns:a16="http://schemas.microsoft.com/office/drawing/2014/main" id="{7FCE2E13-9802-C349-B4AA-322B7F908E01}"/>
                </a:ext>
              </a:extLst>
            </p:cNvPr>
            <p:cNvSpPr>
              <a:spLocks/>
            </p:cNvSpPr>
            <p:nvPr/>
          </p:nvSpPr>
          <p:spPr bwMode="auto">
            <a:xfrm rot="10800000">
              <a:off x="8262518" y="5163299"/>
              <a:ext cx="3250727" cy="3829704"/>
            </a:xfrm>
            <a:custGeom>
              <a:avLst/>
              <a:gdLst>
                <a:gd name="T0" fmla="*/ 87 w 227"/>
                <a:gd name="T1" fmla="*/ 0 h 266"/>
                <a:gd name="T2" fmla="*/ 0 w 227"/>
                <a:gd name="T3" fmla="*/ 266 h 266"/>
                <a:gd name="T4" fmla="*/ 227 w 227"/>
                <a:gd name="T5" fmla="*/ 102 h 266"/>
                <a:gd name="T6" fmla="*/ 87 w 227"/>
                <a:gd name="T7" fmla="*/ 0 h 266"/>
              </a:gdLst>
              <a:ahLst/>
              <a:cxnLst>
                <a:cxn ang="0">
                  <a:pos x="T0" y="T1"/>
                </a:cxn>
                <a:cxn ang="0">
                  <a:pos x="T2" y="T3"/>
                </a:cxn>
                <a:cxn ang="0">
                  <a:pos x="T4" y="T5"/>
                </a:cxn>
                <a:cxn ang="0">
                  <a:pos x="T6" y="T7"/>
                </a:cxn>
              </a:cxnLst>
              <a:rect l="0" t="0" r="r" b="b"/>
              <a:pathLst>
                <a:path w="227" h="266">
                  <a:moveTo>
                    <a:pt x="87" y="0"/>
                  </a:moveTo>
                  <a:cubicBezTo>
                    <a:pt x="0" y="266"/>
                    <a:pt x="0" y="266"/>
                    <a:pt x="0" y="266"/>
                  </a:cubicBezTo>
                  <a:cubicBezTo>
                    <a:pt x="227" y="102"/>
                    <a:pt x="227" y="102"/>
                    <a:pt x="227" y="102"/>
                  </a:cubicBezTo>
                  <a:cubicBezTo>
                    <a:pt x="192" y="53"/>
                    <a:pt x="142" y="18"/>
                    <a:pt x="87" y="0"/>
                  </a:cubicBezTo>
                  <a:close/>
                </a:path>
              </a:pathLst>
            </a:custGeom>
            <a:solidFill>
              <a:schemeClr val="tx1"/>
            </a:solidFill>
            <a:ln w="50800">
              <a:solidFill>
                <a:srgbClr val="FFFFFF"/>
              </a:solidFill>
            </a:ln>
          </p:spPr>
          <p:txBody>
            <a:bodyPr vert="horz" wrap="square" lIns="91440" tIns="45720" rIns="91440" bIns="45720" numCol="1" anchor="t" anchorCtr="0" compatLnSpc="1">
              <a:prstTxWarp prst="textNoShape">
                <a:avLst/>
              </a:prstTxWarp>
            </a:bodyPr>
            <a:lstStyle/>
            <a:p>
              <a:endParaRPr lang="en-US" dirty="0">
                <a:solidFill>
                  <a:schemeClr val="bg1">
                    <a:lumMod val="50000"/>
                  </a:schemeClr>
                </a:solidFill>
                <a:latin typeface="Questrial" charset="0"/>
                <a:ea typeface="Questrial" charset="0"/>
                <a:cs typeface="Questrial" charset="0"/>
              </a:endParaRPr>
            </a:p>
          </p:txBody>
        </p:sp>
        <p:sp>
          <p:nvSpPr>
            <p:cNvPr id="16" name="Freeform 15">
              <a:extLst>
                <a:ext uri="{FF2B5EF4-FFF2-40B4-BE49-F238E27FC236}">
                  <a16:creationId xmlns:a16="http://schemas.microsoft.com/office/drawing/2014/main" id="{B8CB7B20-9787-A546-A2D1-2D5CEA3E0B14}"/>
                </a:ext>
              </a:extLst>
            </p:cNvPr>
            <p:cNvSpPr>
              <a:spLocks/>
            </p:cNvSpPr>
            <p:nvPr/>
          </p:nvSpPr>
          <p:spPr bwMode="auto">
            <a:xfrm rot="10800000">
              <a:off x="11491289" y="5186797"/>
              <a:ext cx="3841767" cy="4535333"/>
            </a:xfrm>
            <a:custGeom>
              <a:avLst/>
              <a:gdLst>
                <a:gd name="T0" fmla="*/ 0 w 268"/>
                <a:gd name="T1" fmla="*/ 121 h 315"/>
                <a:gd name="T2" fmla="*/ 268 w 268"/>
                <a:gd name="T3" fmla="*/ 315 h 315"/>
                <a:gd name="T4" fmla="*/ 165 w 268"/>
                <a:gd name="T5" fmla="*/ 0 h 315"/>
                <a:gd name="T6" fmla="*/ 0 w 268"/>
                <a:gd name="T7" fmla="*/ 121 h 315"/>
              </a:gdLst>
              <a:ahLst/>
              <a:cxnLst>
                <a:cxn ang="0">
                  <a:pos x="T0" y="T1"/>
                </a:cxn>
                <a:cxn ang="0">
                  <a:pos x="T2" y="T3"/>
                </a:cxn>
                <a:cxn ang="0">
                  <a:pos x="T4" y="T5"/>
                </a:cxn>
                <a:cxn ang="0">
                  <a:pos x="T6" y="T7"/>
                </a:cxn>
              </a:cxnLst>
              <a:rect l="0" t="0" r="r" b="b"/>
              <a:pathLst>
                <a:path w="268" h="315">
                  <a:moveTo>
                    <a:pt x="0" y="121"/>
                  </a:moveTo>
                  <a:cubicBezTo>
                    <a:pt x="268" y="315"/>
                    <a:pt x="268" y="315"/>
                    <a:pt x="268" y="315"/>
                  </a:cubicBezTo>
                  <a:cubicBezTo>
                    <a:pt x="165" y="0"/>
                    <a:pt x="165" y="0"/>
                    <a:pt x="165" y="0"/>
                  </a:cubicBezTo>
                  <a:cubicBezTo>
                    <a:pt x="96" y="23"/>
                    <a:pt x="39" y="66"/>
                    <a:pt x="0" y="121"/>
                  </a:cubicBezTo>
                  <a:close/>
                </a:path>
              </a:pathLst>
            </a:custGeom>
            <a:solidFill>
              <a:schemeClr val="tx1"/>
            </a:solidFill>
            <a:ln w="50800">
              <a:solidFill>
                <a:srgbClr val="FFFFFF"/>
              </a:solidFill>
            </a:ln>
          </p:spPr>
          <p:txBody>
            <a:bodyPr vert="horz" wrap="square" lIns="91440" tIns="45720" rIns="91440" bIns="45720" numCol="1" anchor="t" anchorCtr="0" compatLnSpc="1">
              <a:prstTxWarp prst="textNoShape">
                <a:avLst/>
              </a:prstTxWarp>
            </a:bodyPr>
            <a:lstStyle/>
            <a:p>
              <a:endParaRPr lang="en-US" dirty="0">
                <a:solidFill>
                  <a:schemeClr val="bg1">
                    <a:lumMod val="50000"/>
                  </a:schemeClr>
                </a:solidFill>
                <a:latin typeface="Questrial" charset="0"/>
                <a:ea typeface="Questrial" charset="0"/>
                <a:cs typeface="Questrial" charset="0"/>
              </a:endParaRPr>
            </a:p>
          </p:txBody>
        </p:sp>
        <p:cxnSp>
          <p:nvCxnSpPr>
            <p:cNvPr id="17" name="Straight Connector 16">
              <a:extLst>
                <a:ext uri="{FF2B5EF4-FFF2-40B4-BE49-F238E27FC236}">
                  <a16:creationId xmlns:a16="http://schemas.microsoft.com/office/drawing/2014/main" id="{6C8CD2EB-1B82-7248-AB80-9487DC647DC1}"/>
                </a:ext>
              </a:extLst>
            </p:cNvPr>
            <p:cNvCxnSpPr/>
            <p:nvPr/>
          </p:nvCxnSpPr>
          <p:spPr>
            <a:xfrm flipV="1">
              <a:off x="16451025" y="6436845"/>
              <a:ext cx="983966" cy="2"/>
            </a:xfrm>
            <a:prstGeom prst="line">
              <a:avLst/>
            </a:prstGeom>
            <a:ln w="25400" cmpd="sng">
              <a:solidFill>
                <a:schemeClr val="accent6">
                  <a:lumMod val="50000"/>
                  <a:lumOff val="50000"/>
                </a:schemeClr>
              </a:solidFill>
              <a:prstDash val="dash"/>
              <a:headEnd type="none"/>
              <a:tailEnd type="oval" w="lg" len="lg"/>
            </a:ln>
            <a:effectLst/>
          </p:spPr>
          <p:style>
            <a:lnRef idx="2">
              <a:schemeClr val="accent1"/>
            </a:lnRef>
            <a:fillRef idx="0">
              <a:schemeClr val="accent1"/>
            </a:fillRef>
            <a:effectRef idx="1">
              <a:schemeClr val="accent1"/>
            </a:effectRef>
            <a:fontRef idx="minor">
              <a:schemeClr val="tx1"/>
            </a:fontRef>
          </p:style>
        </p:cxnSp>
        <p:sp>
          <p:nvSpPr>
            <p:cNvPr id="18" name="Freeform 17">
              <a:extLst>
                <a:ext uri="{FF2B5EF4-FFF2-40B4-BE49-F238E27FC236}">
                  <a16:creationId xmlns:a16="http://schemas.microsoft.com/office/drawing/2014/main" id="{FF07EA62-6F25-2D47-A263-CDCD6144C9AD}"/>
                </a:ext>
              </a:extLst>
            </p:cNvPr>
            <p:cNvSpPr/>
            <p:nvPr/>
          </p:nvSpPr>
          <p:spPr>
            <a:xfrm rot="10800000" flipH="1" flipV="1">
              <a:off x="14575654" y="8778546"/>
              <a:ext cx="1514854" cy="474262"/>
            </a:xfrm>
            <a:custGeom>
              <a:avLst/>
              <a:gdLst>
                <a:gd name="connsiteX0" fmla="*/ 9167091 w 9167091"/>
                <a:gd name="connsiteY0" fmla="*/ 5137727 h 5149273"/>
                <a:gd name="connsiteX1" fmla="*/ 11546 w 9167091"/>
                <a:gd name="connsiteY1" fmla="*/ 5149273 h 5149273"/>
                <a:gd name="connsiteX2" fmla="*/ 0 w 9167091"/>
                <a:gd name="connsiteY2" fmla="*/ 0 h 5149273"/>
              </a:gdLst>
              <a:ahLst/>
              <a:cxnLst>
                <a:cxn ang="0">
                  <a:pos x="connsiteX0" y="connsiteY0"/>
                </a:cxn>
                <a:cxn ang="0">
                  <a:pos x="connsiteX1" y="connsiteY1"/>
                </a:cxn>
                <a:cxn ang="0">
                  <a:pos x="connsiteX2" y="connsiteY2"/>
                </a:cxn>
              </a:cxnLst>
              <a:rect l="l" t="t" r="r" b="b"/>
              <a:pathLst>
                <a:path w="9167091" h="5149273">
                  <a:moveTo>
                    <a:pt x="9167091" y="5137727"/>
                  </a:moveTo>
                  <a:lnTo>
                    <a:pt x="11546" y="5149273"/>
                  </a:lnTo>
                  <a:cubicBezTo>
                    <a:pt x="7697" y="3432849"/>
                    <a:pt x="3849" y="1716424"/>
                    <a:pt x="0" y="0"/>
                  </a:cubicBezTo>
                </a:path>
              </a:pathLst>
            </a:custGeom>
            <a:ln w="25400" cmpd="sng">
              <a:solidFill>
                <a:schemeClr val="accent6">
                  <a:lumMod val="50000"/>
                  <a:lumOff val="50000"/>
                </a:schemeClr>
              </a:solidFill>
              <a:prstDash val="dash"/>
              <a:headEnd type="oval" w="lg" len="lg"/>
              <a:tailEnd type="none"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solidFill>
                  <a:schemeClr val="tx1">
                    <a:lumMod val="85000"/>
                    <a:lumOff val="15000"/>
                  </a:schemeClr>
                </a:solidFill>
                <a:latin typeface="Questrial" charset="0"/>
              </a:endParaRPr>
            </a:p>
          </p:txBody>
        </p:sp>
        <p:sp>
          <p:nvSpPr>
            <p:cNvPr id="19" name="Freeform 18">
              <a:extLst>
                <a:ext uri="{FF2B5EF4-FFF2-40B4-BE49-F238E27FC236}">
                  <a16:creationId xmlns:a16="http://schemas.microsoft.com/office/drawing/2014/main" id="{297B1E40-5BEF-1A49-B1EB-48CBDB4B725D}"/>
                </a:ext>
              </a:extLst>
            </p:cNvPr>
            <p:cNvSpPr/>
            <p:nvPr/>
          </p:nvSpPr>
          <p:spPr>
            <a:xfrm rot="10800000" flipH="1" flipV="1">
              <a:off x="11576258" y="9531124"/>
              <a:ext cx="1514854" cy="1426162"/>
            </a:xfrm>
            <a:custGeom>
              <a:avLst/>
              <a:gdLst>
                <a:gd name="connsiteX0" fmla="*/ 9167091 w 9167091"/>
                <a:gd name="connsiteY0" fmla="*/ 5137727 h 5149273"/>
                <a:gd name="connsiteX1" fmla="*/ 11546 w 9167091"/>
                <a:gd name="connsiteY1" fmla="*/ 5149273 h 5149273"/>
                <a:gd name="connsiteX2" fmla="*/ 0 w 9167091"/>
                <a:gd name="connsiteY2" fmla="*/ 0 h 5149273"/>
              </a:gdLst>
              <a:ahLst/>
              <a:cxnLst>
                <a:cxn ang="0">
                  <a:pos x="connsiteX0" y="connsiteY0"/>
                </a:cxn>
                <a:cxn ang="0">
                  <a:pos x="connsiteX1" y="connsiteY1"/>
                </a:cxn>
                <a:cxn ang="0">
                  <a:pos x="connsiteX2" y="connsiteY2"/>
                </a:cxn>
              </a:cxnLst>
              <a:rect l="l" t="t" r="r" b="b"/>
              <a:pathLst>
                <a:path w="9167091" h="5149273">
                  <a:moveTo>
                    <a:pt x="9167091" y="5137727"/>
                  </a:moveTo>
                  <a:lnTo>
                    <a:pt x="11546" y="5149273"/>
                  </a:lnTo>
                  <a:cubicBezTo>
                    <a:pt x="7697" y="3432849"/>
                    <a:pt x="3849" y="1716424"/>
                    <a:pt x="0" y="0"/>
                  </a:cubicBezTo>
                </a:path>
              </a:pathLst>
            </a:custGeom>
            <a:ln w="25400" cmpd="sng">
              <a:solidFill>
                <a:schemeClr val="accent6">
                  <a:lumMod val="50000"/>
                  <a:lumOff val="50000"/>
                </a:schemeClr>
              </a:solidFill>
              <a:prstDash val="dash"/>
              <a:headEnd type="oval" w="lg" len="lg"/>
              <a:tailEnd type="none"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solidFill>
                  <a:schemeClr val="tx1">
                    <a:lumMod val="85000"/>
                    <a:lumOff val="15000"/>
                  </a:schemeClr>
                </a:solidFill>
                <a:latin typeface="Questrial" charset="0"/>
              </a:endParaRPr>
            </a:p>
          </p:txBody>
        </p:sp>
        <p:sp>
          <p:nvSpPr>
            <p:cNvPr id="20" name="Freeform 19">
              <a:extLst>
                <a:ext uri="{FF2B5EF4-FFF2-40B4-BE49-F238E27FC236}">
                  <a16:creationId xmlns:a16="http://schemas.microsoft.com/office/drawing/2014/main" id="{094422DE-FD1E-C34A-9C66-005D7F918960}"/>
                </a:ext>
              </a:extLst>
            </p:cNvPr>
            <p:cNvSpPr/>
            <p:nvPr/>
          </p:nvSpPr>
          <p:spPr>
            <a:xfrm rot="10800000" flipV="1">
              <a:off x="7732478" y="8460131"/>
              <a:ext cx="1514854" cy="792677"/>
            </a:xfrm>
            <a:custGeom>
              <a:avLst/>
              <a:gdLst>
                <a:gd name="connsiteX0" fmla="*/ 9167091 w 9167091"/>
                <a:gd name="connsiteY0" fmla="*/ 5137727 h 5149273"/>
                <a:gd name="connsiteX1" fmla="*/ 11546 w 9167091"/>
                <a:gd name="connsiteY1" fmla="*/ 5149273 h 5149273"/>
                <a:gd name="connsiteX2" fmla="*/ 0 w 9167091"/>
                <a:gd name="connsiteY2" fmla="*/ 0 h 5149273"/>
              </a:gdLst>
              <a:ahLst/>
              <a:cxnLst>
                <a:cxn ang="0">
                  <a:pos x="connsiteX0" y="connsiteY0"/>
                </a:cxn>
                <a:cxn ang="0">
                  <a:pos x="connsiteX1" y="connsiteY1"/>
                </a:cxn>
                <a:cxn ang="0">
                  <a:pos x="connsiteX2" y="connsiteY2"/>
                </a:cxn>
              </a:cxnLst>
              <a:rect l="l" t="t" r="r" b="b"/>
              <a:pathLst>
                <a:path w="9167091" h="5149273">
                  <a:moveTo>
                    <a:pt x="9167091" y="5137727"/>
                  </a:moveTo>
                  <a:lnTo>
                    <a:pt x="11546" y="5149273"/>
                  </a:lnTo>
                  <a:cubicBezTo>
                    <a:pt x="7697" y="3432849"/>
                    <a:pt x="3849" y="1716424"/>
                    <a:pt x="0" y="0"/>
                  </a:cubicBezTo>
                </a:path>
              </a:pathLst>
            </a:custGeom>
            <a:ln w="25400" cmpd="sng">
              <a:solidFill>
                <a:schemeClr val="accent6">
                  <a:lumMod val="50000"/>
                  <a:lumOff val="50000"/>
                </a:schemeClr>
              </a:solidFill>
              <a:prstDash val="dash"/>
              <a:headEnd type="oval" w="lg" len="lg"/>
              <a:tailEnd type="none"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solidFill>
                  <a:schemeClr val="tx1">
                    <a:lumMod val="85000"/>
                    <a:lumOff val="15000"/>
                  </a:schemeClr>
                </a:solidFill>
                <a:latin typeface="Questrial" charset="0"/>
              </a:endParaRPr>
            </a:p>
          </p:txBody>
        </p:sp>
        <p:cxnSp>
          <p:nvCxnSpPr>
            <p:cNvPr id="21" name="Straight Connector 20">
              <a:extLst>
                <a:ext uri="{FF2B5EF4-FFF2-40B4-BE49-F238E27FC236}">
                  <a16:creationId xmlns:a16="http://schemas.microsoft.com/office/drawing/2014/main" id="{445E2FB7-622F-5C41-BB48-A18C68A04D8F}"/>
                </a:ext>
              </a:extLst>
            </p:cNvPr>
            <p:cNvCxnSpPr/>
            <p:nvPr/>
          </p:nvCxnSpPr>
          <p:spPr>
            <a:xfrm rot="10800000">
              <a:off x="7125499" y="6436845"/>
              <a:ext cx="1008331" cy="0"/>
            </a:xfrm>
            <a:prstGeom prst="line">
              <a:avLst/>
            </a:prstGeom>
            <a:ln w="25400" cmpd="sng">
              <a:solidFill>
                <a:schemeClr val="accent6">
                  <a:lumMod val="50000"/>
                  <a:lumOff val="50000"/>
                </a:schemeClr>
              </a:solidFill>
              <a:prstDash val="dash"/>
              <a:headEnd type="none"/>
              <a:tailEnd type="oval" w="lg" len="lg"/>
            </a:ln>
            <a:effectLst/>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5DA4A77C-39B2-D24C-82A9-6A7162376ACA}"/>
                </a:ext>
              </a:extLst>
            </p:cNvPr>
            <p:cNvSpPr txBox="1"/>
            <p:nvPr/>
          </p:nvSpPr>
          <p:spPr>
            <a:xfrm flipH="1">
              <a:off x="17829444" y="5665361"/>
              <a:ext cx="4651838" cy="879023"/>
            </a:xfrm>
            <a:prstGeom prst="rect">
              <a:avLst/>
            </a:prstGeom>
            <a:noFill/>
          </p:spPr>
          <p:txBody>
            <a:bodyPr wrap="square" rtlCol="0">
              <a:spAutoFit/>
            </a:bodyPr>
            <a:lstStyle/>
            <a:p>
              <a:pPr>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Adapted as smiling of females oh me journey exposed concern. </a:t>
              </a:r>
            </a:p>
          </p:txBody>
        </p:sp>
        <p:sp>
          <p:nvSpPr>
            <p:cNvPr id="23" name="TextBox 22">
              <a:extLst>
                <a:ext uri="{FF2B5EF4-FFF2-40B4-BE49-F238E27FC236}">
                  <a16:creationId xmlns:a16="http://schemas.microsoft.com/office/drawing/2014/main" id="{A792BA46-CA8C-A544-B780-AED73E381B12}"/>
                </a:ext>
              </a:extLst>
            </p:cNvPr>
            <p:cNvSpPr txBox="1"/>
            <p:nvPr/>
          </p:nvSpPr>
          <p:spPr>
            <a:xfrm flipH="1">
              <a:off x="17802461" y="5155951"/>
              <a:ext cx="4651838" cy="541046"/>
            </a:xfrm>
            <a:prstGeom prst="rect">
              <a:avLst/>
            </a:prstGeom>
            <a:noFill/>
          </p:spPr>
          <p:txBody>
            <a:bodyPr wrap="square" rtlCol="0">
              <a:spAutoFit/>
            </a:bodyPr>
            <a:lstStyle/>
            <a:p>
              <a:pPr>
                <a:lnSpc>
                  <a:spcPct val="130000"/>
                </a:lnSpc>
              </a:pPr>
              <a:r>
                <a:rPr lang="en-US" sz="2400" spc="100">
                  <a:latin typeface="Work Sans Medium" pitchFamily="2" charset="77"/>
                  <a:ea typeface="Lato" panose="020F0502020204030203" pitchFamily="34" charset="0"/>
                  <a:cs typeface="Rubik Medium" pitchFamily="2" charset="-79"/>
                </a:rPr>
                <a:t>Fashion Design</a:t>
              </a:r>
            </a:p>
          </p:txBody>
        </p:sp>
        <p:sp>
          <p:nvSpPr>
            <p:cNvPr id="24" name="TextBox 23">
              <a:extLst>
                <a:ext uri="{FF2B5EF4-FFF2-40B4-BE49-F238E27FC236}">
                  <a16:creationId xmlns:a16="http://schemas.microsoft.com/office/drawing/2014/main" id="{5DCF68E6-AC07-E74C-9469-4015B02344CA}"/>
                </a:ext>
              </a:extLst>
            </p:cNvPr>
            <p:cNvSpPr txBox="1"/>
            <p:nvPr/>
          </p:nvSpPr>
          <p:spPr>
            <a:xfrm flipH="1">
              <a:off x="16588044" y="8355854"/>
              <a:ext cx="4651838" cy="879023"/>
            </a:xfrm>
            <a:prstGeom prst="rect">
              <a:avLst/>
            </a:prstGeom>
            <a:noFill/>
          </p:spPr>
          <p:txBody>
            <a:bodyPr wrap="square" rtlCol="0">
              <a:spAutoFit/>
            </a:bodyPr>
            <a:lstStyle/>
            <a:p>
              <a:pPr>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Adapted as smiling of females oh me journey exposed concern. </a:t>
              </a:r>
            </a:p>
          </p:txBody>
        </p:sp>
        <p:sp>
          <p:nvSpPr>
            <p:cNvPr id="25" name="TextBox 24">
              <a:extLst>
                <a:ext uri="{FF2B5EF4-FFF2-40B4-BE49-F238E27FC236}">
                  <a16:creationId xmlns:a16="http://schemas.microsoft.com/office/drawing/2014/main" id="{746F4E7C-E6F9-B04C-8F3D-FFC4F94B33D5}"/>
                </a:ext>
              </a:extLst>
            </p:cNvPr>
            <p:cNvSpPr txBox="1"/>
            <p:nvPr/>
          </p:nvSpPr>
          <p:spPr>
            <a:xfrm flipH="1">
              <a:off x="16588044" y="7825175"/>
              <a:ext cx="4651838" cy="541046"/>
            </a:xfrm>
            <a:prstGeom prst="rect">
              <a:avLst/>
            </a:prstGeom>
            <a:noFill/>
          </p:spPr>
          <p:txBody>
            <a:bodyPr wrap="square" rtlCol="0">
              <a:spAutoFit/>
            </a:bodyPr>
            <a:lstStyle/>
            <a:p>
              <a:pPr>
                <a:lnSpc>
                  <a:spcPct val="130000"/>
                </a:lnSpc>
              </a:pPr>
              <a:r>
                <a:rPr lang="en-US" sz="2400" spc="100">
                  <a:latin typeface="Work Sans Medium" pitchFamily="2" charset="77"/>
                  <a:ea typeface="Lato" panose="020F0502020204030203" pitchFamily="34" charset="0"/>
                  <a:cs typeface="Rubik Medium" pitchFamily="2" charset="-79"/>
                </a:rPr>
                <a:t>Visual Design</a:t>
              </a:r>
            </a:p>
          </p:txBody>
        </p:sp>
        <p:sp>
          <p:nvSpPr>
            <p:cNvPr id="26" name="TextBox 25">
              <a:extLst>
                <a:ext uri="{FF2B5EF4-FFF2-40B4-BE49-F238E27FC236}">
                  <a16:creationId xmlns:a16="http://schemas.microsoft.com/office/drawing/2014/main" id="{C24F8941-04CF-B34E-A856-1DE54C5DD2D0}"/>
                </a:ext>
              </a:extLst>
            </p:cNvPr>
            <p:cNvSpPr txBox="1"/>
            <p:nvPr/>
          </p:nvSpPr>
          <p:spPr>
            <a:xfrm flipH="1">
              <a:off x="13634898" y="10755185"/>
              <a:ext cx="4651838" cy="879023"/>
            </a:xfrm>
            <a:prstGeom prst="rect">
              <a:avLst/>
            </a:prstGeom>
            <a:noFill/>
          </p:spPr>
          <p:txBody>
            <a:bodyPr wrap="square" rtlCol="0">
              <a:spAutoFit/>
            </a:bodyPr>
            <a:lstStyle/>
            <a:p>
              <a:pPr>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Adapted as smiling of females oh me journey exposed concern. </a:t>
              </a:r>
            </a:p>
          </p:txBody>
        </p:sp>
        <p:sp>
          <p:nvSpPr>
            <p:cNvPr id="27" name="TextBox 26">
              <a:extLst>
                <a:ext uri="{FF2B5EF4-FFF2-40B4-BE49-F238E27FC236}">
                  <a16:creationId xmlns:a16="http://schemas.microsoft.com/office/drawing/2014/main" id="{A82FF0B7-C5AD-C747-88B0-E328F5061534}"/>
                </a:ext>
              </a:extLst>
            </p:cNvPr>
            <p:cNvSpPr txBox="1"/>
            <p:nvPr/>
          </p:nvSpPr>
          <p:spPr>
            <a:xfrm flipH="1">
              <a:off x="13607915" y="10224506"/>
              <a:ext cx="4651838" cy="541046"/>
            </a:xfrm>
            <a:prstGeom prst="rect">
              <a:avLst/>
            </a:prstGeom>
            <a:noFill/>
          </p:spPr>
          <p:txBody>
            <a:bodyPr wrap="square" rtlCol="0">
              <a:spAutoFit/>
            </a:bodyPr>
            <a:lstStyle/>
            <a:p>
              <a:pPr>
                <a:lnSpc>
                  <a:spcPct val="130000"/>
                </a:lnSpc>
              </a:pPr>
              <a:r>
                <a:rPr lang="en-US" sz="2400" spc="100">
                  <a:latin typeface="Work Sans Medium" pitchFamily="2" charset="77"/>
                  <a:ea typeface="Lato" panose="020F0502020204030203" pitchFamily="34" charset="0"/>
                  <a:cs typeface="Rubik Medium" pitchFamily="2" charset="-79"/>
                </a:rPr>
                <a:t>Wall Painting</a:t>
              </a:r>
            </a:p>
          </p:txBody>
        </p:sp>
        <p:sp>
          <p:nvSpPr>
            <p:cNvPr id="28" name="TextBox 27">
              <a:extLst>
                <a:ext uri="{FF2B5EF4-FFF2-40B4-BE49-F238E27FC236}">
                  <a16:creationId xmlns:a16="http://schemas.microsoft.com/office/drawing/2014/main" id="{F8181560-58C5-A848-A19D-984E190D6F63}"/>
                </a:ext>
              </a:extLst>
            </p:cNvPr>
            <p:cNvSpPr txBox="1"/>
            <p:nvPr/>
          </p:nvSpPr>
          <p:spPr>
            <a:xfrm flipH="1">
              <a:off x="2347361" y="8694501"/>
              <a:ext cx="4834680" cy="879023"/>
            </a:xfrm>
            <a:prstGeom prst="rect">
              <a:avLst/>
            </a:prstGeom>
            <a:noFill/>
          </p:spPr>
          <p:txBody>
            <a:bodyPr wrap="square" rtlCol="0">
              <a:spAutoFit/>
            </a:bodyPr>
            <a:lstStyle/>
            <a:p>
              <a:pPr algn="r">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Adapted as smiling of females oh me journey exposed concern. </a:t>
              </a:r>
            </a:p>
          </p:txBody>
        </p:sp>
        <p:sp>
          <p:nvSpPr>
            <p:cNvPr id="29" name="TextBox 28">
              <a:extLst>
                <a:ext uri="{FF2B5EF4-FFF2-40B4-BE49-F238E27FC236}">
                  <a16:creationId xmlns:a16="http://schemas.microsoft.com/office/drawing/2014/main" id="{84EE36E3-A183-1746-86D7-2A2928FC5B50}"/>
                </a:ext>
              </a:extLst>
            </p:cNvPr>
            <p:cNvSpPr txBox="1"/>
            <p:nvPr/>
          </p:nvSpPr>
          <p:spPr>
            <a:xfrm flipH="1">
              <a:off x="2584169" y="8163822"/>
              <a:ext cx="4651838" cy="541046"/>
            </a:xfrm>
            <a:prstGeom prst="rect">
              <a:avLst/>
            </a:prstGeom>
            <a:noFill/>
          </p:spPr>
          <p:txBody>
            <a:bodyPr wrap="square" rtlCol="0">
              <a:spAutoFit/>
            </a:bodyPr>
            <a:lstStyle/>
            <a:p>
              <a:pPr algn="r">
                <a:lnSpc>
                  <a:spcPct val="130000"/>
                </a:lnSpc>
              </a:pPr>
              <a:r>
                <a:rPr lang="en-US" sz="2400" spc="100">
                  <a:latin typeface="Work Sans Medium" pitchFamily="2" charset="77"/>
                  <a:ea typeface="Lato" panose="020F0502020204030203" pitchFamily="34" charset="0"/>
                  <a:cs typeface="Rubik Medium" pitchFamily="2" charset="-79"/>
                </a:rPr>
                <a:t>Illustration Art</a:t>
              </a:r>
            </a:p>
          </p:txBody>
        </p:sp>
        <p:sp>
          <p:nvSpPr>
            <p:cNvPr id="30" name="TextBox 29">
              <a:extLst>
                <a:ext uri="{FF2B5EF4-FFF2-40B4-BE49-F238E27FC236}">
                  <a16:creationId xmlns:a16="http://schemas.microsoft.com/office/drawing/2014/main" id="{6ED68303-E86A-7B41-81E0-249C054C6960}"/>
                </a:ext>
              </a:extLst>
            </p:cNvPr>
            <p:cNvSpPr txBox="1"/>
            <p:nvPr/>
          </p:nvSpPr>
          <p:spPr>
            <a:xfrm flipH="1">
              <a:off x="1896368" y="5685019"/>
              <a:ext cx="4834680" cy="879023"/>
            </a:xfrm>
            <a:prstGeom prst="rect">
              <a:avLst/>
            </a:prstGeom>
            <a:noFill/>
          </p:spPr>
          <p:txBody>
            <a:bodyPr wrap="square" rtlCol="0">
              <a:spAutoFit/>
            </a:bodyPr>
            <a:lstStyle/>
            <a:p>
              <a:pPr algn="r">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Adapted as smiling of females oh me journey exposed concern. </a:t>
              </a:r>
            </a:p>
          </p:txBody>
        </p:sp>
        <p:sp>
          <p:nvSpPr>
            <p:cNvPr id="31" name="TextBox 30">
              <a:extLst>
                <a:ext uri="{FF2B5EF4-FFF2-40B4-BE49-F238E27FC236}">
                  <a16:creationId xmlns:a16="http://schemas.microsoft.com/office/drawing/2014/main" id="{619BBF40-2514-824D-99B8-9523CE14F34B}"/>
                </a:ext>
              </a:extLst>
            </p:cNvPr>
            <p:cNvSpPr txBox="1"/>
            <p:nvPr/>
          </p:nvSpPr>
          <p:spPr>
            <a:xfrm flipH="1">
              <a:off x="2134179" y="5080432"/>
              <a:ext cx="4651838" cy="596445"/>
            </a:xfrm>
            <a:prstGeom prst="rect">
              <a:avLst/>
            </a:prstGeom>
            <a:noFill/>
          </p:spPr>
          <p:txBody>
            <a:bodyPr wrap="square" rtlCol="0">
              <a:spAutoFit/>
            </a:bodyPr>
            <a:lstStyle/>
            <a:p>
              <a:pPr algn="r">
                <a:lnSpc>
                  <a:spcPct val="150000"/>
                </a:lnSpc>
              </a:pPr>
              <a:r>
                <a:rPr lang="en-US" sz="2400" spc="100">
                  <a:latin typeface="Work Sans Medium" pitchFamily="2" charset="77"/>
                  <a:ea typeface="Roboto" panose="02000000000000000000" pitchFamily="2" charset="0"/>
                  <a:cs typeface="Rubik Medium" pitchFamily="2" charset="-79"/>
                </a:rPr>
                <a:t>Web Development</a:t>
              </a:r>
            </a:p>
          </p:txBody>
        </p:sp>
        <p:sp>
          <p:nvSpPr>
            <p:cNvPr id="32" name="Oval 31">
              <a:extLst>
                <a:ext uri="{FF2B5EF4-FFF2-40B4-BE49-F238E27FC236}">
                  <a16:creationId xmlns:a16="http://schemas.microsoft.com/office/drawing/2014/main" id="{CA093193-7BBD-EA45-8546-E7EAB70DEC14}"/>
                </a:ext>
              </a:extLst>
            </p:cNvPr>
            <p:cNvSpPr/>
            <p:nvPr/>
          </p:nvSpPr>
          <p:spPr>
            <a:xfrm rot="10800000">
              <a:off x="10574008" y="4366577"/>
              <a:ext cx="1653637" cy="1653635"/>
            </a:xfrm>
            <a:prstGeom prst="ellipse">
              <a:avLst/>
            </a:prstGeom>
            <a:solidFill>
              <a:srgbClr val="FFFFFF"/>
            </a:solidFill>
            <a:ln w="76200">
              <a:solidFill>
                <a:schemeClr val="accent6">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800" dirty="0">
                <a:solidFill>
                  <a:schemeClr val="bg1">
                    <a:lumMod val="50000"/>
                  </a:schemeClr>
                </a:solidFill>
                <a:latin typeface="Questrial" panose="02000509000000000000" pitchFamily="49" charset="0"/>
              </a:endParaRPr>
            </a:p>
          </p:txBody>
        </p:sp>
        <p:sp>
          <p:nvSpPr>
            <p:cNvPr id="33" name="Freeform: Shape 87">
              <a:extLst>
                <a:ext uri="{FF2B5EF4-FFF2-40B4-BE49-F238E27FC236}">
                  <a16:creationId xmlns:a16="http://schemas.microsoft.com/office/drawing/2014/main" id="{9F6A1E30-8972-174B-BD85-3338F5DA09E0}"/>
                </a:ext>
              </a:extLst>
            </p:cNvPr>
            <p:cNvSpPr/>
            <p:nvPr/>
          </p:nvSpPr>
          <p:spPr>
            <a:xfrm rot="167334">
              <a:off x="11609398" y="4825457"/>
              <a:ext cx="165530" cy="156333"/>
            </a:xfrm>
            <a:custGeom>
              <a:avLst/>
              <a:gdLst>
                <a:gd name="connsiteX0" fmla="*/ 139012 w 139788"/>
                <a:gd name="connsiteY0" fmla="*/ 4111 h 132022"/>
                <a:gd name="connsiteX1" fmla="*/ 0 w 139788"/>
                <a:gd name="connsiteY1" fmla="*/ 21196 h 132022"/>
                <a:gd name="connsiteX2" fmla="*/ 63682 w 139788"/>
                <a:gd name="connsiteY2" fmla="*/ 71676 h 132022"/>
                <a:gd name="connsiteX3" fmla="*/ 114937 w 139788"/>
                <a:gd name="connsiteY3" fmla="*/ 136910 h 132022"/>
                <a:gd name="connsiteX4" fmla="*/ 139012 w 139788"/>
                <a:gd name="connsiteY4" fmla="*/ 4111 h 1320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788" h="132022">
                  <a:moveTo>
                    <a:pt x="139012" y="4111"/>
                  </a:moveTo>
                  <a:cubicBezTo>
                    <a:pt x="128140" y="-6761"/>
                    <a:pt x="58245" y="5664"/>
                    <a:pt x="0" y="21196"/>
                  </a:cubicBezTo>
                  <a:cubicBezTo>
                    <a:pt x="20968" y="33622"/>
                    <a:pt x="42713" y="50707"/>
                    <a:pt x="63682" y="71676"/>
                  </a:cubicBezTo>
                  <a:cubicBezTo>
                    <a:pt x="85426" y="93421"/>
                    <a:pt x="102512" y="115166"/>
                    <a:pt x="114937" y="136910"/>
                  </a:cubicBezTo>
                  <a:cubicBezTo>
                    <a:pt x="130469" y="77112"/>
                    <a:pt x="150661" y="14984"/>
                    <a:pt x="139012" y="4111"/>
                  </a:cubicBezTo>
                  <a:close/>
                </a:path>
              </a:pathLst>
            </a:custGeom>
            <a:solidFill>
              <a:schemeClr val="tx1"/>
            </a:solidFill>
            <a:ln w="7739" cap="flat">
              <a:noFill/>
              <a:prstDash val="solid"/>
              <a:miter/>
            </a:ln>
          </p:spPr>
          <p:txBody>
            <a:bodyPr rtlCol="0" anchor="ctr"/>
            <a:lstStyle/>
            <a:p>
              <a:endParaRPr lang="en-US">
                <a:latin typeface="Arial" panose="020B0604020202020204" pitchFamily="34" charset="0"/>
              </a:endParaRPr>
            </a:p>
          </p:txBody>
        </p:sp>
        <p:sp>
          <p:nvSpPr>
            <p:cNvPr id="34" name="Freeform: Shape 88">
              <a:extLst>
                <a:ext uri="{FF2B5EF4-FFF2-40B4-BE49-F238E27FC236}">
                  <a16:creationId xmlns:a16="http://schemas.microsoft.com/office/drawing/2014/main" id="{6F20FCF7-BBCB-6B42-B644-22E35D3C4F28}"/>
                </a:ext>
              </a:extLst>
            </p:cNvPr>
            <p:cNvSpPr/>
            <p:nvPr/>
          </p:nvSpPr>
          <p:spPr>
            <a:xfrm rot="167334">
              <a:off x="11024465" y="5051457"/>
              <a:ext cx="220706" cy="211511"/>
            </a:xfrm>
            <a:custGeom>
              <a:avLst/>
              <a:gdLst>
                <a:gd name="connsiteX0" fmla="*/ 189439 w 186385"/>
                <a:gd name="connsiteY0" fmla="*/ 11940 h 178618"/>
                <a:gd name="connsiteX1" fmla="*/ 163034 w 186385"/>
                <a:gd name="connsiteY1" fmla="*/ 1845 h 178618"/>
                <a:gd name="connsiteX2" fmla="*/ 131970 w 186385"/>
                <a:gd name="connsiteY2" fmla="*/ 8057 h 178618"/>
                <a:gd name="connsiteX3" fmla="*/ 8490 w 186385"/>
                <a:gd name="connsiteY3" fmla="*/ 131537 h 178618"/>
                <a:gd name="connsiteX4" fmla="*/ 34895 w 186385"/>
                <a:gd name="connsiteY4" fmla="*/ 180464 h 178618"/>
                <a:gd name="connsiteX5" fmla="*/ 138183 w 186385"/>
                <a:gd name="connsiteY5" fmla="*/ 157165 h 178618"/>
                <a:gd name="connsiteX6" fmla="*/ 189439 w 186385"/>
                <a:gd name="connsiteY6" fmla="*/ 11940 h 178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385" h="178618">
                  <a:moveTo>
                    <a:pt x="189439" y="11940"/>
                  </a:moveTo>
                  <a:lnTo>
                    <a:pt x="163034" y="1845"/>
                  </a:lnTo>
                  <a:cubicBezTo>
                    <a:pt x="152162" y="-2038"/>
                    <a:pt x="140513" y="291"/>
                    <a:pt x="131970" y="8057"/>
                  </a:cubicBezTo>
                  <a:lnTo>
                    <a:pt x="8490" y="131537"/>
                  </a:lnTo>
                  <a:cubicBezTo>
                    <a:pt x="-11701" y="151729"/>
                    <a:pt x="6937" y="186676"/>
                    <a:pt x="34895" y="180464"/>
                  </a:cubicBezTo>
                  <a:lnTo>
                    <a:pt x="138183" y="157165"/>
                  </a:lnTo>
                  <a:cubicBezTo>
                    <a:pt x="146726" y="118335"/>
                    <a:pt x="160705" y="66303"/>
                    <a:pt x="189439" y="11940"/>
                  </a:cubicBezTo>
                  <a:close/>
                </a:path>
              </a:pathLst>
            </a:custGeom>
            <a:solidFill>
              <a:schemeClr val="tx1"/>
            </a:solidFill>
            <a:ln w="7739" cap="flat">
              <a:noFill/>
              <a:prstDash val="solid"/>
              <a:miter/>
            </a:ln>
          </p:spPr>
          <p:txBody>
            <a:bodyPr rtlCol="0" anchor="ctr"/>
            <a:lstStyle/>
            <a:p>
              <a:endParaRPr lang="en-US">
                <a:latin typeface="Arial" panose="020B0604020202020204" pitchFamily="34" charset="0"/>
              </a:endParaRPr>
            </a:p>
          </p:txBody>
        </p:sp>
        <p:sp>
          <p:nvSpPr>
            <p:cNvPr id="35" name="Freeform: Shape 89">
              <a:extLst>
                <a:ext uri="{FF2B5EF4-FFF2-40B4-BE49-F238E27FC236}">
                  <a16:creationId xmlns:a16="http://schemas.microsoft.com/office/drawing/2014/main" id="{2097AB7E-05E0-A04B-9432-F412242D88C0}"/>
                </a:ext>
              </a:extLst>
            </p:cNvPr>
            <p:cNvSpPr/>
            <p:nvPr/>
          </p:nvSpPr>
          <p:spPr>
            <a:xfrm rot="167334">
              <a:off x="11281679" y="5318232"/>
              <a:ext cx="211511" cy="229901"/>
            </a:xfrm>
            <a:custGeom>
              <a:avLst/>
              <a:gdLst>
                <a:gd name="connsiteX0" fmla="*/ 166937 w 178618"/>
                <a:gd name="connsiteY0" fmla="*/ 0 h 194151"/>
                <a:gd name="connsiteX1" fmla="*/ 24818 w 178618"/>
                <a:gd name="connsiteY1" fmla="*/ 49703 h 194151"/>
                <a:gd name="connsiteX2" fmla="*/ 743 w 178618"/>
                <a:gd name="connsiteY2" fmla="*/ 159980 h 194151"/>
                <a:gd name="connsiteX3" fmla="*/ 49669 w 178618"/>
                <a:gd name="connsiteY3" fmla="*/ 186385 h 194151"/>
                <a:gd name="connsiteX4" fmla="*/ 173149 w 178618"/>
                <a:gd name="connsiteY4" fmla="*/ 62905 h 194151"/>
                <a:gd name="connsiteX5" fmla="*/ 179362 w 178618"/>
                <a:gd name="connsiteY5" fmla="*/ 31841 h 194151"/>
                <a:gd name="connsiteX6" fmla="*/ 166937 w 178618"/>
                <a:gd name="connsiteY6" fmla="*/ 0 h 194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8618" h="194151">
                  <a:moveTo>
                    <a:pt x="166937" y="0"/>
                  </a:moveTo>
                  <a:cubicBezTo>
                    <a:pt x="114904" y="27181"/>
                    <a:pt x="65201" y="41937"/>
                    <a:pt x="24818" y="49703"/>
                  </a:cubicBezTo>
                  <a:lnTo>
                    <a:pt x="743" y="159980"/>
                  </a:lnTo>
                  <a:cubicBezTo>
                    <a:pt x="-5469" y="187938"/>
                    <a:pt x="28701" y="207353"/>
                    <a:pt x="49669" y="186385"/>
                  </a:cubicBezTo>
                  <a:lnTo>
                    <a:pt x="173149" y="62905"/>
                  </a:lnTo>
                  <a:cubicBezTo>
                    <a:pt x="180916" y="55139"/>
                    <a:pt x="184022" y="42713"/>
                    <a:pt x="179362" y="31841"/>
                  </a:cubicBezTo>
                  <a:lnTo>
                    <a:pt x="166937" y="0"/>
                  </a:lnTo>
                  <a:close/>
                </a:path>
              </a:pathLst>
            </a:custGeom>
            <a:solidFill>
              <a:schemeClr val="tx1"/>
            </a:solidFill>
            <a:ln w="7739" cap="flat">
              <a:noFill/>
              <a:prstDash val="solid"/>
              <a:miter/>
            </a:ln>
          </p:spPr>
          <p:txBody>
            <a:bodyPr rtlCol="0" anchor="ctr"/>
            <a:lstStyle/>
            <a:p>
              <a:endParaRPr lang="en-US">
                <a:latin typeface="Arial" panose="020B0604020202020204" pitchFamily="34" charset="0"/>
              </a:endParaRPr>
            </a:p>
          </p:txBody>
        </p:sp>
        <p:sp>
          <p:nvSpPr>
            <p:cNvPr id="36" name="Freeform: Shape 90">
              <a:extLst>
                <a:ext uri="{FF2B5EF4-FFF2-40B4-BE49-F238E27FC236}">
                  <a16:creationId xmlns:a16="http://schemas.microsoft.com/office/drawing/2014/main" id="{9F446A42-F0F3-5A41-B4FB-97DAA9893ABF}"/>
                </a:ext>
              </a:extLst>
            </p:cNvPr>
            <p:cNvSpPr/>
            <p:nvPr/>
          </p:nvSpPr>
          <p:spPr>
            <a:xfrm rot="167334">
              <a:off x="11223453" y="4856393"/>
              <a:ext cx="487393" cy="487391"/>
            </a:xfrm>
            <a:custGeom>
              <a:avLst/>
              <a:gdLst>
                <a:gd name="connsiteX0" fmla="*/ 275694 w 411600"/>
                <a:gd name="connsiteY0" fmla="*/ 0 h 411600"/>
                <a:gd name="connsiteX1" fmla="*/ 127363 w 411600"/>
                <a:gd name="connsiteY1" fmla="*/ 100959 h 411600"/>
                <a:gd name="connsiteX2" fmla="*/ 0 w 411600"/>
                <a:gd name="connsiteY2" fmla="*/ 368887 h 411600"/>
                <a:gd name="connsiteX3" fmla="*/ 48149 w 411600"/>
                <a:gd name="connsiteY3" fmla="*/ 417036 h 411600"/>
                <a:gd name="connsiteX4" fmla="*/ 316855 w 411600"/>
                <a:gd name="connsiteY4" fmla="*/ 290450 h 411600"/>
                <a:gd name="connsiteX5" fmla="*/ 417813 w 411600"/>
                <a:gd name="connsiteY5" fmla="*/ 142895 h 411600"/>
                <a:gd name="connsiteX6" fmla="*/ 358791 w 411600"/>
                <a:gd name="connsiteY6" fmla="*/ 57469 h 411600"/>
                <a:gd name="connsiteX7" fmla="*/ 275694 w 411600"/>
                <a:gd name="connsiteY7" fmla="*/ 0 h 411600"/>
                <a:gd name="connsiteX8" fmla="*/ 315301 w 411600"/>
                <a:gd name="connsiteY8" fmla="*/ 167747 h 411600"/>
                <a:gd name="connsiteX9" fmla="*/ 249290 w 411600"/>
                <a:gd name="connsiteY9" fmla="*/ 167747 h 411600"/>
                <a:gd name="connsiteX10" fmla="*/ 249290 w 411600"/>
                <a:gd name="connsiteY10" fmla="*/ 101735 h 411600"/>
                <a:gd name="connsiteX11" fmla="*/ 315301 w 411600"/>
                <a:gd name="connsiteY11" fmla="*/ 101735 h 411600"/>
                <a:gd name="connsiteX12" fmla="*/ 315301 w 411600"/>
                <a:gd name="connsiteY12" fmla="*/ 167747 h 41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11600" h="411600">
                  <a:moveTo>
                    <a:pt x="275694" y="0"/>
                  </a:moveTo>
                  <a:cubicBezTo>
                    <a:pt x="229875" y="18639"/>
                    <a:pt x="177842" y="50479"/>
                    <a:pt x="127363" y="100959"/>
                  </a:cubicBezTo>
                  <a:cubicBezTo>
                    <a:pt x="34947" y="193374"/>
                    <a:pt x="7766" y="305205"/>
                    <a:pt x="0" y="368887"/>
                  </a:cubicBezTo>
                  <a:lnTo>
                    <a:pt x="48149" y="417036"/>
                  </a:lnTo>
                  <a:cubicBezTo>
                    <a:pt x="111831" y="409270"/>
                    <a:pt x="224439" y="382866"/>
                    <a:pt x="316855" y="290450"/>
                  </a:cubicBezTo>
                  <a:cubicBezTo>
                    <a:pt x="367334" y="239971"/>
                    <a:pt x="399175" y="188715"/>
                    <a:pt x="417813" y="142895"/>
                  </a:cubicBezTo>
                  <a:cubicBezTo>
                    <a:pt x="407717" y="117267"/>
                    <a:pt x="387526" y="86980"/>
                    <a:pt x="358791" y="57469"/>
                  </a:cubicBezTo>
                  <a:cubicBezTo>
                    <a:pt x="330833" y="30288"/>
                    <a:pt x="301322" y="10096"/>
                    <a:pt x="275694" y="0"/>
                  </a:cubicBezTo>
                  <a:close/>
                  <a:moveTo>
                    <a:pt x="315301" y="167747"/>
                  </a:moveTo>
                  <a:cubicBezTo>
                    <a:pt x="297439" y="185608"/>
                    <a:pt x="267928" y="185608"/>
                    <a:pt x="249290" y="167747"/>
                  </a:cubicBezTo>
                  <a:cubicBezTo>
                    <a:pt x="231428" y="149885"/>
                    <a:pt x="231428" y="120374"/>
                    <a:pt x="249290" y="101735"/>
                  </a:cubicBezTo>
                  <a:cubicBezTo>
                    <a:pt x="267152" y="83873"/>
                    <a:pt x="296663" y="83873"/>
                    <a:pt x="315301" y="101735"/>
                  </a:cubicBezTo>
                  <a:cubicBezTo>
                    <a:pt x="333163" y="120374"/>
                    <a:pt x="333163" y="149885"/>
                    <a:pt x="315301" y="167747"/>
                  </a:cubicBezTo>
                  <a:close/>
                </a:path>
              </a:pathLst>
            </a:custGeom>
            <a:solidFill>
              <a:schemeClr val="tx1"/>
            </a:solidFill>
            <a:ln w="7739" cap="flat">
              <a:noFill/>
              <a:prstDash val="solid"/>
              <a:miter/>
            </a:ln>
          </p:spPr>
          <p:txBody>
            <a:bodyPr rtlCol="0" anchor="ctr"/>
            <a:lstStyle/>
            <a:p>
              <a:endParaRPr lang="en-US">
                <a:latin typeface="Arial" panose="020B0604020202020204" pitchFamily="34" charset="0"/>
              </a:endParaRPr>
            </a:p>
          </p:txBody>
        </p:sp>
        <p:sp>
          <p:nvSpPr>
            <p:cNvPr id="37" name="Freeform: Shape 91">
              <a:extLst>
                <a:ext uri="{FF2B5EF4-FFF2-40B4-BE49-F238E27FC236}">
                  <a16:creationId xmlns:a16="http://schemas.microsoft.com/office/drawing/2014/main" id="{65BA43EE-4438-2E4F-965D-4585F9A1829F}"/>
                </a:ext>
              </a:extLst>
            </p:cNvPr>
            <p:cNvSpPr/>
            <p:nvPr/>
          </p:nvSpPr>
          <p:spPr>
            <a:xfrm rot="167334">
              <a:off x="11101280" y="5313216"/>
              <a:ext cx="128746" cy="128746"/>
            </a:xfrm>
            <a:custGeom>
              <a:avLst/>
              <a:gdLst>
                <a:gd name="connsiteX0" fmla="*/ 90693 w 108724"/>
                <a:gd name="connsiteY0" fmla="*/ 19917 h 108724"/>
                <a:gd name="connsiteX1" fmla="*/ 54193 w 108724"/>
                <a:gd name="connsiteY1" fmla="*/ 12151 h 108724"/>
                <a:gd name="connsiteX2" fmla="*/ 2161 w 108724"/>
                <a:gd name="connsiteY2" fmla="*/ 108450 h 108724"/>
                <a:gd name="connsiteX3" fmla="*/ 98460 w 108724"/>
                <a:gd name="connsiteY3" fmla="*/ 56417 h 108724"/>
                <a:gd name="connsiteX4" fmla="*/ 90693 w 108724"/>
                <a:gd name="connsiteY4" fmla="*/ 19917 h 1087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724" h="108724">
                  <a:moveTo>
                    <a:pt x="90693" y="19917"/>
                  </a:moveTo>
                  <a:cubicBezTo>
                    <a:pt x="78268" y="7491"/>
                    <a:pt x="79821" y="-13477"/>
                    <a:pt x="54193" y="12151"/>
                  </a:cubicBezTo>
                  <a:cubicBezTo>
                    <a:pt x="28565" y="37779"/>
                    <a:pt x="-9488" y="96024"/>
                    <a:pt x="2161" y="108450"/>
                  </a:cubicBezTo>
                  <a:cubicBezTo>
                    <a:pt x="14586" y="120875"/>
                    <a:pt x="72832" y="82045"/>
                    <a:pt x="98460" y="56417"/>
                  </a:cubicBezTo>
                  <a:cubicBezTo>
                    <a:pt x="124087" y="30013"/>
                    <a:pt x="103119" y="31566"/>
                    <a:pt x="90693" y="19917"/>
                  </a:cubicBezTo>
                  <a:close/>
                </a:path>
              </a:pathLst>
            </a:custGeom>
            <a:solidFill>
              <a:schemeClr val="tx1"/>
            </a:solidFill>
            <a:ln w="7739" cap="flat">
              <a:noFill/>
              <a:prstDash val="solid"/>
              <a:miter/>
            </a:ln>
          </p:spPr>
          <p:txBody>
            <a:bodyPr rtlCol="0" anchor="ctr"/>
            <a:lstStyle/>
            <a:p>
              <a:endParaRPr lang="en-US">
                <a:latin typeface="Arial" panose="020B0604020202020204" pitchFamily="34" charset="0"/>
              </a:endParaRPr>
            </a:p>
          </p:txBody>
        </p:sp>
      </p:grpSp>
      <p:sp>
        <p:nvSpPr>
          <p:cNvPr id="38" name="TextBox 37">
            <a:extLst>
              <a:ext uri="{FF2B5EF4-FFF2-40B4-BE49-F238E27FC236}">
                <a16:creationId xmlns:a16="http://schemas.microsoft.com/office/drawing/2014/main" id="{EF88339E-AE10-ED40-B544-DCFABF752264}"/>
              </a:ext>
            </a:extLst>
          </p:cNvPr>
          <p:cNvSpPr txBox="1"/>
          <p:nvPr/>
        </p:nvSpPr>
        <p:spPr>
          <a:xfrm>
            <a:off x="7214902" y="1679349"/>
            <a:ext cx="11163871" cy="1200329"/>
          </a:xfrm>
          <a:prstGeom prst="rect">
            <a:avLst/>
          </a:prstGeom>
          <a:noFill/>
        </p:spPr>
        <p:txBody>
          <a:bodyPr wrap="square" rtlCol="0">
            <a:spAutoFit/>
          </a:bodyPr>
          <a:lstStyle/>
          <a:p>
            <a:pPr algn="ctr"/>
            <a:r>
              <a:rPr lang="en-US" sz="7200" b="1">
                <a:latin typeface="Poppins SemiBold" pitchFamily="2" charset="77"/>
                <a:ea typeface="Roboto Light" panose="02000000000000000000" pitchFamily="2" charset="0"/>
                <a:cs typeface="Poppins SemiBold" pitchFamily="2" charset="77"/>
              </a:rPr>
              <a:t>INFOGRAPHICS</a:t>
            </a:r>
          </a:p>
        </p:txBody>
      </p:sp>
    </p:spTree>
    <p:extLst>
      <p:ext uri="{BB962C8B-B14F-4D97-AF65-F5344CB8AC3E}">
        <p14:creationId xmlns:p14="http://schemas.microsoft.com/office/powerpoint/2010/main" val="2794173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6E979AB-0E22-1D4B-B96C-713B5F7D942A}"/>
              </a:ext>
            </a:extLst>
          </p:cNvPr>
          <p:cNvSpPr>
            <a:spLocks noGrp="1"/>
          </p:cNvSpPr>
          <p:nvPr>
            <p:ph type="pic" sz="quarter" idx="10"/>
          </p:nvPr>
        </p:nvSpPr>
        <p:spPr/>
      </p:sp>
      <p:grpSp>
        <p:nvGrpSpPr>
          <p:cNvPr id="2" name="Group 1">
            <a:extLst>
              <a:ext uri="{FF2B5EF4-FFF2-40B4-BE49-F238E27FC236}">
                <a16:creationId xmlns:a16="http://schemas.microsoft.com/office/drawing/2014/main" id="{D750C35A-133F-934A-8EA9-D5BAD289A662}"/>
              </a:ext>
            </a:extLst>
          </p:cNvPr>
          <p:cNvGrpSpPr/>
          <p:nvPr/>
        </p:nvGrpSpPr>
        <p:grpSpPr>
          <a:xfrm>
            <a:off x="355394" y="10227181"/>
            <a:ext cx="502062" cy="3015238"/>
            <a:chOff x="355394" y="9815652"/>
            <a:chExt cx="502062" cy="3015238"/>
          </a:xfrm>
        </p:grpSpPr>
        <p:sp>
          <p:nvSpPr>
            <p:cNvPr id="3" name="TextBox 2">
              <a:extLst>
                <a:ext uri="{FF2B5EF4-FFF2-40B4-BE49-F238E27FC236}">
                  <a16:creationId xmlns:a16="http://schemas.microsoft.com/office/drawing/2014/main" id="{0AB90B34-6685-E541-864D-A408471AF544}"/>
                </a:ext>
              </a:extLst>
            </p:cNvPr>
            <p:cNvSpPr txBox="1"/>
            <p:nvPr/>
          </p:nvSpPr>
          <p:spPr>
            <a:xfrm>
              <a:off x="390660" y="9815652"/>
              <a:ext cx="431528" cy="400110"/>
            </a:xfrm>
            <a:prstGeom prst="rect">
              <a:avLst/>
            </a:prstGeom>
            <a:noFill/>
          </p:spPr>
          <p:txBody>
            <a:bodyPr wrap="none" rtlCol="0">
              <a:spAutoFit/>
            </a:bodyPr>
            <a:lstStyle/>
            <a:p>
              <a:pPr algn="ctr"/>
              <a:r>
                <a:rPr lang="en-US" sz="2000">
                  <a:latin typeface="Work Sans Light" pitchFamily="2" charset="77"/>
                  <a:cs typeface="Rubik" pitchFamily="2" charset="-79"/>
                </a:rPr>
                <a:t>01</a:t>
              </a:r>
            </a:p>
          </p:txBody>
        </p:sp>
        <p:sp>
          <p:nvSpPr>
            <p:cNvPr id="4" name="TextBox 3">
              <a:extLst>
                <a:ext uri="{FF2B5EF4-FFF2-40B4-BE49-F238E27FC236}">
                  <a16:creationId xmlns:a16="http://schemas.microsoft.com/office/drawing/2014/main" id="{D08FF831-4672-CA46-92A6-F69C06483169}"/>
                </a:ext>
              </a:extLst>
            </p:cNvPr>
            <p:cNvSpPr txBox="1"/>
            <p:nvPr/>
          </p:nvSpPr>
          <p:spPr>
            <a:xfrm>
              <a:off x="356195" y="10469434"/>
              <a:ext cx="500458" cy="400110"/>
            </a:xfrm>
            <a:prstGeom prst="rect">
              <a:avLst/>
            </a:prstGeom>
            <a:noFill/>
          </p:spPr>
          <p:txBody>
            <a:bodyPr wrap="none" rtlCol="0">
              <a:spAutoFit/>
            </a:bodyPr>
            <a:lstStyle/>
            <a:p>
              <a:pPr algn="ctr"/>
              <a:r>
                <a:rPr lang="en-US" sz="2000">
                  <a:latin typeface="Work Sans Light" pitchFamily="2" charset="77"/>
                  <a:cs typeface="Rubik Light" pitchFamily="2" charset="-79"/>
                </a:rPr>
                <a:t>02</a:t>
              </a:r>
            </a:p>
          </p:txBody>
        </p:sp>
        <p:sp>
          <p:nvSpPr>
            <p:cNvPr id="5" name="TextBox 4">
              <a:extLst>
                <a:ext uri="{FF2B5EF4-FFF2-40B4-BE49-F238E27FC236}">
                  <a16:creationId xmlns:a16="http://schemas.microsoft.com/office/drawing/2014/main" id="{F412D11B-BB51-E741-82D2-CDB9B11878DC}"/>
                </a:ext>
              </a:extLst>
            </p:cNvPr>
            <p:cNvSpPr txBox="1"/>
            <p:nvPr/>
          </p:nvSpPr>
          <p:spPr>
            <a:xfrm>
              <a:off x="355394" y="11123216"/>
              <a:ext cx="502062" cy="400110"/>
            </a:xfrm>
            <a:prstGeom prst="rect">
              <a:avLst/>
            </a:prstGeom>
            <a:noFill/>
          </p:spPr>
          <p:txBody>
            <a:bodyPr wrap="none" rtlCol="0">
              <a:spAutoFit/>
            </a:bodyPr>
            <a:lstStyle/>
            <a:p>
              <a:pPr algn="ctr"/>
              <a:r>
                <a:rPr lang="en-US" sz="2000" b="1">
                  <a:latin typeface="Work Sans" pitchFamily="2" charset="77"/>
                  <a:cs typeface="Rubik Light" pitchFamily="2" charset="-79"/>
                </a:rPr>
                <a:t>03</a:t>
              </a:r>
            </a:p>
          </p:txBody>
        </p:sp>
        <p:sp>
          <p:nvSpPr>
            <p:cNvPr id="6" name="TextBox 5">
              <a:extLst>
                <a:ext uri="{FF2B5EF4-FFF2-40B4-BE49-F238E27FC236}">
                  <a16:creationId xmlns:a16="http://schemas.microsoft.com/office/drawing/2014/main" id="{C9179CEE-8C1D-504A-876E-140C0DA50FF5}"/>
                </a:ext>
              </a:extLst>
            </p:cNvPr>
            <p:cNvSpPr txBox="1"/>
            <p:nvPr/>
          </p:nvSpPr>
          <p:spPr>
            <a:xfrm>
              <a:off x="361806" y="11776998"/>
              <a:ext cx="489236" cy="400110"/>
            </a:xfrm>
            <a:prstGeom prst="rect">
              <a:avLst/>
            </a:prstGeom>
            <a:noFill/>
          </p:spPr>
          <p:txBody>
            <a:bodyPr wrap="none" rtlCol="0">
              <a:spAutoFit/>
            </a:bodyPr>
            <a:lstStyle/>
            <a:p>
              <a:pPr algn="ctr"/>
              <a:r>
                <a:rPr lang="en-US" sz="2000">
                  <a:latin typeface="Work Sans Light" pitchFamily="2" charset="77"/>
                  <a:cs typeface="Rubik Light" pitchFamily="2" charset="-79"/>
                </a:rPr>
                <a:t>04</a:t>
              </a:r>
            </a:p>
          </p:txBody>
        </p:sp>
        <p:sp>
          <p:nvSpPr>
            <p:cNvPr id="7" name="TextBox 6">
              <a:extLst>
                <a:ext uri="{FF2B5EF4-FFF2-40B4-BE49-F238E27FC236}">
                  <a16:creationId xmlns:a16="http://schemas.microsoft.com/office/drawing/2014/main" id="{F5608122-9819-3D47-8B5E-A39BCBC39E09}"/>
                </a:ext>
              </a:extLst>
            </p:cNvPr>
            <p:cNvSpPr txBox="1"/>
            <p:nvPr/>
          </p:nvSpPr>
          <p:spPr>
            <a:xfrm>
              <a:off x="359401" y="12430780"/>
              <a:ext cx="494046" cy="400110"/>
            </a:xfrm>
            <a:prstGeom prst="rect">
              <a:avLst/>
            </a:prstGeom>
            <a:noFill/>
          </p:spPr>
          <p:txBody>
            <a:bodyPr wrap="none" rtlCol="0">
              <a:spAutoFit/>
            </a:bodyPr>
            <a:lstStyle/>
            <a:p>
              <a:pPr algn="ctr"/>
              <a:r>
                <a:rPr lang="en-US" sz="2000">
                  <a:latin typeface="Work Sans Light" pitchFamily="2" charset="77"/>
                  <a:cs typeface="Rubik Light" pitchFamily="2" charset="-79"/>
                </a:rPr>
                <a:t>05</a:t>
              </a:r>
            </a:p>
          </p:txBody>
        </p:sp>
      </p:grpSp>
      <p:sp>
        <p:nvSpPr>
          <p:cNvPr id="8" name="TextBox 7">
            <a:extLst>
              <a:ext uri="{FF2B5EF4-FFF2-40B4-BE49-F238E27FC236}">
                <a16:creationId xmlns:a16="http://schemas.microsoft.com/office/drawing/2014/main" id="{8CC782FA-EE2C-074B-ACE1-4D5D4F2472EE}"/>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9" name="Rectangle 8">
            <a:extLst>
              <a:ext uri="{FF2B5EF4-FFF2-40B4-BE49-F238E27FC236}">
                <a16:creationId xmlns:a16="http://schemas.microsoft.com/office/drawing/2014/main" id="{C7097CA2-7A54-F544-95AC-F4864DE7F509}"/>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Add with solid fill">
            <a:extLst>
              <a:ext uri="{FF2B5EF4-FFF2-40B4-BE49-F238E27FC236}">
                <a16:creationId xmlns:a16="http://schemas.microsoft.com/office/drawing/2014/main" id="{121D8014-E8DC-5D4B-BDE8-9F7C68DBD01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grpSp>
        <p:nvGrpSpPr>
          <p:cNvPr id="16" name="Group 15">
            <a:extLst>
              <a:ext uri="{FF2B5EF4-FFF2-40B4-BE49-F238E27FC236}">
                <a16:creationId xmlns:a16="http://schemas.microsoft.com/office/drawing/2014/main" id="{16AA6EED-33CB-CA48-A991-AE720F33F67B}"/>
              </a:ext>
            </a:extLst>
          </p:cNvPr>
          <p:cNvGrpSpPr/>
          <p:nvPr/>
        </p:nvGrpSpPr>
        <p:grpSpPr>
          <a:xfrm>
            <a:off x="3623391" y="3581400"/>
            <a:ext cx="13442234" cy="6324600"/>
            <a:chOff x="3623391" y="5715000"/>
            <a:chExt cx="13442234" cy="6324600"/>
          </a:xfrm>
        </p:grpSpPr>
        <p:sp>
          <p:nvSpPr>
            <p:cNvPr id="15" name="Rectangle 14">
              <a:extLst>
                <a:ext uri="{FF2B5EF4-FFF2-40B4-BE49-F238E27FC236}">
                  <a16:creationId xmlns:a16="http://schemas.microsoft.com/office/drawing/2014/main" id="{6A005534-943D-A942-AE05-4332A2530423}"/>
                </a:ext>
              </a:extLst>
            </p:cNvPr>
            <p:cNvSpPr/>
            <p:nvPr/>
          </p:nvSpPr>
          <p:spPr>
            <a:xfrm>
              <a:off x="12798425" y="8382000"/>
              <a:ext cx="4267200" cy="3657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CA029DE7-3FA3-CB4E-BC78-F0F7457832B9}"/>
                </a:ext>
              </a:extLst>
            </p:cNvPr>
            <p:cNvSpPr txBox="1"/>
            <p:nvPr/>
          </p:nvSpPr>
          <p:spPr>
            <a:xfrm>
              <a:off x="3623391" y="5715000"/>
              <a:ext cx="8534399" cy="2308324"/>
            </a:xfrm>
            <a:prstGeom prst="rect">
              <a:avLst/>
            </a:prstGeom>
            <a:noFill/>
          </p:spPr>
          <p:txBody>
            <a:bodyPr wrap="square" rtlCol="0">
              <a:spAutoFit/>
            </a:bodyPr>
            <a:lstStyle/>
            <a:p>
              <a:r>
                <a:rPr lang="en-US" sz="7200" b="1">
                  <a:latin typeface="Poppins SemiBold" pitchFamily="2" charset="77"/>
                  <a:ea typeface="Roboto Light" panose="02000000000000000000" pitchFamily="2" charset="0"/>
                  <a:cs typeface="Poppins SemiBold" pitchFamily="2" charset="77"/>
                </a:rPr>
                <a:t>WELCOME TO MOONSTA STUDIO</a:t>
              </a:r>
            </a:p>
          </p:txBody>
        </p:sp>
        <p:sp>
          <p:nvSpPr>
            <p:cNvPr id="13" name="TextBox 12">
              <a:extLst>
                <a:ext uri="{FF2B5EF4-FFF2-40B4-BE49-F238E27FC236}">
                  <a16:creationId xmlns:a16="http://schemas.microsoft.com/office/drawing/2014/main" id="{0F66201B-169E-9941-858C-614DD7BEE7B7}"/>
                </a:ext>
              </a:extLst>
            </p:cNvPr>
            <p:cNvSpPr txBox="1"/>
            <p:nvPr/>
          </p:nvSpPr>
          <p:spPr>
            <a:xfrm>
              <a:off x="3623391" y="8991600"/>
              <a:ext cx="6158068" cy="2541017"/>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Sit amet nisl suscipit adipiscing. Ullamcorper dignissim cras tincidunt lobortis feugiat vivamus at. Ipsum faucibus vitae aliquet nec ullamcorper sit amet. </a:t>
              </a:r>
            </a:p>
          </p:txBody>
        </p:sp>
        <p:sp>
          <p:nvSpPr>
            <p:cNvPr id="14" name="TextBox 13">
              <a:extLst>
                <a:ext uri="{FF2B5EF4-FFF2-40B4-BE49-F238E27FC236}">
                  <a16:creationId xmlns:a16="http://schemas.microsoft.com/office/drawing/2014/main" id="{E747FA7B-64B4-C747-95F8-F2B857774C26}"/>
                </a:ext>
              </a:extLst>
            </p:cNvPr>
            <p:cNvSpPr txBox="1"/>
            <p:nvPr/>
          </p:nvSpPr>
          <p:spPr>
            <a:xfrm>
              <a:off x="10335039" y="8991600"/>
              <a:ext cx="6158068" cy="2541017"/>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Sit amet nisl suscipit adipiscing. Ullamcorper dignissim cras tincidunt lobortis feugiat vivamus at. Ipsum faucibus vitae aliquet nec ullamcorper sit amet. </a:t>
              </a:r>
            </a:p>
          </p:txBody>
        </p:sp>
      </p:grpSp>
    </p:spTree>
    <p:extLst>
      <p:ext uri="{BB962C8B-B14F-4D97-AF65-F5344CB8AC3E}">
        <p14:creationId xmlns:p14="http://schemas.microsoft.com/office/powerpoint/2010/main" val="33421506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AA77824-271B-BB41-91EC-799846A0C35B}"/>
              </a:ext>
            </a:extLst>
          </p:cNvPr>
          <p:cNvGrpSpPr/>
          <p:nvPr/>
        </p:nvGrpSpPr>
        <p:grpSpPr>
          <a:xfrm>
            <a:off x="355392" y="10227181"/>
            <a:ext cx="502062" cy="3015238"/>
            <a:chOff x="355392" y="9815652"/>
            <a:chExt cx="502062" cy="3015238"/>
          </a:xfrm>
        </p:grpSpPr>
        <p:sp>
          <p:nvSpPr>
            <p:cNvPr id="3" name="TextBox 2">
              <a:extLst>
                <a:ext uri="{FF2B5EF4-FFF2-40B4-BE49-F238E27FC236}">
                  <a16:creationId xmlns:a16="http://schemas.microsoft.com/office/drawing/2014/main" id="{4A31B727-B6C4-E047-9D34-218D4317804B}"/>
                </a:ext>
              </a:extLst>
            </p:cNvPr>
            <p:cNvSpPr txBox="1"/>
            <p:nvPr/>
          </p:nvSpPr>
          <p:spPr>
            <a:xfrm>
              <a:off x="368219" y="9815652"/>
              <a:ext cx="476412" cy="400110"/>
            </a:xfrm>
            <a:prstGeom prst="rect">
              <a:avLst/>
            </a:prstGeom>
            <a:noFill/>
          </p:spPr>
          <p:txBody>
            <a:bodyPr wrap="none" rtlCol="0">
              <a:spAutoFit/>
            </a:bodyPr>
            <a:lstStyle/>
            <a:p>
              <a:pPr algn="ctr"/>
              <a:r>
                <a:rPr lang="en-US" sz="2000">
                  <a:latin typeface="Work Sans Light" pitchFamily="2" charset="77"/>
                  <a:cs typeface="Rubik" pitchFamily="2" charset="-79"/>
                </a:rPr>
                <a:t>26</a:t>
              </a:r>
            </a:p>
          </p:txBody>
        </p:sp>
        <p:sp>
          <p:nvSpPr>
            <p:cNvPr id="4" name="TextBox 3">
              <a:extLst>
                <a:ext uri="{FF2B5EF4-FFF2-40B4-BE49-F238E27FC236}">
                  <a16:creationId xmlns:a16="http://schemas.microsoft.com/office/drawing/2014/main" id="{A3CA6BF4-C458-554B-B6C3-0EC77FAD847A}"/>
                </a:ext>
              </a:extLst>
            </p:cNvPr>
            <p:cNvSpPr txBox="1"/>
            <p:nvPr/>
          </p:nvSpPr>
          <p:spPr>
            <a:xfrm>
              <a:off x="373828" y="10469434"/>
              <a:ext cx="465192" cy="400110"/>
            </a:xfrm>
            <a:prstGeom prst="rect">
              <a:avLst/>
            </a:prstGeom>
            <a:noFill/>
          </p:spPr>
          <p:txBody>
            <a:bodyPr wrap="none" rtlCol="0">
              <a:spAutoFit/>
            </a:bodyPr>
            <a:lstStyle/>
            <a:p>
              <a:pPr algn="ctr"/>
              <a:r>
                <a:rPr lang="en-US" sz="2000">
                  <a:latin typeface="Work Sans Light" pitchFamily="2" charset="77"/>
                  <a:cs typeface="Rubik Light" pitchFamily="2" charset="-79"/>
                </a:rPr>
                <a:t>27</a:t>
              </a:r>
            </a:p>
          </p:txBody>
        </p:sp>
        <p:sp>
          <p:nvSpPr>
            <p:cNvPr id="5" name="TextBox 4">
              <a:extLst>
                <a:ext uri="{FF2B5EF4-FFF2-40B4-BE49-F238E27FC236}">
                  <a16:creationId xmlns:a16="http://schemas.microsoft.com/office/drawing/2014/main" id="{92D2BF9D-1D56-7441-9E74-4259279D766F}"/>
                </a:ext>
              </a:extLst>
            </p:cNvPr>
            <p:cNvSpPr txBox="1"/>
            <p:nvPr/>
          </p:nvSpPr>
          <p:spPr>
            <a:xfrm>
              <a:off x="357800" y="11123216"/>
              <a:ext cx="497252" cy="400110"/>
            </a:xfrm>
            <a:prstGeom prst="rect">
              <a:avLst/>
            </a:prstGeom>
            <a:noFill/>
          </p:spPr>
          <p:txBody>
            <a:bodyPr wrap="none" rtlCol="0">
              <a:spAutoFit/>
            </a:bodyPr>
            <a:lstStyle/>
            <a:p>
              <a:pPr algn="ctr"/>
              <a:r>
                <a:rPr lang="en-US" sz="2000">
                  <a:latin typeface="Work Sans Light" pitchFamily="2" charset="77"/>
                  <a:cs typeface="Rubik Light" pitchFamily="2" charset="-79"/>
                </a:rPr>
                <a:t>28</a:t>
              </a:r>
            </a:p>
          </p:txBody>
        </p:sp>
        <p:sp>
          <p:nvSpPr>
            <p:cNvPr id="6" name="TextBox 5">
              <a:extLst>
                <a:ext uri="{FF2B5EF4-FFF2-40B4-BE49-F238E27FC236}">
                  <a16:creationId xmlns:a16="http://schemas.microsoft.com/office/drawing/2014/main" id="{5FEE66C0-391B-D447-AF80-C09DE79F4FD7}"/>
                </a:ext>
              </a:extLst>
            </p:cNvPr>
            <p:cNvSpPr txBox="1"/>
            <p:nvPr/>
          </p:nvSpPr>
          <p:spPr>
            <a:xfrm>
              <a:off x="365812" y="11776998"/>
              <a:ext cx="481222" cy="400110"/>
            </a:xfrm>
            <a:prstGeom prst="rect">
              <a:avLst/>
            </a:prstGeom>
            <a:noFill/>
          </p:spPr>
          <p:txBody>
            <a:bodyPr wrap="none" rtlCol="0">
              <a:spAutoFit/>
            </a:bodyPr>
            <a:lstStyle/>
            <a:p>
              <a:pPr algn="ctr"/>
              <a:r>
                <a:rPr lang="en-US" sz="2000">
                  <a:latin typeface="Work Sans Light" pitchFamily="2" charset="77"/>
                  <a:cs typeface="Rubik Light" pitchFamily="2" charset="-79"/>
                </a:rPr>
                <a:t>29</a:t>
              </a:r>
            </a:p>
          </p:txBody>
        </p:sp>
        <p:sp>
          <p:nvSpPr>
            <p:cNvPr id="7" name="TextBox 6">
              <a:extLst>
                <a:ext uri="{FF2B5EF4-FFF2-40B4-BE49-F238E27FC236}">
                  <a16:creationId xmlns:a16="http://schemas.microsoft.com/office/drawing/2014/main" id="{58F2C61A-8741-C649-B566-9C7F79430B8D}"/>
                </a:ext>
              </a:extLst>
            </p:cNvPr>
            <p:cNvSpPr txBox="1"/>
            <p:nvPr/>
          </p:nvSpPr>
          <p:spPr>
            <a:xfrm>
              <a:off x="355392" y="12430780"/>
              <a:ext cx="502062" cy="400110"/>
            </a:xfrm>
            <a:prstGeom prst="rect">
              <a:avLst/>
            </a:prstGeom>
            <a:noFill/>
          </p:spPr>
          <p:txBody>
            <a:bodyPr wrap="none" rtlCol="0">
              <a:spAutoFit/>
            </a:bodyPr>
            <a:lstStyle/>
            <a:p>
              <a:pPr algn="ctr"/>
              <a:r>
                <a:rPr lang="en-US" sz="2000" b="1">
                  <a:latin typeface="Work Sans" pitchFamily="2" charset="77"/>
                  <a:cs typeface="Rubik Light" pitchFamily="2" charset="-79"/>
                </a:rPr>
                <a:t>30</a:t>
              </a:r>
            </a:p>
          </p:txBody>
        </p:sp>
      </p:grpSp>
      <p:sp>
        <p:nvSpPr>
          <p:cNvPr id="8" name="TextBox 7">
            <a:extLst>
              <a:ext uri="{FF2B5EF4-FFF2-40B4-BE49-F238E27FC236}">
                <a16:creationId xmlns:a16="http://schemas.microsoft.com/office/drawing/2014/main" id="{41B5A6D7-478B-5344-87A0-7C7B313BDC6C}"/>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9" name="Rectangle 8">
            <a:extLst>
              <a:ext uri="{FF2B5EF4-FFF2-40B4-BE49-F238E27FC236}">
                <a16:creationId xmlns:a16="http://schemas.microsoft.com/office/drawing/2014/main" id="{EAC02387-55A1-4445-AA39-279586E9509E}"/>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Add with solid fill">
            <a:extLst>
              <a:ext uri="{FF2B5EF4-FFF2-40B4-BE49-F238E27FC236}">
                <a16:creationId xmlns:a16="http://schemas.microsoft.com/office/drawing/2014/main" id="{5BE3E378-0D8B-8C42-B3BC-6F745A6EBF3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grpSp>
        <p:nvGrpSpPr>
          <p:cNvPr id="42" name="Group 41">
            <a:extLst>
              <a:ext uri="{FF2B5EF4-FFF2-40B4-BE49-F238E27FC236}">
                <a16:creationId xmlns:a16="http://schemas.microsoft.com/office/drawing/2014/main" id="{6539A239-53B6-B948-BD14-A08A66BDDE8A}"/>
              </a:ext>
            </a:extLst>
          </p:cNvPr>
          <p:cNvGrpSpPr/>
          <p:nvPr/>
        </p:nvGrpSpPr>
        <p:grpSpPr>
          <a:xfrm>
            <a:off x="3424930" y="4329502"/>
            <a:ext cx="18743813" cy="7297832"/>
            <a:chOff x="2834809" y="4329502"/>
            <a:chExt cx="18743813" cy="7297832"/>
          </a:xfrm>
        </p:grpSpPr>
        <p:grpSp>
          <p:nvGrpSpPr>
            <p:cNvPr id="11" name="Group 10">
              <a:extLst>
                <a:ext uri="{FF2B5EF4-FFF2-40B4-BE49-F238E27FC236}">
                  <a16:creationId xmlns:a16="http://schemas.microsoft.com/office/drawing/2014/main" id="{8D2FF99F-E96A-4241-8935-65F749829BAE}"/>
                </a:ext>
              </a:extLst>
            </p:cNvPr>
            <p:cNvGrpSpPr/>
            <p:nvPr/>
          </p:nvGrpSpPr>
          <p:grpSpPr>
            <a:xfrm>
              <a:off x="8595354" y="4329502"/>
              <a:ext cx="7297832" cy="7297832"/>
              <a:chOff x="8777822" y="4312189"/>
              <a:chExt cx="6817573" cy="6817573"/>
            </a:xfrm>
          </p:grpSpPr>
          <p:sp>
            <p:nvSpPr>
              <p:cNvPr id="12" name="Freeform 11">
                <a:extLst>
                  <a:ext uri="{FF2B5EF4-FFF2-40B4-BE49-F238E27FC236}">
                    <a16:creationId xmlns:a16="http://schemas.microsoft.com/office/drawing/2014/main" id="{F5F80F6B-B347-3541-900A-CD509B75D2DD}"/>
                  </a:ext>
                </a:extLst>
              </p:cNvPr>
              <p:cNvSpPr>
                <a:spLocks/>
              </p:cNvSpPr>
              <p:nvPr/>
            </p:nvSpPr>
            <p:spPr bwMode="auto">
              <a:xfrm>
                <a:off x="12368586" y="4321061"/>
                <a:ext cx="3226809" cy="3898924"/>
              </a:xfrm>
              <a:custGeom>
                <a:avLst/>
                <a:gdLst>
                  <a:gd name="T0" fmla="*/ 0 w 2909"/>
                  <a:gd name="T1" fmla="*/ 1735 h 3516"/>
                  <a:gd name="T2" fmla="*/ 62 w 2909"/>
                  <a:gd name="T3" fmla="*/ 1743 h 3516"/>
                  <a:gd name="T4" fmla="*/ 182 w 2909"/>
                  <a:gd name="T5" fmla="*/ 1769 h 3516"/>
                  <a:gd name="T6" fmla="*/ 297 w 2909"/>
                  <a:gd name="T7" fmla="*/ 1805 h 3516"/>
                  <a:gd name="T8" fmla="*/ 407 w 2909"/>
                  <a:gd name="T9" fmla="*/ 1852 h 3516"/>
                  <a:gd name="T10" fmla="*/ 512 w 2909"/>
                  <a:gd name="T11" fmla="*/ 1908 h 3516"/>
                  <a:gd name="T12" fmla="*/ 612 w 2909"/>
                  <a:gd name="T13" fmla="*/ 1971 h 3516"/>
                  <a:gd name="T14" fmla="*/ 704 w 2909"/>
                  <a:gd name="T15" fmla="*/ 2044 h 3516"/>
                  <a:gd name="T16" fmla="*/ 791 w 2909"/>
                  <a:gd name="T17" fmla="*/ 2124 h 3516"/>
                  <a:gd name="T18" fmla="*/ 870 w 2909"/>
                  <a:gd name="T19" fmla="*/ 2211 h 3516"/>
                  <a:gd name="T20" fmla="*/ 941 w 2909"/>
                  <a:gd name="T21" fmla="*/ 2305 h 3516"/>
                  <a:gd name="T22" fmla="*/ 1003 w 2909"/>
                  <a:gd name="T23" fmla="*/ 2405 h 3516"/>
                  <a:gd name="T24" fmla="*/ 1058 w 2909"/>
                  <a:gd name="T25" fmla="*/ 2512 h 3516"/>
                  <a:gd name="T26" fmla="*/ 1103 w 2909"/>
                  <a:gd name="T27" fmla="*/ 2622 h 3516"/>
                  <a:gd name="T28" fmla="*/ 1138 w 2909"/>
                  <a:gd name="T29" fmla="*/ 2738 h 3516"/>
                  <a:gd name="T30" fmla="*/ 1161 w 2909"/>
                  <a:gd name="T31" fmla="*/ 2858 h 3516"/>
                  <a:gd name="T32" fmla="*/ 1176 w 2909"/>
                  <a:gd name="T33" fmla="*/ 2981 h 3516"/>
                  <a:gd name="T34" fmla="*/ 1178 w 2909"/>
                  <a:gd name="T35" fmla="*/ 3044 h 3516"/>
                  <a:gd name="T36" fmla="*/ 2049 w 2909"/>
                  <a:gd name="T37" fmla="*/ 3516 h 3516"/>
                  <a:gd name="T38" fmla="*/ 2909 w 2909"/>
                  <a:gd name="T39" fmla="*/ 3046 h 3516"/>
                  <a:gd name="T40" fmla="*/ 2907 w 2909"/>
                  <a:gd name="T41" fmla="*/ 2969 h 3516"/>
                  <a:gd name="T42" fmla="*/ 2898 w 2909"/>
                  <a:gd name="T43" fmla="*/ 2819 h 3516"/>
                  <a:gd name="T44" fmla="*/ 2883 w 2909"/>
                  <a:gd name="T45" fmla="*/ 2670 h 3516"/>
                  <a:gd name="T46" fmla="*/ 2861 w 2909"/>
                  <a:gd name="T47" fmla="*/ 2523 h 3516"/>
                  <a:gd name="T48" fmla="*/ 2831 w 2909"/>
                  <a:gd name="T49" fmla="*/ 2378 h 3516"/>
                  <a:gd name="T50" fmla="*/ 2795 w 2909"/>
                  <a:gd name="T51" fmla="*/ 2237 h 3516"/>
                  <a:gd name="T52" fmla="*/ 2752 w 2909"/>
                  <a:gd name="T53" fmla="*/ 2098 h 3516"/>
                  <a:gd name="T54" fmla="*/ 2704 w 2909"/>
                  <a:gd name="T55" fmla="*/ 1962 h 3516"/>
                  <a:gd name="T56" fmla="*/ 2648 w 2909"/>
                  <a:gd name="T57" fmla="*/ 1829 h 3516"/>
                  <a:gd name="T58" fmla="*/ 2587 w 2909"/>
                  <a:gd name="T59" fmla="*/ 1699 h 3516"/>
                  <a:gd name="T60" fmla="*/ 2521 w 2909"/>
                  <a:gd name="T61" fmla="*/ 1573 h 3516"/>
                  <a:gd name="T62" fmla="*/ 2449 w 2909"/>
                  <a:gd name="T63" fmla="*/ 1450 h 3516"/>
                  <a:gd name="T64" fmla="*/ 2371 w 2909"/>
                  <a:gd name="T65" fmla="*/ 1331 h 3516"/>
                  <a:gd name="T66" fmla="*/ 2288 w 2909"/>
                  <a:gd name="T67" fmla="*/ 1215 h 3516"/>
                  <a:gd name="T68" fmla="*/ 2200 w 2909"/>
                  <a:gd name="T69" fmla="*/ 1104 h 3516"/>
                  <a:gd name="T70" fmla="*/ 2106 w 2909"/>
                  <a:gd name="T71" fmla="*/ 998 h 3516"/>
                  <a:gd name="T72" fmla="*/ 2009 w 2909"/>
                  <a:gd name="T73" fmla="*/ 895 h 3516"/>
                  <a:gd name="T74" fmla="*/ 1907 w 2909"/>
                  <a:gd name="T75" fmla="*/ 797 h 3516"/>
                  <a:gd name="T76" fmla="*/ 1799 w 2909"/>
                  <a:gd name="T77" fmla="*/ 703 h 3516"/>
                  <a:gd name="T78" fmla="*/ 1688 w 2909"/>
                  <a:gd name="T79" fmla="*/ 615 h 3516"/>
                  <a:gd name="T80" fmla="*/ 1574 w 2909"/>
                  <a:gd name="T81" fmla="*/ 532 h 3516"/>
                  <a:gd name="T82" fmla="*/ 1454 w 2909"/>
                  <a:gd name="T83" fmla="*/ 455 h 3516"/>
                  <a:gd name="T84" fmla="*/ 1331 w 2909"/>
                  <a:gd name="T85" fmla="*/ 382 h 3516"/>
                  <a:gd name="T86" fmla="*/ 1204 w 2909"/>
                  <a:gd name="T87" fmla="*/ 316 h 3516"/>
                  <a:gd name="T88" fmla="*/ 1075 w 2909"/>
                  <a:gd name="T89" fmla="*/ 255 h 3516"/>
                  <a:gd name="T90" fmla="*/ 942 w 2909"/>
                  <a:gd name="T91" fmla="*/ 199 h 3516"/>
                  <a:gd name="T92" fmla="*/ 806 w 2909"/>
                  <a:gd name="T93" fmla="*/ 150 h 3516"/>
                  <a:gd name="T94" fmla="*/ 666 w 2909"/>
                  <a:gd name="T95" fmla="*/ 109 h 3516"/>
                  <a:gd name="T96" fmla="*/ 525 w 2909"/>
                  <a:gd name="T97" fmla="*/ 72 h 3516"/>
                  <a:gd name="T98" fmla="*/ 381 w 2909"/>
                  <a:gd name="T99" fmla="*/ 42 h 3516"/>
                  <a:gd name="T100" fmla="*/ 235 w 2909"/>
                  <a:gd name="T101" fmla="*/ 20 h 3516"/>
                  <a:gd name="T102" fmla="*/ 86 w 2909"/>
                  <a:gd name="T103" fmla="*/ 5 h 3516"/>
                  <a:gd name="T104" fmla="*/ 10 w 2909"/>
                  <a:gd name="T105" fmla="*/ 0 h 3516"/>
                  <a:gd name="T106" fmla="*/ 478 w 2909"/>
                  <a:gd name="T107" fmla="*/ 854 h 3516"/>
                  <a:gd name="T108" fmla="*/ 0 w 2909"/>
                  <a:gd name="T109" fmla="*/ 1735 h 3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09" h="3516">
                    <a:moveTo>
                      <a:pt x="0" y="1735"/>
                    </a:moveTo>
                    <a:lnTo>
                      <a:pt x="62" y="1743"/>
                    </a:lnTo>
                    <a:lnTo>
                      <a:pt x="182" y="1769"/>
                    </a:lnTo>
                    <a:lnTo>
                      <a:pt x="297" y="1805"/>
                    </a:lnTo>
                    <a:lnTo>
                      <a:pt x="407" y="1852"/>
                    </a:lnTo>
                    <a:lnTo>
                      <a:pt x="512" y="1908"/>
                    </a:lnTo>
                    <a:lnTo>
                      <a:pt x="612" y="1971"/>
                    </a:lnTo>
                    <a:lnTo>
                      <a:pt x="704" y="2044"/>
                    </a:lnTo>
                    <a:lnTo>
                      <a:pt x="791" y="2124"/>
                    </a:lnTo>
                    <a:lnTo>
                      <a:pt x="870" y="2211"/>
                    </a:lnTo>
                    <a:lnTo>
                      <a:pt x="941" y="2305"/>
                    </a:lnTo>
                    <a:lnTo>
                      <a:pt x="1003" y="2405"/>
                    </a:lnTo>
                    <a:lnTo>
                      <a:pt x="1058" y="2512"/>
                    </a:lnTo>
                    <a:lnTo>
                      <a:pt x="1103" y="2622"/>
                    </a:lnTo>
                    <a:lnTo>
                      <a:pt x="1138" y="2738"/>
                    </a:lnTo>
                    <a:lnTo>
                      <a:pt x="1161" y="2858"/>
                    </a:lnTo>
                    <a:lnTo>
                      <a:pt x="1176" y="2981"/>
                    </a:lnTo>
                    <a:lnTo>
                      <a:pt x="1178" y="3044"/>
                    </a:lnTo>
                    <a:lnTo>
                      <a:pt x="2049" y="3516"/>
                    </a:lnTo>
                    <a:lnTo>
                      <a:pt x="2909" y="3046"/>
                    </a:lnTo>
                    <a:lnTo>
                      <a:pt x="2907" y="2969"/>
                    </a:lnTo>
                    <a:lnTo>
                      <a:pt x="2898" y="2819"/>
                    </a:lnTo>
                    <a:lnTo>
                      <a:pt x="2883" y="2670"/>
                    </a:lnTo>
                    <a:lnTo>
                      <a:pt x="2861" y="2523"/>
                    </a:lnTo>
                    <a:lnTo>
                      <a:pt x="2831" y="2378"/>
                    </a:lnTo>
                    <a:lnTo>
                      <a:pt x="2795" y="2237"/>
                    </a:lnTo>
                    <a:lnTo>
                      <a:pt x="2752" y="2098"/>
                    </a:lnTo>
                    <a:lnTo>
                      <a:pt x="2704" y="1962"/>
                    </a:lnTo>
                    <a:lnTo>
                      <a:pt x="2648" y="1829"/>
                    </a:lnTo>
                    <a:lnTo>
                      <a:pt x="2587" y="1699"/>
                    </a:lnTo>
                    <a:lnTo>
                      <a:pt x="2521" y="1573"/>
                    </a:lnTo>
                    <a:lnTo>
                      <a:pt x="2449" y="1450"/>
                    </a:lnTo>
                    <a:lnTo>
                      <a:pt x="2371" y="1331"/>
                    </a:lnTo>
                    <a:lnTo>
                      <a:pt x="2288" y="1215"/>
                    </a:lnTo>
                    <a:lnTo>
                      <a:pt x="2200" y="1104"/>
                    </a:lnTo>
                    <a:lnTo>
                      <a:pt x="2106" y="998"/>
                    </a:lnTo>
                    <a:lnTo>
                      <a:pt x="2009" y="895"/>
                    </a:lnTo>
                    <a:lnTo>
                      <a:pt x="1907" y="797"/>
                    </a:lnTo>
                    <a:lnTo>
                      <a:pt x="1799" y="703"/>
                    </a:lnTo>
                    <a:lnTo>
                      <a:pt x="1688" y="615"/>
                    </a:lnTo>
                    <a:lnTo>
                      <a:pt x="1574" y="532"/>
                    </a:lnTo>
                    <a:lnTo>
                      <a:pt x="1454" y="455"/>
                    </a:lnTo>
                    <a:lnTo>
                      <a:pt x="1331" y="382"/>
                    </a:lnTo>
                    <a:lnTo>
                      <a:pt x="1204" y="316"/>
                    </a:lnTo>
                    <a:lnTo>
                      <a:pt x="1075" y="255"/>
                    </a:lnTo>
                    <a:lnTo>
                      <a:pt x="942" y="199"/>
                    </a:lnTo>
                    <a:lnTo>
                      <a:pt x="806" y="150"/>
                    </a:lnTo>
                    <a:lnTo>
                      <a:pt x="666" y="109"/>
                    </a:lnTo>
                    <a:lnTo>
                      <a:pt x="525" y="72"/>
                    </a:lnTo>
                    <a:lnTo>
                      <a:pt x="381" y="42"/>
                    </a:lnTo>
                    <a:lnTo>
                      <a:pt x="235" y="20"/>
                    </a:lnTo>
                    <a:lnTo>
                      <a:pt x="86" y="5"/>
                    </a:lnTo>
                    <a:lnTo>
                      <a:pt x="10" y="0"/>
                    </a:lnTo>
                    <a:lnTo>
                      <a:pt x="478" y="854"/>
                    </a:lnTo>
                    <a:lnTo>
                      <a:pt x="0" y="1735"/>
                    </a:lnTo>
                    <a:close/>
                  </a:path>
                </a:pathLst>
              </a:custGeom>
              <a:solidFill>
                <a:schemeClr val="tx1"/>
              </a:solidFill>
              <a:ln>
                <a:noFill/>
              </a:ln>
            </p:spPr>
            <p:txBody>
              <a:bodyPr vert="horz" wrap="square" lIns="91440" tIns="45720" rIns="91440" bIns="45720" numCol="1" anchor="ctr" anchorCtr="0" compatLnSpc="1">
                <a:prstTxWarp prst="textNoShape">
                  <a:avLst/>
                </a:prstTxWarp>
              </a:bodyPr>
              <a:lstStyle/>
              <a:p>
                <a:pPr algn="ctr"/>
                <a:endParaRPr lang="en-US" sz="1600" b="1" dirty="0">
                  <a:solidFill>
                    <a:schemeClr val="bg1"/>
                  </a:solidFill>
                  <a:latin typeface="Poppins SemiBold" panose="00000700000000000000" pitchFamily="2" charset="0"/>
                  <a:cs typeface="Poppins SemiBold" panose="00000700000000000000" pitchFamily="2" charset="0"/>
                </a:endParaRPr>
              </a:p>
            </p:txBody>
          </p:sp>
          <p:sp>
            <p:nvSpPr>
              <p:cNvPr id="13" name="Freeform 12">
                <a:extLst>
                  <a:ext uri="{FF2B5EF4-FFF2-40B4-BE49-F238E27FC236}">
                    <a16:creationId xmlns:a16="http://schemas.microsoft.com/office/drawing/2014/main" id="{81A4F459-97C5-8B4E-89A0-E3F5006D68B9}"/>
                  </a:ext>
                </a:extLst>
              </p:cNvPr>
              <p:cNvSpPr>
                <a:spLocks/>
              </p:cNvSpPr>
              <p:nvPr/>
            </p:nvSpPr>
            <p:spPr bwMode="auto">
              <a:xfrm>
                <a:off x="8782260" y="4312189"/>
                <a:ext cx="3901464" cy="3224709"/>
              </a:xfrm>
              <a:custGeom>
                <a:avLst/>
                <a:gdLst>
                  <a:gd name="T0" fmla="*/ 1735 w 3516"/>
                  <a:gd name="T1" fmla="*/ 2908 h 2908"/>
                  <a:gd name="T2" fmla="*/ 1743 w 3516"/>
                  <a:gd name="T3" fmla="*/ 2847 h 2908"/>
                  <a:gd name="T4" fmla="*/ 1769 w 3516"/>
                  <a:gd name="T5" fmla="*/ 2728 h 2908"/>
                  <a:gd name="T6" fmla="*/ 1805 w 3516"/>
                  <a:gd name="T7" fmla="*/ 2612 h 2908"/>
                  <a:gd name="T8" fmla="*/ 1852 w 3516"/>
                  <a:gd name="T9" fmla="*/ 2502 h 2908"/>
                  <a:gd name="T10" fmla="*/ 1906 w 3516"/>
                  <a:gd name="T11" fmla="*/ 2397 h 2908"/>
                  <a:gd name="T12" fmla="*/ 1971 w 3516"/>
                  <a:gd name="T13" fmla="*/ 2297 h 2908"/>
                  <a:gd name="T14" fmla="*/ 2044 w 3516"/>
                  <a:gd name="T15" fmla="*/ 2204 h 2908"/>
                  <a:gd name="T16" fmla="*/ 2123 w 3516"/>
                  <a:gd name="T17" fmla="*/ 2118 h 2908"/>
                  <a:gd name="T18" fmla="*/ 2211 w 3516"/>
                  <a:gd name="T19" fmla="*/ 2039 h 2908"/>
                  <a:gd name="T20" fmla="*/ 2304 w 3516"/>
                  <a:gd name="T21" fmla="*/ 1968 h 2908"/>
                  <a:gd name="T22" fmla="*/ 2405 w 3516"/>
                  <a:gd name="T23" fmla="*/ 1905 h 2908"/>
                  <a:gd name="T24" fmla="*/ 2510 w 3516"/>
                  <a:gd name="T25" fmla="*/ 1850 h 2908"/>
                  <a:gd name="T26" fmla="*/ 2622 w 3516"/>
                  <a:gd name="T27" fmla="*/ 1806 h 2908"/>
                  <a:gd name="T28" fmla="*/ 2737 w 3516"/>
                  <a:gd name="T29" fmla="*/ 1771 h 2908"/>
                  <a:gd name="T30" fmla="*/ 2858 w 3516"/>
                  <a:gd name="T31" fmla="*/ 1746 h 2908"/>
                  <a:gd name="T32" fmla="*/ 2981 w 3516"/>
                  <a:gd name="T33" fmla="*/ 1733 h 2908"/>
                  <a:gd name="T34" fmla="*/ 3044 w 3516"/>
                  <a:gd name="T35" fmla="*/ 1731 h 2908"/>
                  <a:gd name="T36" fmla="*/ 3516 w 3516"/>
                  <a:gd name="T37" fmla="*/ 860 h 2908"/>
                  <a:gd name="T38" fmla="*/ 3045 w 3516"/>
                  <a:gd name="T39" fmla="*/ 0 h 2908"/>
                  <a:gd name="T40" fmla="*/ 2969 w 3516"/>
                  <a:gd name="T41" fmla="*/ 2 h 2908"/>
                  <a:gd name="T42" fmla="*/ 2817 w 3516"/>
                  <a:gd name="T43" fmla="*/ 10 h 2908"/>
                  <a:gd name="T44" fmla="*/ 2670 w 3516"/>
                  <a:gd name="T45" fmla="*/ 26 h 2908"/>
                  <a:gd name="T46" fmla="*/ 2523 w 3516"/>
                  <a:gd name="T47" fmla="*/ 48 h 2908"/>
                  <a:gd name="T48" fmla="*/ 2378 w 3516"/>
                  <a:gd name="T49" fmla="*/ 78 h 2908"/>
                  <a:gd name="T50" fmla="*/ 2237 w 3516"/>
                  <a:gd name="T51" fmla="*/ 113 h 2908"/>
                  <a:gd name="T52" fmla="*/ 2098 w 3516"/>
                  <a:gd name="T53" fmla="*/ 156 h 2908"/>
                  <a:gd name="T54" fmla="*/ 1962 w 3516"/>
                  <a:gd name="T55" fmla="*/ 205 h 2908"/>
                  <a:gd name="T56" fmla="*/ 1828 w 3516"/>
                  <a:gd name="T57" fmla="*/ 260 h 2908"/>
                  <a:gd name="T58" fmla="*/ 1699 w 3516"/>
                  <a:gd name="T59" fmla="*/ 321 h 2908"/>
                  <a:gd name="T60" fmla="*/ 1572 w 3516"/>
                  <a:gd name="T61" fmla="*/ 388 h 2908"/>
                  <a:gd name="T62" fmla="*/ 1450 w 3516"/>
                  <a:gd name="T63" fmla="*/ 461 h 2908"/>
                  <a:gd name="T64" fmla="*/ 1331 w 3516"/>
                  <a:gd name="T65" fmla="*/ 538 h 2908"/>
                  <a:gd name="T66" fmla="*/ 1215 w 3516"/>
                  <a:gd name="T67" fmla="*/ 621 h 2908"/>
                  <a:gd name="T68" fmla="*/ 1104 w 3516"/>
                  <a:gd name="T69" fmla="*/ 709 h 2908"/>
                  <a:gd name="T70" fmla="*/ 996 w 3516"/>
                  <a:gd name="T71" fmla="*/ 803 h 2908"/>
                  <a:gd name="T72" fmla="*/ 894 w 3516"/>
                  <a:gd name="T73" fmla="*/ 900 h 2908"/>
                  <a:gd name="T74" fmla="*/ 797 w 3516"/>
                  <a:gd name="T75" fmla="*/ 1002 h 2908"/>
                  <a:gd name="T76" fmla="*/ 703 w 3516"/>
                  <a:gd name="T77" fmla="*/ 1110 h 2908"/>
                  <a:gd name="T78" fmla="*/ 615 w 3516"/>
                  <a:gd name="T79" fmla="*/ 1220 h 2908"/>
                  <a:gd name="T80" fmla="*/ 532 w 3516"/>
                  <a:gd name="T81" fmla="*/ 1336 h 2908"/>
                  <a:gd name="T82" fmla="*/ 455 w 3516"/>
                  <a:gd name="T83" fmla="*/ 1455 h 2908"/>
                  <a:gd name="T84" fmla="*/ 382 w 3516"/>
                  <a:gd name="T85" fmla="*/ 1578 h 2908"/>
                  <a:gd name="T86" fmla="*/ 315 w 3516"/>
                  <a:gd name="T87" fmla="*/ 1704 h 2908"/>
                  <a:gd name="T88" fmla="*/ 254 w 3516"/>
                  <a:gd name="T89" fmla="*/ 1835 h 2908"/>
                  <a:gd name="T90" fmla="*/ 199 w 3516"/>
                  <a:gd name="T91" fmla="*/ 1967 h 2908"/>
                  <a:gd name="T92" fmla="*/ 150 w 3516"/>
                  <a:gd name="T93" fmla="*/ 2103 h 2908"/>
                  <a:gd name="T94" fmla="*/ 107 w 3516"/>
                  <a:gd name="T95" fmla="*/ 2242 h 2908"/>
                  <a:gd name="T96" fmla="*/ 72 w 3516"/>
                  <a:gd name="T97" fmla="*/ 2384 h 2908"/>
                  <a:gd name="T98" fmla="*/ 42 w 3516"/>
                  <a:gd name="T99" fmla="*/ 2528 h 2908"/>
                  <a:gd name="T100" fmla="*/ 19 w 3516"/>
                  <a:gd name="T101" fmla="*/ 2674 h 2908"/>
                  <a:gd name="T102" fmla="*/ 3 w 3516"/>
                  <a:gd name="T103" fmla="*/ 2823 h 2908"/>
                  <a:gd name="T104" fmla="*/ 0 w 3516"/>
                  <a:gd name="T105" fmla="*/ 2899 h 2908"/>
                  <a:gd name="T106" fmla="*/ 854 w 3516"/>
                  <a:gd name="T107" fmla="*/ 2429 h 2908"/>
                  <a:gd name="T108" fmla="*/ 1735 w 3516"/>
                  <a:gd name="T109" fmla="*/ 2908 h 2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516" h="2908">
                    <a:moveTo>
                      <a:pt x="1735" y="2908"/>
                    </a:moveTo>
                    <a:lnTo>
                      <a:pt x="1743" y="2847"/>
                    </a:lnTo>
                    <a:lnTo>
                      <a:pt x="1769" y="2728"/>
                    </a:lnTo>
                    <a:lnTo>
                      <a:pt x="1805" y="2612"/>
                    </a:lnTo>
                    <a:lnTo>
                      <a:pt x="1852" y="2502"/>
                    </a:lnTo>
                    <a:lnTo>
                      <a:pt x="1906" y="2397"/>
                    </a:lnTo>
                    <a:lnTo>
                      <a:pt x="1971" y="2297"/>
                    </a:lnTo>
                    <a:lnTo>
                      <a:pt x="2044" y="2204"/>
                    </a:lnTo>
                    <a:lnTo>
                      <a:pt x="2123" y="2118"/>
                    </a:lnTo>
                    <a:lnTo>
                      <a:pt x="2211" y="2039"/>
                    </a:lnTo>
                    <a:lnTo>
                      <a:pt x="2304" y="1968"/>
                    </a:lnTo>
                    <a:lnTo>
                      <a:pt x="2405" y="1905"/>
                    </a:lnTo>
                    <a:lnTo>
                      <a:pt x="2510" y="1850"/>
                    </a:lnTo>
                    <a:lnTo>
                      <a:pt x="2622" y="1806"/>
                    </a:lnTo>
                    <a:lnTo>
                      <a:pt x="2737" y="1771"/>
                    </a:lnTo>
                    <a:lnTo>
                      <a:pt x="2858" y="1746"/>
                    </a:lnTo>
                    <a:lnTo>
                      <a:pt x="2981" y="1733"/>
                    </a:lnTo>
                    <a:lnTo>
                      <a:pt x="3044" y="1731"/>
                    </a:lnTo>
                    <a:lnTo>
                      <a:pt x="3516" y="860"/>
                    </a:lnTo>
                    <a:lnTo>
                      <a:pt x="3045" y="0"/>
                    </a:lnTo>
                    <a:lnTo>
                      <a:pt x="2969" y="2"/>
                    </a:lnTo>
                    <a:lnTo>
                      <a:pt x="2817" y="10"/>
                    </a:lnTo>
                    <a:lnTo>
                      <a:pt x="2670" y="26"/>
                    </a:lnTo>
                    <a:lnTo>
                      <a:pt x="2523" y="48"/>
                    </a:lnTo>
                    <a:lnTo>
                      <a:pt x="2378" y="78"/>
                    </a:lnTo>
                    <a:lnTo>
                      <a:pt x="2237" y="113"/>
                    </a:lnTo>
                    <a:lnTo>
                      <a:pt x="2098" y="156"/>
                    </a:lnTo>
                    <a:lnTo>
                      <a:pt x="1962" y="205"/>
                    </a:lnTo>
                    <a:lnTo>
                      <a:pt x="1828" y="260"/>
                    </a:lnTo>
                    <a:lnTo>
                      <a:pt x="1699" y="321"/>
                    </a:lnTo>
                    <a:lnTo>
                      <a:pt x="1572" y="388"/>
                    </a:lnTo>
                    <a:lnTo>
                      <a:pt x="1450" y="461"/>
                    </a:lnTo>
                    <a:lnTo>
                      <a:pt x="1331" y="538"/>
                    </a:lnTo>
                    <a:lnTo>
                      <a:pt x="1215" y="621"/>
                    </a:lnTo>
                    <a:lnTo>
                      <a:pt x="1104" y="709"/>
                    </a:lnTo>
                    <a:lnTo>
                      <a:pt x="996" y="803"/>
                    </a:lnTo>
                    <a:lnTo>
                      <a:pt x="894" y="900"/>
                    </a:lnTo>
                    <a:lnTo>
                      <a:pt x="797" y="1002"/>
                    </a:lnTo>
                    <a:lnTo>
                      <a:pt x="703" y="1110"/>
                    </a:lnTo>
                    <a:lnTo>
                      <a:pt x="615" y="1220"/>
                    </a:lnTo>
                    <a:lnTo>
                      <a:pt x="532" y="1336"/>
                    </a:lnTo>
                    <a:lnTo>
                      <a:pt x="455" y="1455"/>
                    </a:lnTo>
                    <a:lnTo>
                      <a:pt x="382" y="1578"/>
                    </a:lnTo>
                    <a:lnTo>
                      <a:pt x="315" y="1704"/>
                    </a:lnTo>
                    <a:lnTo>
                      <a:pt x="254" y="1835"/>
                    </a:lnTo>
                    <a:lnTo>
                      <a:pt x="199" y="1967"/>
                    </a:lnTo>
                    <a:lnTo>
                      <a:pt x="150" y="2103"/>
                    </a:lnTo>
                    <a:lnTo>
                      <a:pt x="107" y="2242"/>
                    </a:lnTo>
                    <a:lnTo>
                      <a:pt x="72" y="2384"/>
                    </a:lnTo>
                    <a:lnTo>
                      <a:pt x="42" y="2528"/>
                    </a:lnTo>
                    <a:lnTo>
                      <a:pt x="19" y="2674"/>
                    </a:lnTo>
                    <a:lnTo>
                      <a:pt x="3" y="2823"/>
                    </a:lnTo>
                    <a:lnTo>
                      <a:pt x="0" y="2899"/>
                    </a:lnTo>
                    <a:lnTo>
                      <a:pt x="854" y="2429"/>
                    </a:lnTo>
                    <a:lnTo>
                      <a:pt x="1735" y="2908"/>
                    </a:lnTo>
                    <a:close/>
                  </a:path>
                </a:pathLst>
              </a:custGeom>
              <a:solidFill>
                <a:schemeClr val="accent6">
                  <a:lumMod val="50000"/>
                  <a:lumOff val="50000"/>
                </a:schemeClr>
              </a:solidFill>
              <a:ln>
                <a:noFill/>
              </a:ln>
            </p:spPr>
            <p:txBody>
              <a:bodyPr vert="horz" wrap="square" lIns="91440" tIns="45720" rIns="91440" bIns="45720" numCol="1" anchor="ctr" anchorCtr="0" compatLnSpc="1">
                <a:prstTxWarp prst="textNoShape">
                  <a:avLst/>
                </a:prstTxWarp>
              </a:bodyPr>
              <a:lstStyle/>
              <a:p>
                <a:pPr algn="ctr"/>
                <a:endParaRPr lang="en-US" sz="1600" b="1" dirty="0">
                  <a:solidFill>
                    <a:schemeClr val="bg1"/>
                  </a:solidFill>
                  <a:latin typeface="Poppins SemiBold" panose="00000700000000000000" pitchFamily="2" charset="0"/>
                  <a:cs typeface="Poppins SemiBold" panose="00000700000000000000" pitchFamily="2" charset="0"/>
                </a:endParaRPr>
              </a:p>
            </p:txBody>
          </p:sp>
          <p:sp>
            <p:nvSpPr>
              <p:cNvPr id="14" name="Freeform 13">
                <a:extLst>
                  <a:ext uri="{FF2B5EF4-FFF2-40B4-BE49-F238E27FC236}">
                    <a16:creationId xmlns:a16="http://schemas.microsoft.com/office/drawing/2014/main" id="{214FA209-ABA5-8143-BBA1-F8394127286F}"/>
                  </a:ext>
                </a:extLst>
              </p:cNvPr>
              <p:cNvSpPr>
                <a:spLocks/>
              </p:cNvSpPr>
              <p:nvPr/>
            </p:nvSpPr>
            <p:spPr bwMode="auto">
              <a:xfrm>
                <a:off x="11685053" y="7905053"/>
                <a:ext cx="3905902" cy="3224709"/>
              </a:xfrm>
              <a:custGeom>
                <a:avLst/>
                <a:gdLst>
                  <a:gd name="T0" fmla="*/ 3517 w 3517"/>
                  <a:gd name="T1" fmla="*/ 9 h 2907"/>
                  <a:gd name="T2" fmla="*/ 2663 w 3517"/>
                  <a:gd name="T3" fmla="*/ 476 h 2907"/>
                  <a:gd name="T4" fmla="*/ 1782 w 3517"/>
                  <a:gd name="T5" fmla="*/ 0 h 2907"/>
                  <a:gd name="T6" fmla="*/ 1773 w 3517"/>
                  <a:gd name="T7" fmla="*/ 60 h 2907"/>
                  <a:gd name="T8" fmla="*/ 1747 w 3517"/>
                  <a:gd name="T9" fmla="*/ 180 h 2907"/>
                  <a:gd name="T10" fmla="*/ 1711 w 3517"/>
                  <a:gd name="T11" fmla="*/ 295 h 2907"/>
                  <a:gd name="T12" fmla="*/ 1665 w 3517"/>
                  <a:gd name="T13" fmla="*/ 405 h 2907"/>
                  <a:gd name="T14" fmla="*/ 1610 w 3517"/>
                  <a:gd name="T15" fmla="*/ 510 h 2907"/>
                  <a:gd name="T16" fmla="*/ 1546 w 3517"/>
                  <a:gd name="T17" fmla="*/ 610 h 2907"/>
                  <a:gd name="T18" fmla="*/ 1473 w 3517"/>
                  <a:gd name="T19" fmla="*/ 703 h 2907"/>
                  <a:gd name="T20" fmla="*/ 1393 w 3517"/>
                  <a:gd name="T21" fmla="*/ 789 h 2907"/>
                  <a:gd name="T22" fmla="*/ 1306 w 3517"/>
                  <a:gd name="T23" fmla="*/ 868 h 2907"/>
                  <a:gd name="T24" fmla="*/ 1212 w 3517"/>
                  <a:gd name="T25" fmla="*/ 939 h 2907"/>
                  <a:gd name="T26" fmla="*/ 1112 w 3517"/>
                  <a:gd name="T27" fmla="*/ 1003 h 2907"/>
                  <a:gd name="T28" fmla="*/ 1006 w 3517"/>
                  <a:gd name="T29" fmla="*/ 1056 h 2907"/>
                  <a:gd name="T30" fmla="*/ 894 w 3517"/>
                  <a:gd name="T31" fmla="*/ 1101 h 2907"/>
                  <a:gd name="T32" fmla="*/ 779 w 3517"/>
                  <a:gd name="T33" fmla="*/ 1136 h 2907"/>
                  <a:gd name="T34" fmla="*/ 659 w 3517"/>
                  <a:gd name="T35" fmla="*/ 1161 h 2907"/>
                  <a:gd name="T36" fmla="*/ 535 w 3517"/>
                  <a:gd name="T37" fmla="*/ 1174 h 2907"/>
                  <a:gd name="T38" fmla="*/ 473 w 3517"/>
                  <a:gd name="T39" fmla="*/ 1176 h 2907"/>
                  <a:gd name="T40" fmla="*/ 0 w 3517"/>
                  <a:gd name="T41" fmla="*/ 2047 h 2907"/>
                  <a:gd name="T42" fmla="*/ 472 w 3517"/>
                  <a:gd name="T43" fmla="*/ 2907 h 2907"/>
                  <a:gd name="T44" fmla="*/ 548 w 3517"/>
                  <a:gd name="T45" fmla="*/ 2905 h 2907"/>
                  <a:gd name="T46" fmla="*/ 698 w 3517"/>
                  <a:gd name="T47" fmla="*/ 2896 h 2907"/>
                  <a:gd name="T48" fmla="*/ 847 w 3517"/>
                  <a:gd name="T49" fmla="*/ 2881 h 2907"/>
                  <a:gd name="T50" fmla="*/ 994 w 3517"/>
                  <a:gd name="T51" fmla="*/ 2859 h 2907"/>
                  <a:gd name="T52" fmla="*/ 1138 w 3517"/>
                  <a:gd name="T53" fmla="*/ 2829 h 2907"/>
                  <a:gd name="T54" fmla="*/ 1280 w 3517"/>
                  <a:gd name="T55" fmla="*/ 2793 h 2907"/>
                  <a:gd name="T56" fmla="*/ 1419 w 3517"/>
                  <a:gd name="T57" fmla="*/ 2751 h 2907"/>
                  <a:gd name="T58" fmla="*/ 1555 w 3517"/>
                  <a:gd name="T59" fmla="*/ 2702 h 2907"/>
                  <a:gd name="T60" fmla="*/ 1687 w 3517"/>
                  <a:gd name="T61" fmla="*/ 2648 h 2907"/>
                  <a:gd name="T62" fmla="*/ 1818 w 3517"/>
                  <a:gd name="T63" fmla="*/ 2587 h 2907"/>
                  <a:gd name="T64" fmla="*/ 1944 w 3517"/>
                  <a:gd name="T65" fmla="*/ 2519 h 2907"/>
                  <a:gd name="T66" fmla="*/ 2067 w 3517"/>
                  <a:gd name="T67" fmla="*/ 2447 h 2907"/>
                  <a:gd name="T68" fmla="*/ 2186 w 3517"/>
                  <a:gd name="T69" fmla="*/ 2369 h 2907"/>
                  <a:gd name="T70" fmla="*/ 2302 w 3517"/>
                  <a:gd name="T71" fmla="*/ 2286 h 2907"/>
                  <a:gd name="T72" fmla="*/ 2413 w 3517"/>
                  <a:gd name="T73" fmla="*/ 2198 h 2907"/>
                  <a:gd name="T74" fmla="*/ 2519 w 3517"/>
                  <a:gd name="T75" fmla="*/ 2104 h 2907"/>
                  <a:gd name="T76" fmla="*/ 2622 w 3517"/>
                  <a:gd name="T77" fmla="*/ 2007 h 2907"/>
                  <a:gd name="T78" fmla="*/ 2720 w 3517"/>
                  <a:gd name="T79" fmla="*/ 1905 h 2907"/>
                  <a:gd name="T80" fmla="*/ 2814 w 3517"/>
                  <a:gd name="T81" fmla="*/ 1797 h 2907"/>
                  <a:gd name="T82" fmla="*/ 2902 w 3517"/>
                  <a:gd name="T83" fmla="*/ 1687 h 2907"/>
                  <a:gd name="T84" fmla="*/ 2985 w 3517"/>
                  <a:gd name="T85" fmla="*/ 1572 h 2907"/>
                  <a:gd name="T86" fmla="*/ 3063 w 3517"/>
                  <a:gd name="T87" fmla="*/ 1452 h 2907"/>
                  <a:gd name="T88" fmla="*/ 3135 w 3517"/>
                  <a:gd name="T89" fmla="*/ 1329 h 2907"/>
                  <a:gd name="T90" fmla="*/ 3201 w 3517"/>
                  <a:gd name="T91" fmla="*/ 1202 h 2907"/>
                  <a:gd name="T92" fmla="*/ 3262 w 3517"/>
                  <a:gd name="T93" fmla="*/ 1073 h 2907"/>
                  <a:gd name="T94" fmla="*/ 3318 w 3517"/>
                  <a:gd name="T95" fmla="*/ 941 h 2907"/>
                  <a:gd name="T96" fmla="*/ 3366 w 3517"/>
                  <a:gd name="T97" fmla="*/ 804 h 2907"/>
                  <a:gd name="T98" fmla="*/ 3409 w 3517"/>
                  <a:gd name="T99" fmla="*/ 664 h 2907"/>
                  <a:gd name="T100" fmla="*/ 3445 w 3517"/>
                  <a:gd name="T101" fmla="*/ 523 h 2907"/>
                  <a:gd name="T102" fmla="*/ 3475 w 3517"/>
                  <a:gd name="T103" fmla="*/ 379 h 2907"/>
                  <a:gd name="T104" fmla="*/ 3497 w 3517"/>
                  <a:gd name="T105" fmla="*/ 233 h 2907"/>
                  <a:gd name="T106" fmla="*/ 3512 w 3517"/>
                  <a:gd name="T107" fmla="*/ 84 h 2907"/>
                  <a:gd name="T108" fmla="*/ 3517 w 3517"/>
                  <a:gd name="T109" fmla="*/ 9 h 29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517" h="2907">
                    <a:moveTo>
                      <a:pt x="3517" y="9"/>
                    </a:moveTo>
                    <a:lnTo>
                      <a:pt x="2663" y="476"/>
                    </a:lnTo>
                    <a:lnTo>
                      <a:pt x="1782" y="0"/>
                    </a:lnTo>
                    <a:lnTo>
                      <a:pt x="1773" y="60"/>
                    </a:lnTo>
                    <a:lnTo>
                      <a:pt x="1747" y="180"/>
                    </a:lnTo>
                    <a:lnTo>
                      <a:pt x="1711" y="295"/>
                    </a:lnTo>
                    <a:lnTo>
                      <a:pt x="1665" y="405"/>
                    </a:lnTo>
                    <a:lnTo>
                      <a:pt x="1610" y="510"/>
                    </a:lnTo>
                    <a:lnTo>
                      <a:pt x="1546" y="610"/>
                    </a:lnTo>
                    <a:lnTo>
                      <a:pt x="1473" y="703"/>
                    </a:lnTo>
                    <a:lnTo>
                      <a:pt x="1393" y="789"/>
                    </a:lnTo>
                    <a:lnTo>
                      <a:pt x="1306" y="868"/>
                    </a:lnTo>
                    <a:lnTo>
                      <a:pt x="1212" y="939"/>
                    </a:lnTo>
                    <a:lnTo>
                      <a:pt x="1112" y="1003"/>
                    </a:lnTo>
                    <a:lnTo>
                      <a:pt x="1006" y="1056"/>
                    </a:lnTo>
                    <a:lnTo>
                      <a:pt x="894" y="1101"/>
                    </a:lnTo>
                    <a:lnTo>
                      <a:pt x="779" y="1136"/>
                    </a:lnTo>
                    <a:lnTo>
                      <a:pt x="659" y="1161"/>
                    </a:lnTo>
                    <a:lnTo>
                      <a:pt x="535" y="1174"/>
                    </a:lnTo>
                    <a:lnTo>
                      <a:pt x="473" y="1176"/>
                    </a:lnTo>
                    <a:lnTo>
                      <a:pt x="0" y="2047"/>
                    </a:lnTo>
                    <a:lnTo>
                      <a:pt x="472" y="2907"/>
                    </a:lnTo>
                    <a:lnTo>
                      <a:pt x="548" y="2905"/>
                    </a:lnTo>
                    <a:lnTo>
                      <a:pt x="698" y="2896"/>
                    </a:lnTo>
                    <a:lnTo>
                      <a:pt x="847" y="2881"/>
                    </a:lnTo>
                    <a:lnTo>
                      <a:pt x="994" y="2859"/>
                    </a:lnTo>
                    <a:lnTo>
                      <a:pt x="1138" y="2829"/>
                    </a:lnTo>
                    <a:lnTo>
                      <a:pt x="1280" y="2793"/>
                    </a:lnTo>
                    <a:lnTo>
                      <a:pt x="1419" y="2751"/>
                    </a:lnTo>
                    <a:lnTo>
                      <a:pt x="1555" y="2702"/>
                    </a:lnTo>
                    <a:lnTo>
                      <a:pt x="1687" y="2648"/>
                    </a:lnTo>
                    <a:lnTo>
                      <a:pt x="1818" y="2587"/>
                    </a:lnTo>
                    <a:lnTo>
                      <a:pt x="1944" y="2519"/>
                    </a:lnTo>
                    <a:lnTo>
                      <a:pt x="2067" y="2447"/>
                    </a:lnTo>
                    <a:lnTo>
                      <a:pt x="2186" y="2369"/>
                    </a:lnTo>
                    <a:lnTo>
                      <a:pt x="2302" y="2286"/>
                    </a:lnTo>
                    <a:lnTo>
                      <a:pt x="2413" y="2198"/>
                    </a:lnTo>
                    <a:lnTo>
                      <a:pt x="2519" y="2104"/>
                    </a:lnTo>
                    <a:lnTo>
                      <a:pt x="2622" y="2007"/>
                    </a:lnTo>
                    <a:lnTo>
                      <a:pt x="2720" y="1905"/>
                    </a:lnTo>
                    <a:lnTo>
                      <a:pt x="2814" y="1797"/>
                    </a:lnTo>
                    <a:lnTo>
                      <a:pt x="2902" y="1687"/>
                    </a:lnTo>
                    <a:lnTo>
                      <a:pt x="2985" y="1572"/>
                    </a:lnTo>
                    <a:lnTo>
                      <a:pt x="3063" y="1452"/>
                    </a:lnTo>
                    <a:lnTo>
                      <a:pt x="3135" y="1329"/>
                    </a:lnTo>
                    <a:lnTo>
                      <a:pt x="3201" y="1202"/>
                    </a:lnTo>
                    <a:lnTo>
                      <a:pt x="3262" y="1073"/>
                    </a:lnTo>
                    <a:lnTo>
                      <a:pt x="3318" y="941"/>
                    </a:lnTo>
                    <a:lnTo>
                      <a:pt x="3366" y="804"/>
                    </a:lnTo>
                    <a:lnTo>
                      <a:pt x="3409" y="664"/>
                    </a:lnTo>
                    <a:lnTo>
                      <a:pt x="3445" y="523"/>
                    </a:lnTo>
                    <a:lnTo>
                      <a:pt x="3475" y="379"/>
                    </a:lnTo>
                    <a:lnTo>
                      <a:pt x="3497" y="233"/>
                    </a:lnTo>
                    <a:lnTo>
                      <a:pt x="3512" y="84"/>
                    </a:lnTo>
                    <a:lnTo>
                      <a:pt x="3517" y="9"/>
                    </a:lnTo>
                    <a:close/>
                  </a:path>
                </a:pathLst>
              </a:custGeom>
              <a:solidFill>
                <a:schemeClr val="accent6">
                  <a:lumMod val="50000"/>
                  <a:lumOff val="50000"/>
                </a:schemeClr>
              </a:solidFill>
              <a:ln>
                <a:noFill/>
              </a:ln>
            </p:spPr>
            <p:txBody>
              <a:bodyPr vert="horz" wrap="square" lIns="91440" tIns="45720" rIns="91440" bIns="45720" numCol="1" anchor="ctr" anchorCtr="0" compatLnSpc="1">
                <a:prstTxWarp prst="textNoShape">
                  <a:avLst/>
                </a:prstTxWarp>
              </a:bodyPr>
              <a:lstStyle/>
              <a:p>
                <a:pPr algn="ctr"/>
                <a:endParaRPr lang="en-US" sz="1600" b="1" dirty="0">
                  <a:solidFill>
                    <a:schemeClr val="bg1"/>
                  </a:solidFill>
                  <a:latin typeface="Poppins SemiBold" panose="00000700000000000000" pitchFamily="2" charset="0"/>
                  <a:cs typeface="Poppins SemiBold" panose="00000700000000000000" pitchFamily="2" charset="0"/>
                </a:endParaRPr>
              </a:p>
            </p:txBody>
          </p:sp>
          <p:sp>
            <p:nvSpPr>
              <p:cNvPr id="15" name="Freeform 14">
                <a:extLst>
                  <a:ext uri="{FF2B5EF4-FFF2-40B4-BE49-F238E27FC236}">
                    <a16:creationId xmlns:a16="http://schemas.microsoft.com/office/drawing/2014/main" id="{99C644BF-CDA4-4B46-879F-63292B4A3AEC}"/>
                  </a:ext>
                </a:extLst>
              </p:cNvPr>
              <p:cNvSpPr>
                <a:spLocks/>
              </p:cNvSpPr>
              <p:nvPr/>
            </p:nvSpPr>
            <p:spPr bwMode="auto">
              <a:xfrm>
                <a:off x="8777822" y="7221966"/>
                <a:ext cx="3222367" cy="3903358"/>
              </a:xfrm>
              <a:custGeom>
                <a:avLst/>
                <a:gdLst>
                  <a:gd name="T0" fmla="*/ 2908 w 2908"/>
                  <a:gd name="T1" fmla="*/ 1782 h 3518"/>
                  <a:gd name="T2" fmla="*/ 2847 w 2908"/>
                  <a:gd name="T3" fmla="*/ 1773 h 3518"/>
                  <a:gd name="T4" fmla="*/ 2727 w 2908"/>
                  <a:gd name="T5" fmla="*/ 1747 h 3518"/>
                  <a:gd name="T6" fmla="*/ 2612 w 2908"/>
                  <a:gd name="T7" fmla="*/ 1711 h 3518"/>
                  <a:gd name="T8" fmla="*/ 2502 w 2908"/>
                  <a:gd name="T9" fmla="*/ 1665 h 3518"/>
                  <a:gd name="T10" fmla="*/ 2397 w 2908"/>
                  <a:gd name="T11" fmla="*/ 1610 h 3518"/>
                  <a:gd name="T12" fmla="*/ 2297 w 2908"/>
                  <a:gd name="T13" fmla="*/ 1546 h 3518"/>
                  <a:gd name="T14" fmla="*/ 2204 w 2908"/>
                  <a:gd name="T15" fmla="*/ 1474 h 3518"/>
                  <a:gd name="T16" fmla="*/ 2118 w 2908"/>
                  <a:gd name="T17" fmla="*/ 1393 h 3518"/>
                  <a:gd name="T18" fmla="*/ 2039 w 2908"/>
                  <a:gd name="T19" fmla="*/ 1306 h 3518"/>
                  <a:gd name="T20" fmla="*/ 1968 w 2908"/>
                  <a:gd name="T21" fmla="*/ 1212 h 3518"/>
                  <a:gd name="T22" fmla="*/ 1904 w 2908"/>
                  <a:gd name="T23" fmla="*/ 1112 h 3518"/>
                  <a:gd name="T24" fmla="*/ 1850 w 2908"/>
                  <a:gd name="T25" fmla="*/ 1006 h 3518"/>
                  <a:gd name="T26" fmla="*/ 1806 w 2908"/>
                  <a:gd name="T27" fmla="*/ 895 h 3518"/>
                  <a:gd name="T28" fmla="*/ 1771 w 2908"/>
                  <a:gd name="T29" fmla="*/ 779 h 3518"/>
                  <a:gd name="T30" fmla="*/ 1746 w 2908"/>
                  <a:gd name="T31" fmla="*/ 660 h 3518"/>
                  <a:gd name="T32" fmla="*/ 1733 w 2908"/>
                  <a:gd name="T33" fmla="*/ 536 h 3518"/>
                  <a:gd name="T34" fmla="*/ 1731 w 2908"/>
                  <a:gd name="T35" fmla="*/ 473 h 3518"/>
                  <a:gd name="T36" fmla="*/ 860 w 2908"/>
                  <a:gd name="T37" fmla="*/ 0 h 3518"/>
                  <a:gd name="T38" fmla="*/ 0 w 2908"/>
                  <a:gd name="T39" fmla="*/ 472 h 3518"/>
                  <a:gd name="T40" fmla="*/ 2 w 2908"/>
                  <a:gd name="T41" fmla="*/ 548 h 3518"/>
                  <a:gd name="T42" fmla="*/ 9 w 2908"/>
                  <a:gd name="T43" fmla="*/ 698 h 3518"/>
                  <a:gd name="T44" fmla="*/ 25 w 2908"/>
                  <a:gd name="T45" fmla="*/ 848 h 3518"/>
                  <a:gd name="T46" fmla="*/ 48 w 2908"/>
                  <a:gd name="T47" fmla="*/ 994 h 3518"/>
                  <a:gd name="T48" fmla="*/ 77 w 2908"/>
                  <a:gd name="T49" fmla="*/ 1138 h 3518"/>
                  <a:gd name="T50" fmla="*/ 113 w 2908"/>
                  <a:gd name="T51" fmla="*/ 1280 h 3518"/>
                  <a:gd name="T52" fmla="*/ 156 w 2908"/>
                  <a:gd name="T53" fmla="*/ 1419 h 3518"/>
                  <a:gd name="T54" fmla="*/ 205 w 2908"/>
                  <a:gd name="T55" fmla="*/ 1555 h 3518"/>
                  <a:gd name="T56" fmla="*/ 260 w 2908"/>
                  <a:gd name="T57" fmla="*/ 1689 h 3518"/>
                  <a:gd name="T58" fmla="*/ 321 w 2908"/>
                  <a:gd name="T59" fmla="*/ 1818 h 3518"/>
                  <a:gd name="T60" fmla="*/ 388 w 2908"/>
                  <a:gd name="T61" fmla="*/ 1944 h 3518"/>
                  <a:gd name="T62" fmla="*/ 459 w 2908"/>
                  <a:gd name="T63" fmla="*/ 2067 h 3518"/>
                  <a:gd name="T64" fmla="*/ 537 w 2908"/>
                  <a:gd name="T65" fmla="*/ 2186 h 3518"/>
                  <a:gd name="T66" fmla="*/ 621 w 2908"/>
                  <a:gd name="T67" fmla="*/ 2302 h 3518"/>
                  <a:gd name="T68" fmla="*/ 709 w 2908"/>
                  <a:gd name="T69" fmla="*/ 2413 h 3518"/>
                  <a:gd name="T70" fmla="*/ 801 w 2908"/>
                  <a:gd name="T71" fmla="*/ 2520 h 3518"/>
                  <a:gd name="T72" fmla="*/ 900 w 2908"/>
                  <a:gd name="T73" fmla="*/ 2622 h 3518"/>
                  <a:gd name="T74" fmla="*/ 1002 w 2908"/>
                  <a:gd name="T75" fmla="*/ 2720 h 3518"/>
                  <a:gd name="T76" fmla="*/ 1109 w 2908"/>
                  <a:gd name="T77" fmla="*/ 2814 h 3518"/>
                  <a:gd name="T78" fmla="*/ 1220 w 2908"/>
                  <a:gd name="T79" fmla="*/ 2902 h 3518"/>
                  <a:gd name="T80" fmla="*/ 1335 w 2908"/>
                  <a:gd name="T81" fmla="*/ 2985 h 3518"/>
                  <a:gd name="T82" fmla="*/ 1455 w 2908"/>
                  <a:gd name="T83" fmla="*/ 3063 h 3518"/>
                  <a:gd name="T84" fmla="*/ 1578 w 2908"/>
                  <a:gd name="T85" fmla="*/ 3135 h 3518"/>
                  <a:gd name="T86" fmla="*/ 1704 w 2908"/>
                  <a:gd name="T87" fmla="*/ 3201 h 3518"/>
                  <a:gd name="T88" fmla="*/ 1833 w 2908"/>
                  <a:gd name="T89" fmla="*/ 3262 h 3518"/>
                  <a:gd name="T90" fmla="*/ 1967 w 2908"/>
                  <a:gd name="T91" fmla="*/ 3318 h 3518"/>
                  <a:gd name="T92" fmla="*/ 2103 w 2908"/>
                  <a:gd name="T93" fmla="*/ 3366 h 3518"/>
                  <a:gd name="T94" fmla="*/ 2241 w 2908"/>
                  <a:gd name="T95" fmla="*/ 3409 h 3518"/>
                  <a:gd name="T96" fmla="*/ 2384 w 2908"/>
                  <a:gd name="T97" fmla="*/ 3445 h 3518"/>
                  <a:gd name="T98" fmla="*/ 2528 w 2908"/>
                  <a:gd name="T99" fmla="*/ 3475 h 3518"/>
                  <a:gd name="T100" fmla="*/ 2674 w 2908"/>
                  <a:gd name="T101" fmla="*/ 3497 h 3518"/>
                  <a:gd name="T102" fmla="*/ 2823 w 2908"/>
                  <a:gd name="T103" fmla="*/ 3512 h 3518"/>
                  <a:gd name="T104" fmla="*/ 2899 w 2908"/>
                  <a:gd name="T105" fmla="*/ 3518 h 3518"/>
                  <a:gd name="T106" fmla="*/ 2429 w 2908"/>
                  <a:gd name="T107" fmla="*/ 2663 h 3518"/>
                  <a:gd name="T108" fmla="*/ 2908 w 2908"/>
                  <a:gd name="T109" fmla="*/ 1782 h 3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08" h="3518">
                    <a:moveTo>
                      <a:pt x="2908" y="1782"/>
                    </a:moveTo>
                    <a:lnTo>
                      <a:pt x="2847" y="1773"/>
                    </a:lnTo>
                    <a:lnTo>
                      <a:pt x="2727" y="1747"/>
                    </a:lnTo>
                    <a:lnTo>
                      <a:pt x="2612" y="1711"/>
                    </a:lnTo>
                    <a:lnTo>
                      <a:pt x="2502" y="1665"/>
                    </a:lnTo>
                    <a:lnTo>
                      <a:pt x="2397" y="1610"/>
                    </a:lnTo>
                    <a:lnTo>
                      <a:pt x="2297" y="1546"/>
                    </a:lnTo>
                    <a:lnTo>
                      <a:pt x="2204" y="1474"/>
                    </a:lnTo>
                    <a:lnTo>
                      <a:pt x="2118" y="1393"/>
                    </a:lnTo>
                    <a:lnTo>
                      <a:pt x="2039" y="1306"/>
                    </a:lnTo>
                    <a:lnTo>
                      <a:pt x="1968" y="1212"/>
                    </a:lnTo>
                    <a:lnTo>
                      <a:pt x="1904" y="1112"/>
                    </a:lnTo>
                    <a:lnTo>
                      <a:pt x="1850" y="1006"/>
                    </a:lnTo>
                    <a:lnTo>
                      <a:pt x="1806" y="895"/>
                    </a:lnTo>
                    <a:lnTo>
                      <a:pt x="1771" y="779"/>
                    </a:lnTo>
                    <a:lnTo>
                      <a:pt x="1746" y="660"/>
                    </a:lnTo>
                    <a:lnTo>
                      <a:pt x="1733" y="536"/>
                    </a:lnTo>
                    <a:lnTo>
                      <a:pt x="1731" y="473"/>
                    </a:lnTo>
                    <a:lnTo>
                      <a:pt x="860" y="0"/>
                    </a:lnTo>
                    <a:lnTo>
                      <a:pt x="0" y="472"/>
                    </a:lnTo>
                    <a:lnTo>
                      <a:pt x="2" y="548"/>
                    </a:lnTo>
                    <a:lnTo>
                      <a:pt x="9" y="698"/>
                    </a:lnTo>
                    <a:lnTo>
                      <a:pt x="25" y="848"/>
                    </a:lnTo>
                    <a:lnTo>
                      <a:pt x="48" y="994"/>
                    </a:lnTo>
                    <a:lnTo>
                      <a:pt x="77" y="1138"/>
                    </a:lnTo>
                    <a:lnTo>
                      <a:pt x="113" y="1280"/>
                    </a:lnTo>
                    <a:lnTo>
                      <a:pt x="156" y="1419"/>
                    </a:lnTo>
                    <a:lnTo>
                      <a:pt x="205" y="1555"/>
                    </a:lnTo>
                    <a:lnTo>
                      <a:pt x="260" y="1689"/>
                    </a:lnTo>
                    <a:lnTo>
                      <a:pt x="321" y="1818"/>
                    </a:lnTo>
                    <a:lnTo>
                      <a:pt x="388" y="1944"/>
                    </a:lnTo>
                    <a:lnTo>
                      <a:pt x="459" y="2067"/>
                    </a:lnTo>
                    <a:lnTo>
                      <a:pt x="537" y="2186"/>
                    </a:lnTo>
                    <a:lnTo>
                      <a:pt x="621" y="2302"/>
                    </a:lnTo>
                    <a:lnTo>
                      <a:pt x="709" y="2413"/>
                    </a:lnTo>
                    <a:lnTo>
                      <a:pt x="801" y="2520"/>
                    </a:lnTo>
                    <a:lnTo>
                      <a:pt x="900" y="2622"/>
                    </a:lnTo>
                    <a:lnTo>
                      <a:pt x="1002" y="2720"/>
                    </a:lnTo>
                    <a:lnTo>
                      <a:pt x="1109" y="2814"/>
                    </a:lnTo>
                    <a:lnTo>
                      <a:pt x="1220" y="2902"/>
                    </a:lnTo>
                    <a:lnTo>
                      <a:pt x="1335" y="2985"/>
                    </a:lnTo>
                    <a:lnTo>
                      <a:pt x="1455" y="3063"/>
                    </a:lnTo>
                    <a:lnTo>
                      <a:pt x="1578" y="3135"/>
                    </a:lnTo>
                    <a:lnTo>
                      <a:pt x="1704" y="3201"/>
                    </a:lnTo>
                    <a:lnTo>
                      <a:pt x="1833" y="3262"/>
                    </a:lnTo>
                    <a:lnTo>
                      <a:pt x="1967" y="3318"/>
                    </a:lnTo>
                    <a:lnTo>
                      <a:pt x="2103" y="3366"/>
                    </a:lnTo>
                    <a:lnTo>
                      <a:pt x="2241" y="3409"/>
                    </a:lnTo>
                    <a:lnTo>
                      <a:pt x="2384" y="3445"/>
                    </a:lnTo>
                    <a:lnTo>
                      <a:pt x="2528" y="3475"/>
                    </a:lnTo>
                    <a:lnTo>
                      <a:pt x="2674" y="3497"/>
                    </a:lnTo>
                    <a:lnTo>
                      <a:pt x="2823" y="3512"/>
                    </a:lnTo>
                    <a:lnTo>
                      <a:pt x="2899" y="3518"/>
                    </a:lnTo>
                    <a:lnTo>
                      <a:pt x="2429" y="2663"/>
                    </a:lnTo>
                    <a:lnTo>
                      <a:pt x="2908" y="1782"/>
                    </a:lnTo>
                    <a:close/>
                  </a:path>
                </a:pathLst>
              </a:custGeom>
              <a:solidFill>
                <a:schemeClr val="tx1"/>
              </a:solidFill>
              <a:ln>
                <a:noFill/>
              </a:ln>
            </p:spPr>
            <p:txBody>
              <a:bodyPr vert="horz" wrap="square" lIns="91440" tIns="45720" rIns="91440" bIns="45720" numCol="1" anchor="ctr" anchorCtr="0" compatLnSpc="1">
                <a:prstTxWarp prst="textNoShape">
                  <a:avLst/>
                </a:prstTxWarp>
              </a:bodyPr>
              <a:lstStyle/>
              <a:p>
                <a:pPr algn="ctr"/>
                <a:endParaRPr lang="en-US" sz="1600" b="1" dirty="0">
                  <a:solidFill>
                    <a:schemeClr val="bg1"/>
                  </a:solidFill>
                  <a:latin typeface="Poppins SemiBold" panose="00000700000000000000" pitchFamily="2" charset="0"/>
                  <a:cs typeface="Poppins SemiBold" panose="00000700000000000000" pitchFamily="2" charset="0"/>
                </a:endParaRPr>
              </a:p>
            </p:txBody>
          </p:sp>
          <p:grpSp>
            <p:nvGrpSpPr>
              <p:cNvPr id="16" name="Graphic 217" descr="Rocket">
                <a:extLst>
                  <a:ext uri="{FF2B5EF4-FFF2-40B4-BE49-F238E27FC236}">
                    <a16:creationId xmlns:a16="http://schemas.microsoft.com/office/drawing/2014/main" id="{91170576-CE48-C849-86E5-A6F8EABC18B6}"/>
                  </a:ext>
                </a:extLst>
              </p:cNvPr>
              <p:cNvGrpSpPr/>
              <p:nvPr/>
            </p:nvGrpSpPr>
            <p:grpSpPr>
              <a:xfrm rot="167334">
                <a:off x="10265794" y="5366607"/>
                <a:ext cx="1025809" cy="1025809"/>
                <a:chOff x="4107543" y="2638334"/>
                <a:chExt cx="745540" cy="745540"/>
              </a:xfrm>
            </p:grpSpPr>
            <p:sp>
              <p:nvSpPr>
                <p:cNvPr id="27" name="Freeform: Shape 87">
                  <a:extLst>
                    <a:ext uri="{FF2B5EF4-FFF2-40B4-BE49-F238E27FC236}">
                      <a16:creationId xmlns:a16="http://schemas.microsoft.com/office/drawing/2014/main" id="{672A258C-943E-EE4D-BF68-031C606A58A8}"/>
                    </a:ext>
                  </a:extLst>
                </p:cNvPr>
                <p:cNvSpPr/>
                <p:nvPr/>
              </p:nvSpPr>
              <p:spPr>
                <a:xfrm>
                  <a:off x="4650389" y="2699458"/>
                  <a:ext cx="139789" cy="132023"/>
                </a:xfrm>
                <a:custGeom>
                  <a:avLst/>
                  <a:gdLst>
                    <a:gd name="connsiteX0" fmla="*/ 139012 w 139788"/>
                    <a:gd name="connsiteY0" fmla="*/ 4111 h 132022"/>
                    <a:gd name="connsiteX1" fmla="*/ 0 w 139788"/>
                    <a:gd name="connsiteY1" fmla="*/ 21196 h 132022"/>
                    <a:gd name="connsiteX2" fmla="*/ 63682 w 139788"/>
                    <a:gd name="connsiteY2" fmla="*/ 71676 h 132022"/>
                    <a:gd name="connsiteX3" fmla="*/ 114937 w 139788"/>
                    <a:gd name="connsiteY3" fmla="*/ 136910 h 132022"/>
                    <a:gd name="connsiteX4" fmla="*/ 139012 w 139788"/>
                    <a:gd name="connsiteY4" fmla="*/ 4111 h 1320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788" h="132022">
                      <a:moveTo>
                        <a:pt x="139012" y="4111"/>
                      </a:moveTo>
                      <a:cubicBezTo>
                        <a:pt x="128140" y="-6761"/>
                        <a:pt x="58245" y="5664"/>
                        <a:pt x="0" y="21196"/>
                      </a:cubicBezTo>
                      <a:cubicBezTo>
                        <a:pt x="20968" y="33622"/>
                        <a:pt x="42713" y="50707"/>
                        <a:pt x="63682" y="71676"/>
                      </a:cubicBezTo>
                      <a:cubicBezTo>
                        <a:pt x="85426" y="93421"/>
                        <a:pt x="102512" y="115166"/>
                        <a:pt x="114937" y="136910"/>
                      </a:cubicBezTo>
                      <a:cubicBezTo>
                        <a:pt x="130469" y="77112"/>
                        <a:pt x="150661" y="14984"/>
                        <a:pt x="139012" y="4111"/>
                      </a:cubicBezTo>
                      <a:close/>
                    </a:path>
                  </a:pathLst>
                </a:custGeom>
                <a:solidFill>
                  <a:schemeClr val="bg1"/>
                </a:solidFill>
                <a:ln w="7739" cap="flat">
                  <a:noFill/>
                  <a:prstDash val="solid"/>
                  <a:miter/>
                </a:ln>
              </p:spPr>
              <p:txBody>
                <a:bodyPr rtlCol="0" anchor="ctr"/>
                <a:lstStyle/>
                <a:p>
                  <a:endParaRPr lang="en-US">
                    <a:latin typeface="Arial" panose="020B0604020202020204" pitchFamily="34" charset="0"/>
                  </a:endParaRPr>
                </a:p>
              </p:txBody>
            </p:sp>
            <p:sp>
              <p:nvSpPr>
                <p:cNvPr id="28" name="Freeform: Shape 88">
                  <a:extLst>
                    <a:ext uri="{FF2B5EF4-FFF2-40B4-BE49-F238E27FC236}">
                      <a16:creationId xmlns:a16="http://schemas.microsoft.com/office/drawing/2014/main" id="{D06C812C-FC8D-D24E-8F3D-2B9A30EFA04B}"/>
                    </a:ext>
                  </a:extLst>
                </p:cNvPr>
                <p:cNvSpPr/>
                <p:nvPr/>
              </p:nvSpPr>
              <p:spPr>
                <a:xfrm>
                  <a:off x="4167394" y="2912960"/>
                  <a:ext cx="186385" cy="178619"/>
                </a:xfrm>
                <a:custGeom>
                  <a:avLst/>
                  <a:gdLst>
                    <a:gd name="connsiteX0" fmla="*/ 189439 w 186385"/>
                    <a:gd name="connsiteY0" fmla="*/ 11940 h 178618"/>
                    <a:gd name="connsiteX1" fmla="*/ 163034 w 186385"/>
                    <a:gd name="connsiteY1" fmla="*/ 1845 h 178618"/>
                    <a:gd name="connsiteX2" fmla="*/ 131970 w 186385"/>
                    <a:gd name="connsiteY2" fmla="*/ 8057 h 178618"/>
                    <a:gd name="connsiteX3" fmla="*/ 8490 w 186385"/>
                    <a:gd name="connsiteY3" fmla="*/ 131537 h 178618"/>
                    <a:gd name="connsiteX4" fmla="*/ 34895 w 186385"/>
                    <a:gd name="connsiteY4" fmla="*/ 180464 h 178618"/>
                    <a:gd name="connsiteX5" fmla="*/ 138183 w 186385"/>
                    <a:gd name="connsiteY5" fmla="*/ 157165 h 178618"/>
                    <a:gd name="connsiteX6" fmla="*/ 189439 w 186385"/>
                    <a:gd name="connsiteY6" fmla="*/ 11940 h 178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385" h="178618">
                      <a:moveTo>
                        <a:pt x="189439" y="11940"/>
                      </a:moveTo>
                      <a:lnTo>
                        <a:pt x="163034" y="1845"/>
                      </a:lnTo>
                      <a:cubicBezTo>
                        <a:pt x="152162" y="-2038"/>
                        <a:pt x="140513" y="291"/>
                        <a:pt x="131970" y="8057"/>
                      </a:cubicBezTo>
                      <a:lnTo>
                        <a:pt x="8490" y="131537"/>
                      </a:lnTo>
                      <a:cubicBezTo>
                        <a:pt x="-11701" y="151729"/>
                        <a:pt x="6937" y="186676"/>
                        <a:pt x="34895" y="180464"/>
                      </a:cubicBezTo>
                      <a:lnTo>
                        <a:pt x="138183" y="157165"/>
                      </a:lnTo>
                      <a:cubicBezTo>
                        <a:pt x="146726" y="118335"/>
                        <a:pt x="160705" y="66303"/>
                        <a:pt x="189439" y="11940"/>
                      </a:cubicBezTo>
                      <a:close/>
                    </a:path>
                  </a:pathLst>
                </a:custGeom>
                <a:solidFill>
                  <a:schemeClr val="bg1"/>
                </a:solidFill>
                <a:ln w="7739" cap="flat">
                  <a:noFill/>
                  <a:prstDash val="solid"/>
                  <a:miter/>
                </a:ln>
              </p:spPr>
              <p:txBody>
                <a:bodyPr rtlCol="0" anchor="ctr"/>
                <a:lstStyle/>
                <a:p>
                  <a:endParaRPr lang="en-US">
                    <a:latin typeface="Arial" panose="020B0604020202020204" pitchFamily="34" charset="0"/>
                  </a:endParaRPr>
                </a:p>
              </p:txBody>
            </p:sp>
            <p:sp>
              <p:nvSpPr>
                <p:cNvPr id="29" name="Freeform: Shape 89">
                  <a:extLst>
                    <a:ext uri="{FF2B5EF4-FFF2-40B4-BE49-F238E27FC236}">
                      <a16:creationId xmlns:a16="http://schemas.microsoft.com/office/drawing/2014/main" id="{64953CB5-CAC7-C54D-8B7A-CF98D27D8893}"/>
                    </a:ext>
                  </a:extLst>
                </p:cNvPr>
                <p:cNvSpPr/>
                <p:nvPr/>
              </p:nvSpPr>
              <p:spPr>
                <a:xfrm>
                  <a:off x="4395696" y="3127595"/>
                  <a:ext cx="178619" cy="194151"/>
                </a:xfrm>
                <a:custGeom>
                  <a:avLst/>
                  <a:gdLst>
                    <a:gd name="connsiteX0" fmla="*/ 166937 w 178618"/>
                    <a:gd name="connsiteY0" fmla="*/ 0 h 194151"/>
                    <a:gd name="connsiteX1" fmla="*/ 24818 w 178618"/>
                    <a:gd name="connsiteY1" fmla="*/ 49703 h 194151"/>
                    <a:gd name="connsiteX2" fmla="*/ 743 w 178618"/>
                    <a:gd name="connsiteY2" fmla="*/ 159980 h 194151"/>
                    <a:gd name="connsiteX3" fmla="*/ 49669 w 178618"/>
                    <a:gd name="connsiteY3" fmla="*/ 186385 h 194151"/>
                    <a:gd name="connsiteX4" fmla="*/ 173149 w 178618"/>
                    <a:gd name="connsiteY4" fmla="*/ 62905 h 194151"/>
                    <a:gd name="connsiteX5" fmla="*/ 179362 w 178618"/>
                    <a:gd name="connsiteY5" fmla="*/ 31841 h 194151"/>
                    <a:gd name="connsiteX6" fmla="*/ 166937 w 178618"/>
                    <a:gd name="connsiteY6" fmla="*/ 0 h 194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8618" h="194151">
                      <a:moveTo>
                        <a:pt x="166937" y="0"/>
                      </a:moveTo>
                      <a:cubicBezTo>
                        <a:pt x="114904" y="27181"/>
                        <a:pt x="65201" y="41937"/>
                        <a:pt x="24818" y="49703"/>
                      </a:cubicBezTo>
                      <a:lnTo>
                        <a:pt x="743" y="159980"/>
                      </a:lnTo>
                      <a:cubicBezTo>
                        <a:pt x="-5469" y="187938"/>
                        <a:pt x="28701" y="207353"/>
                        <a:pt x="49669" y="186385"/>
                      </a:cubicBezTo>
                      <a:lnTo>
                        <a:pt x="173149" y="62905"/>
                      </a:lnTo>
                      <a:cubicBezTo>
                        <a:pt x="180916" y="55139"/>
                        <a:pt x="184022" y="42713"/>
                        <a:pt x="179362" y="31841"/>
                      </a:cubicBezTo>
                      <a:lnTo>
                        <a:pt x="166937" y="0"/>
                      </a:lnTo>
                      <a:close/>
                    </a:path>
                  </a:pathLst>
                </a:custGeom>
                <a:solidFill>
                  <a:schemeClr val="bg1"/>
                </a:solidFill>
                <a:ln w="7739" cap="flat">
                  <a:noFill/>
                  <a:prstDash val="solid"/>
                  <a:miter/>
                </a:ln>
              </p:spPr>
              <p:txBody>
                <a:bodyPr rtlCol="0" anchor="ctr"/>
                <a:lstStyle/>
                <a:p>
                  <a:endParaRPr lang="en-US">
                    <a:latin typeface="Arial" panose="020B0604020202020204" pitchFamily="34" charset="0"/>
                  </a:endParaRPr>
                </a:p>
              </p:txBody>
            </p:sp>
            <p:sp>
              <p:nvSpPr>
                <p:cNvPr id="30" name="Freeform: Shape 90">
                  <a:extLst>
                    <a:ext uri="{FF2B5EF4-FFF2-40B4-BE49-F238E27FC236}">
                      <a16:creationId xmlns:a16="http://schemas.microsoft.com/office/drawing/2014/main" id="{D09E1B2A-609C-7C47-8FC3-DC22D8249541}"/>
                    </a:ext>
                  </a:extLst>
                </p:cNvPr>
                <p:cNvSpPr/>
                <p:nvPr/>
              </p:nvSpPr>
              <p:spPr>
                <a:xfrm>
                  <a:off x="4332758" y="2734633"/>
                  <a:ext cx="411600" cy="411600"/>
                </a:xfrm>
                <a:custGeom>
                  <a:avLst/>
                  <a:gdLst>
                    <a:gd name="connsiteX0" fmla="*/ 275694 w 411600"/>
                    <a:gd name="connsiteY0" fmla="*/ 0 h 411600"/>
                    <a:gd name="connsiteX1" fmla="*/ 127363 w 411600"/>
                    <a:gd name="connsiteY1" fmla="*/ 100959 h 411600"/>
                    <a:gd name="connsiteX2" fmla="*/ 0 w 411600"/>
                    <a:gd name="connsiteY2" fmla="*/ 368887 h 411600"/>
                    <a:gd name="connsiteX3" fmla="*/ 48149 w 411600"/>
                    <a:gd name="connsiteY3" fmla="*/ 417036 h 411600"/>
                    <a:gd name="connsiteX4" fmla="*/ 316855 w 411600"/>
                    <a:gd name="connsiteY4" fmla="*/ 290450 h 411600"/>
                    <a:gd name="connsiteX5" fmla="*/ 417813 w 411600"/>
                    <a:gd name="connsiteY5" fmla="*/ 142895 h 411600"/>
                    <a:gd name="connsiteX6" fmla="*/ 358791 w 411600"/>
                    <a:gd name="connsiteY6" fmla="*/ 57469 h 411600"/>
                    <a:gd name="connsiteX7" fmla="*/ 275694 w 411600"/>
                    <a:gd name="connsiteY7" fmla="*/ 0 h 411600"/>
                    <a:gd name="connsiteX8" fmla="*/ 315301 w 411600"/>
                    <a:gd name="connsiteY8" fmla="*/ 167747 h 411600"/>
                    <a:gd name="connsiteX9" fmla="*/ 249290 w 411600"/>
                    <a:gd name="connsiteY9" fmla="*/ 167747 h 411600"/>
                    <a:gd name="connsiteX10" fmla="*/ 249290 w 411600"/>
                    <a:gd name="connsiteY10" fmla="*/ 101735 h 411600"/>
                    <a:gd name="connsiteX11" fmla="*/ 315301 w 411600"/>
                    <a:gd name="connsiteY11" fmla="*/ 101735 h 411600"/>
                    <a:gd name="connsiteX12" fmla="*/ 315301 w 411600"/>
                    <a:gd name="connsiteY12" fmla="*/ 167747 h 41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11600" h="411600">
                      <a:moveTo>
                        <a:pt x="275694" y="0"/>
                      </a:moveTo>
                      <a:cubicBezTo>
                        <a:pt x="229875" y="18639"/>
                        <a:pt x="177842" y="50479"/>
                        <a:pt x="127363" y="100959"/>
                      </a:cubicBezTo>
                      <a:cubicBezTo>
                        <a:pt x="34947" y="193374"/>
                        <a:pt x="7766" y="305205"/>
                        <a:pt x="0" y="368887"/>
                      </a:cubicBezTo>
                      <a:lnTo>
                        <a:pt x="48149" y="417036"/>
                      </a:lnTo>
                      <a:cubicBezTo>
                        <a:pt x="111831" y="409270"/>
                        <a:pt x="224439" y="382866"/>
                        <a:pt x="316855" y="290450"/>
                      </a:cubicBezTo>
                      <a:cubicBezTo>
                        <a:pt x="367334" y="239971"/>
                        <a:pt x="399175" y="188715"/>
                        <a:pt x="417813" y="142895"/>
                      </a:cubicBezTo>
                      <a:cubicBezTo>
                        <a:pt x="407717" y="117267"/>
                        <a:pt x="387526" y="86980"/>
                        <a:pt x="358791" y="57469"/>
                      </a:cubicBezTo>
                      <a:cubicBezTo>
                        <a:pt x="330833" y="30288"/>
                        <a:pt x="301322" y="10096"/>
                        <a:pt x="275694" y="0"/>
                      </a:cubicBezTo>
                      <a:close/>
                      <a:moveTo>
                        <a:pt x="315301" y="167747"/>
                      </a:moveTo>
                      <a:cubicBezTo>
                        <a:pt x="297439" y="185608"/>
                        <a:pt x="267928" y="185608"/>
                        <a:pt x="249290" y="167747"/>
                      </a:cubicBezTo>
                      <a:cubicBezTo>
                        <a:pt x="231428" y="149885"/>
                        <a:pt x="231428" y="120374"/>
                        <a:pt x="249290" y="101735"/>
                      </a:cubicBezTo>
                      <a:cubicBezTo>
                        <a:pt x="267152" y="83873"/>
                        <a:pt x="296663" y="83873"/>
                        <a:pt x="315301" y="101735"/>
                      </a:cubicBezTo>
                      <a:cubicBezTo>
                        <a:pt x="333163" y="120374"/>
                        <a:pt x="333163" y="149885"/>
                        <a:pt x="315301" y="167747"/>
                      </a:cubicBezTo>
                      <a:close/>
                    </a:path>
                  </a:pathLst>
                </a:custGeom>
                <a:solidFill>
                  <a:schemeClr val="bg1"/>
                </a:solidFill>
                <a:ln w="7739" cap="flat">
                  <a:noFill/>
                  <a:prstDash val="solid"/>
                  <a:miter/>
                </a:ln>
              </p:spPr>
              <p:txBody>
                <a:bodyPr rtlCol="0" anchor="ctr"/>
                <a:lstStyle/>
                <a:p>
                  <a:endParaRPr lang="en-US">
                    <a:latin typeface="Arial" panose="020B0604020202020204" pitchFamily="34" charset="0"/>
                  </a:endParaRPr>
                </a:p>
              </p:txBody>
            </p:sp>
            <p:sp>
              <p:nvSpPr>
                <p:cNvPr id="31" name="Freeform: Shape 91">
                  <a:extLst>
                    <a:ext uri="{FF2B5EF4-FFF2-40B4-BE49-F238E27FC236}">
                      <a16:creationId xmlns:a16="http://schemas.microsoft.com/office/drawing/2014/main" id="{6768D2BE-4BFC-F443-B1F1-DF7E9A338F97}"/>
                    </a:ext>
                  </a:extLst>
                </p:cNvPr>
                <p:cNvSpPr/>
                <p:nvPr/>
              </p:nvSpPr>
              <p:spPr>
                <a:xfrm>
                  <a:off x="4241288" y="3132529"/>
                  <a:ext cx="108725" cy="108725"/>
                </a:xfrm>
                <a:custGeom>
                  <a:avLst/>
                  <a:gdLst>
                    <a:gd name="connsiteX0" fmla="*/ 90693 w 108724"/>
                    <a:gd name="connsiteY0" fmla="*/ 19917 h 108724"/>
                    <a:gd name="connsiteX1" fmla="*/ 54193 w 108724"/>
                    <a:gd name="connsiteY1" fmla="*/ 12151 h 108724"/>
                    <a:gd name="connsiteX2" fmla="*/ 2161 w 108724"/>
                    <a:gd name="connsiteY2" fmla="*/ 108450 h 108724"/>
                    <a:gd name="connsiteX3" fmla="*/ 98460 w 108724"/>
                    <a:gd name="connsiteY3" fmla="*/ 56417 h 108724"/>
                    <a:gd name="connsiteX4" fmla="*/ 90693 w 108724"/>
                    <a:gd name="connsiteY4" fmla="*/ 19917 h 1087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724" h="108724">
                      <a:moveTo>
                        <a:pt x="90693" y="19917"/>
                      </a:moveTo>
                      <a:cubicBezTo>
                        <a:pt x="78268" y="7491"/>
                        <a:pt x="79821" y="-13477"/>
                        <a:pt x="54193" y="12151"/>
                      </a:cubicBezTo>
                      <a:cubicBezTo>
                        <a:pt x="28565" y="37779"/>
                        <a:pt x="-9488" y="96024"/>
                        <a:pt x="2161" y="108450"/>
                      </a:cubicBezTo>
                      <a:cubicBezTo>
                        <a:pt x="14586" y="120875"/>
                        <a:pt x="72832" y="82045"/>
                        <a:pt x="98460" y="56417"/>
                      </a:cubicBezTo>
                      <a:cubicBezTo>
                        <a:pt x="124087" y="30013"/>
                        <a:pt x="103119" y="31566"/>
                        <a:pt x="90693" y="19917"/>
                      </a:cubicBezTo>
                      <a:close/>
                    </a:path>
                  </a:pathLst>
                </a:custGeom>
                <a:solidFill>
                  <a:schemeClr val="bg1"/>
                </a:solidFill>
                <a:ln w="7739" cap="flat">
                  <a:noFill/>
                  <a:prstDash val="solid"/>
                  <a:miter/>
                </a:ln>
              </p:spPr>
              <p:txBody>
                <a:bodyPr rtlCol="0" anchor="ctr"/>
                <a:lstStyle/>
                <a:p>
                  <a:endParaRPr lang="en-US">
                    <a:latin typeface="Arial" panose="020B0604020202020204" pitchFamily="34" charset="0"/>
                  </a:endParaRPr>
                </a:p>
              </p:txBody>
            </p:sp>
          </p:grpSp>
          <p:sp>
            <p:nvSpPr>
              <p:cNvPr id="17" name="Graphic 219" descr="Puzzle">
                <a:extLst>
                  <a:ext uri="{FF2B5EF4-FFF2-40B4-BE49-F238E27FC236}">
                    <a16:creationId xmlns:a16="http://schemas.microsoft.com/office/drawing/2014/main" id="{E5864A2C-CEA3-5648-BA6A-748ADA91CE38}"/>
                  </a:ext>
                </a:extLst>
              </p:cNvPr>
              <p:cNvSpPr/>
              <p:nvPr/>
            </p:nvSpPr>
            <p:spPr>
              <a:xfrm rot="324261">
                <a:off x="13303679" y="9247694"/>
                <a:ext cx="782525" cy="782525"/>
              </a:xfrm>
              <a:custGeom>
                <a:avLst/>
                <a:gdLst>
                  <a:gd name="connsiteX0" fmla="*/ 334316 w 517316"/>
                  <a:gd name="connsiteY0" fmla="*/ 392514 h 517316"/>
                  <a:gd name="connsiteX1" fmla="*/ 306510 w 517316"/>
                  <a:gd name="connsiteY1" fmla="*/ 307157 h 517316"/>
                  <a:gd name="connsiteX2" fmla="*/ 311037 w 517316"/>
                  <a:gd name="connsiteY2" fmla="*/ 302630 h 517316"/>
                  <a:gd name="connsiteX3" fmla="*/ 397687 w 517316"/>
                  <a:gd name="connsiteY3" fmla="*/ 329143 h 517316"/>
                  <a:gd name="connsiteX4" fmla="*/ 443599 w 517316"/>
                  <a:gd name="connsiteY4" fmla="*/ 366002 h 517316"/>
                  <a:gd name="connsiteX5" fmla="*/ 517317 w 517316"/>
                  <a:gd name="connsiteY5" fmla="*/ 292284 h 517316"/>
                  <a:gd name="connsiteX6" fmla="*/ 407387 w 517316"/>
                  <a:gd name="connsiteY6" fmla="*/ 182354 h 517316"/>
                  <a:gd name="connsiteX7" fmla="*/ 444246 w 517316"/>
                  <a:gd name="connsiteY7" fmla="*/ 136442 h 517316"/>
                  <a:gd name="connsiteX8" fmla="*/ 470758 w 517316"/>
                  <a:gd name="connsiteY8" fmla="*/ 49792 h 517316"/>
                  <a:gd name="connsiteX9" fmla="*/ 466232 w 517316"/>
                  <a:gd name="connsiteY9" fmla="*/ 45265 h 517316"/>
                  <a:gd name="connsiteX10" fmla="*/ 380874 w 517316"/>
                  <a:gd name="connsiteY10" fmla="*/ 73071 h 517316"/>
                  <a:gd name="connsiteX11" fmla="*/ 334963 w 517316"/>
                  <a:gd name="connsiteY11" fmla="*/ 109930 h 517316"/>
                  <a:gd name="connsiteX12" fmla="*/ 225033 w 517316"/>
                  <a:gd name="connsiteY12" fmla="*/ 0 h 517316"/>
                  <a:gd name="connsiteX13" fmla="*/ 150668 w 517316"/>
                  <a:gd name="connsiteY13" fmla="*/ 73718 h 517316"/>
                  <a:gd name="connsiteX14" fmla="*/ 187527 w 517316"/>
                  <a:gd name="connsiteY14" fmla="*/ 119629 h 517316"/>
                  <a:gd name="connsiteX15" fmla="*/ 215333 w 517316"/>
                  <a:gd name="connsiteY15" fmla="*/ 204987 h 517316"/>
                  <a:gd name="connsiteX16" fmla="*/ 210807 w 517316"/>
                  <a:gd name="connsiteY16" fmla="*/ 209513 h 517316"/>
                  <a:gd name="connsiteX17" fmla="*/ 124156 w 517316"/>
                  <a:gd name="connsiteY17" fmla="*/ 183001 h 517316"/>
                  <a:gd name="connsiteX18" fmla="*/ 78244 w 517316"/>
                  <a:gd name="connsiteY18" fmla="*/ 146142 h 517316"/>
                  <a:gd name="connsiteX19" fmla="*/ 0 w 517316"/>
                  <a:gd name="connsiteY19" fmla="*/ 225033 h 517316"/>
                  <a:gd name="connsiteX20" fmla="*/ 109930 w 517316"/>
                  <a:gd name="connsiteY20" fmla="*/ 334963 h 517316"/>
                  <a:gd name="connsiteX21" fmla="*/ 73071 w 517316"/>
                  <a:gd name="connsiteY21" fmla="*/ 380874 h 517316"/>
                  <a:gd name="connsiteX22" fmla="*/ 46559 w 517316"/>
                  <a:gd name="connsiteY22" fmla="*/ 467525 h 517316"/>
                  <a:gd name="connsiteX23" fmla="*/ 51085 w 517316"/>
                  <a:gd name="connsiteY23" fmla="*/ 472051 h 517316"/>
                  <a:gd name="connsiteX24" fmla="*/ 136442 w 517316"/>
                  <a:gd name="connsiteY24" fmla="*/ 444246 h 517316"/>
                  <a:gd name="connsiteX25" fmla="*/ 182354 w 517316"/>
                  <a:gd name="connsiteY25" fmla="*/ 407387 h 517316"/>
                  <a:gd name="connsiteX26" fmla="*/ 292284 w 517316"/>
                  <a:gd name="connsiteY26" fmla="*/ 517317 h 517316"/>
                  <a:gd name="connsiteX27" fmla="*/ 371175 w 517316"/>
                  <a:gd name="connsiteY27" fmla="*/ 438426 h 517316"/>
                  <a:gd name="connsiteX28" fmla="*/ 334316 w 517316"/>
                  <a:gd name="connsiteY28" fmla="*/ 392514 h 517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7316" h="517316">
                    <a:moveTo>
                      <a:pt x="334316" y="392514"/>
                    </a:moveTo>
                    <a:cubicBezTo>
                      <a:pt x="291637" y="393807"/>
                      <a:pt x="276118" y="338842"/>
                      <a:pt x="306510" y="307157"/>
                    </a:cubicBezTo>
                    <a:lnTo>
                      <a:pt x="311037" y="302630"/>
                    </a:lnTo>
                    <a:cubicBezTo>
                      <a:pt x="342722" y="272238"/>
                      <a:pt x="398980" y="286464"/>
                      <a:pt x="397687" y="329143"/>
                    </a:cubicBezTo>
                    <a:cubicBezTo>
                      <a:pt x="397041" y="353715"/>
                      <a:pt x="426140" y="383461"/>
                      <a:pt x="443599" y="366002"/>
                    </a:cubicBezTo>
                    <a:lnTo>
                      <a:pt x="517317" y="292284"/>
                    </a:lnTo>
                    <a:lnTo>
                      <a:pt x="407387" y="182354"/>
                    </a:lnTo>
                    <a:cubicBezTo>
                      <a:pt x="389927" y="164895"/>
                      <a:pt x="419673" y="135796"/>
                      <a:pt x="444246" y="136442"/>
                    </a:cubicBezTo>
                    <a:cubicBezTo>
                      <a:pt x="486924" y="137736"/>
                      <a:pt x="501151" y="81477"/>
                      <a:pt x="470758" y="49792"/>
                    </a:cubicBezTo>
                    <a:lnTo>
                      <a:pt x="466232" y="45265"/>
                    </a:lnTo>
                    <a:cubicBezTo>
                      <a:pt x="434546" y="14873"/>
                      <a:pt x="379581" y="30392"/>
                      <a:pt x="380874" y="73071"/>
                    </a:cubicBezTo>
                    <a:cubicBezTo>
                      <a:pt x="381521" y="97644"/>
                      <a:pt x="352422" y="127389"/>
                      <a:pt x="334963" y="109930"/>
                    </a:cubicBezTo>
                    <a:lnTo>
                      <a:pt x="225033" y="0"/>
                    </a:lnTo>
                    <a:lnTo>
                      <a:pt x="150668" y="73718"/>
                    </a:lnTo>
                    <a:cubicBezTo>
                      <a:pt x="133209" y="91177"/>
                      <a:pt x="162955" y="120276"/>
                      <a:pt x="187527" y="119629"/>
                    </a:cubicBezTo>
                    <a:cubicBezTo>
                      <a:pt x="230206" y="118336"/>
                      <a:pt x="245725" y="173301"/>
                      <a:pt x="215333" y="204987"/>
                    </a:cubicBezTo>
                    <a:lnTo>
                      <a:pt x="210807" y="209513"/>
                    </a:lnTo>
                    <a:cubicBezTo>
                      <a:pt x="179121" y="239906"/>
                      <a:pt x="122863" y="225679"/>
                      <a:pt x="124156" y="183001"/>
                    </a:cubicBezTo>
                    <a:cubicBezTo>
                      <a:pt x="124803" y="158428"/>
                      <a:pt x="95704" y="128683"/>
                      <a:pt x="78244" y="146142"/>
                    </a:cubicBezTo>
                    <a:lnTo>
                      <a:pt x="0" y="225033"/>
                    </a:lnTo>
                    <a:lnTo>
                      <a:pt x="109930" y="334963"/>
                    </a:lnTo>
                    <a:cubicBezTo>
                      <a:pt x="127389" y="352422"/>
                      <a:pt x="97644" y="381521"/>
                      <a:pt x="73071" y="380874"/>
                    </a:cubicBezTo>
                    <a:cubicBezTo>
                      <a:pt x="30392" y="379581"/>
                      <a:pt x="16166" y="435839"/>
                      <a:pt x="46559" y="467525"/>
                    </a:cubicBezTo>
                    <a:lnTo>
                      <a:pt x="51085" y="472051"/>
                    </a:lnTo>
                    <a:cubicBezTo>
                      <a:pt x="82771" y="502444"/>
                      <a:pt x="137736" y="486924"/>
                      <a:pt x="136442" y="444246"/>
                    </a:cubicBezTo>
                    <a:cubicBezTo>
                      <a:pt x="135796" y="419673"/>
                      <a:pt x="164895" y="389927"/>
                      <a:pt x="182354" y="407387"/>
                    </a:cubicBezTo>
                    <a:lnTo>
                      <a:pt x="292284" y="517317"/>
                    </a:lnTo>
                    <a:lnTo>
                      <a:pt x="371175" y="438426"/>
                    </a:lnTo>
                    <a:cubicBezTo>
                      <a:pt x="388634" y="420966"/>
                      <a:pt x="359535" y="391867"/>
                      <a:pt x="334316" y="392514"/>
                    </a:cubicBezTo>
                    <a:close/>
                  </a:path>
                </a:pathLst>
              </a:custGeom>
              <a:solidFill>
                <a:schemeClr val="bg1"/>
              </a:solidFill>
              <a:ln w="6449" cap="flat">
                <a:noFill/>
                <a:prstDash val="solid"/>
                <a:miter/>
              </a:ln>
            </p:spPr>
            <p:txBody>
              <a:bodyPr rtlCol="0" anchor="ctr"/>
              <a:lstStyle/>
              <a:p>
                <a:endParaRPr lang="en-US">
                  <a:latin typeface="Arial" panose="020B0604020202020204" pitchFamily="34" charset="0"/>
                </a:endParaRPr>
              </a:p>
            </p:txBody>
          </p:sp>
          <p:grpSp>
            <p:nvGrpSpPr>
              <p:cNvPr id="18" name="Graphic 104" descr="Splash">
                <a:extLst>
                  <a:ext uri="{FF2B5EF4-FFF2-40B4-BE49-F238E27FC236}">
                    <a16:creationId xmlns:a16="http://schemas.microsoft.com/office/drawing/2014/main" id="{CC84F5C9-0AD9-D44C-B606-E874368DFD89}"/>
                  </a:ext>
                </a:extLst>
              </p:cNvPr>
              <p:cNvGrpSpPr/>
              <p:nvPr/>
            </p:nvGrpSpPr>
            <p:grpSpPr>
              <a:xfrm rot="1213883">
                <a:off x="9874084" y="8840540"/>
                <a:ext cx="799551" cy="769422"/>
                <a:chOff x="5728526" y="3081126"/>
                <a:chExt cx="737617" cy="709824"/>
              </a:xfrm>
              <a:solidFill>
                <a:schemeClr val="bg1"/>
              </a:solidFill>
            </p:grpSpPr>
            <p:sp>
              <p:nvSpPr>
                <p:cNvPr id="20" name="Freeform: Shape 106">
                  <a:extLst>
                    <a:ext uri="{FF2B5EF4-FFF2-40B4-BE49-F238E27FC236}">
                      <a16:creationId xmlns:a16="http://schemas.microsoft.com/office/drawing/2014/main" id="{6FD6D067-1709-0F46-A05B-629DE444EB84}"/>
                    </a:ext>
                  </a:extLst>
                </p:cNvPr>
                <p:cNvSpPr/>
                <p:nvPr/>
              </p:nvSpPr>
              <p:spPr>
                <a:xfrm>
                  <a:off x="5742241" y="3081126"/>
                  <a:ext cx="723902" cy="638173"/>
                </a:xfrm>
                <a:custGeom>
                  <a:avLst/>
                  <a:gdLst>
                    <a:gd name="connsiteX0" fmla="*/ 683800 w 723900"/>
                    <a:gd name="connsiteY0" fmla="*/ 487225 h 638175"/>
                    <a:gd name="connsiteX1" fmla="*/ 489966 w 723900"/>
                    <a:gd name="connsiteY1" fmla="*/ 413502 h 638175"/>
                    <a:gd name="connsiteX2" fmla="*/ 450533 w 723900"/>
                    <a:gd name="connsiteY2" fmla="*/ 371687 h 638175"/>
                    <a:gd name="connsiteX3" fmla="*/ 480441 w 723900"/>
                    <a:gd name="connsiteY3" fmla="*/ 316156 h 638175"/>
                    <a:gd name="connsiteX4" fmla="*/ 594170 w 723900"/>
                    <a:gd name="connsiteY4" fmla="*/ 243766 h 638175"/>
                    <a:gd name="connsiteX5" fmla="*/ 596511 w 723900"/>
                    <a:gd name="connsiteY5" fmla="*/ 109083 h 638175"/>
                    <a:gd name="connsiteX6" fmla="*/ 461827 w 723900"/>
                    <a:gd name="connsiteY6" fmla="*/ 106741 h 638175"/>
                    <a:gd name="connsiteX7" fmla="*/ 459486 w 723900"/>
                    <a:gd name="connsiteY7" fmla="*/ 109083 h 638175"/>
                    <a:gd name="connsiteX8" fmla="*/ 422910 w 723900"/>
                    <a:gd name="connsiteY8" fmla="*/ 157565 h 638175"/>
                    <a:gd name="connsiteX9" fmla="*/ 317087 w 723900"/>
                    <a:gd name="connsiteY9" fmla="*/ 232527 h 638175"/>
                    <a:gd name="connsiteX10" fmla="*/ 317087 w 723900"/>
                    <a:gd name="connsiteY10" fmla="*/ 232527 h 638175"/>
                    <a:gd name="connsiteX11" fmla="*/ 268034 w 723900"/>
                    <a:gd name="connsiteY11" fmla="*/ 196046 h 638175"/>
                    <a:gd name="connsiteX12" fmla="*/ 209741 w 723900"/>
                    <a:gd name="connsiteY12" fmla="*/ 39931 h 638175"/>
                    <a:gd name="connsiteX13" fmla="*/ 104013 w 723900"/>
                    <a:gd name="connsiteY13" fmla="*/ 9832 h 638175"/>
                    <a:gd name="connsiteX14" fmla="*/ 73914 w 723900"/>
                    <a:gd name="connsiteY14" fmla="*/ 115560 h 638175"/>
                    <a:gd name="connsiteX15" fmla="*/ 143828 w 723900"/>
                    <a:gd name="connsiteY15" fmla="*/ 199761 h 638175"/>
                    <a:gd name="connsiteX16" fmla="*/ 166973 w 723900"/>
                    <a:gd name="connsiteY16" fmla="*/ 274437 h 638175"/>
                    <a:gd name="connsiteX17" fmla="*/ 79629 w 723900"/>
                    <a:gd name="connsiteY17" fmla="*/ 339588 h 638175"/>
                    <a:gd name="connsiteX18" fmla="*/ 58674 w 723900"/>
                    <a:gd name="connsiteY18" fmla="*/ 338349 h 638175"/>
                    <a:gd name="connsiteX19" fmla="*/ 0 w 723900"/>
                    <a:gd name="connsiteY19" fmla="*/ 397023 h 638175"/>
                    <a:gd name="connsiteX20" fmla="*/ 58674 w 723900"/>
                    <a:gd name="connsiteY20" fmla="*/ 455697 h 638175"/>
                    <a:gd name="connsiteX21" fmla="*/ 119825 w 723900"/>
                    <a:gd name="connsiteY21" fmla="*/ 450078 h 638175"/>
                    <a:gd name="connsiteX22" fmla="*/ 176975 w 723900"/>
                    <a:gd name="connsiteY22" fmla="*/ 481129 h 638175"/>
                    <a:gd name="connsiteX23" fmla="*/ 176975 w 723900"/>
                    <a:gd name="connsiteY23" fmla="*/ 481129 h 638175"/>
                    <a:gd name="connsiteX24" fmla="*/ 167450 w 723900"/>
                    <a:gd name="connsiteY24" fmla="*/ 541803 h 638175"/>
                    <a:gd name="connsiteX25" fmla="*/ 145637 w 723900"/>
                    <a:gd name="connsiteY25" fmla="*/ 579903 h 638175"/>
                    <a:gd name="connsiteX26" fmla="*/ 164880 w 723900"/>
                    <a:gd name="connsiteY26" fmla="*/ 640501 h 638175"/>
                    <a:gd name="connsiteX27" fmla="*/ 223457 w 723900"/>
                    <a:gd name="connsiteY27" fmla="*/ 624766 h 638175"/>
                    <a:gd name="connsiteX28" fmla="*/ 264128 w 723900"/>
                    <a:gd name="connsiteY28" fmla="*/ 519991 h 638175"/>
                    <a:gd name="connsiteX29" fmla="*/ 281750 w 723900"/>
                    <a:gd name="connsiteY29" fmla="*/ 500941 h 638175"/>
                    <a:gd name="connsiteX30" fmla="*/ 323820 w 723900"/>
                    <a:gd name="connsiteY30" fmla="*/ 517993 h 638175"/>
                    <a:gd name="connsiteX31" fmla="*/ 325184 w 723900"/>
                    <a:gd name="connsiteY31" fmla="*/ 521896 h 638175"/>
                    <a:gd name="connsiteX32" fmla="*/ 332994 w 723900"/>
                    <a:gd name="connsiteY32" fmla="*/ 545423 h 638175"/>
                    <a:gd name="connsiteX33" fmla="*/ 388125 w 723900"/>
                    <a:gd name="connsiteY33" fmla="*/ 563624 h 638175"/>
                    <a:gd name="connsiteX34" fmla="*/ 409194 w 723900"/>
                    <a:gd name="connsiteY34" fmla="*/ 515895 h 638175"/>
                    <a:gd name="connsiteX35" fmla="*/ 402527 w 723900"/>
                    <a:gd name="connsiteY35" fmla="*/ 503608 h 638175"/>
                    <a:gd name="connsiteX36" fmla="*/ 407289 w 723900"/>
                    <a:gd name="connsiteY36" fmla="*/ 473795 h 638175"/>
                    <a:gd name="connsiteX37" fmla="*/ 435864 w 723900"/>
                    <a:gd name="connsiteY37" fmla="*/ 476748 h 638175"/>
                    <a:gd name="connsiteX38" fmla="*/ 610934 w 723900"/>
                    <a:gd name="connsiteY38" fmla="*/ 624671 h 638175"/>
                    <a:gd name="connsiteX39" fmla="*/ 716801 w 723900"/>
                    <a:gd name="connsiteY39" fmla="*/ 595106 h 638175"/>
                    <a:gd name="connsiteX40" fmla="*/ 687237 w 723900"/>
                    <a:gd name="connsiteY40" fmla="*/ 489239 h 638175"/>
                    <a:gd name="connsiteX41" fmla="*/ 683419 w 723900"/>
                    <a:gd name="connsiteY41" fmla="*/ 487225 h 63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723900" h="638175">
                      <a:moveTo>
                        <a:pt x="683800" y="487225"/>
                      </a:moveTo>
                      <a:cubicBezTo>
                        <a:pt x="660178" y="474843"/>
                        <a:pt x="567690" y="443696"/>
                        <a:pt x="489966" y="413502"/>
                      </a:cubicBezTo>
                      <a:cubicBezTo>
                        <a:pt x="470916" y="405977"/>
                        <a:pt x="453866" y="392070"/>
                        <a:pt x="450533" y="371687"/>
                      </a:cubicBezTo>
                      <a:cubicBezTo>
                        <a:pt x="446627" y="348065"/>
                        <a:pt x="463010" y="331396"/>
                        <a:pt x="480441" y="316156"/>
                      </a:cubicBezTo>
                      <a:cubicBezTo>
                        <a:pt x="528066" y="274056"/>
                        <a:pt x="575120" y="262816"/>
                        <a:pt x="594170" y="243766"/>
                      </a:cubicBezTo>
                      <a:cubicBezTo>
                        <a:pt x="632008" y="207221"/>
                        <a:pt x="633055" y="146921"/>
                        <a:pt x="596511" y="109083"/>
                      </a:cubicBezTo>
                      <a:cubicBezTo>
                        <a:pt x="559965" y="71245"/>
                        <a:pt x="499665" y="70196"/>
                        <a:pt x="461827" y="106741"/>
                      </a:cubicBezTo>
                      <a:cubicBezTo>
                        <a:pt x="461033" y="107508"/>
                        <a:pt x="460253" y="108289"/>
                        <a:pt x="459486" y="109083"/>
                      </a:cubicBezTo>
                      <a:cubicBezTo>
                        <a:pt x="449961" y="118608"/>
                        <a:pt x="438531" y="137658"/>
                        <a:pt x="422910" y="157565"/>
                      </a:cubicBezTo>
                      <a:cubicBezTo>
                        <a:pt x="368903" y="225288"/>
                        <a:pt x="355378" y="232527"/>
                        <a:pt x="317087" y="232527"/>
                      </a:cubicBezTo>
                      <a:lnTo>
                        <a:pt x="317087" y="232527"/>
                      </a:lnTo>
                      <a:cubicBezTo>
                        <a:pt x="294669" y="231955"/>
                        <a:pt x="275032" y="217351"/>
                        <a:pt x="268034" y="196046"/>
                      </a:cubicBezTo>
                      <a:cubicBezTo>
                        <a:pt x="246221" y="134895"/>
                        <a:pt x="220409" y="59838"/>
                        <a:pt x="209741" y="39931"/>
                      </a:cubicBezTo>
                      <a:cubicBezTo>
                        <a:pt x="188856" y="2424"/>
                        <a:pt x="141521" y="-11052"/>
                        <a:pt x="104013" y="9832"/>
                      </a:cubicBezTo>
                      <a:cubicBezTo>
                        <a:pt x="66505" y="30717"/>
                        <a:pt x="53029" y="78052"/>
                        <a:pt x="73914" y="115560"/>
                      </a:cubicBezTo>
                      <a:cubicBezTo>
                        <a:pt x="94450" y="145815"/>
                        <a:pt x="117863" y="174014"/>
                        <a:pt x="143828" y="199761"/>
                      </a:cubicBezTo>
                      <a:cubicBezTo>
                        <a:pt x="163303" y="219362"/>
                        <a:pt x="171948" y="247256"/>
                        <a:pt x="166973" y="274437"/>
                      </a:cubicBezTo>
                      <a:cubicBezTo>
                        <a:pt x="158736" y="315252"/>
                        <a:pt x="121099" y="343325"/>
                        <a:pt x="79629" y="339588"/>
                      </a:cubicBezTo>
                      <a:cubicBezTo>
                        <a:pt x="70104" y="338826"/>
                        <a:pt x="62865" y="338349"/>
                        <a:pt x="58674" y="338349"/>
                      </a:cubicBezTo>
                      <a:cubicBezTo>
                        <a:pt x="26269" y="338349"/>
                        <a:pt x="0" y="364618"/>
                        <a:pt x="0" y="397023"/>
                      </a:cubicBezTo>
                      <a:cubicBezTo>
                        <a:pt x="0" y="429428"/>
                        <a:pt x="26269" y="455697"/>
                        <a:pt x="58674" y="455697"/>
                      </a:cubicBezTo>
                      <a:cubicBezTo>
                        <a:pt x="67627" y="455697"/>
                        <a:pt x="90869" y="453697"/>
                        <a:pt x="119825" y="450078"/>
                      </a:cubicBezTo>
                      <a:cubicBezTo>
                        <a:pt x="143606" y="446867"/>
                        <a:pt x="166728" y="459429"/>
                        <a:pt x="176975" y="481129"/>
                      </a:cubicBezTo>
                      <a:lnTo>
                        <a:pt x="176975" y="481129"/>
                      </a:lnTo>
                      <a:cubicBezTo>
                        <a:pt x="186500" y="501417"/>
                        <a:pt x="176975" y="521420"/>
                        <a:pt x="167450" y="541803"/>
                      </a:cubicBezTo>
                      <a:cubicBezTo>
                        <a:pt x="161177" y="555050"/>
                        <a:pt x="153885" y="567788"/>
                        <a:pt x="145637" y="579903"/>
                      </a:cubicBezTo>
                      <a:cubicBezTo>
                        <a:pt x="134217" y="601951"/>
                        <a:pt x="142832" y="629082"/>
                        <a:pt x="164880" y="640501"/>
                      </a:cubicBezTo>
                      <a:cubicBezTo>
                        <a:pt x="185536" y="651201"/>
                        <a:pt x="210943" y="644376"/>
                        <a:pt x="223457" y="624766"/>
                      </a:cubicBezTo>
                      <a:cubicBezTo>
                        <a:pt x="230696" y="612193"/>
                        <a:pt x="237458" y="573426"/>
                        <a:pt x="264128" y="519991"/>
                      </a:cubicBezTo>
                      <a:cubicBezTo>
                        <a:pt x="267484" y="511705"/>
                        <a:pt x="273750" y="504931"/>
                        <a:pt x="281750" y="500941"/>
                      </a:cubicBezTo>
                      <a:cubicBezTo>
                        <a:pt x="298075" y="494032"/>
                        <a:pt x="316912" y="501666"/>
                        <a:pt x="323820" y="517993"/>
                      </a:cubicBezTo>
                      <a:cubicBezTo>
                        <a:pt x="324359" y="519263"/>
                        <a:pt x="324814" y="520567"/>
                        <a:pt x="325184" y="521896"/>
                      </a:cubicBezTo>
                      <a:cubicBezTo>
                        <a:pt x="328232" y="532183"/>
                        <a:pt x="331089" y="540946"/>
                        <a:pt x="332994" y="545423"/>
                      </a:cubicBezTo>
                      <a:cubicBezTo>
                        <a:pt x="343191" y="565673"/>
                        <a:pt x="367875" y="573823"/>
                        <a:pt x="388125" y="563624"/>
                      </a:cubicBezTo>
                      <a:cubicBezTo>
                        <a:pt x="405655" y="554797"/>
                        <a:pt x="414483" y="534796"/>
                        <a:pt x="409194" y="515895"/>
                      </a:cubicBezTo>
                      <a:cubicBezTo>
                        <a:pt x="407299" y="511630"/>
                        <a:pt x="405069" y="507522"/>
                        <a:pt x="402527" y="503608"/>
                      </a:cubicBezTo>
                      <a:cubicBezTo>
                        <a:pt x="396117" y="493945"/>
                        <a:pt x="398188" y="480981"/>
                        <a:pt x="407289" y="473795"/>
                      </a:cubicBezTo>
                      <a:cubicBezTo>
                        <a:pt x="416292" y="467809"/>
                        <a:pt x="428275" y="469048"/>
                        <a:pt x="435864" y="476748"/>
                      </a:cubicBezTo>
                      <a:cubicBezTo>
                        <a:pt x="504063" y="535422"/>
                        <a:pt x="585692" y="611241"/>
                        <a:pt x="610934" y="624671"/>
                      </a:cubicBezTo>
                      <a:cubicBezTo>
                        <a:pt x="648332" y="645741"/>
                        <a:pt x="695731" y="632505"/>
                        <a:pt x="716801" y="595106"/>
                      </a:cubicBezTo>
                      <a:cubicBezTo>
                        <a:pt x="737872" y="557708"/>
                        <a:pt x="724635" y="510310"/>
                        <a:pt x="687237" y="489239"/>
                      </a:cubicBezTo>
                      <a:cubicBezTo>
                        <a:pt x="685983" y="488532"/>
                        <a:pt x="684710" y="487860"/>
                        <a:pt x="683419" y="487225"/>
                      </a:cubicBezTo>
                      <a:close/>
                    </a:path>
                  </a:pathLst>
                </a:custGeom>
                <a:grpFill/>
                <a:ln w="9525" cap="flat">
                  <a:noFill/>
                  <a:prstDash val="solid"/>
                  <a:miter/>
                </a:ln>
              </p:spPr>
              <p:txBody>
                <a:bodyPr rtlCol="0" anchor="ctr"/>
                <a:lstStyle/>
                <a:p>
                  <a:endParaRPr lang="en-US">
                    <a:latin typeface="Arial" panose="020B0604020202020204" pitchFamily="34" charset="0"/>
                  </a:endParaRPr>
                </a:p>
              </p:txBody>
            </p:sp>
            <p:sp>
              <p:nvSpPr>
                <p:cNvPr id="21" name="Freeform: Shape 107">
                  <a:extLst>
                    <a:ext uri="{FF2B5EF4-FFF2-40B4-BE49-F238E27FC236}">
                      <a16:creationId xmlns:a16="http://schemas.microsoft.com/office/drawing/2014/main" id="{5FCA5EBC-EB34-2F46-9C10-6B9D6FD2AF03}"/>
                    </a:ext>
                  </a:extLst>
                </p:cNvPr>
                <p:cNvSpPr/>
                <p:nvPr/>
              </p:nvSpPr>
              <p:spPr>
                <a:xfrm>
                  <a:off x="6056376" y="3124200"/>
                  <a:ext cx="76200" cy="76200"/>
                </a:xfrm>
                <a:custGeom>
                  <a:avLst/>
                  <a:gdLst>
                    <a:gd name="connsiteX0" fmla="*/ 76200 w 76200"/>
                    <a:gd name="connsiteY0" fmla="*/ 38100 h 76200"/>
                    <a:gd name="connsiteX1" fmla="*/ 38100 w 76200"/>
                    <a:gd name="connsiteY1" fmla="*/ 76200 h 76200"/>
                    <a:gd name="connsiteX2" fmla="*/ 0 w 76200"/>
                    <a:gd name="connsiteY2" fmla="*/ 38100 h 76200"/>
                    <a:gd name="connsiteX3" fmla="*/ 38100 w 76200"/>
                    <a:gd name="connsiteY3" fmla="*/ 0 h 76200"/>
                    <a:gd name="connsiteX4" fmla="*/ 76200 w 76200"/>
                    <a:gd name="connsiteY4" fmla="*/ 38100 h 7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 h="76200">
                      <a:moveTo>
                        <a:pt x="76200" y="38100"/>
                      </a:moveTo>
                      <a:cubicBezTo>
                        <a:pt x="76200" y="59142"/>
                        <a:pt x="59142" y="76200"/>
                        <a:pt x="38100" y="76200"/>
                      </a:cubicBezTo>
                      <a:cubicBezTo>
                        <a:pt x="17058" y="76200"/>
                        <a:pt x="0" y="59142"/>
                        <a:pt x="0" y="38100"/>
                      </a:cubicBezTo>
                      <a:cubicBezTo>
                        <a:pt x="0" y="17058"/>
                        <a:pt x="17058" y="0"/>
                        <a:pt x="38100" y="0"/>
                      </a:cubicBezTo>
                      <a:cubicBezTo>
                        <a:pt x="59142" y="0"/>
                        <a:pt x="76200" y="17058"/>
                        <a:pt x="76200" y="38100"/>
                      </a:cubicBezTo>
                      <a:close/>
                    </a:path>
                  </a:pathLst>
                </a:custGeom>
                <a:grpFill/>
                <a:ln w="9525" cap="flat">
                  <a:noFill/>
                  <a:prstDash val="solid"/>
                  <a:miter/>
                </a:ln>
              </p:spPr>
              <p:txBody>
                <a:bodyPr rtlCol="0" anchor="ctr"/>
                <a:lstStyle/>
                <a:p>
                  <a:endParaRPr lang="en-US">
                    <a:latin typeface="Arial" panose="020B0604020202020204" pitchFamily="34" charset="0"/>
                  </a:endParaRPr>
                </a:p>
              </p:txBody>
            </p:sp>
            <p:sp>
              <p:nvSpPr>
                <p:cNvPr id="22" name="Freeform: Shape 108">
                  <a:extLst>
                    <a:ext uri="{FF2B5EF4-FFF2-40B4-BE49-F238E27FC236}">
                      <a16:creationId xmlns:a16="http://schemas.microsoft.com/office/drawing/2014/main" id="{258A609D-62D3-1145-A031-C4AD9CFEE65A}"/>
                    </a:ext>
                  </a:extLst>
                </p:cNvPr>
                <p:cNvSpPr/>
                <p:nvPr/>
              </p:nvSpPr>
              <p:spPr>
                <a:xfrm>
                  <a:off x="5728526" y="3257550"/>
                  <a:ext cx="95250" cy="95250"/>
                </a:xfrm>
                <a:custGeom>
                  <a:avLst/>
                  <a:gdLst>
                    <a:gd name="connsiteX0" fmla="*/ 99251 w 95250"/>
                    <a:gd name="connsiteY0" fmla="*/ 49625 h 95250"/>
                    <a:gd name="connsiteX1" fmla="*/ 49625 w 95250"/>
                    <a:gd name="connsiteY1" fmla="*/ 99250 h 95250"/>
                    <a:gd name="connsiteX2" fmla="*/ 0 w 95250"/>
                    <a:gd name="connsiteY2" fmla="*/ 49625 h 95250"/>
                    <a:gd name="connsiteX3" fmla="*/ 49625 w 95250"/>
                    <a:gd name="connsiteY3" fmla="*/ 0 h 95250"/>
                    <a:gd name="connsiteX4" fmla="*/ 99251 w 95250"/>
                    <a:gd name="connsiteY4" fmla="*/ 49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9251" y="49625"/>
                      </a:moveTo>
                      <a:cubicBezTo>
                        <a:pt x="99251" y="77033"/>
                        <a:pt x="77033" y="99250"/>
                        <a:pt x="49625" y="99250"/>
                      </a:cubicBezTo>
                      <a:cubicBezTo>
                        <a:pt x="22218" y="99250"/>
                        <a:pt x="0" y="77033"/>
                        <a:pt x="0" y="49625"/>
                      </a:cubicBezTo>
                      <a:cubicBezTo>
                        <a:pt x="0" y="22218"/>
                        <a:pt x="22218" y="0"/>
                        <a:pt x="49625" y="0"/>
                      </a:cubicBezTo>
                      <a:cubicBezTo>
                        <a:pt x="77033" y="0"/>
                        <a:pt x="99251" y="22218"/>
                        <a:pt x="99251" y="49625"/>
                      </a:cubicBezTo>
                      <a:close/>
                    </a:path>
                  </a:pathLst>
                </a:custGeom>
                <a:grpFill/>
                <a:ln w="9525" cap="flat">
                  <a:noFill/>
                  <a:prstDash val="solid"/>
                  <a:miter/>
                </a:ln>
              </p:spPr>
              <p:txBody>
                <a:bodyPr rtlCol="0" anchor="ctr"/>
                <a:lstStyle/>
                <a:p>
                  <a:endParaRPr lang="en-US">
                    <a:latin typeface="Arial" panose="020B0604020202020204" pitchFamily="34" charset="0"/>
                  </a:endParaRPr>
                </a:p>
              </p:txBody>
            </p:sp>
            <p:sp>
              <p:nvSpPr>
                <p:cNvPr id="23" name="Freeform: Shape 109">
                  <a:extLst>
                    <a:ext uri="{FF2B5EF4-FFF2-40B4-BE49-F238E27FC236}">
                      <a16:creationId xmlns:a16="http://schemas.microsoft.com/office/drawing/2014/main" id="{57813424-4991-D042-A9B7-47C045845517}"/>
                    </a:ext>
                  </a:extLst>
                </p:cNvPr>
                <p:cNvSpPr/>
                <p:nvPr/>
              </p:nvSpPr>
              <p:spPr>
                <a:xfrm>
                  <a:off x="5780151" y="3600450"/>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endParaRPr lang="en-US">
                    <a:latin typeface="Arial" panose="020B0604020202020204" pitchFamily="34" charset="0"/>
                  </a:endParaRPr>
                </a:p>
              </p:txBody>
            </p:sp>
            <p:sp>
              <p:nvSpPr>
                <p:cNvPr id="24" name="Freeform: Shape 110">
                  <a:extLst>
                    <a:ext uri="{FF2B5EF4-FFF2-40B4-BE49-F238E27FC236}">
                      <a16:creationId xmlns:a16="http://schemas.microsoft.com/office/drawing/2014/main" id="{E3FDBBAB-75BE-5048-BB2E-1F5DC2E50AF8}"/>
                    </a:ext>
                  </a:extLst>
                </p:cNvPr>
                <p:cNvSpPr/>
                <p:nvPr/>
              </p:nvSpPr>
              <p:spPr>
                <a:xfrm>
                  <a:off x="6037326" y="3724275"/>
                  <a:ext cx="28575" cy="28575"/>
                </a:xfrm>
                <a:custGeom>
                  <a:avLst/>
                  <a:gdLst>
                    <a:gd name="connsiteX0" fmla="*/ 28575 w 28575"/>
                    <a:gd name="connsiteY0" fmla="*/ 14288 h 28575"/>
                    <a:gd name="connsiteX1" fmla="*/ 14288 w 28575"/>
                    <a:gd name="connsiteY1" fmla="*/ 28575 h 28575"/>
                    <a:gd name="connsiteX2" fmla="*/ 0 w 28575"/>
                    <a:gd name="connsiteY2" fmla="*/ 14288 h 28575"/>
                    <a:gd name="connsiteX3" fmla="*/ 14288 w 28575"/>
                    <a:gd name="connsiteY3" fmla="*/ 0 h 28575"/>
                    <a:gd name="connsiteX4" fmla="*/ 28575 w 28575"/>
                    <a:gd name="connsiteY4" fmla="*/ 14288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8575" y="14288"/>
                      </a:moveTo>
                      <a:cubicBezTo>
                        <a:pt x="28575" y="22178"/>
                        <a:pt x="22178" y="28575"/>
                        <a:pt x="14288" y="28575"/>
                      </a:cubicBezTo>
                      <a:cubicBezTo>
                        <a:pt x="6397" y="28575"/>
                        <a:pt x="0" y="22178"/>
                        <a:pt x="0" y="14288"/>
                      </a:cubicBezTo>
                      <a:cubicBezTo>
                        <a:pt x="0" y="6397"/>
                        <a:pt x="6397" y="0"/>
                        <a:pt x="14288" y="0"/>
                      </a:cubicBezTo>
                      <a:cubicBezTo>
                        <a:pt x="22178" y="0"/>
                        <a:pt x="28575" y="6397"/>
                        <a:pt x="28575" y="14288"/>
                      </a:cubicBezTo>
                      <a:close/>
                    </a:path>
                  </a:pathLst>
                </a:custGeom>
                <a:grpFill/>
                <a:ln w="9525" cap="flat">
                  <a:noFill/>
                  <a:prstDash val="solid"/>
                  <a:miter/>
                </a:ln>
              </p:spPr>
              <p:txBody>
                <a:bodyPr rtlCol="0" anchor="ctr"/>
                <a:lstStyle/>
                <a:p>
                  <a:endParaRPr lang="en-US">
                    <a:latin typeface="Arial" panose="020B0604020202020204" pitchFamily="34" charset="0"/>
                  </a:endParaRPr>
                </a:p>
              </p:txBody>
            </p:sp>
            <p:sp>
              <p:nvSpPr>
                <p:cNvPr id="25" name="Freeform: Shape 111">
                  <a:extLst>
                    <a:ext uri="{FF2B5EF4-FFF2-40B4-BE49-F238E27FC236}">
                      <a16:creationId xmlns:a16="http://schemas.microsoft.com/office/drawing/2014/main" id="{40F6C77A-6AA5-EE4F-97B7-B3A2919DB332}"/>
                    </a:ext>
                  </a:extLst>
                </p:cNvPr>
                <p:cNvSpPr/>
                <p:nvPr/>
              </p:nvSpPr>
              <p:spPr>
                <a:xfrm>
                  <a:off x="6180201" y="3724275"/>
                  <a:ext cx="66675" cy="66675"/>
                </a:xfrm>
                <a:custGeom>
                  <a:avLst/>
                  <a:gdLst>
                    <a:gd name="connsiteX0" fmla="*/ 66675 w 66675"/>
                    <a:gd name="connsiteY0" fmla="*/ 33338 h 66675"/>
                    <a:gd name="connsiteX1" fmla="*/ 33338 w 66675"/>
                    <a:gd name="connsiteY1" fmla="*/ 66675 h 66675"/>
                    <a:gd name="connsiteX2" fmla="*/ 0 w 66675"/>
                    <a:gd name="connsiteY2" fmla="*/ 33338 h 66675"/>
                    <a:gd name="connsiteX3" fmla="*/ 33338 w 66675"/>
                    <a:gd name="connsiteY3" fmla="*/ 0 h 66675"/>
                    <a:gd name="connsiteX4" fmla="*/ 66675 w 66675"/>
                    <a:gd name="connsiteY4" fmla="*/ 33338 h 66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75" h="66675">
                      <a:moveTo>
                        <a:pt x="66675" y="33338"/>
                      </a:moveTo>
                      <a:cubicBezTo>
                        <a:pt x="66675" y="51749"/>
                        <a:pt x="51749" y="66675"/>
                        <a:pt x="33338" y="66675"/>
                      </a:cubicBezTo>
                      <a:cubicBezTo>
                        <a:pt x="14926" y="66675"/>
                        <a:pt x="0" y="51749"/>
                        <a:pt x="0" y="33338"/>
                      </a:cubicBezTo>
                      <a:cubicBezTo>
                        <a:pt x="0" y="14926"/>
                        <a:pt x="14926" y="0"/>
                        <a:pt x="33338" y="0"/>
                      </a:cubicBezTo>
                      <a:cubicBezTo>
                        <a:pt x="51749" y="0"/>
                        <a:pt x="66675" y="14926"/>
                        <a:pt x="66675" y="33338"/>
                      </a:cubicBezTo>
                      <a:close/>
                    </a:path>
                  </a:pathLst>
                </a:custGeom>
                <a:grpFill/>
                <a:ln w="9525" cap="flat">
                  <a:noFill/>
                  <a:prstDash val="solid"/>
                  <a:miter/>
                </a:ln>
              </p:spPr>
              <p:txBody>
                <a:bodyPr rtlCol="0" anchor="ctr"/>
                <a:lstStyle/>
                <a:p>
                  <a:endParaRPr lang="en-US">
                    <a:latin typeface="Arial" panose="020B0604020202020204" pitchFamily="34" charset="0"/>
                  </a:endParaRPr>
                </a:p>
              </p:txBody>
            </p:sp>
            <p:sp>
              <p:nvSpPr>
                <p:cNvPr id="26" name="Freeform: Shape 112">
                  <a:extLst>
                    <a:ext uri="{FF2B5EF4-FFF2-40B4-BE49-F238E27FC236}">
                      <a16:creationId xmlns:a16="http://schemas.microsoft.com/office/drawing/2014/main" id="{899097E5-55FC-CF4D-ACFA-AA288E2EA901}"/>
                    </a:ext>
                  </a:extLst>
                </p:cNvPr>
                <p:cNvSpPr/>
                <p:nvPr/>
              </p:nvSpPr>
              <p:spPr>
                <a:xfrm>
                  <a:off x="6342126" y="34385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endParaRPr lang="en-US">
                    <a:latin typeface="Arial" panose="020B0604020202020204" pitchFamily="34" charset="0"/>
                  </a:endParaRPr>
                </a:p>
              </p:txBody>
            </p:sp>
          </p:grpSp>
          <p:sp>
            <p:nvSpPr>
              <p:cNvPr id="19" name="Freeform: Shape 145">
                <a:extLst>
                  <a:ext uri="{FF2B5EF4-FFF2-40B4-BE49-F238E27FC236}">
                    <a16:creationId xmlns:a16="http://schemas.microsoft.com/office/drawing/2014/main" id="{52F61AB6-0103-264F-AA6E-DDC53C984734}"/>
                  </a:ext>
                </a:extLst>
              </p:cNvPr>
              <p:cNvSpPr/>
              <p:nvPr/>
            </p:nvSpPr>
            <p:spPr>
              <a:xfrm rot="19459738" flipH="1">
                <a:off x="13697658" y="5900951"/>
                <a:ext cx="623784" cy="623784"/>
              </a:xfrm>
              <a:custGeom>
                <a:avLst/>
                <a:gdLst>
                  <a:gd name="connsiteX0" fmla="*/ 334103 w 333375"/>
                  <a:gd name="connsiteY0" fmla="*/ 150495 h 333375"/>
                  <a:gd name="connsiteX1" fmla="*/ 340770 w 333375"/>
                  <a:gd name="connsiteY1" fmla="*/ 124778 h 333375"/>
                  <a:gd name="connsiteX2" fmla="*/ 318863 w 333375"/>
                  <a:gd name="connsiteY2" fmla="*/ 109538 h 333375"/>
                  <a:gd name="connsiteX3" fmla="*/ 240758 w 333375"/>
                  <a:gd name="connsiteY3" fmla="*/ 109538 h 333375"/>
                  <a:gd name="connsiteX4" fmla="*/ 218850 w 333375"/>
                  <a:gd name="connsiteY4" fmla="*/ 93345 h 333375"/>
                  <a:gd name="connsiteX5" fmla="*/ 193133 w 333375"/>
                  <a:gd name="connsiteY5" fmla="*/ 16193 h 333375"/>
                  <a:gd name="connsiteX6" fmla="*/ 171225 w 333375"/>
                  <a:gd name="connsiteY6" fmla="*/ 0 h 333375"/>
                  <a:gd name="connsiteX7" fmla="*/ 149318 w 333375"/>
                  <a:gd name="connsiteY7" fmla="*/ 16193 h 333375"/>
                  <a:gd name="connsiteX8" fmla="*/ 123600 w 333375"/>
                  <a:gd name="connsiteY8" fmla="*/ 93345 h 333375"/>
                  <a:gd name="connsiteX9" fmla="*/ 101693 w 333375"/>
                  <a:gd name="connsiteY9" fmla="*/ 109538 h 333375"/>
                  <a:gd name="connsiteX10" fmla="*/ 23588 w 333375"/>
                  <a:gd name="connsiteY10" fmla="*/ 109538 h 333375"/>
                  <a:gd name="connsiteX11" fmla="*/ 1680 w 333375"/>
                  <a:gd name="connsiteY11" fmla="*/ 124778 h 333375"/>
                  <a:gd name="connsiteX12" fmla="*/ 8348 w 333375"/>
                  <a:gd name="connsiteY12" fmla="*/ 150495 h 333375"/>
                  <a:gd name="connsiteX13" fmla="*/ 35970 w 333375"/>
                  <a:gd name="connsiteY13" fmla="*/ 175260 h 333375"/>
                  <a:gd name="connsiteX14" fmla="*/ 71213 w 333375"/>
                  <a:gd name="connsiteY14" fmla="*/ 205740 h 333375"/>
                  <a:gd name="connsiteX15" fmla="*/ 78833 w 333375"/>
                  <a:gd name="connsiteY15" fmla="*/ 217170 h 333375"/>
                  <a:gd name="connsiteX16" fmla="*/ 78833 w 333375"/>
                  <a:gd name="connsiteY16" fmla="*/ 230505 h 333375"/>
                  <a:gd name="connsiteX17" fmla="*/ 53115 w 333375"/>
                  <a:gd name="connsiteY17" fmla="*/ 311468 h 333375"/>
                  <a:gd name="connsiteX18" fmla="*/ 61688 w 333375"/>
                  <a:gd name="connsiteY18" fmla="*/ 337185 h 333375"/>
                  <a:gd name="connsiteX19" fmla="*/ 89310 w 333375"/>
                  <a:gd name="connsiteY19" fmla="*/ 338138 h 333375"/>
                  <a:gd name="connsiteX20" fmla="*/ 157890 w 333375"/>
                  <a:gd name="connsiteY20" fmla="*/ 289560 h 333375"/>
                  <a:gd name="connsiteX21" fmla="*/ 184560 w 333375"/>
                  <a:gd name="connsiteY21" fmla="*/ 289560 h 333375"/>
                  <a:gd name="connsiteX22" fmla="*/ 253140 w 333375"/>
                  <a:gd name="connsiteY22" fmla="*/ 338138 h 333375"/>
                  <a:gd name="connsiteX23" fmla="*/ 280763 w 333375"/>
                  <a:gd name="connsiteY23" fmla="*/ 337185 h 333375"/>
                  <a:gd name="connsiteX24" fmla="*/ 289335 w 333375"/>
                  <a:gd name="connsiteY24" fmla="*/ 311468 h 333375"/>
                  <a:gd name="connsiteX25" fmla="*/ 265523 w 333375"/>
                  <a:gd name="connsiteY25" fmla="*/ 230505 h 333375"/>
                  <a:gd name="connsiteX26" fmla="*/ 272190 w 333375"/>
                  <a:gd name="connsiteY26" fmla="*/ 205740 h 333375"/>
                  <a:gd name="connsiteX27" fmla="*/ 334103 w 333375"/>
                  <a:gd name="connsiteY27" fmla="*/ 150495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33375" h="333375">
                    <a:moveTo>
                      <a:pt x="334103" y="150495"/>
                    </a:moveTo>
                    <a:cubicBezTo>
                      <a:pt x="341723" y="143828"/>
                      <a:pt x="344580" y="133350"/>
                      <a:pt x="340770" y="124778"/>
                    </a:cubicBezTo>
                    <a:cubicBezTo>
                      <a:pt x="336960" y="115253"/>
                      <a:pt x="328388" y="109538"/>
                      <a:pt x="318863" y="109538"/>
                    </a:cubicBezTo>
                    <a:lnTo>
                      <a:pt x="240758" y="109538"/>
                    </a:lnTo>
                    <a:cubicBezTo>
                      <a:pt x="230280" y="109538"/>
                      <a:pt x="221708" y="102870"/>
                      <a:pt x="218850" y="93345"/>
                    </a:cubicBezTo>
                    <a:lnTo>
                      <a:pt x="193133" y="16193"/>
                    </a:lnTo>
                    <a:cubicBezTo>
                      <a:pt x="190275" y="6668"/>
                      <a:pt x="180750" y="0"/>
                      <a:pt x="171225" y="0"/>
                    </a:cubicBezTo>
                    <a:cubicBezTo>
                      <a:pt x="160748" y="0"/>
                      <a:pt x="152175" y="6668"/>
                      <a:pt x="149318" y="16193"/>
                    </a:cubicBezTo>
                    <a:lnTo>
                      <a:pt x="123600" y="93345"/>
                    </a:lnTo>
                    <a:cubicBezTo>
                      <a:pt x="120743" y="102870"/>
                      <a:pt x="111218" y="109538"/>
                      <a:pt x="101693" y="109538"/>
                    </a:cubicBezTo>
                    <a:lnTo>
                      <a:pt x="23588" y="109538"/>
                    </a:lnTo>
                    <a:cubicBezTo>
                      <a:pt x="14063" y="109538"/>
                      <a:pt x="5490" y="116205"/>
                      <a:pt x="1680" y="124778"/>
                    </a:cubicBezTo>
                    <a:cubicBezTo>
                      <a:pt x="-2130" y="134303"/>
                      <a:pt x="728" y="144780"/>
                      <a:pt x="8348" y="150495"/>
                    </a:cubicBezTo>
                    <a:lnTo>
                      <a:pt x="35970" y="175260"/>
                    </a:lnTo>
                    <a:lnTo>
                      <a:pt x="71213" y="205740"/>
                    </a:lnTo>
                    <a:cubicBezTo>
                      <a:pt x="75023" y="208598"/>
                      <a:pt x="76928" y="212408"/>
                      <a:pt x="78833" y="217170"/>
                    </a:cubicBezTo>
                    <a:cubicBezTo>
                      <a:pt x="79785" y="221933"/>
                      <a:pt x="79785" y="225743"/>
                      <a:pt x="78833" y="230505"/>
                    </a:cubicBezTo>
                    <a:lnTo>
                      <a:pt x="53115" y="311468"/>
                    </a:lnTo>
                    <a:cubicBezTo>
                      <a:pt x="50258" y="320993"/>
                      <a:pt x="53115" y="331470"/>
                      <a:pt x="61688" y="337185"/>
                    </a:cubicBezTo>
                    <a:cubicBezTo>
                      <a:pt x="69308" y="342900"/>
                      <a:pt x="80738" y="342900"/>
                      <a:pt x="89310" y="338138"/>
                    </a:cubicBezTo>
                    <a:lnTo>
                      <a:pt x="157890" y="289560"/>
                    </a:lnTo>
                    <a:cubicBezTo>
                      <a:pt x="165510" y="283845"/>
                      <a:pt x="176940" y="283845"/>
                      <a:pt x="184560" y="289560"/>
                    </a:cubicBezTo>
                    <a:lnTo>
                      <a:pt x="253140" y="338138"/>
                    </a:lnTo>
                    <a:cubicBezTo>
                      <a:pt x="261713" y="343853"/>
                      <a:pt x="272190" y="343853"/>
                      <a:pt x="280763" y="337185"/>
                    </a:cubicBezTo>
                    <a:cubicBezTo>
                      <a:pt x="288383" y="331470"/>
                      <a:pt x="292193" y="320993"/>
                      <a:pt x="289335" y="311468"/>
                    </a:cubicBezTo>
                    <a:lnTo>
                      <a:pt x="265523" y="230505"/>
                    </a:lnTo>
                    <a:cubicBezTo>
                      <a:pt x="262665" y="221933"/>
                      <a:pt x="265523" y="211455"/>
                      <a:pt x="272190" y="205740"/>
                    </a:cubicBezTo>
                    <a:lnTo>
                      <a:pt x="334103" y="150495"/>
                    </a:lnTo>
                    <a:close/>
                  </a:path>
                </a:pathLst>
              </a:custGeom>
              <a:solidFill>
                <a:schemeClr val="bg1"/>
              </a:solidFill>
              <a:ln w="9525" cap="flat">
                <a:noFill/>
                <a:prstDash val="solid"/>
                <a:miter/>
              </a:ln>
            </p:spPr>
            <p:txBody>
              <a:bodyPr rtlCol="0" anchor="ctr"/>
              <a:lstStyle/>
              <a:p>
                <a:endParaRPr lang="en-US">
                  <a:latin typeface="Arial" panose="020B0604020202020204" pitchFamily="34" charset="0"/>
                </a:endParaRPr>
              </a:p>
            </p:txBody>
          </p:sp>
        </p:grpSp>
        <p:grpSp>
          <p:nvGrpSpPr>
            <p:cNvPr id="32" name="Group 31">
              <a:extLst>
                <a:ext uri="{FF2B5EF4-FFF2-40B4-BE49-F238E27FC236}">
                  <a16:creationId xmlns:a16="http://schemas.microsoft.com/office/drawing/2014/main" id="{5F8BBAF4-41FF-6948-8EEF-F4DFC1C6BF8A}"/>
                </a:ext>
              </a:extLst>
            </p:cNvPr>
            <p:cNvGrpSpPr/>
            <p:nvPr/>
          </p:nvGrpSpPr>
          <p:grpSpPr>
            <a:xfrm>
              <a:off x="2834809" y="5106355"/>
              <a:ext cx="18743813" cy="4687929"/>
              <a:chOff x="1106092" y="2502218"/>
              <a:chExt cx="10140614" cy="2536223"/>
            </a:xfrm>
          </p:grpSpPr>
          <p:sp>
            <p:nvSpPr>
              <p:cNvPr id="33" name="TextBox 32">
                <a:extLst>
                  <a:ext uri="{FF2B5EF4-FFF2-40B4-BE49-F238E27FC236}">
                    <a16:creationId xmlns:a16="http://schemas.microsoft.com/office/drawing/2014/main" id="{4C7186BF-0CDD-9D40-A7F5-299C23B4F5CF}"/>
                  </a:ext>
                </a:extLst>
              </p:cNvPr>
              <p:cNvSpPr txBox="1"/>
              <p:nvPr/>
            </p:nvSpPr>
            <p:spPr>
              <a:xfrm>
                <a:off x="1106092" y="2763472"/>
                <a:ext cx="2472477" cy="475561"/>
              </a:xfrm>
              <a:prstGeom prst="rect">
                <a:avLst/>
              </a:prstGeom>
              <a:noFill/>
            </p:spPr>
            <p:txBody>
              <a:bodyPr wrap="square" rtlCol="0">
                <a:spAutoFit/>
              </a:bodyPr>
              <a:lstStyle/>
              <a:p>
                <a:pPr algn="r">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Adapted as smiling of females oh me journey exposed concern. </a:t>
                </a:r>
              </a:p>
            </p:txBody>
          </p:sp>
          <p:sp>
            <p:nvSpPr>
              <p:cNvPr id="34" name="TextBox 33">
                <a:extLst>
                  <a:ext uri="{FF2B5EF4-FFF2-40B4-BE49-F238E27FC236}">
                    <a16:creationId xmlns:a16="http://schemas.microsoft.com/office/drawing/2014/main" id="{D1D44934-02CD-C549-AB89-2E781EAB27FE}"/>
                  </a:ext>
                </a:extLst>
              </p:cNvPr>
              <p:cNvSpPr txBox="1"/>
              <p:nvPr/>
            </p:nvSpPr>
            <p:spPr>
              <a:xfrm>
                <a:off x="1310241" y="2502218"/>
                <a:ext cx="2248969" cy="249766"/>
              </a:xfrm>
              <a:prstGeom prst="rect">
                <a:avLst/>
              </a:prstGeom>
              <a:noFill/>
            </p:spPr>
            <p:txBody>
              <a:bodyPr wrap="square" rtlCol="0">
                <a:spAutoFit/>
              </a:bodyPr>
              <a:lstStyle/>
              <a:p>
                <a:pPr algn="r"/>
                <a:r>
                  <a:rPr lang="en-US" sz="2400">
                    <a:latin typeface="Work Sans Medium" pitchFamily="2" charset="77"/>
                    <a:ea typeface="Roboto" panose="02000000000000000000" pitchFamily="2" charset="0"/>
                    <a:cs typeface="Rubik Medium" pitchFamily="2" charset="-79"/>
                  </a:rPr>
                  <a:t>Icon Illustration</a:t>
                </a:r>
              </a:p>
            </p:txBody>
          </p:sp>
          <p:sp>
            <p:nvSpPr>
              <p:cNvPr id="35" name="TextBox 34">
                <a:extLst>
                  <a:ext uri="{FF2B5EF4-FFF2-40B4-BE49-F238E27FC236}">
                    <a16:creationId xmlns:a16="http://schemas.microsoft.com/office/drawing/2014/main" id="{A5C7F921-C903-6049-A2DE-C2187E218766}"/>
                  </a:ext>
                </a:extLst>
              </p:cNvPr>
              <p:cNvSpPr txBox="1"/>
              <p:nvPr/>
            </p:nvSpPr>
            <p:spPr>
              <a:xfrm>
                <a:off x="1106093" y="4562880"/>
                <a:ext cx="2478774" cy="475561"/>
              </a:xfrm>
              <a:prstGeom prst="rect">
                <a:avLst/>
              </a:prstGeom>
              <a:noFill/>
            </p:spPr>
            <p:txBody>
              <a:bodyPr wrap="square" rtlCol="0">
                <a:spAutoFit/>
              </a:bodyPr>
              <a:lstStyle/>
              <a:p>
                <a:pPr algn="r">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Adapted as smiling of females oh me journey exposed concern. </a:t>
                </a:r>
              </a:p>
            </p:txBody>
          </p:sp>
          <p:sp>
            <p:nvSpPr>
              <p:cNvPr id="36" name="TextBox 35">
                <a:extLst>
                  <a:ext uri="{FF2B5EF4-FFF2-40B4-BE49-F238E27FC236}">
                    <a16:creationId xmlns:a16="http://schemas.microsoft.com/office/drawing/2014/main" id="{60D91897-CEEB-B842-A8AB-BDD0649FAFCE}"/>
                  </a:ext>
                </a:extLst>
              </p:cNvPr>
              <p:cNvSpPr txBox="1"/>
              <p:nvPr/>
            </p:nvSpPr>
            <p:spPr>
              <a:xfrm>
                <a:off x="1316538" y="4301626"/>
                <a:ext cx="2248969" cy="249766"/>
              </a:xfrm>
              <a:prstGeom prst="rect">
                <a:avLst/>
              </a:prstGeom>
              <a:noFill/>
            </p:spPr>
            <p:txBody>
              <a:bodyPr wrap="square" rtlCol="0">
                <a:spAutoFit/>
              </a:bodyPr>
              <a:lstStyle/>
              <a:p>
                <a:pPr algn="r"/>
                <a:r>
                  <a:rPr lang="en-US" sz="2400">
                    <a:latin typeface="Work Sans Medium" pitchFamily="2" charset="77"/>
                    <a:ea typeface="Roboto" panose="02000000000000000000" pitchFamily="2" charset="0"/>
                    <a:cs typeface="Rubik Medium" pitchFamily="2" charset="-79"/>
                  </a:rPr>
                  <a:t>Design Consultant</a:t>
                </a:r>
              </a:p>
            </p:txBody>
          </p:sp>
          <p:sp>
            <p:nvSpPr>
              <p:cNvPr id="37" name="TextBox 36">
                <a:extLst>
                  <a:ext uri="{FF2B5EF4-FFF2-40B4-BE49-F238E27FC236}">
                    <a16:creationId xmlns:a16="http://schemas.microsoft.com/office/drawing/2014/main" id="{FEB182B9-93F5-8E49-ABD8-835BFD0FAD75}"/>
                  </a:ext>
                </a:extLst>
              </p:cNvPr>
              <p:cNvSpPr txBox="1"/>
              <p:nvPr/>
            </p:nvSpPr>
            <p:spPr>
              <a:xfrm>
                <a:off x="8797368" y="2763472"/>
                <a:ext cx="2449338" cy="475561"/>
              </a:xfrm>
              <a:prstGeom prst="rect">
                <a:avLst/>
              </a:prstGeom>
              <a:noFill/>
            </p:spPr>
            <p:txBody>
              <a:bodyPr wrap="square" rtlCol="0">
                <a:spAutoFit/>
              </a:bodyPr>
              <a:lstStyle/>
              <a:p>
                <a:pPr>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Adapted as smiling of females oh me journey exposed concern. </a:t>
                </a:r>
              </a:p>
            </p:txBody>
          </p:sp>
          <p:sp>
            <p:nvSpPr>
              <p:cNvPr id="38" name="TextBox 37">
                <a:extLst>
                  <a:ext uri="{FF2B5EF4-FFF2-40B4-BE49-F238E27FC236}">
                    <a16:creationId xmlns:a16="http://schemas.microsoft.com/office/drawing/2014/main" id="{9B5A9946-A64A-D748-B749-A233CB54E1A5}"/>
                  </a:ext>
                </a:extLst>
              </p:cNvPr>
              <p:cNvSpPr txBox="1"/>
              <p:nvPr/>
            </p:nvSpPr>
            <p:spPr>
              <a:xfrm>
                <a:off x="8797369" y="2502218"/>
                <a:ext cx="2248969" cy="249766"/>
              </a:xfrm>
              <a:prstGeom prst="rect">
                <a:avLst/>
              </a:prstGeom>
              <a:noFill/>
            </p:spPr>
            <p:txBody>
              <a:bodyPr wrap="square" rtlCol="0">
                <a:spAutoFit/>
              </a:bodyPr>
              <a:lstStyle/>
              <a:p>
                <a:r>
                  <a:rPr lang="en-US" sz="2400">
                    <a:latin typeface="Work Sans Medium" pitchFamily="2" charset="77"/>
                    <a:ea typeface="Roboto" panose="02000000000000000000" pitchFamily="2" charset="0"/>
                    <a:cs typeface="Rubik Medium" pitchFamily="2" charset="-79"/>
                  </a:rPr>
                  <a:t>Puzzle Pack Design</a:t>
                </a:r>
              </a:p>
            </p:txBody>
          </p:sp>
          <p:sp>
            <p:nvSpPr>
              <p:cNvPr id="39" name="TextBox 38">
                <a:extLst>
                  <a:ext uri="{FF2B5EF4-FFF2-40B4-BE49-F238E27FC236}">
                    <a16:creationId xmlns:a16="http://schemas.microsoft.com/office/drawing/2014/main" id="{A7B5E20F-4E05-0246-A2F4-9D72B60119D1}"/>
                  </a:ext>
                </a:extLst>
              </p:cNvPr>
              <p:cNvSpPr txBox="1"/>
              <p:nvPr/>
            </p:nvSpPr>
            <p:spPr>
              <a:xfrm>
                <a:off x="8803665" y="4562879"/>
                <a:ext cx="2436744" cy="475561"/>
              </a:xfrm>
              <a:prstGeom prst="rect">
                <a:avLst/>
              </a:prstGeom>
              <a:noFill/>
            </p:spPr>
            <p:txBody>
              <a:bodyPr wrap="square" rtlCol="0">
                <a:spAutoFit/>
              </a:bodyPr>
              <a:lstStyle/>
              <a:p>
                <a:pPr>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Adapted as smiling of females oh me journey exposed concern. </a:t>
                </a:r>
              </a:p>
            </p:txBody>
          </p:sp>
          <p:sp>
            <p:nvSpPr>
              <p:cNvPr id="40" name="TextBox 39">
                <a:extLst>
                  <a:ext uri="{FF2B5EF4-FFF2-40B4-BE49-F238E27FC236}">
                    <a16:creationId xmlns:a16="http://schemas.microsoft.com/office/drawing/2014/main" id="{2FB717E9-F811-FC46-BCC5-7DAAAFCEF333}"/>
                  </a:ext>
                </a:extLst>
              </p:cNvPr>
              <p:cNvSpPr txBox="1"/>
              <p:nvPr/>
            </p:nvSpPr>
            <p:spPr>
              <a:xfrm>
                <a:off x="8803666" y="4301625"/>
                <a:ext cx="2248969" cy="249766"/>
              </a:xfrm>
              <a:prstGeom prst="rect">
                <a:avLst/>
              </a:prstGeom>
              <a:noFill/>
            </p:spPr>
            <p:txBody>
              <a:bodyPr wrap="square" rtlCol="0">
                <a:spAutoFit/>
              </a:bodyPr>
              <a:lstStyle/>
              <a:p>
                <a:r>
                  <a:rPr lang="en-US" sz="2400">
                    <a:latin typeface="Work Sans Medium" pitchFamily="2" charset="77"/>
                    <a:ea typeface="Roboto" panose="02000000000000000000" pitchFamily="2" charset="0"/>
                    <a:cs typeface="Rubik Medium" pitchFamily="2" charset="-79"/>
                  </a:rPr>
                  <a:t>Cloud Computing</a:t>
                </a:r>
              </a:p>
            </p:txBody>
          </p:sp>
        </p:grpSp>
      </p:grpSp>
      <p:sp>
        <p:nvSpPr>
          <p:cNvPr id="41" name="TextBox 40">
            <a:extLst>
              <a:ext uri="{FF2B5EF4-FFF2-40B4-BE49-F238E27FC236}">
                <a16:creationId xmlns:a16="http://schemas.microsoft.com/office/drawing/2014/main" id="{58D3FCFB-30A7-404A-B6F6-003BD725EF41}"/>
              </a:ext>
            </a:extLst>
          </p:cNvPr>
          <p:cNvSpPr txBox="1"/>
          <p:nvPr/>
        </p:nvSpPr>
        <p:spPr>
          <a:xfrm>
            <a:off x="7214902" y="1679349"/>
            <a:ext cx="11163871" cy="1200329"/>
          </a:xfrm>
          <a:prstGeom prst="rect">
            <a:avLst/>
          </a:prstGeom>
          <a:noFill/>
        </p:spPr>
        <p:txBody>
          <a:bodyPr wrap="square" rtlCol="0">
            <a:spAutoFit/>
          </a:bodyPr>
          <a:lstStyle/>
          <a:p>
            <a:pPr algn="ctr"/>
            <a:r>
              <a:rPr lang="en-US" sz="7200" b="1">
                <a:latin typeface="Poppins SemiBold" pitchFamily="2" charset="77"/>
                <a:ea typeface="Roboto Light" panose="02000000000000000000" pitchFamily="2" charset="0"/>
                <a:cs typeface="Poppins SemiBold" pitchFamily="2" charset="77"/>
              </a:rPr>
              <a:t>INFOGRAPHICS</a:t>
            </a:r>
          </a:p>
        </p:txBody>
      </p:sp>
    </p:spTree>
    <p:extLst>
      <p:ext uri="{BB962C8B-B14F-4D97-AF65-F5344CB8AC3E}">
        <p14:creationId xmlns:p14="http://schemas.microsoft.com/office/powerpoint/2010/main" val="15800903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2770A94-74E9-2442-9E66-A2D0B1C35D93}"/>
              </a:ext>
            </a:extLst>
          </p:cNvPr>
          <p:cNvGrpSpPr/>
          <p:nvPr/>
        </p:nvGrpSpPr>
        <p:grpSpPr>
          <a:xfrm>
            <a:off x="363407" y="10227181"/>
            <a:ext cx="486031" cy="3015238"/>
            <a:chOff x="363407" y="9815652"/>
            <a:chExt cx="486031" cy="3015238"/>
          </a:xfrm>
        </p:grpSpPr>
        <p:sp>
          <p:nvSpPr>
            <p:cNvPr id="3" name="TextBox 2">
              <a:extLst>
                <a:ext uri="{FF2B5EF4-FFF2-40B4-BE49-F238E27FC236}">
                  <a16:creationId xmlns:a16="http://schemas.microsoft.com/office/drawing/2014/main" id="{F07B9171-D341-B043-A0A7-2C2821DEF507}"/>
                </a:ext>
              </a:extLst>
            </p:cNvPr>
            <p:cNvSpPr txBox="1"/>
            <p:nvPr/>
          </p:nvSpPr>
          <p:spPr>
            <a:xfrm>
              <a:off x="382646" y="9815652"/>
              <a:ext cx="447558" cy="400110"/>
            </a:xfrm>
            <a:prstGeom prst="rect">
              <a:avLst/>
            </a:prstGeom>
            <a:noFill/>
          </p:spPr>
          <p:txBody>
            <a:bodyPr wrap="none" rtlCol="0">
              <a:spAutoFit/>
            </a:bodyPr>
            <a:lstStyle/>
            <a:p>
              <a:pPr algn="ctr"/>
              <a:r>
                <a:rPr lang="en-US" sz="2000" b="1">
                  <a:latin typeface="Work Sans" pitchFamily="2" charset="77"/>
                  <a:cs typeface="Rubik" pitchFamily="2" charset="-79"/>
                </a:rPr>
                <a:t>31</a:t>
              </a:r>
            </a:p>
          </p:txBody>
        </p:sp>
        <p:sp>
          <p:nvSpPr>
            <p:cNvPr id="4" name="TextBox 3">
              <a:extLst>
                <a:ext uri="{FF2B5EF4-FFF2-40B4-BE49-F238E27FC236}">
                  <a16:creationId xmlns:a16="http://schemas.microsoft.com/office/drawing/2014/main" id="{A140F1C4-9A5D-1747-B7B9-FA852CA0BD42}"/>
                </a:ext>
              </a:extLst>
            </p:cNvPr>
            <p:cNvSpPr txBox="1"/>
            <p:nvPr/>
          </p:nvSpPr>
          <p:spPr>
            <a:xfrm>
              <a:off x="371424" y="10469434"/>
              <a:ext cx="470000" cy="400110"/>
            </a:xfrm>
            <a:prstGeom prst="rect">
              <a:avLst/>
            </a:prstGeom>
            <a:noFill/>
          </p:spPr>
          <p:txBody>
            <a:bodyPr wrap="none" rtlCol="0">
              <a:spAutoFit/>
            </a:bodyPr>
            <a:lstStyle/>
            <a:p>
              <a:pPr algn="ctr"/>
              <a:r>
                <a:rPr lang="en-US" sz="2000">
                  <a:latin typeface="Work Sans Light" pitchFamily="2" charset="77"/>
                  <a:cs typeface="Rubik Light" pitchFamily="2" charset="-79"/>
                </a:rPr>
                <a:t>32</a:t>
              </a:r>
            </a:p>
          </p:txBody>
        </p:sp>
        <p:sp>
          <p:nvSpPr>
            <p:cNvPr id="5" name="TextBox 4">
              <a:extLst>
                <a:ext uri="{FF2B5EF4-FFF2-40B4-BE49-F238E27FC236}">
                  <a16:creationId xmlns:a16="http://schemas.microsoft.com/office/drawing/2014/main" id="{1185608E-2E2B-324A-BA77-5ED4E4E92297}"/>
                </a:ext>
              </a:extLst>
            </p:cNvPr>
            <p:cNvSpPr txBox="1"/>
            <p:nvPr/>
          </p:nvSpPr>
          <p:spPr>
            <a:xfrm>
              <a:off x="373029" y="11123216"/>
              <a:ext cx="466795" cy="400110"/>
            </a:xfrm>
            <a:prstGeom prst="rect">
              <a:avLst/>
            </a:prstGeom>
            <a:noFill/>
          </p:spPr>
          <p:txBody>
            <a:bodyPr wrap="none" rtlCol="0">
              <a:spAutoFit/>
            </a:bodyPr>
            <a:lstStyle/>
            <a:p>
              <a:pPr algn="ctr"/>
              <a:r>
                <a:rPr lang="en-US" sz="2000">
                  <a:latin typeface="Work Sans Light" pitchFamily="2" charset="77"/>
                  <a:cs typeface="Rubik Light" pitchFamily="2" charset="-79"/>
                </a:rPr>
                <a:t>33</a:t>
              </a:r>
            </a:p>
          </p:txBody>
        </p:sp>
        <p:sp>
          <p:nvSpPr>
            <p:cNvPr id="6" name="TextBox 5">
              <a:extLst>
                <a:ext uri="{FF2B5EF4-FFF2-40B4-BE49-F238E27FC236}">
                  <a16:creationId xmlns:a16="http://schemas.microsoft.com/office/drawing/2014/main" id="{7D59AE0C-DC8E-204F-96F1-83603515EF3F}"/>
                </a:ext>
              </a:extLst>
            </p:cNvPr>
            <p:cNvSpPr txBox="1"/>
            <p:nvPr/>
          </p:nvSpPr>
          <p:spPr>
            <a:xfrm>
              <a:off x="369018" y="11776998"/>
              <a:ext cx="474810" cy="400110"/>
            </a:xfrm>
            <a:prstGeom prst="rect">
              <a:avLst/>
            </a:prstGeom>
            <a:noFill/>
          </p:spPr>
          <p:txBody>
            <a:bodyPr wrap="none" rtlCol="0">
              <a:spAutoFit/>
            </a:bodyPr>
            <a:lstStyle/>
            <a:p>
              <a:pPr algn="ctr"/>
              <a:r>
                <a:rPr lang="en-US" sz="2000">
                  <a:latin typeface="Work Sans Light" pitchFamily="2" charset="77"/>
                  <a:cs typeface="Rubik Light" pitchFamily="2" charset="-79"/>
                </a:rPr>
                <a:t>34</a:t>
              </a:r>
            </a:p>
          </p:txBody>
        </p:sp>
        <p:sp>
          <p:nvSpPr>
            <p:cNvPr id="7" name="TextBox 6">
              <a:extLst>
                <a:ext uri="{FF2B5EF4-FFF2-40B4-BE49-F238E27FC236}">
                  <a16:creationId xmlns:a16="http://schemas.microsoft.com/office/drawing/2014/main" id="{2765931C-A250-C94B-8E30-EE95B2406433}"/>
                </a:ext>
              </a:extLst>
            </p:cNvPr>
            <p:cNvSpPr txBox="1"/>
            <p:nvPr/>
          </p:nvSpPr>
          <p:spPr>
            <a:xfrm>
              <a:off x="363407" y="12430780"/>
              <a:ext cx="486031" cy="400110"/>
            </a:xfrm>
            <a:prstGeom prst="rect">
              <a:avLst/>
            </a:prstGeom>
            <a:noFill/>
          </p:spPr>
          <p:txBody>
            <a:bodyPr wrap="none" rtlCol="0">
              <a:spAutoFit/>
            </a:bodyPr>
            <a:lstStyle/>
            <a:p>
              <a:pPr algn="ctr"/>
              <a:r>
                <a:rPr lang="en-US" sz="2000">
                  <a:latin typeface="Work Sans Light" pitchFamily="2" charset="77"/>
                  <a:cs typeface="Rubik Light" pitchFamily="2" charset="-79"/>
                </a:rPr>
                <a:t>35</a:t>
              </a:r>
            </a:p>
          </p:txBody>
        </p:sp>
      </p:grpSp>
      <p:sp>
        <p:nvSpPr>
          <p:cNvPr id="8" name="TextBox 7">
            <a:extLst>
              <a:ext uri="{FF2B5EF4-FFF2-40B4-BE49-F238E27FC236}">
                <a16:creationId xmlns:a16="http://schemas.microsoft.com/office/drawing/2014/main" id="{054809F4-7DDB-DD42-BA92-C042A524E0DA}"/>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9" name="Rectangle 8">
            <a:extLst>
              <a:ext uri="{FF2B5EF4-FFF2-40B4-BE49-F238E27FC236}">
                <a16:creationId xmlns:a16="http://schemas.microsoft.com/office/drawing/2014/main" id="{24059915-3CD5-784E-B44D-3AD82E94049A}"/>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Add with solid fill">
            <a:extLst>
              <a:ext uri="{FF2B5EF4-FFF2-40B4-BE49-F238E27FC236}">
                <a16:creationId xmlns:a16="http://schemas.microsoft.com/office/drawing/2014/main" id="{A03B9D06-97CD-2B4D-9F0E-3587ED719B7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grpSp>
        <p:nvGrpSpPr>
          <p:cNvPr id="53" name="Group 52">
            <a:extLst>
              <a:ext uri="{FF2B5EF4-FFF2-40B4-BE49-F238E27FC236}">
                <a16:creationId xmlns:a16="http://schemas.microsoft.com/office/drawing/2014/main" id="{24739F30-1781-F445-8075-F7B22A061680}"/>
              </a:ext>
            </a:extLst>
          </p:cNvPr>
          <p:cNvGrpSpPr/>
          <p:nvPr/>
        </p:nvGrpSpPr>
        <p:grpSpPr>
          <a:xfrm>
            <a:off x="3424930" y="3429804"/>
            <a:ext cx="18743813" cy="7924783"/>
            <a:chOff x="2834809" y="3429804"/>
            <a:chExt cx="18743813" cy="7924783"/>
          </a:xfrm>
        </p:grpSpPr>
        <p:sp>
          <p:nvSpPr>
            <p:cNvPr id="11" name="Oval 10">
              <a:extLst>
                <a:ext uri="{FF2B5EF4-FFF2-40B4-BE49-F238E27FC236}">
                  <a16:creationId xmlns:a16="http://schemas.microsoft.com/office/drawing/2014/main" id="{5D4E63E5-44FC-8E49-8BF3-B6BE1BF10C00}"/>
                </a:ext>
              </a:extLst>
            </p:cNvPr>
            <p:cNvSpPr/>
            <p:nvPr/>
          </p:nvSpPr>
          <p:spPr>
            <a:xfrm flipH="1">
              <a:off x="9631281" y="4834653"/>
              <a:ext cx="5115088" cy="5115088"/>
            </a:xfrm>
            <a:prstGeom prst="ellipse">
              <a:avLst/>
            </a:prstGeom>
            <a:solidFill>
              <a:schemeClr val="bg1">
                <a:alpha val="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latin typeface="Arial" panose="020B0604020202020204" pitchFamily="34" charset="0"/>
              </a:endParaRPr>
            </a:p>
          </p:txBody>
        </p:sp>
        <p:sp>
          <p:nvSpPr>
            <p:cNvPr id="12" name="Pie 11">
              <a:extLst>
                <a:ext uri="{FF2B5EF4-FFF2-40B4-BE49-F238E27FC236}">
                  <a16:creationId xmlns:a16="http://schemas.microsoft.com/office/drawing/2014/main" id="{FAF5955D-B132-F543-8090-8EF8D0B53C81}"/>
                </a:ext>
              </a:extLst>
            </p:cNvPr>
            <p:cNvSpPr/>
            <p:nvPr/>
          </p:nvSpPr>
          <p:spPr>
            <a:xfrm flipH="1">
              <a:off x="8838805" y="4042173"/>
              <a:ext cx="6700043" cy="6700043"/>
            </a:xfrm>
            <a:prstGeom prst="pie">
              <a:avLst>
                <a:gd name="adj1" fmla="val 11176693"/>
                <a:gd name="adj2" fmla="val 14284542"/>
              </a:avLst>
            </a:prstGeom>
            <a:solidFill>
              <a:schemeClr val="accent6">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solidFill>
                  <a:schemeClr val="tx1"/>
                </a:solidFill>
                <a:latin typeface="Arial" panose="020B0604020202020204" pitchFamily="34" charset="0"/>
              </a:endParaRPr>
            </a:p>
          </p:txBody>
        </p:sp>
        <p:sp>
          <p:nvSpPr>
            <p:cNvPr id="13" name="Pie 12">
              <a:extLst>
                <a:ext uri="{FF2B5EF4-FFF2-40B4-BE49-F238E27FC236}">
                  <a16:creationId xmlns:a16="http://schemas.microsoft.com/office/drawing/2014/main" id="{D3869951-8341-694E-B016-9A1A7974CCEE}"/>
                </a:ext>
              </a:extLst>
            </p:cNvPr>
            <p:cNvSpPr/>
            <p:nvPr/>
          </p:nvSpPr>
          <p:spPr>
            <a:xfrm flipH="1">
              <a:off x="8838805" y="4042173"/>
              <a:ext cx="6700043" cy="6700043"/>
            </a:xfrm>
            <a:prstGeom prst="pie">
              <a:avLst>
                <a:gd name="adj1" fmla="val 6199411"/>
                <a:gd name="adj2" fmla="val 10253042"/>
              </a:avLst>
            </a:prstGeom>
            <a:solidFill>
              <a:schemeClr val="accent6">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solidFill>
                  <a:schemeClr val="tx1"/>
                </a:solidFill>
                <a:latin typeface="Arial" panose="020B0604020202020204" pitchFamily="34" charset="0"/>
              </a:endParaRPr>
            </a:p>
          </p:txBody>
        </p:sp>
        <p:sp>
          <p:nvSpPr>
            <p:cNvPr id="14" name="Pie 13">
              <a:extLst>
                <a:ext uri="{FF2B5EF4-FFF2-40B4-BE49-F238E27FC236}">
                  <a16:creationId xmlns:a16="http://schemas.microsoft.com/office/drawing/2014/main" id="{51457024-DA7C-C447-A3AD-5A93D4AA7A49}"/>
                </a:ext>
              </a:extLst>
            </p:cNvPr>
            <p:cNvSpPr/>
            <p:nvPr/>
          </p:nvSpPr>
          <p:spPr>
            <a:xfrm flipH="1">
              <a:off x="8838805" y="4042173"/>
              <a:ext cx="6700043" cy="6700043"/>
            </a:xfrm>
            <a:prstGeom prst="pie">
              <a:avLst>
                <a:gd name="adj1" fmla="val 18316965"/>
                <a:gd name="adj2" fmla="val 21079154"/>
              </a:avLst>
            </a:prstGeom>
            <a:solidFill>
              <a:schemeClr val="accent6">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solidFill>
                  <a:schemeClr val="tx1"/>
                </a:solidFill>
                <a:latin typeface="Arial" panose="020B0604020202020204" pitchFamily="34" charset="0"/>
              </a:endParaRPr>
            </a:p>
          </p:txBody>
        </p:sp>
        <p:sp>
          <p:nvSpPr>
            <p:cNvPr id="15" name="Pie 14">
              <a:extLst>
                <a:ext uri="{FF2B5EF4-FFF2-40B4-BE49-F238E27FC236}">
                  <a16:creationId xmlns:a16="http://schemas.microsoft.com/office/drawing/2014/main" id="{A5A0C1A9-AEB6-4042-816A-772C89B87964}"/>
                </a:ext>
              </a:extLst>
            </p:cNvPr>
            <p:cNvSpPr/>
            <p:nvPr/>
          </p:nvSpPr>
          <p:spPr>
            <a:xfrm flipH="1">
              <a:off x="8226434" y="3429804"/>
              <a:ext cx="7924783" cy="7924783"/>
            </a:xfrm>
            <a:prstGeom prst="pie">
              <a:avLst>
                <a:gd name="adj1" fmla="val 9630247"/>
                <a:gd name="adj2" fmla="val 11520264"/>
              </a:avLst>
            </a:prstGeom>
            <a:solidFill>
              <a:schemeClr val="tx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solidFill>
                  <a:schemeClr val="tx1"/>
                </a:solidFill>
                <a:latin typeface="Arial" panose="020B0604020202020204" pitchFamily="34" charset="0"/>
              </a:endParaRPr>
            </a:p>
          </p:txBody>
        </p:sp>
        <p:sp>
          <p:nvSpPr>
            <p:cNvPr id="16" name="Pie 15">
              <a:extLst>
                <a:ext uri="{FF2B5EF4-FFF2-40B4-BE49-F238E27FC236}">
                  <a16:creationId xmlns:a16="http://schemas.microsoft.com/office/drawing/2014/main" id="{150222D6-B9FC-4D4C-B565-0E46CCA785C4}"/>
                </a:ext>
              </a:extLst>
            </p:cNvPr>
            <p:cNvSpPr/>
            <p:nvPr/>
          </p:nvSpPr>
          <p:spPr>
            <a:xfrm flipH="1">
              <a:off x="8370521" y="3573891"/>
              <a:ext cx="7636609" cy="7636609"/>
            </a:xfrm>
            <a:prstGeom prst="pie">
              <a:avLst>
                <a:gd name="adj1" fmla="val 20379763"/>
                <a:gd name="adj2" fmla="val 2003783"/>
              </a:avLst>
            </a:prstGeom>
            <a:solidFill>
              <a:schemeClr val="tx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solidFill>
                  <a:schemeClr val="tx1"/>
                </a:solidFill>
                <a:latin typeface="Arial" panose="020B0604020202020204" pitchFamily="34" charset="0"/>
              </a:endParaRPr>
            </a:p>
          </p:txBody>
        </p:sp>
        <p:sp>
          <p:nvSpPr>
            <p:cNvPr id="17" name="Pie 16">
              <a:extLst>
                <a:ext uri="{FF2B5EF4-FFF2-40B4-BE49-F238E27FC236}">
                  <a16:creationId xmlns:a16="http://schemas.microsoft.com/office/drawing/2014/main" id="{406697CD-BF42-D945-BFD6-1F0E955B1EFF}"/>
                </a:ext>
              </a:extLst>
            </p:cNvPr>
            <p:cNvSpPr/>
            <p:nvPr/>
          </p:nvSpPr>
          <p:spPr>
            <a:xfrm flipH="1">
              <a:off x="9238027" y="4441397"/>
              <a:ext cx="5901596" cy="5901596"/>
            </a:xfrm>
            <a:prstGeom prst="pie">
              <a:avLst>
                <a:gd name="adj1" fmla="val 1652294"/>
                <a:gd name="adj2" fmla="val 4142044"/>
              </a:avLst>
            </a:prstGeom>
            <a:solidFill>
              <a:schemeClr val="accent6">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solidFill>
                  <a:schemeClr val="tx1"/>
                </a:solidFill>
                <a:latin typeface="Arial" panose="020B0604020202020204" pitchFamily="34" charset="0"/>
              </a:endParaRPr>
            </a:p>
          </p:txBody>
        </p:sp>
        <p:sp>
          <p:nvSpPr>
            <p:cNvPr id="18" name="Oval 17">
              <a:extLst>
                <a:ext uri="{FF2B5EF4-FFF2-40B4-BE49-F238E27FC236}">
                  <a16:creationId xmlns:a16="http://schemas.microsoft.com/office/drawing/2014/main" id="{E2913B48-16FB-3F44-8E3B-C8561F6ABAA3}"/>
                </a:ext>
              </a:extLst>
            </p:cNvPr>
            <p:cNvSpPr/>
            <p:nvPr/>
          </p:nvSpPr>
          <p:spPr>
            <a:xfrm flipH="1">
              <a:off x="11199649" y="6537378"/>
              <a:ext cx="2156115" cy="2156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latin typeface="Arial" panose="020B0604020202020204" pitchFamily="34" charset="0"/>
              </a:endParaRPr>
            </a:p>
          </p:txBody>
        </p:sp>
        <p:grpSp>
          <p:nvGrpSpPr>
            <p:cNvPr id="19" name="Group 18">
              <a:extLst>
                <a:ext uri="{FF2B5EF4-FFF2-40B4-BE49-F238E27FC236}">
                  <a16:creationId xmlns:a16="http://schemas.microsoft.com/office/drawing/2014/main" id="{6DC917F5-C5A0-5E48-B78F-9B16A6777965}"/>
                </a:ext>
              </a:extLst>
            </p:cNvPr>
            <p:cNvGrpSpPr/>
            <p:nvPr/>
          </p:nvGrpSpPr>
          <p:grpSpPr>
            <a:xfrm>
              <a:off x="11710931" y="7069644"/>
              <a:ext cx="1133553" cy="1091582"/>
              <a:chOff x="11710931" y="7069644"/>
              <a:chExt cx="1133553" cy="1091582"/>
            </a:xfrm>
          </p:grpSpPr>
          <p:sp>
            <p:nvSpPr>
              <p:cNvPr id="20" name="Freeform: Shape 87">
                <a:extLst>
                  <a:ext uri="{FF2B5EF4-FFF2-40B4-BE49-F238E27FC236}">
                    <a16:creationId xmlns:a16="http://schemas.microsoft.com/office/drawing/2014/main" id="{9D0A224B-175F-4144-AFFB-8DEFD4D60B41}"/>
                  </a:ext>
                </a:extLst>
              </p:cNvPr>
              <p:cNvSpPr/>
              <p:nvPr/>
            </p:nvSpPr>
            <p:spPr>
              <a:xfrm rot="167334">
                <a:off x="12594456" y="7069644"/>
                <a:ext cx="250028" cy="236137"/>
              </a:xfrm>
              <a:custGeom>
                <a:avLst/>
                <a:gdLst>
                  <a:gd name="connsiteX0" fmla="*/ 139012 w 139788"/>
                  <a:gd name="connsiteY0" fmla="*/ 4111 h 132022"/>
                  <a:gd name="connsiteX1" fmla="*/ 0 w 139788"/>
                  <a:gd name="connsiteY1" fmla="*/ 21196 h 132022"/>
                  <a:gd name="connsiteX2" fmla="*/ 63682 w 139788"/>
                  <a:gd name="connsiteY2" fmla="*/ 71676 h 132022"/>
                  <a:gd name="connsiteX3" fmla="*/ 114937 w 139788"/>
                  <a:gd name="connsiteY3" fmla="*/ 136910 h 132022"/>
                  <a:gd name="connsiteX4" fmla="*/ 139012 w 139788"/>
                  <a:gd name="connsiteY4" fmla="*/ 4111 h 1320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788" h="132022">
                    <a:moveTo>
                      <a:pt x="139012" y="4111"/>
                    </a:moveTo>
                    <a:cubicBezTo>
                      <a:pt x="128140" y="-6761"/>
                      <a:pt x="58245" y="5664"/>
                      <a:pt x="0" y="21196"/>
                    </a:cubicBezTo>
                    <a:cubicBezTo>
                      <a:pt x="20968" y="33622"/>
                      <a:pt x="42713" y="50707"/>
                      <a:pt x="63682" y="71676"/>
                    </a:cubicBezTo>
                    <a:cubicBezTo>
                      <a:pt x="85426" y="93421"/>
                      <a:pt x="102512" y="115166"/>
                      <a:pt x="114937" y="136910"/>
                    </a:cubicBezTo>
                    <a:cubicBezTo>
                      <a:pt x="130469" y="77112"/>
                      <a:pt x="150661" y="14984"/>
                      <a:pt x="139012" y="4111"/>
                    </a:cubicBezTo>
                    <a:close/>
                  </a:path>
                </a:pathLst>
              </a:custGeom>
              <a:solidFill>
                <a:schemeClr val="tx1"/>
              </a:solidFill>
              <a:ln w="7739" cap="flat">
                <a:noFill/>
                <a:prstDash val="solid"/>
                <a:miter/>
              </a:ln>
            </p:spPr>
            <p:txBody>
              <a:bodyPr rtlCol="0" anchor="ctr"/>
              <a:lstStyle/>
              <a:p>
                <a:endParaRPr lang="en-US">
                  <a:latin typeface="Arial" panose="020B0604020202020204" pitchFamily="34" charset="0"/>
                </a:endParaRPr>
              </a:p>
            </p:txBody>
          </p:sp>
          <p:sp>
            <p:nvSpPr>
              <p:cNvPr id="21" name="Freeform: Shape 88">
                <a:extLst>
                  <a:ext uri="{FF2B5EF4-FFF2-40B4-BE49-F238E27FC236}">
                    <a16:creationId xmlns:a16="http://schemas.microsoft.com/office/drawing/2014/main" id="{90B8FAB6-4B18-D54D-8DCC-62623F575C91}"/>
                  </a:ext>
                </a:extLst>
              </p:cNvPr>
              <p:cNvSpPr/>
              <p:nvPr/>
            </p:nvSpPr>
            <p:spPr>
              <a:xfrm rot="167334">
                <a:off x="11710931" y="7411010"/>
                <a:ext cx="333370" cy="319481"/>
              </a:xfrm>
              <a:custGeom>
                <a:avLst/>
                <a:gdLst>
                  <a:gd name="connsiteX0" fmla="*/ 189439 w 186385"/>
                  <a:gd name="connsiteY0" fmla="*/ 11940 h 178618"/>
                  <a:gd name="connsiteX1" fmla="*/ 163034 w 186385"/>
                  <a:gd name="connsiteY1" fmla="*/ 1845 h 178618"/>
                  <a:gd name="connsiteX2" fmla="*/ 131970 w 186385"/>
                  <a:gd name="connsiteY2" fmla="*/ 8057 h 178618"/>
                  <a:gd name="connsiteX3" fmla="*/ 8490 w 186385"/>
                  <a:gd name="connsiteY3" fmla="*/ 131537 h 178618"/>
                  <a:gd name="connsiteX4" fmla="*/ 34895 w 186385"/>
                  <a:gd name="connsiteY4" fmla="*/ 180464 h 178618"/>
                  <a:gd name="connsiteX5" fmla="*/ 138183 w 186385"/>
                  <a:gd name="connsiteY5" fmla="*/ 157165 h 178618"/>
                  <a:gd name="connsiteX6" fmla="*/ 189439 w 186385"/>
                  <a:gd name="connsiteY6" fmla="*/ 11940 h 178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385" h="178618">
                    <a:moveTo>
                      <a:pt x="189439" y="11940"/>
                    </a:moveTo>
                    <a:lnTo>
                      <a:pt x="163034" y="1845"/>
                    </a:lnTo>
                    <a:cubicBezTo>
                      <a:pt x="152162" y="-2038"/>
                      <a:pt x="140513" y="291"/>
                      <a:pt x="131970" y="8057"/>
                    </a:cubicBezTo>
                    <a:lnTo>
                      <a:pt x="8490" y="131537"/>
                    </a:lnTo>
                    <a:cubicBezTo>
                      <a:pt x="-11701" y="151729"/>
                      <a:pt x="6937" y="186676"/>
                      <a:pt x="34895" y="180464"/>
                    </a:cubicBezTo>
                    <a:lnTo>
                      <a:pt x="138183" y="157165"/>
                    </a:lnTo>
                    <a:cubicBezTo>
                      <a:pt x="146726" y="118335"/>
                      <a:pt x="160705" y="66303"/>
                      <a:pt x="189439" y="11940"/>
                    </a:cubicBezTo>
                    <a:close/>
                  </a:path>
                </a:pathLst>
              </a:custGeom>
              <a:solidFill>
                <a:schemeClr val="tx1"/>
              </a:solidFill>
              <a:ln w="7739" cap="flat">
                <a:noFill/>
                <a:prstDash val="solid"/>
                <a:miter/>
              </a:ln>
            </p:spPr>
            <p:txBody>
              <a:bodyPr rtlCol="0" anchor="ctr"/>
              <a:lstStyle/>
              <a:p>
                <a:endParaRPr lang="en-US">
                  <a:latin typeface="Arial" panose="020B0604020202020204" pitchFamily="34" charset="0"/>
                </a:endParaRPr>
              </a:p>
            </p:txBody>
          </p:sp>
          <p:sp>
            <p:nvSpPr>
              <p:cNvPr id="22" name="Freeform: Shape 89">
                <a:extLst>
                  <a:ext uri="{FF2B5EF4-FFF2-40B4-BE49-F238E27FC236}">
                    <a16:creationId xmlns:a16="http://schemas.microsoft.com/office/drawing/2014/main" id="{518FC62B-D748-2D4A-9BE2-78595E8F8170}"/>
                  </a:ext>
                </a:extLst>
              </p:cNvPr>
              <p:cNvSpPr/>
              <p:nvPr/>
            </p:nvSpPr>
            <p:spPr>
              <a:xfrm rot="167334">
                <a:off x="12099445" y="7813967"/>
                <a:ext cx="319481" cy="347259"/>
              </a:xfrm>
              <a:custGeom>
                <a:avLst/>
                <a:gdLst>
                  <a:gd name="connsiteX0" fmla="*/ 166937 w 178618"/>
                  <a:gd name="connsiteY0" fmla="*/ 0 h 194151"/>
                  <a:gd name="connsiteX1" fmla="*/ 24818 w 178618"/>
                  <a:gd name="connsiteY1" fmla="*/ 49703 h 194151"/>
                  <a:gd name="connsiteX2" fmla="*/ 743 w 178618"/>
                  <a:gd name="connsiteY2" fmla="*/ 159980 h 194151"/>
                  <a:gd name="connsiteX3" fmla="*/ 49669 w 178618"/>
                  <a:gd name="connsiteY3" fmla="*/ 186385 h 194151"/>
                  <a:gd name="connsiteX4" fmla="*/ 173149 w 178618"/>
                  <a:gd name="connsiteY4" fmla="*/ 62905 h 194151"/>
                  <a:gd name="connsiteX5" fmla="*/ 179362 w 178618"/>
                  <a:gd name="connsiteY5" fmla="*/ 31841 h 194151"/>
                  <a:gd name="connsiteX6" fmla="*/ 166937 w 178618"/>
                  <a:gd name="connsiteY6" fmla="*/ 0 h 194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8618" h="194151">
                    <a:moveTo>
                      <a:pt x="166937" y="0"/>
                    </a:moveTo>
                    <a:cubicBezTo>
                      <a:pt x="114904" y="27181"/>
                      <a:pt x="65201" y="41937"/>
                      <a:pt x="24818" y="49703"/>
                    </a:cubicBezTo>
                    <a:lnTo>
                      <a:pt x="743" y="159980"/>
                    </a:lnTo>
                    <a:cubicBezTo>
                      <a:pt x="-5469" y="187938"/>
                      <a:pt x="28701" y="207353"/>
                      <a:pt x="49669" y="186385"/>
                    </a:cubicBezTo>
                    <a:lnTo>
                      <a:pt x="173149" y="62905"/>
                    </a:lnTo>
                    <a:cubicBezTo>
                      <a:pt x="180916" y="55139"/>
                      <a:pt x="184022" y="42713"/>
                      <a:pt x="179362" y="31841"/>
                    </a:cubicBezTo>
                    <a:lnTo>
                      <a:pt x="166937" y="0"/>
                    </a:lnTo>
                    <a:close/>
                  </a:path>
                </a:pathLst>
              </a:custGeom>
              <a:solidFill>
                <a:schemeClr val="tx1"/>
              </a:solidFill>
              <a:ln w="7739" cap="flat">
                <a:noFill/>
                <a:prstDash val="solid"/>
                <a:miter/>
              </a:ln>
            </p:spPr>
            <p:txBody>
              <a:bodyPr rtlCol="0" anchor="ctr"/>
              <a:lstStyle/>
              <a:p>
                <a:endParaRPr lang="en-US">
                  <a:latin typeface="Arial" panose="020B0604020202020204" pitchFamily="34" charset="0"/>
                </a:endParaRPr>
              </a:p>
            </p:txBody>
          </p:sp>
          <p:sp>
            <p:nvSpPr>
              <p:cNvPr id="23" name="Freeform: Shape 90">
                <a:extLst>
                  <a:ext uri="{FF2B5EF4-FFF2-40B4-BE49-F238E27FC236}">
                    <a16:creationId xmlns:a16="http://schemas.microsoft.com/office/drawing/2014/main" id="{828579AE-384A-C044-8DF3-C903821CFF98}"/>
                  </a:ext>
                </a:extLst>
              </p:cNvPr>
              <p:cNvSpPr/>
              <p:nvPr/>
            </p:nvSpPr>
            <p:spPr>
              <a:xfrm rot="167334">
                <a:off x="12011497" y="7116372"/>
                <a:ext cx="736194" cy="736191"/>
              </a:xfrm>
              <a:custGeom>
                <a:avLst/>
                <a:gdLst>
                  <a:gd name="connsiteX0" fmla="*/ 275694 w 411600"/>
                  <a:gd name="connsiteY0" fmla="*/ 0 h 411600"/>
                  <a:gd name="connsiteX1" fmla="*/ 127363 w 411600"/>
                  <a:gd name="connsiteY1" fmla="*/ 100959 h 411600"/>
                  <a:gd name="connsiteX2" fmla="*/ 0 w 411600"/>
                  <a:gd name="connsiteY2" fmla="*/ 368887 h 411600"/>
                  <a:gd name="connsiteX3" fmla="*/ 48149 w 411600"/>
                  <a:gd name="connsiteY3" fmla="*/ 417036 h 411600"/>
                  <a:gd name="connsiteX4" fmla="*/ 316855 w 411600"/>
                  <a:gd name="connsiteY4" fmla="*/ 290450 h 411600"/>
                  <a:gd name="connsiteX5" fmla="*/ 417813 w 411600"/>
                  <a:gd name="connsiteY5" fmla="*/ 142895 h 411600"/>
                  <a:gd name="connsiteX6" fmla="*/ 358791 w 411600"/>
                  <a:gd name="connsiteY6" fmla="*/ 57469 h 411600"/>
                  <a:gd name="connsiteX7" fmla="*/ 275694 w 411600"/>
                  <a:gd name="connsiteY7" fmla="*/ 0 h 411600"/>
                  <a:gd name="connsiteX8" fmla="*/ 315301 w 411600"/>
                  <a:gd name="connsiteY8" fmla="*/ 167747 h 411600"/>
                  <a:gd name="connsiteX9" fmla="*/ 249290 w 411600"/>
                  <a:gd name="connsiteY9" fmla="*/ 167747 h 411600"/>
                  <a:gd name="connsiteX10" fmla="*/ 249290 w 411600"/>
                  <a:gd name="connsiteY10" fmla="*/ 101735 h 411600"/>
                  <a:gd name="connsiteX11" fmla="*/ 315301 w 411600"/>
                  <a:gd name="connsiteY11" fmla="*/ 101735 h 411600"/>
                  <a:gd name="connsiteX12" fmla="*/ 315301 w 411600"/>
                  <a:gd name="connsiteY12" fmla="*/ 167747 h 41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11600" h="411600">
                    <a:moveTo>
                      <a:pt x="275694" y="0"/>
                    </a:moveTo>
                    <a:cubicBezTo>
                      <a:pt x="229875" y="18639"/>
                      <a:pt x="177842" y="50479"/>
                      <a:pt x="127363" y="100959"/>
                    </a:cubicBezTo>
                    <a:cubicBezTo>
                      <a:pt x="34947" y="193374"/>
                      <a:pt x="7766" y="305205"/>
                      <a:pt x="0" y="368887"/>
                    </a:cubicBezTo>
                    <a:lnTo>
                      <a:pt x="48149" y="417036"/>
                    </a:lnTo>
                    <a:cubicBezTo>
                      <a:pt x="111831" y="409270"/>
                      <a:pt x="224439" y="382866"/>
                      <a:pt x="316855" y="290450"/>
                    </a:cubicBezTo>
                    <a:cubicBezTo>
                      <a:pt x="367334" y="239971"/>
                      <a:pt x="399175" y="188715"/>
                      <a:pt x="417813" y="142895"/>
                    </a:cubicBezTo>
                    <a:cubicBezTo>
                      <a:pt x="407717" y="117267"/>
                      <a:pt x="387526" y="86980"/>
                      <a:pt x="358791" y="57469"/>
                    </a:cubicBezTo>
                    <a:cubicBezTo>
                      <a:pt x="330833" y="30288"/>
                      <a:pt x="301322" y="10096"/>
                      <a:pt x="275694" y="0"/>
                    </a:cubicBezTo>
                    <a:close/>
                    <a:moveTo>
                      <a:pt x="315301" y="167747"/>
                    </a:moveTo>
                    <a:cubicBezTo>
                      <a:pt x="297439" y="185608"/>
                      <a:pt x="267928" y="185608"/>
                      <a:pt x="249290" y="167747"/>
                    </a:cubicBezTo>
                    <a:cubicBezTo>
                      <a:pt x="231428" y="149885"/>
                      <a:pt x="231428" y="120374"/>
                      <a:pt x="249290" y="101735"/>
                    </a:cubicBezTo>
                    <a:cubicBezTo>
                      <a:pt x="267152" y="83873"/>
                      <a:pt x="296663" y="83873"/>
                      <a:pt x="315301" y="101735"/>
                    </a:cubicBezTo>
                    <a:cubicBezTo>
                      <a:pt x="333163" y="120374"/>
                      <a:pt x="333163" y="149885"/>
                      <a:pt x="315301" y="167747"/>
                    </a:cubicBezTo>
                    <a:close/>
                  </a:path>
                </a:pathLst>
              </a:custGeom>
              <a:solidFill>
                <a:schemeClr val="tx1"/>
              </a:solidFill>
              <a:ln w="7739" cap="flat">
                <a:noFill/>
                <a:prstDash val="solid"/>
                <a:miter/>
              </a:ln>
            </p:spPr>
            <p:txBody>
              <a:bodyPr rtlCol="0" anchor="ctr"/>
              <a:lstStyle/>
              <a:p>
                <a:endParaRPr lang="en-US">
                  <a:latin typeface="Arial" panose="020B0604020202020204" pitchFamily="34" charset="0"/>
                </a:endParaRPr>
              </a:p>
            </p:txBody>
          </p:sp>
          <p:sp>
            <p:nvSpPr>
              <p:cNvPr id="24" name="Freeform: Shape 91">
                <a:extLst>
                  <a:ext uri="{FF2B5EF4-FFF2-40B4-BE49-F238E27FC236}">
                    <a16:creationId xmlns:a16="http://schemas.microsoft.com/office/drawing/2014/main" id="{F8957238-B7D0-6144-B065-23D916C41CED}"/>
                  </a:ext>
                </a:extLst>
              </p:cNvPr>
              <p:cNvSpPr/>
              <p:nvPr/>
            </p:nvSpPr>
            <p:spPr>
              <a:xfrm rot="167334">
                <a:off x="11826958" y="7806391"/>
                <a:ext cx="194467" cy="194467"/>
              </a:xfrm>
              <a:custGeom>
                <a:avLst/>
                <a:gdLst>
                  <a:gd name="connsiteX0" fmla="*/ 90693 w 108724"/>
                  <a:gd name="connsiteY0" fmla="*/ 19917 h 108724"/>
                  <a:gd name="connsiteX1" fmla="*/ 54193 w 108724"/>
                  <a:gd name="connsiteY1" fmla="*/ 12151 h 108724"/>
                  <a:gd name="connsiteX2" fmla="*/ 2161 w 108724"/>
                  <a:gd name="connsiteY2" fmla="*/ 108450 h 108724"/>
                  <a:gd name="connsiteX3" fmla="*/ 98460 w 108724"/>
                  <a:gd name="connsiteY3" fmla="*/ 56417 h 108724"/>
                  <a:gd name="connsiteX4" fmla="*/ 90693 w 108724"/>
                  <a:gd name="connsiteY4" fmla="*/ 19917 h 1087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724" h="108724">
                    <a:moveTo>
                      <a:pt x="90693" y="19917"/>
                    </a:moveTo>
                    <a:cubicBezTo>
                      <a:pt x="78268" y="7491"/>
                      <a:pt x="79821" y="-13477"/>
                      <a:pt x="54193" y="12151"/>
                    </a:cubicBezTo>
                    <a:cubicBezTo>
                      <a:pt x="28565" y="37779"/>
                      <a:pt x="-9488" y="96024"/>
                      <a:pt x="2161" y="108450"/>
                    </a:cubicBezTo>
                    <a:cubicBezTo>
                      <a:pt x="14586" y="120875"/>
                      <a:pt x="72832" y="82045"/>
                      <a:pt x="98460" y="56417"/>
                    </a:cubicBezTo>
                    <a:cubicBezTo>
                      <a:pt x="124087" y="30013"/>
                      <a:pt x="103119" y="31566"/>
                      <a:pt x="90693" y="19917"/>
                    </a:cubicBezTo>
                    <a:close/>
                  </a:path>
                </a:pathLst>
              </a:custGeom>
              <a:solidFill>
                <a:schemeClr val="tx1"/>
              </a:solidFill>
              <a:ln w="7739" cap="flat">
                <a:noFill/>
                <a:prstDash val="solid"/>
                <a:miter/>
              </a:ln>
            </p:spPr>
            <p:txBody>
              <a:bodyPr rtlCol="0" anchor="ctr"/>
              <a:lstStyle/>
              <a:p>
                <a:endParaRPr lang="en-US">
                  <a:latin typeface="Arial" panose="020B0604020202020204" pitchFamily="34" charset="0"/>
                </a:endParaRPr>
              </a:p>
            </p:txBody>
          </p:sp>
        </p:grpSp>
        <p:grpSp>
          <p:nvGrpSpPr>
            <p:cNvPr id="43" name="Group 42">
              <a:extLst>
                <a:ext uri="{FF2B5EF4-FFF2-40B4-BE49-F238E27FC236}">
                  <a16:creationId xmlns:a16="http://schemas.microsoft.com/office/drawing/2014/main" id="{826FFA76-8B3F-9C4B-8526-2F06D0FD3FE9}"/>
                </a:ext>
              </a:extLst>
            </p:cNvPr>
            <p:cNvGrpSpPr/>
            <p:nvPr/>
          </p:nvGrpSpPr>
          <p:grpSpPr>
            <a:xfrm>
              <a:off x="2834809" y="5106355"/>
              <a:ext cx="18743813" cy="4687929"/>
              <a:chOff x="1106092" y="2502218"/>
              <a:chExt cx="10140614" cy="2536223"/>
            </a:xfrm>
          </p:grpSpPr>
          <p:sp>
            <p:nvSpPr>
              <p:cNvPr id="44" name="TextBox 43">
                <a:extLst>
                  <a:ext uri="{FF2B5EF4-FFF2-40B4-BE49-F238E27FC236}">
                    <a16:creationId xmlns:a16="http://schemas.microsoft.com/office/drawing/2014/main" id="{AE128BC1-3B18-9B49-AA11-16382E11BB12}"/>
                  </a:ext>
                </a:extLst>
              </p:cNvPr>
              <p:cNvSpPr txBox="1"/>
              <p:nvPr/>
            </p:nvSpPr>
            <p:spPr>
              <a:xfrm>
                <a:off x="1106092" y="2763472"/>
                <a:ext cx="2472477" cy="475561"/>
              </a:xfrm>
              <a:prstGeom prst="rect">
                <a:avLst/>
              </a:prstGeom>
              <a:noFill/>
            </p:spPr>
            <p:txBody>
              <a:bodyPr wrap="square" rtlCol="0">
                <a:spAutoFit/>
              </a:bodyPr>
              <a:lstStyle/>
              <a:p>
                <a:pPr algn="r">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Adapted as smiling of females oh me journey exposed concern. </a:t>
                </a:r>
              </a:p>
            </p:txBody>
          </p:sp>
          <p:sp>
            <p:nvSpPr>
              <p:cNvPr id="45" name="TextBox 44">
                <a:extLst>
                  <a:ext uri="{FF2B5EF4-FFF2-40B4-BE49-F238E27FC236}">
                    <a16:creationId xmlns:a16="http://schemas.microsoft.com/office/drawing/2014/main" id="{10F44E75-28DC-C343-9092-65FFDA035299}"/>
                  </a:ext>
                </a:extLst>
              </p:cNvPr>
              <p:cNvSpPr txBox="1"/>
              <p:nvPr/>
            </p:nvSpPr>
            <p:spPr>
              <a:xfrm>
                <a:off x="1310241" y="2502218"/>
                <a:ext cx="2248969" cy="249766"/>
              </a:xfrm>
              <a:prstGeom prst="rect">
                <a:avLst/>
              </a:prstGeom>
              <a:noFill/>
            </p:spPr>
            <p:txBody>
              <a:bodyPr wrap="square" rtlCol="0">
                <a:spAutoFit/>
              </a:bodyPr>
              <a:lstStyle/>
              <a:p>
                <a:pPr algn="r"/>
                <a:r>
                  <a:rPr lang="en-US" sz="2400">
                    <a:latin typeface="Work Sans Medium" pitchFamily="2" charset="77"/>
                    <a:ea typeface="Roboto" panose="02000000000000000000" pitchFamily="2" charset="0"/>
                    <a:cs typeface="Rubik Medium" pitchFamily="2" charset="-79"/>
                  </a:rPr>
                  <a:t>Icon Illustration</a:t>
                </a:r>
              </a:p>
            </p:txBody>
          </p:sp>
          <p:sp>
            <p:nvSpPr>
              <p:cNvPr id="46" name="TextBox 45">
                <a:extLst>
                  <a:ext uri="{FF2B5EF4-FFF2-40B4-BE49-F238E27FC236}">
                    <a16:creationId xmlns:a16="http://schemas.microsoft.com/office/drawing/2014/main" id="{B61A4862-AE74-D846-90E9-4B9F5E598ED4}"/>
                  </a:ext>
                </a:extLst>
              </p:cNvPr>
              <p:cNvSpPr txBox="1"/>
              <p:nvPr/>
            </p:nvSpPr>
            <p:spPr>
              <a:xfrm>
                <a:off x="1106093" y="4562880"/>
                <a:ext cx="2478774" cy="475561"/>
              </a:xfrm>
              <a:prstGeom prst="rect">
                <a:avLst/>
              </a:prstGeom>
              <a:noFill/>
            </p:spPr>
            <p:txBody>
              <a:bodyPr wrap="square" rtlCol="0">
                <a:spAutoFit/>
              </a:bodyPr>
              <a:lstStyle/>
              <a:p>
                <a:pPr algn="r">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Adapted as smiling of females oh me journey exposed concern. </a:t>
                </a:r>
              </a:p>
            </p:txBody>
          </p:sp>
          <p:sp>
            <p:nvSpPr>
              <p:cNvPr id="47" name="TextBox 46">
                <a:extLst>
                  <a:ext uri="{FF2B5EF4-FFF2-40B4-BE49-F238E27FC236}">
                    <a16:creationId xmlns:a16="http://schemas.microsoft.com/office/drawing/2014/main" id="{9A97BD63-A082-4148-9B7D-AEDB5AC073EC}"/>
                  </a:ext>
                </a:extLst>
              </p:cNvPr>
              <p:cNvSpPr txBox="1"/>
              <p:nvPr/>
            </p:nvSpPr>
            <p:spPr>
              <a:xfrm>
                <a:off x="1316538" y="4301626"/>
                <a:ext cx="2248969" cy="249766"/>
              </a:xfrm>
              <a:prstGeom prst="rect">
                <a:avLst/>
              </a:prstGeom>
              <a:noFill/>
            </p:spPr>
            <p:txBody>
              <a:bodyPr wrap="square" rtlCol="0">
                <a:spAutoFit/>
              </a:bodyPr>
              <a:lstStyle/>
              <a:p>
                <a:pPr algn="r"/>
                <a:r>
                  <a:rPr lang="en-US" sz="2400">
                    <a:latin typeface="Work Sans Medium" pitchFamily="2" charset="77"/>
                    <a:ea typeface="Roboto" panose="02000000000000000000" pitchFamily="2" charset="0"/>
                    <a:cs typeface="Rubik Medium" pitchFamily="2" charset="-79"/>
                  </a:rPr>
                  <a:t>Design Consultant</a:t>
                </a:r>
              </a:p>
            </p:txBody>
          </p:sp>
          <p:sp>
            <p:nvSpPr>
              <p:cNvPr id="48" name="TextBox 47">
                <a:extLst>
                  <a:ext uri="{FF2B5EF4-FFF2-40B4-BE49-F238E27FC236}">
                    <a16:creationId xmlns:a16="http://schemas.microsoft.com/office/drawing/2014/main" id="{2AB558D0-3BCA-684A-A56E-4F58B2B1E8F5}"/>
                  </a:ext>
                </a:extLst>
              </p:cNvPr>
              <p:cNvSpPr txBox="1"/>
              <p:nvPr/>
            </p:nvSpPr>
            <p:spPr>
              <a:xfrm>
                <a:off x="8797368" y="2763472"/>
                <a:ext cx="2449338" cy="475561"/>
              </a:xfrm>
              <a:prstGeom prst="rect">
                <a:avLst/>
              </a:prstGeom>
              <a:noFill/>
            </p:spPr>
            <p:txBody>
              <a:bodyPr wrap="square" rtlCol="0">
                <a:spAutoFit/>
              </a:bodyPr>
              <a:lstStyle/>
              <a:p>
                <a:pPr>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Adapted as smiling of females oh me journey exposed concern. </a:t>
                </a:r>
              </a:p>
            </p:txBody>
          </p:sp>
          <p:sp>
            <p:nvSpPr>
              <p:cNvPr id="49" name="TextBox 48">
                <a:extLst>
                  <a:ext uri="{FF2B5EF4-FFF2-40B4-BE49-F238E27FC236}">
                    <a16:creationId xmlns:a16="http://schemas.microsoft.com/office/drawing/2014/main" id="{FCCF41DB-300D-514A-AA51-3C709B26FB91}"/>
                  </a:ext>
                </a:extLst>
              </p:cNvPr>
              <p:cNvSpPr txBox="1"/>
              <p:nvPr/>
            </p:nvSpPr>
            <p:spPr>
              <a:xfrm>
                <a:off x="8797369" y="2502218"/>
                <a:ext cx="2248969" cy="249766"/>
              </a:xfrm>
              <a:prstGeom prst="rect">
                <a:avLst/>
              </a:prstGeom>
              <a:noFill/>
            </p:spPr>
            <p:txBody>
              <a:bodyPr wrap="square" rtlCol="0">
                <a:spAutoFit/>
              </a:bodyPr>
              <a:lstStyle/>
              <a:p>
                <a:r>
                  <a:rPr lang="en-US" sz="2400">
                    <a:latin typeface="Work Sans Medium" pitchFamily="2" charset="77"/>
                    <a:ea typeface="Roboto" panose="02000000000000000000" pitchFamily="2" charset="0"/>
                    <a:cs typeface="Rubik Medium" pitchFamily="2" charset="-79"/>
                  </a:rPr>
                  <a:t>Puzzle Pack Design</a:t>
                </a:r>
              </a:p>
            </p:txBody>
          </p:sp>
          <p:sp>
            <p:nvSpPr>
              <p:cNvPr id="50" name="TextBox 49">
                <a:extLst>
                  <a:ext uri="{FF2B5EF4-FFF2-40B4-BE49-F238E27FC236}">
                    <a16:creationId xmlns:a16="http://schemas.microsoft.com/office/drawing/2014/main" id="{275BB20F-34DB-1E4C-AD83-0F8816BB973A}"/>
                  </a:ext>
                </a:extLst>
              </p:cNvPr>
              <p:cNvSpPr txBox="1"/>
              <p:nvPr/>
            </p:nvSpPr>
            <p:spPr>
              <a:xfrm>
                <a:off x="8803665" y="4562879"/>
                <a:ext cx="2436744" cy="475561"/>
              </a:xfrm>
              <a:prstGeom prst="rect">
                <a:avLst/>
              </a:prstGeom>
              <a:noFill/>
            </p:spPr>
            <p:txBody>
              <a:bodyPr wrap="square" rtlCol="0">
                <a:spAutoFit/>
              </a:bodyPr>
              <a:lstStyle/>
              <a:p>
                <a:pPr>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Adapted as smiling of females oh me journey exposed concern. </a:t>
                </a:r>
              </a:p>
            </p:txBody>
          </p:sp>
          <p:sp>
            <p:nvSpPr>
              <p:cNvPr id="51" name="TextBox 50">
                <a:extLst>
                  <a:ext uri="{FF2B5EF4-FFF2-40B4-BE49-F238E27FC236}">
                    <a16:creationId xmlns:a16="http://schemas.microsoft.com/office/drawing/2014/main" id="{DC837DBE-0680-1A4C-B2ED-50DD2B519EDC}"/>
                  </a:ext>
                </a:extLst>
              </p:cNvPr>
              <p:cNvSpPr txBox="1"/>
              <p:nvPr/>
            </p:nvSpPr>
            <p:spPr>
              <a:xfrm>
                <a:off x="8803666" y="4301625"/>
                <a:ext cx="2248969" cy="249766"/>
              </a:xfrm>
              <a:prstGeom prst="rect">
                <a:avLst/>
              </a:prstGeom>
              <a:noFill/>
            </p:spPr>
            <p:txBody>
              <a:bodyPr wrap="square" rtlCol="0">
                <a:spAutoFit/>
              </a:bodyPr>
              <a:lstStyle/>
              <a:p>
                <a:r>
                  <a:rPr lang="en-US" sz="2400">
                    <a:latin typeface="Work Sans Medium" pitchFamily="2" charset="77"/>
                    <a:ea typeface="Roboto" panose="02000000000000000000" pitchFamily="2" charset="0"/>
                    <a:cs typeface="Rubik Medium" pitchFamily="2" charset="-79"/>
                  </a:rPr>
                  <a:t>Cloud Computing</a:t>
                </a:r>
              </a:p>
            </p:txBody>
          </p:sp>
        </p:grpSp>
      </p:grpSp>
      <p:sp>
        <p:nvSpPr>
          <p:cNvPr id="52" name="TextBox 51">
            <a:extLst>
              <a:ext uri="{FF2B5EF4-FFF2-40B4-BE49-F238E27FC236}">
                <a16:creationId xmlns:a16="http://schemas.microsoft.com/office/drawing/2014/main" id="{89CE6D29-260C-4448-BDCA-37B2F03BE1BF}"/>
              </a:ext>
            </a:extLst>
          </p:cNvPr>
          <p:cNvSpPr txBox="1"/>
          <p:nvPr/>
        </p:nvSpPr>
        <p:spPr>
          <a:xfrm>
            <a:off x="7214902" y="1679349"/>
            <a:ext cx="11163871" cy="1200329"/>
          </a:xfrm>
          <a:prstGeom prst="rect">
            <a:avLst/>
          </a:prstGeom>
          <a:noFill/>
        </p:spPr>
        <p:txBody>
          <a:bodyPr wrap="square" rtlCol="0">
            <a:spAutoFit/>
          </a:bodyPr>
          <a:lstStyle/>
          <a:p>
            <a:pPr algn="ctr"/>
            <a:r>
              <a:rPr lang="en-US" sz="7200" b="1">
                <a:latin typeface="Poppins SemiBold" pitchFamily="2" charset="77"/>
                <a:ea typeface="Roboto Light" panose="02000000000000000000" pitchFamily="2" charset="0"/>
                <a:cs typeface="Poppins SemiBold" pitchFamily="2" charset="77"/>
              </a:rPr>
              <a:t>INFOGRAPHICS</a:t>
            </a:r>
          </a:p>
        </p:txBody>
      </p:sp>
    </p:spTree>
    <p:extLst>
      <p:ext uri="{BB962C8B-B14F-4D97-AF65-F5344CB8AC3E}">
        <p14:creationId xmlns:p14="http://schemas.microsoft.com/office/powerpoint/2010/main" val="28334094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D59ED82-D89C-8F4A-8D9E-4D3C4C24FC6D}"/>
              </a:ext>
            </a:extLst>
          </p:cNvPr>
          <p:cNvGrpSpPr/>
          <p:nvPr/>
        </p:nvGrpSpPr>
        <p:grpSpPr>
          <a:xfrm>
            <a:off x="361805" y="10227181"/>
            <a:ext cx="489238" cy="3015238"/>
            <a:chOff x="361805" y="9815652"/>
            <a:chExt cx="489238" cy="3015238"/>
          </a:xfrm>
        </p:grpSpPr>
        <p:sp>
          <p:nvSpPr>
            <p:cNvPr id="3" name="TextBox 2">
              <a:extLst>
                <a:ext uri="{FF2B5EF4-FFF2-40B4-BE49-F238E27FC236}">
                  <a16:creationId xmlns:a16="http://schemas.microsoft.com/office/drawing/2014/main" id="{BA80C08D-E5E3-7446-A5F1-B41FFBC76D98}"/>
                </a:ext>
              </a:extLst>
            </p:cNvPr>
            <p:cNvSpPr txBox="1"/>
            <p:nvPr/>
          </p:nvSpPr>
          <p:spPr>
            <a:xfrm>
              <a:off x="397874" y="9815652"/>
              <a:ext cx="417102" cy="400110"/>
            </a:xfrm>
            <a:prstGeom prst="rect">
              <a:avLst/>
            </a:prstGeom>
            <a:noFill/>
          </p:spPr>
          <p:txBody>
            <a:bodyPr wrap="none" rtlCol="0">
              <a:spAutoFit/>
            </a:bodyPr>
            <a:lstStyle/>
            <a:p>
              <a:pPr algn="ctr"/>
              <a:r>
                <a:rPr lang="en-US" sz="2000">
                  <a:latin typeface="Work Sans Light" pitchFamily="2" charset="77"/>
                  <a:cs typeface="Rubik" pitchFamily="2" charset="-79"/>
                </a:rPr>
                <a:t>31</a:t>
              </a:r>
            </a:p>
          </p:txBody>
        </p:sp>
        <p:sp>
          <p:nvSpPr>
            <p:cNvPr id="4" name="TextBox 3">
              <a:extLst>
                <a:ext uri="{FF2B5EF4-FFF2-40B4-BE49-F238E27FC236}">
                  <a16:creationId xmlns:a16="http://schemas.microsoft.com/office/drawing/2014/main" id="{7F6F2786-1AED-974D-A10F-326012EAA128}"/>
                </a:ext>
              </a:extLst>
            </p:cNvPr>
            <p:cNvSpPr txBox="1"/>
            <p:nvPr/>
          </p:nvSpPr>
          <p:spPr>
            <a:xfrm>
              <a:off x="361805" y="10469434"/>
              <a:ext cx="489238" cy="400110"/>
            </a:xfrm>
            <a:prstGeom prst="rect">
              <a:avLst/>
            </a:prstGeom>
            <a:noFill/>
          </p:spPr>
          <p:txBody>
            <a:bodyPr wrap="none" rtlCol="0">
              <a:spAutoFit/>
            </a:bodyPr>
            <a:lstStyle/>
            <a:p>
              <a:pPr algn="ctr"/>
              <a:r>
                <a:rPr lang="en-US" sz="2000" b="1">
                  <a:latin typeface="Work Sans" pitchFamily="2" charset="77"/>
                  <a:cs typeface="Rubik Light" pitchFamily="2" charset="-79"/>
                </a:rPr>
                <a:t>32</a:t>
              </a:r>
            </a:p>
          </p:txBody>
        </p:sp>
        <p:sp>
          <p:nvSpPr>
            <p:cNvPr id="5" name="TextBox 4">
              <a:extLst>
                <a:ext uri="{FF2B5EF4-FFF2-40B4-BE49-F238E27FC236}">
                  <a16:creationId xmlns:a16="http://schemas.microsoft.com/office/drawing/2014/main" id="{0B5A5636-A1E4-A84D-94E9-7C5C15904C9C}"/>
                </a:ext>
              </a:extLst>
            </p:cNvPr>
            <p:cNvSpPr txBox="1"/>
            <p:nvPr/>
          </p:nvSpPr>
          <p:spPr>
            <a:xfrm>
              <a:off x="373029" y="11123216"/>
              <a:ext cx="466795" cy="400110"/>
            </a:xfrm>
            <a:prstGeom prst="rect">
              <a:avLst/>
            </a:prstGeom>
            <a:noFill/>
          </p:spPr>
          <p:txBody>
            <a:bodyPr wrap="none" rtlCol="0">
              <a:spAutoFit/>
            </a:bodyPr>
            <a:lstStyle/>
            <a:p>
              <a:pPr algn="ctr"/>
              <a:r>
                <a:rPr lang="en-US" sz="2000">
                  <a:latin typeface="Work Sans Light" pitchFamily="2" charset="77"/>
                  <a:cs typeface="Rubik Light" pitchFamily="2" charset="-79"/>
                </a:rPr>
                <a:t>33</a:t>
              </a:r>
            </a:p>
          </p:txBody>
        </p:sp>
        <p:sp>
          <p:nvSpPr>
            <p:cNvPr id="6" name="TextBox 5">
              <a:extLst>
                <a:ext uri="{FF2B5EF4-FFF2-40B4-BE49-F238E27FC236}">
                  <a16:creationId xmlns:a16="http://schemas.microsoft.com/office/drawing/2014/main" id="{5C94DFA2-FEC4-3F4F-B9AA-A421BA205F38}"/>
                </a:ext>
              </a:extLst>
            </p:cNvPr>
            <p:cNvSpPr txBox="1"/>
            <p:nvPr/>
          </p:nvSpPr>
          <p:spPr>
            <a:xfrm>
              <a:off x="369018" y="11776998"/>
              <a:ext cx="474810" cy="400110"/>
            </a:xfrm>
            <a:prstGeom prst="rect">
              <a:avLst/>
            </a:prstGeom>
            <a:noFill/>
          </p:spPr>
          <p:txBody>
            <a:bodyPr wrap="none" rtlCol="0">
              <a:spAutoFit/>
            </a:bodyPr>
            <a:lstStyle/>
            <a:p>
              <a:pPr algn="ctr"/>
              <a:r>
                <a:rPr lang="en-US" sz="2000">
                  <a:latin typeface="Work Sans Light" pitchFamily="2" charset="77"/>
                  <a:cs typeface="Rubik Light" pitchFamily="2" charset="-79"/>
                </a:rPr>
                <a:t>34</a:t>
              </a:r>
            </a:p>
          </p:txBody>
        </p:sp>
        <p:sp>
          <p:nvSpPr>
            <p:cNvPr id="7" name="TextBox 6">
              <a:extLst>
                <a:ext uri="{FF2B5EF4-FFF2-40B4-BE49-F238E27FC236}">
                  <a16:creationId xmlns:a16="http://schemas.microsoft.com/office/drawing/2014/main" id="{309E7288-6329-7240-A5A0-8CA273A317A6}"/>
                </a:ext>
              </a:extLst>
            </p:cNvPr>
            <p:cNvSpPr txBox="1"/>
            <p:nvPr/>
          </p:nvSpPr>
          <p:spPr>
            <a:xfrm>
              <a:off x="363407" y="12430780"/>
              <a:ext cx="486031" cy="400110"/>
            </a:xfrm>
            <a:prstGeom prst="rect">
              <a:avLst/>
            </a:prstGeom>
            <a:noFill/>
          </p:spPr>
          <p:txBody>
            <a:bodyPr wrap="none" rtlCol="0">
              <a:spAutoFit/>
            </a:bodyPr>
            <a:lstStyle/>
            <a:p>
              <a:pPr algn="ctr"/>
              <a:r>
                <a:rPr lang="en-US" sz="2000">
                  <a:latin typeface="Work Sans Light" pitchFamily="2" charset="77"/>
                  <a:cs typeface="Rubik Light" pitchFamily="2" charset="-79"/>
                </a:rPr>
                <a:t>35</a:t>
              </a:r>
            </a:p>
          </p:txBody>
        </p:sp>
      </p:grpSp>
      <p:sp>
        <p:nvSpPr>
          <p:cNvPr id="8" name="TextBox 7">
            <a:extLst>
              <a:ext uri="{FF2B5EF4-FFF2-40B4-BE49-F238E27FC236}">
                <a16:creationId xmlns:a16="http://schemas.microsoft.com/office/drawing/2014/main" id="{6F148034-B684-0A41-A235-DC99BDBDB216}"/>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9" name="Rectangle 8">
            <a:extLst>
              <a:ext uri="{FF2B5EF4-FFF2-40B4-BE49-F238E27FC236}">
                <a16:creationId xmlns:a16="http://schemas.microsoft.com/office/drawing/2014/main" id="{4ADC5577-A02B-0441-B56B-B9D196721EF5}"/>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Add with solid fill">
            <a:extLst>
              <a:ext uri="{FF2B5EF4-FFF2-40B4-BE49-F238E27FC236}">
                <a16:creationId xmlns:a16="http://schemas.microsoft.com/office/drawing/2014/main" id="{7A0041EA-B17A-E846-B938-83C80AA5346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graphicFrame>
        <p:nvGraphicFramePr>
          <p:cNvPr id="11" name="Chart 10">
            <a:extLst>
              <a:ext uri="{FF2B5EF4-FFF2-40B4-BE49-F238E27FC236}">
                <a16:creationId xmlns:a16="http://schemas.microsoft.com/office/drawing/2014/main" id="{99FC3687-F4FF-EB4D-8402-756F80900EAE}"/>
              </a:ext>
            </a:extLst>
          </p:cNvPr>
          <p:cNvGraphicFramePr/>
          <p:nvPr>
            <p:extLst>
              <p:ext uri="{D42A27DB-BD31-4B8C-83A1-F6EECF244321}">
                <p14:modId xmlns:p14="http://schemas.microsoft.com/office/powerpoint/2010/main" val="34392642"/>
              </p:ext>
            </p:extLst>
          </p:nvPr>
        </p:nvGraphicFramePr>
        <p:xfrm>
          <a:off x="2435224" y="4724400"/>
          <a:ext cx="19507201" cy="6981645"/>
        </p:xfrm>
        <a:graphic>
          <a:graphicData uri="http://schemas.openxmlformats.org/drawingml/2006/chart">
            <c:chart xmlns:c="http://schemas.openxmlformats.org/drawingml/2006/chart" xmlns:r="http://schemas.openxmlformats.org/officeDocument/2006/relationships" r:id="rId4"/>
          </a:graphicData>
        </a:graphic>
      </p:graphicFrame>
      <p:sp>
        <p:nvSpPr>
          <p:cNvPr id="12" name="TextBox 11">
            <a:extLst>
              <a:ext uri="{FF2B5EF4-FFF2-40B4-BE49-F238E27FC236}">
                <a16:creationId xmlns:a16="http://schemas.microsoft.com/office/drawing/2014/main" id="{8EEE801B-AAF2-1041-9CC4-903D7F1B549A}"/>
              </a:ext>
            </a:extLst>
          </p:cNvPr>
          <p:cNvSpPr txBox="1"/>
          <p:nvPr/>
        </p:nvSpPr>
        <p:spPr>
          <a:xfrm>
            <a:off x="7214902" y="1679349"/>
            <a:ext cx="11163871" cy="1200329"/>
          </a:xfrm>
          <a:prstGeom prst="rect">
            <a:avLst/>
          </a:prstGeom>
          <a:noFill/>
        </p:spPr>
        <p:txBody>
          <a:bodyPr wrap="square" rtlCol="0">
            <a:spAutoFit/>
          </a:bodyPr>
          <a:lstStyle/>
          <a:p>
            <a:pPr algn="ctr"/>
            <a:r>
              <a:rPr lang="en-US" sz="7200" b="1">
                <a:latin typeface="Poppins SemiBold" pitchFamily="2" charset="77"/>
                <a:ea typeface="Roboto Light" panose="02000000000000000000" pitchFamily="2" charset="0"/>
                <a:cs typeface="Poppins SemiBold" pitchFamily="2" charset="77"/>
              </a:rPr>
              <a:t>MOONSTA CHART</a:t>
            </a:r>
          </a:p>
        </p:txBody>
      </p:sp>
      <p:sp>
        <p:nvSpPr>
          <p:cNvPr id="13" name="TextBox 12">
            <a:extLst>
              <a:ext uri="{FF2B5EF4-FFF2-40B4-BE49-F238E27FC236}">
                <a16:creationId xmlns:a16="http://schemas.microsoft.com/office/drawing/2014/main" id="{466C7753-70E2-224F-A14A-725C058E7700}"/>
              </a:ext>
            </a:extLst>
          </p:cNvPr>
          <p:cNvSpPr txBox="1"/>
          <p:nvPr/>
        </p:nvSpPr>
        <p:spPr>
          <a:xfrm>
            <a:off x="5454529" y="2879678"/>
            <a:ext cx="14684615" cy="879023"/>
          </a:xfrm>
          <a:prstGeom prst="rect">
            <a:avLst/>
          </a:prstGeom>
          <a:noFill/>
        </p:spPr>
        <p:txBody>
          <a:bodyPr wrap="square" rtlCol="0">
            <a:spAutoFit/>
          </a:bodyPr>
          <a:lstStyle/>
          <a:p>
            <a:pPr algn="ctr">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Sit amet nisl suscipit adipiscing. Ullamcorper dignissim cras tincidunt lobortis feugiat vivamus at. </a:t>
            </a:r>
          </a:p>
        </p:txBody>
      </p:sp>
    </p:spTree>
    <p:extLst>
      <p:ext uri="{BB962C8B-B14F-4D97-AF65-F5344CB8AC3E}">
        <p14:creationId xmlns:p14="http://schemas.microsoft.com/office/powerpoint/2010/main" val="31363451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155ED4D-4F66-0D4B-8919-F7763C454EDA}"/>
              </a:ext>
            </a:extLst>
          </p:cNvPr>
          <p:cNvGrpSpPr/>
          <p:nvPr/>
        </p:nvGrpSpPr>
        <p:grpSpPr>
          <a:xfrm>
            <a:off x="361809" y="10227181"/>
            <a:ext cx="489236" cy="3015238"/>
            <a:chOff x="361809" y="9815652"/>
            <a:chExt cx="489236" cy="3015238"/>
          </a:xfrm>
        </p:grpSpPr>
        <p:sp>
          <p:nvSpPr>
            <p:cNvPr id="3" name="TextBox 2">
              <a:extLst>
                <a:ext uri="{FF2B5EF4-FFF2-40B4-BE49-F238E27FC236}">
                  <a16:creationId xmlns:a16="http://schemas.microsoft.com/office/drawing/2014/main" id="{F748CCF9-52E1-BF49-A5ED-5E86667720F2}"/>
                </a:ext>
              </a:extLst>
            </p:cNvPr>
            <p:cNvSpPr txBox="1"/>
            <p:nvPr/>
          </p:nvSpPr>
          <p:spPr>
            <a:xfrm>
              <a:off x="397874" y="9815652"/>
              <a:ext cx="417102" cy="400110"/>
            </a:xfrm>
            <a:prstGeom prst="rect">
              <a:avLst/>
            </a:prstGeom>
            <a:noFill/>
          </p:spPr>
          <p:txBody>
            <a:bodyPr wrap="none" rtlCol="0">
              <a:spAutoFit/>
            </a:bodyPr>
            <a:lstStyle/>
            <a:p>
              <a:pPr algn="ctr"/>
              <a:r>
                <a:rPr lang="en-US" sz="2000">
                  <a:latin typeface="Work Sans Light" pitchFamily="2" charset="77"/>
                  <a:cs typeface="Rubik" pitchFamily="2" charset="-79"/>
                </a:rPr>
                <a:t>31</a:t>
              </a:r>
            </a:p>
          </p:txBody>
        </p:sp>
        <p:sp>
          <p:nvSpPr>
            <p:cNvPr id="4" name="TextBox 3">
              <a:extLst>
                <a:ext uri="{FF2B5EF4-FFF2-40B4-BE49-F238E27FC236}">
                  <a16:creationId xmlns:a16="http://schemas.microsoft.com/office/drawing/2014/main" id="{D293C0F0-435C-CB47-AD45-AC94BC40061E}"/>
                </a:ext>
              </a:extLst>
            </p:cNvPr>
            <p:cNvSpPr txBox="1"/>
            <p:nvPr/>
          </p:nvSpPr>
          <p:spPr>
            <a:xfrm>
              <a:off x="371424" y="10469434"/>
              <a:ext cx="470000" cy="400110"/>
            </a:xfrm>
            <a:prstGeom prst="rect">
              <a:avLst/>
            </a:prstGeom>
            <a:noFill/>
          </p:spPr>
          <p:txBody>
            <a:bodyPr wrap="none" rtlCol="0">
              <a:spAutoFit/>
            </a:bodyPr>
            <a:lstStyle/>
            <a:p>
              <a:pPr algn="ctr"/>
              <a:r>
                <a:rPr lang="en-US" sz="2000">
                  <a:latin typeface="Work Sans Light" pitchFamily="2" charset="77"/>
                  <a:cs typeface="Rubik Light" pitchFamily="2" charset="-79"/>
                </a:rPr>
                <a:t>32</a:t>
              </a:r>
            </a:p>
          </p:txBody>
        </p:sp>
        <p:sp>
          <p:nvSpPr>
            <p:cNvPr id="5" name="TextBox 4">
              <a:extLst>
                <a:ext uri="{FF2B5EF4-FFF2-40B4-BE49-F238E27FC236}">
                  <a16:creationId xmlns:a16="http://schemas.microsoft.com/office/drawing/2014/main" id="{A953C4A9-E9CE-AA4C-BC09-DC5F3F743502}"/>
                </a:ext>
              </a:extLst>
            </p:cNvPr>
            <p:cNvSpPr txBox="1"/>
            <p:nvPr/>
          </p:nvSpPr>
          <p:spPr>
            <a:xfrm>
              <a:off x="361809" y="11123216"/>
              <a:ext cx="489236" cy="400110"/>
            </a:xfrm>
            <a:prstGeom prst="rect">
              <a:avLst/>
            </a:prstGeom>
            <a:noFill/>
          </p:spPr>
          <p:txBody>
            <a:bodyPr wrap="none" rtlCol="0">
              <a:spAutoFit/>
            </a:bodyPr>
            <a:lstStyle/>
            <a:p>
              <a:pPr algn="ctr"/>
              <a:r>
                <a:rPr lang="en-US" sz="2000" b="1">
                  <a:latin typeface="Work Sans" pitchFamily="2" charset="77"/>
                  <a:cs typeface="Rubik Light" pitchFamily="2" charset="-79"/>
                </a:rPr>
                <a:t>33</a:t>
              </a:r>
            </a:p>
          </p:txBody>
        </p:sp>
        <p:sp>
          <p:nvSpPr>
            <p:cNvPr id="6" name="TextBox 5">
              <a:extLst>
                <a:ext uri="{FF2B5EF4-FFF2-40B4-BE49-F238E27FC236}">
                  <a16:creationId xmlns:a16="http://schemas.microsoft.com/office/drawing/2014/main" id="{43CF4AD1-9847-B944-A0F9-FD3381AC74CC}"/>
                </a:ext>
              </a:extLst>
            </p:cNvPr>
            <p:cNvSpPr txBox="1"/>
            <p:nvPr/>
          </p:nvSpPr>
          <p:spPr>
            <a:xfrm>
              <a:off x="369018" y="11776998"/>
              <a:ext cx="474810" cy="400110"/>
            </a:xfrm>
            <a:prstGeom prst="rect">
              <a:avLst/>
            </a:prstGeom>
            <a:noFill/>
          </p:spPr>
          <p:txBody>
            <a:bodyPr wrap="none" rtlCol="0">
              <a:spAutoFit/>
            </a:bodyPr>
            <a:lstStyle/>
            <a:p>
              <a:pPr algn="ctr"/>
              <a:r>
                <a:rPr lang="en-US" sz="2000">
                  <a:latin typeface="Work Sans Light" pitchFamily="2" charset="77"/>
                  <a:cs typeface="Rubik Light" pitchFamily="2" charset="-79"/>
                </a:rPr>
                <a:t>34</a:t>
              </a:r>
            </a:p>
          </p:txBody>
        </p:sp>
        <p:sp>
          <p:nvSpPr>
            <p:cNvPr id="7" name="TextBox 6">
              <a:extLst>
                <a:ext uri="{FF2B5EF4-FFF2-40B4-BE49-F238E27FC236}">
                  <a16:creationId xmlns:a16="http://schemas.microsoft.com/office/drawing/2014/main" id="{1F6BA616-A942-E44C-A215-38869603D981}"/>
                </a:ext>
              </a:extLst>
            </p:cNvPr>
            <p:cNvSpPr txBox="1"/>
            <p:nvPr/>
          </p:nvSpPr>
          <p:spPr>
            <a:xfrm>
              <a:off x="363407" y="12430780"/>
              <a:ext cx="486031" cy="400110"/>
            </a:xfrm>
            <a:prstGeom prst="rect">
              <a:avLst/>
            </a:prstGeom>
            <a:noFill/>
          </p:spPr>
          <p:txBody>
            <a:bodyPr wrap="none" rtlCol="0">
              <a:spAutoFit/>
            </a:bodyPr>
            <a:lstStyle/>
            <a:p>
              <a:pPr algn="ctr"/>
              <a:r>
                <a:rPr lang="en-US" sz="2000">
                  <a:latin typeface="Work Sans Light" pitchFamily="2" charset="77"/>
                  <a:cs typeface="Rubik Light" pitchFamily="2" charset="-79"/>
                </a:rPr>
                <a:t>35</a:t>
              </a:r>
            </a:p>
          </p:txBody>
        </p:sp>
      </p:grpSp>
      <p:sp>
        <p:nvSpPr>
          <p:cNvPr id="8" name="TextBox 7">
            <a:extLst>
              <a:ext uri="{FF2B5EF4-FFF2-40B4-BE49-F238E27FC236}">
                <a16:creationId xmlns:a16="http://schemas.microsoft.com/office/drawing/2014/main" id="{39861093-C9C8-FE46-B44C-EFFAE614C8E2}"/>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9" name="Rectangle 8">
            <a:extLst>
              <a:ext uri="{FF2B5EF4-FFF2-40B4-BE49-F238E27FC236}">
                <a16:creationId xmlns:a16="http://schemas.microsoft.com/office/drawing/2014/main" id="{28DF044A-1A0E-014C-B13C-AAB38625AA5D}"/>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Add with solid fill">
            <a:extLst>
              <a:ext uri="{FF2B5EF4-FFF2-40B4-BE49-F238E27FC236}">
                <a16:creationId xmlns:a16="http://schemas.microsoft.com/office/drawing/2014/main" id="{52656511-C04A-904D-86D5-0E49450069D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graphicFrame>
        <p:nvGraphicFramePr>
          <p:cNvPr id="11" name="Chart 10">
            <a:extLst>
              <a:ext uri="{FF2B5EF4-FFF2-40B4-BE49-F238E27FC236}">
                <a16:creationId xmlns:a16="http://schemas.microsoft.com/office/drawing/2014/main" id="{0C0351A5-D621-EC47-B910-DA4A81382FF4}"/>
              </a:ext>
            </a:extLst>
          </p:cNvPr>
          <p:cNvGraphicFramePr/>
          <p:nvPr>
            <p:extLst>
              <p:ext uri="{D42A27DB-BD31-4B8C-83A1-F6EECF244321}">
                <p14:modId xmlns:p14="http://schemas.microsoft.com/office/powerpoint/2010/main" val="1685092668"/>
              </p:ext>
            </p:extLst>
          </p:nvPr>
        </p:nvGraphicFramePr>
        <p:xfrm>
          <a:off x="2435225" y="1371600"/>
          <a:ext cx="10972800" cy="6836335"/>
        </p:xfrm>
        <a:graphic>
          <a:graphicData uri="http://schemas.openxmlformats.org/drawingml/2006/chart">
            <c:chart xmlns:c="http://schemas.openxmlformats.org/drawingml/2006/chart" xmlns:r="http://schemas.openxmlformats.org/officeDocument/2006/relationships" r:id="rId4"/>
          </a:graphicData>
        </a:graphic>
      </p:graphicFrame>
      <p:sp>
        <p:nvSpPr>
          <p:cNvPr id="16" name="TextBox 15">
            <a:extLst>
              <a:ext uri="{FF2B5EF4-FFF2-40B4-BE49-F238E27FC236}">
                <a16:creationId xmlns:a16="http://schemas.microsoft.com/office/drawing/2014/main" id="{87AF054D-EDEE-3F4C-9119-D16C7E8B364A}"/>
              </a:ext>
            </a:extLst>
          </p:cNvPr>
          <p:cNvSpPr txBox="1"/>
          <p:nvPr/>
        </p:nvSpPr>
        <p:spPr>
          <a:xfrm>
            <a:off x="2435225" y="10172715"/>
            <a:ext cx="2255746" cy="461665"/>
          </a:xfrm>
          <a:prstGeom prst="rect">
            <a:avLst/>
          </a:prstGeom>
          <a:noFill/>
        </p:spPr>
        <p:txBody>
          <a:bodyPr wrap="none" rtlCol="0">
            <a:spAutoFit/>
          </a:bodyPr>
          <a:lstStyle/>
          <a:p>
            <a:r>
              <a:rPr lang="en-US" sz="2400" spc="100">
                <a:latin typeface="Work Sans Medium" pitchFamily="2" charset="77"/>
                <a:cs typeface="Poppins Medium" pitchFamily="2" charset="77"/>
              </a:rPr>
              <a:t>About Chart.</a:t>
            </a:r>
          </a:p>
        </p:txBody>
      </p:sp>
      <p:sp>
        <p:nvSpPr>
          <p:cNvPr id="17" name="TextBox 16">
            <a:extLst>
              <a:ext uri="{FF2B5EF4-FFF2-40B4-BE49-F238E27FC236}">
                <a16:creationId xmlns:a16="http://schemas.microsoft.com/office/drawing/2014/main" id="{A14CAE22-4D24-4546-A4B8-9C2D4F750E6B}"/>
              </a:ext>
            </a:extLst>
          </p:cNvPr>
          <p:cNvSpPr txBox="1"/>
          <p:nvPr/>
        </p:nvSpPr>
        <p:spPr>
          <a:xfrm>
            <a:off x="2435225" y="10634380"/>
            <a:ext cx="10972800" cy="1710020"/>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Sit amet nisl suscipit adipiscing. Ullamcorper dignissim cras tincidunt lobortis feugiat vivamus at. Ipsum faucibus vitae aliquet nec ullamcorper sit amet. Vitae et leo duis ut diam quam nulla. </a:t>
            </a:r>
          </a:p>
        </p:txBody>
      </p:sp>
      <p:sp>
        <p:nvSpPr>
          <p:cNvPr id="18" name="TextBox 17">
            <a:extLst>
              <a:ext uri="{FF2B5EF4-FFF2-40B4-BE49-F238E27FC236}">
                <a16:creationId xmlns:a16="http://schemas.microsoft.com/office/drawing/2014/main" id="{A396D99E-E886-454A-8972-6B29A5C8BFDD}"/>
              </a:ext>
            </a:extLst>
          </p:cNvPr>
          <p:cNvSpPr txBox="1"/>
          <p:nvPr/>
        </p:nvSpPr>
        <p:spPr>
          <a:xfrm>
            <a:off x="2440676" y="8820993"/>
            <a:ext cx="8534399" cy="1200329"/>
          </a:xfrm>
          <a:prstGeom prst="rect">
            <a:avLst/>
          </a:prstGeom>
          <a:noFill/>
        </p:spPr>
        <p:txBody>
          <a:bodyPr wrap="square" rtlCol="0">
            <a:spAutoFit/>
          </a:bodyPr>
          <a:lstStyle/>
          <a:p>
            <a:r>
              <a:rPr lang="en-US" sz="7200" b="1">
                <a:latin typeface="Poppins SemiBold" pitchFamily="2" charset="77"/>
                <a:ea typeface="Roboto Light" panose="02000000000000000000" pitchFamily="2" charset="0"/>
                <a:cs typeface="Poppins SemiBold" pitchFamily="2" charset="77"/>
              </a:rPr>
              <a:t>MOONSTA CHART</a:t>
            </a:r>
          </a:p>
        </p:txBody>
      </p:sp>
      <p:sp>
        <p:nvSpPr>
          <p:cNvPr id="12" name="Picture Placeholder 11">
            <a:extLst>
              <a:ext uri="{FF2B5EF4-FFF2-40B4-BE49-F238E27FC236}">
                <a16:creationId xmlns:a16="http://schemas.microsoft.com/office/drawing/2014/main" id="{D2D5FE15-4C89-A148-983F-F68BA81CB180}"/>
              </a:ext>
            </a:extLst>
          </p:cNvPr>
          <p:cNvSpPr>
            <a:spLocks noGrp="1"/>
          </p:cNvSpPr>
          <p:nvPr>
            <p:ph type="pic" sz="quarter" idx="12"/>
          </p:nvPr>
        </p:nvSpPr>
        <p:spPr/>
      </p:sp>
    </p:spTree>
    <p:extLst>
      <p:ext uri="{BB962C8B-B14F-4D97-AF65-F5344CB8AC3E}">
        <p14:creationId xmlns:p14="http://schemas.microsoft.com/office/powerpoint/2010/main" val="23230219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0900311-E0C9-0846-BE86-9A6E0F38D16D}"/>
              </a:ext>
            </a:extLst>
          </p:cNvPr>
          <p:cNvGrpSpPr/>
          <p:nvPr/>
        </p:nvGrpSpPr>
        <p:grpSpPr>
          <a:xfrm>
            <a:off x="355392" y="10227181"/>
            <a:ext cx="502062" cy="3015238"/>
            <a:chOff x="355392" y="9815652"/>
            <a:chExt cx="502062" cy="3015238"/>
          </a:xfrm>
        </p:grpSpPr>
        <p:sp>
          <p:nvSpPr>
            <p:cNvPr id="3" name="TextBox 2">
              <a:extLst>
                <a:ext uri="{FF2B5EF4-FFF2-40B4-BE49-F238E27FC236}">
                  <a16:creationId xmlns:a16="http://schemas.microsoft.com/office/drawing/2014/main" id="{37EA6695-6C16-9E44-9036-1C37A3319F12}"/>
                </a:ext>
              </a:extLst>
            </p:cNvPr>
            <p:cNvSpPr txBox="1"/>
            <p:nvPr/>
          </p:nvSpPr>
          <p:spPr>
            <a:xfrm>
              <a:off x="397874" y="9815652"/>
              <a:ext cx="417102" cy="400110"/>
            </a:xfrm>
            <a:prstGeom prst="rect">
              <a:avLst/>
            </a:prstGeom>
            <a:noFill/>
          </p:spPr>
          <p:txBody>
            <a:bodyPr wrap="none" rtlCol="0">
              <a:spAutoFit/>
            </a:bodyPr>
            <a:lstStyle/>
            <a:p>
              <a:pPr algn="ctr"/>
              <a:r>
                <a:rPr lang="en-US" sz="2000">
                  <a:latin typeface="Work Sans Light" pitchFamily="2" charset="77"/>
                  <a:cs typeface="Rubik" pitchFamily="2" charset="-79"/>
                </a:rPr>
                <a:t>31</a:t>
              </a:r>
            </a:p>
          </p:txBody>
        </p:sp>
        <p:sp>
          <p:nvSpPr>
            <p:cNvPr id="4" name="TextBox 3">
              <a:extLst>
                <a:ext uri="{FF2B5EF4-FFF2-40B4-BE49-F238E27FC236}">
                  <a16:creationId xmlns:a16="http://schemas.microsoft.com/office/drawing/2014/main" id="{0D8C4392-9054-EE4F-868F-260293837ACA}"/>
                </a:ext>
              </a:extLst>
            </p:cNvPr>
            <p:cNvSpPr txBox="1"/>
            <p:nvPr/>
          </p:nvSpPr>
          <p:spPr>
            <a:xfrm>
              <a:off x="371424" y="10469434"/>
              <a:ext cx="470000" cy="400110"/>
            </a:xfrm>
            <a:prstGeom prst="rect">
              <a:avLst/>
            </a:prstGeom>
            <a:noFill/>
          </p:spPr>
          <p:txBody>
            <a:bodyPr wrap="none" rtlCol="0">
              <a:spAutoFit/>
            </a:bodyPr>
            <a:lstStyle/>
            <a:p>
              <a:pPr algn="ctr"/>
              <a:r>
                <a:rPr lang="en-US" sz="2000">
                  <a:latin typeface="Work Sans Light" pitchFamily="2" charset="77"/>
                  <a:cs typeface="Rubik Light" pitchFamily="2" charset="-79"/>
                </a:rPr>
                <a:t>32</a:t>
              </a:r>
            </a:p>
          </p:txBody>
        </p:sp>
        <p:sp>
          <p:nvSpPr>
            <p:cNvPr id="5" name="TextBox 4">
              <a:extLst>
                <a:ext uri="{FF2B5EF4-FFF2-40B4-BE49-F238E27FC236}">
                  <a16:creationId xmlns:a16="http://schemas.microsoft.com/office/drawing/2014/main" id="{26899906-74CA-1E47-A4DF-FDBD9996BB67}"/>
                </a:ext>
              </a:extLst>
            </p:cNvPr>
            <p:cNvSpPr txBox="1"/>
            <p:nvPr/>
          </p:nvSpPr>
          <p:spPr>
            <a:xfrm>
              <a:off x="373029" y="11123216"/>
              <a:ext cx="466795" cy="400110"/>
            </a:xfrm>
            <a:prstGeom prst="rect">
              <a:avLst/>
            </a:prstGeom>
            <a:noFill/>
          </p:spPr>
          <p:txBody>
            <a:bodyPr wrap="none" rtlCol="0">
              <a:spAutoFit/>
            </a:bodyPr>
            <a:lstStyle/>
            <a:p>
              <a:pPr algn="ctr"/>
              <a:r>
                <a:rPr lang="en-US" sz="2000">
                  <a:latin typeface="Work Sans Light" pitchFamily="2" charset="77"/>
                  <a:cs typeface="Rubik Light" pitchFamily="2" charset="-79"/>
                </a:rPr>
                <a:t>33</a:t>
              </a:r>
            </a:p>
          </p:txBody>
        </p:sp>
        <p:sp>
          <p:nvSpPr>
            <p:cNvPr id="6" name="TextBox 5">
              <a:extLst>
                <a:ext uri="{FF2B5EF4-FFF2-40B4-BE49-F238E27FC236}">
                  <a16:creationId xmlns:a16="http://schemas.microsoft.com/office/drawing/2014/main" id="{6C088EB3-3290-BE4C-B2CC-A948D7D03DF1}"/>
                </a:ext>
              </a:extLst>
            </p:cNvPr>
            <p:cNvSpPr txBox="1"/>
            <p:nvPr/>
          </p:nvSpPr>
          <p:spPr>
            <a:xfrm>
              <a:off x="355392" y="11776998"/>
              <a:ext cx="502062" cy="400110"/>
            </a:xfrm>
            <a:prstGeom prst="rect">
              <a:avLst/>
            </a:prstGeom>
            <a:noFill/>
          </p:spPr>
          <p:txBody>
            <a:bodyPr wrap="none" rtlCol="0">
              <a:spAutoFit/>
            </a:bodyPr>
            <a:lstStyle/>
            <a:p>
              <a:pPr algn="ctr"/>
              <a:r>
                <a:rPr lang="en-US" sz="2000" b="1">
                  <a:latin typeface="Work Sans" pitchFamily="2" charset="77"/>
                  <a:cs typeface="Rubik Light" pitchFamily="2" charset="-79"/>
                </a:rPr>
                <a:t>34</a:t>
              </a:r>
            </a:p>
          </p:txBody>
        </p:sp>
        <p:sp>
          <p:nvSpPr>
            <p:cNvPr id="7" name="TextBox 6">
              <a:extLst>
                <a:ext uri="{FF2B5EF4-FFF2-40B4-BE49-F238E27FC236}">
                  <a16:creationId xmlns:a16="http://schemas.microsoft.com/office/drawing/2014/main" id="{F8A4FF3C-9FD1-B64A-B9ED-9E056E616B71}"/>
                </a:ext>
              </a:extLst>
            </p:cNvPr>
            <p:cNvSpPr txBox="1"/>
            <p:nvPr/>
          </p:nvSpPr>
          <p:spPr>
            <a:xfrm>
              <a:off x="363407" y="12430780"/>
              <a:ext cx="486031" cy="400110"/>
            </a:xfrm>
            <a:prstGeom prst="rect">
              <a:avLst/>
            </a:prstGeom>
            <a:noFill/>
          </p:spPr>
          <p:txBody>
            <a:bodyPr wrap="none" rtlCol="0">
              <a:spAutoFit/>
            </a:bodyPr>
            <a:lstStyle/>
            <a:p>
              <a:pPr algn="ctr"/>
              <a:r>
                <a:rPr lang="en-US" sz="2000">
                  <a:latin typeface="Work Sans Light" pitchFamily="2" charset="77"/>
                  <a:cs typeface="Rubik Light" pitchFamily="2" charset="-79"/>
                </a:rPr>
                <a:t>35</a:t>
              </a:r>
            </a:p>
          </p:txBody>
        </p:sp>
      </p:grpSp>
      <p:sp>
        <p:nvSpPr>
          <p:cNvPr id="8" name="TextBox 7">
            <a:extLst>
              <a:ext uri="{FF2B5EF4-FFF2-40B4-BE49-F238E27FC236}">
                <a16:creationId xmlns:a16="http://schemas.microsoft.com/office/drawing/2014/main" id="{2ECB2E9D-8C9C-264F-87B8-F97D61F53708}"/>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9" name="Rectangle 8">
            <a:extLst>
              <a:ext uri="{FF2B5EF4-FFF2-40B4-BE49-F238E27FC236}">
                <a16:creationId xmlns:a16="http://schemas.microsoft.com/office/drawing/2014/main" id="{B0374976-50FD-F74F-9978-6E55750A55F9}"/>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Add with solid fill">
            <a:extLst>
              <a:ext uri="{FF2B5EF4-FFF2-40B4-BE49-F238E27FC236}">
                <a16:creationId xmlns:a16="http://schemas.microsoft.com/office/drawing/2014/main" id="{9732834B-66EE-FE45-AD2A-0958664FE06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grpSp>
        <p:nvGrpSpPr>
          <p:cNvPr id="45" name="Group 44">
            <a:extLst>
              <a:ext uri="{FF2B5EF4-FFF2-40B4-BE49-F238E27FC236}">
                <a16:creationId xmlns:a16="http://schemas.microsoft.com/office/drawing/2014/main" id="{4F2814DC-84E7-5C45-AE86-A788B14DDBE8}"/>
              </a:ext>
            </a:extLst>
          </p:cNvPr>
          <p:cNvGrpSpPr/>
          <p:nvPr/>
        </p:nvGrpSpPr>
        <p:grpSpPr>
          <a:xfrm>
            <a:off x="3654425" y="3946588"/>
            <a:ext cx="17068800" cy="7315200"/>
            <a:chOff x="3654425" y="4419600"/>
            <a:chExt cx="17068800" cy="7315200"/>
          </a:xfrm>
        </p:grpSpPr>
        <p:sp>
          <p:nvSpPr>
            <p:cNvPr id="12" name="Rectangle 11">
              <a:extLst>
                <a:ext uri="{FF2B5EF4-FFF2-40B4-BE49-F238E27FC236}">
                  <a16:creationId xmlns:a16="http://schemas.microsoft.com/office/drawing/2014/main" id="{6D06D277-B466-9445-8DD3-CB356B3FDF98}"/>
                </a:ext>
              </a:extLst>
            </p:cNvPr>
            <p:cNvSpPr/>
            <p:nvPr/>
          </p:nvSpPr>
          <p:spPr>
            <a:xfrm>
              <a:off x="3654425" y="4419600"/>
              <a:ext cx="4876800" cy="7315200"/>
            </a:xfrm>
            <a:prstGeom prst="rect">
              <a:avLst/>
            </a:prstGeom>
            <a:noFill/>
            <a:ln w="25400">
              <a:solidFill>
                <a:schemeClr val="accent6">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D4F72391-580C-1C4F-A81D-A941DAD7DA94}"/>
                </a:ext>
              </a:extLst>
            </p:cNvPr>
            <p:cNvSpPr txBox="1"/>
            <p:nvPr/>
          </p:nvSpPr>
          <p:spPr>
            <a:xfrm>
              <a:off x="4264025" y="4878774"/>
              <a:ext cx="3657600" cy="764505"/>
            </a:xfrm>
            <a:prstGeom prst="rect">
              <a:avLst/>
            </a:prstGeom>
            <a:noFill/>
          </p:spPr>
          <p:txBody>
            <a:bodyPr wrap="square" rtlCol="0">
              <a:spAutoFit/>
            </a:bodyPr>
            <a:lstStyle/>
            <a:p>
              <a:pPr algn="ctr">
                <a:lnSpc>
                  <a:spcPct val="150000"/>
                </a:lnSpc>
              </a:pPr>
              <a:r>
                <a:rPr lang="en-US" sz="3200">
                  <a:latin typeface="Work Sans Medium" pitchFamily="2" charset="77"/>
                  <a:cs typeface="Rubik Medium" pitchFamily="2" charset="-79"/>
                </a:rPr>
                <a:t>Basic</a:t>
              </a:r>
            </a:p>
          </p:txBody>
        </p:sp>
        <p:grpSp>
          <p:nvGrpSpPr>
            <p:cNvPr id="14" name="Group 13">
              <a:extLst>
                <a:ext uri="{FF2B5EF4-FFF2-40B4-BE49-F238E27FC236}">
                  <a16:creationId xmlns:a16="http://schemas.microsoft.com/office/drawing/2014/main" id="{FB061A61-EF12-8C46-BE9D-DCC90542CEAC}"/>
                </a:ext>
              </a:extLst>
            </p:cNvPr>
            <p:cNvGrpSpPr/>
            <p:nvPr/>
          </p:nvGrpSpPr>
          <p:grpSpPr>
            <a:xfrm>
              <a:off x="4264025" y="5594321"/>
              <a:ext cx="3657600" cy="1887579"/>
              <a:chOff x="4264025" y="5839450"/>
              <a:chExt cx="3657600" cy="1887579"/>
            </a:xfrm>
          </p:grpSpPr>
          <p:sp>
            <p:nvSpPr>
              <p:cNvPr id="20" name="TextBox 19">
                <a:extLst>
                  <a:ext uri="{FF2B5EF4-FFF2-40B4-BE49-F238E27FC236}">
                    <a16:creationId xmlns:a16="http://schemas.microsoft.com/office/drawing/2014/main" id="{6191E91C-DA96-1E49-AA85-8DEB3C07705D}"/>
                  </a:ext>
                </a:extLst>
              </p:cNvPr>
              <p:cNvSpPr txBox="1"/>
              <p:nvPr/>
            </p:nvSpPr>
            <p:spPr>
              <a:xfrm>
                <a:off x="4264025" y="5839450"/>
                <a:ext cx="3657600" cy="1478738"/>
              </a:xfrm>
              <a:prstGeom prst="rect">
                <a:avLst/>
              </a:prstGeom>
              <a:noFill/>
            </p:spPr>
            <p:txBody>
              <a:bodyPr wrap="square" rtlCol="0">
                <a:spAutoFit/>
              </a:bodyPr>
              <a:lstStyle/>
              <a:p>
                <a:pPr algn="ctr">
                  <a:lnSpc>
                    <a:spcPct val="150000"/>
                  </a:lnSpc>
                </a:pPr>
                <a:r>
                  <a:rPr lang="en-US" sz="6600">
                    <a:latin typeface="Work Sans Light" pitchFamily="2" charset="77"/>
                    <a:cs typeface="Rubik Medium" pitchFamily="2" charset="-79"/>
                  </a:rPr>
                  <a:t>$499</a:t>
                </a:r>
              </a:p>
            </p:txBody>
          </p:sp>
          <p:sp>
            <p:nvSpPr>
              <p:cNvPr id="21" name="TextBox 20">
                <a:extLst>
                  <a:ext uri="{FF2B5EF4-FFF2-40B4-BE49-F238E27FC236}">
                    <a16:creationId xmlns:a16="http://schemas.microsoft.com/office/drawing/2014/main" id="{AE2B8B31-7E75-1C41-94CF-03E1A1F990B2}"/>
                  </a:ext>
                </a:extLst>
              </p:cNvPr>
              <p:cNvSpPr txBox="1"/>
              <p:nvPr/>
            </p:nvSpPr>
            <p:spPr>
              <a:xfrm>
                <a:off x="4264025" y="6962524"/>
                <a:ext cx="3657600" cy="764505"/>
              </a:xfrm>
              <a:prstGeom prst="rect">
                <a:avLst/>
              </a:prstGeom>
              <a:noFill/>
            </p:spPr>
            <p:txBody>
              <a:bodyPr wrap="square" rtlCol="0">
                <a:spAutoFit/>
              </a:bodyPr>
              <a:lstStyle/>
              <a:p>
                <a:pPr algn="ctr">
                  <a:lnSpc>
                    <a:spcPct val="150000"/>
                  </a:lnSpc>
                </a:pPr>
                <a:r>
                  <a:rPr lang="en-US" sz="3200">
                    <a:latin typeface="Work Sans Light" pitchFamily="2" charset="77"/>
                    <a:cs typeface="Rubik Light" pitchFamily="2" charset="-79"/>
                  </a:rPr>
                  <a:t>/month</a:t>
                </a:r>
              </a:p>
            </p:txBody>
          </p:sp>
        </p:grpSp>
        <p:grpSp>
          <p:nvGrpSpPr>
            <p:cNvPr id="15" name="Group 14">
              <a:extLst>
                <a:ext uri="{FF2B5EF4-FFF2-40B4-BE49-F238E27FC236}">
                  <a16:creationId xmlns:a16="http://schemas.microsoft.com/office/drawing/2014/main" id="{4511E0CC-947E-6D48-9A1C-E4557080A065}"/>
                </a:ext>
              </a:extLst>
            </p:cNvPr>
            <p:cNvGrpSpPr/>
            <p:nvPr/>
          </p:nvGrpSpPr>
          <p:grpSpPr>
            <a:xfrm>
              <a:off x="4264025" y="7954687"/>
              <a:ext cx="3657600" cy="1987502"/>
              <a:chOff x="4264025" y="8051862"/>
              <a:chExt cx="3657600" cy="1987502"/>
            </a:xfrm>
          </p:grpSpPr>
          <p:sp>
            <p:nvSpPr>
              <p:cNvPr id="17" name="TextBox 16">
                <a:extLst>
                  <a:ext uri="{FF2B5EF4-FFF2-40B4-BE49-F238E27FC236}">
                    <a16:creationId xmlns:a16="http://schemas.microsoft.com/office/drawing/2014/main" id="{A061AB9E-7CD6-5948-90EF-62772D3A7864}"/>
                  </a:ext>
                </a:extLst>
              </p:cNvPr>
              <p:cNvSpPr txBox="1"/>
              <p:nvPr/>
            </p:nvSpPr>
            <p:spPr>
              <a:xfrm>
                <a:off x="4264025" y="8051862"/>
                <a:ext cx="3657600" cy="463525"/>
              </a:xfrm>
              <a:prstGeom prst="rect">
                <a:avLst/>
              </a:prstGeom>
              <a:noFill/>
            </p:spPr>
            <p:txBody>
              <a:bodyPr wrap="square" rtlCol="0">
                <a:spAutoFit/>
              </a:bodyPr>
              <a:lstStyle/>
              <a:p>
                <a:pPr algn="ctr">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Scelerisque varius morbi.</a:t>
                </a:r>
              </a:p>
            </p:txBody>
          </p:sp>
          <p:sp>
            <p:nvSpPr>
              <p:cNvPr id="18" name="TextBox 17">
                <a:extLst>
                  <a:ext uri="{FF2B5EF4-FFF2-40B4-BE49-F238E27FC236}">
                    <a16:creationId xmlns:a16="http://schemas.microsoft.com/office/drawing/2014/main" id="{08DFF4DE-492F-0148-8C55-23C2C76A827B}"/>
                  </a:ext>
                </a:extLst>
              </p:cNvPr>
              <p:cNvSpPr txBox="1"/>
              <p:nvPr/>
            </p:nvSpPr>
            <p:spPr>
              <a:xfrm>
                <a:off x="4264025" y="8813851"/>
                <a:ext cx="3657600" cy="463525"/>
              </a:xfrm>
              <a:prstGeom prst="rect">
                <a:avLst/>
              </a:prstGeom>
              <a:noFill/>
            </p:spPr>
            <p:txBody>
              <a:bodyPr wrap="square" rtlCol="0">
                <a:spAutoFit/>
              </a:bodyPr>
              <a:lstStyle/>
              <a:p>
                <a:pPr algn="ctr">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Scelerisque varius morbi.</a:t>
                </a:r>
              </a:p>
            </p:txBody>
          </p:sp>
          <p:sp>
            <p:nvSpPr>
              <p:cNvPr id="19" name="TextBox 18">
                <a:extLst>
                  <a:ext uri="{FF2B5EF4-FFF2-40B4-BE49-F238E27FC236}">
                    <a16:creationId xmlns:a16="http://schemas.microsoft.com/office/drawing/2014/main" id="{60BFA338-9959-E445-A34B-CDE6729E247B}"/>
                  </a:ext>
                </a:extLst>
              </p:cNvPr>
              <p:cNvSpPr txBox="1"/>
              <p:nvPr/>
            </p:nvSpPr>
            <p:spPr>
              <a:xfrm>
                <a:off x="4264025" y="9575839"/>
                <a:ext cx="3657600" cy="463525"/>
              </a:xfrm>
              <a:prstGeom prst="rect">
                <a:avLst/>
              </a:prstGeom>
              <a:noFill/>
            </p:spPr>
            <p:txBody>
              <a:bodyPr wrap="square" rtlCol="0">
                <a:spAutoFit/>
              </a:bodyPr>
              <a:lstStyle/>
              <a:p>
                <a:pPr algn="ctr">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Scelerisque varius morbi.</a:t>
                </a:r>
              </a:p>
            </p:txBody>
          </p:sp>
        </p:grpSp>
        <p:sp>
          <p:nvSpPr>
            <p:cNvPr id="16" name="TextBox 15">
              <a:extLst>
                <a:ext uri="{FF2B5EF4-FFF2-40B4-BE49-F238E27FC236}">
                  <a16:creationId xmlns:a16="http://schemas.microsoft.com/office/drawing/2014/main" id="{6CB63767-2BFA-7A4B-9B77-917E78973A20}"/>
                </a:ext>
              </a:extLst>
            </p:cNvPr>
            <p:cNvSpPr txBox="1"/>
            <p:nvPr/>
          </p:nvSpPr>
          <p:spPr>
            <a:xfrm>
              <a:off x="4264025" y="10828435"/>
              <a:ext cx="3657600" cy="461665"/>
            </a:xfrm>
            <a:prstGeom prst="rect">
              <a:avLst/>
            </a:prstGeom>
            <a:solidFill>
              <a:schemeClr val="tx2"/>
            </a:solidFill>
            <a:ln w="25400" cap="rnd">
              <a:noFill/>
            </a:ln>
          </p:spPr>
          <p:txBody>
            <a:bodyPr wrap="square" rtlCol="0">
              <a:spAutoFit/>
            </a:bodyPr>
            <a:lstStyle/>
            <a:p>
              <a:pPr algn="ctr"/>
              <a:r>
                <a:rPr lang="en-US" sz="2400">
                  <a:solidFill>
                    <a:schemeClr val="accent6">
                      <a:lumMod val="90000"/>
                      <a:lumOff val="10000"/>
                    </a:schemeClr>
                  </a:solidFill>
                  <a:latin typeface="Poppins Medium" pitchFamily="2" charset="77"/>
                  <a:cs typeface="Poppins Medium" pitchFamily="2" charset="77"/>
                </a:rPr>
                <a:t>CHOOSE</a:t>
              </a:r>
            </a:p>
          </p:txBody>
        </p:sp>
        <p:sp>
          <p:nvSpPr>
            <p:cNvPr id="23" name="Rectangle 22">
              <a:extLst>
                <a:ext uri="{FF2B5EF4-FFF2-40B4-BE49-F238E27FC236}">
                  <a16:creationId xmlns:a16="http://schemas.microsoft.com/office/drawing/2014/main" id="{AC1BD818-79A3-4B4B-8447-3158A45F4A79}"/>
                </a:ext>
              </a:extLst>
            </p:cNvPr>
            <p:cNvSpPr/>
            <p:nvPr/>
          </p:nvSpPr>
          <p:spPr>
            <a:xfrm>
              <a:off x="9780380" y="4419600"/>
              <a:ext cx="4876800" cy="7315200"/>
            </a:xfrm>
            <a:prstGeom prst="rect">
              <a:avLst/>
            </a:prstGeom>
            <a:noFill/>
            <a:ln w="25400">
              <a:solidFill>
                <a:schemeClr val="accent6">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EAD29401-CE77-BE40-B419-03BDF2AF883A}"/>
                </a:ext>
              </a:extLst>
            </p:cNvPr>
            <p:cNvSpPr txBox="1"/>
            <p:nvPr/>
          </p:nvSpPr>
          <p:spPr>
            <a:xfrm>
              <a:off x="10389980" y="4878774"/>
              <a:ext cx="3657600" cy="764505"/>
            </a:xfrm>
            <a:prstGeom prst="rect">
              <a:avLst/>
            </a:prstGeom>
            <a:noFill/>
          </p:spPr>
          <p:txBody>
            <a:bodyPr wrap="square" rtlCol="0">
              <a:spAutoFit/>
            </a:bodyPr>
            <a:lstStyle/>
            <a:p>
              <a:pPr algn="ctr">
                <a:lnSpc>
                  <a:spcPct val="150000"/>
                </a:lnSpc>
              </a:pPr>
              <a:r>
                <a:rPr lang="en-US" sz="3200">
                  <a:latin typeface="Work Sans Medium" pitchFamily="2" charset="77"/>
                  <a:cs typeface="Rubik Medium" pitchFamily="2" charset="-79"/>
                </a:rPr>
                <a:t>Standard</a:t>
              </a:r>
            </a:p>
          </p:txBody>
        </p:sp>
        <p:grpSp>
          <p:nvGrpSpPr>
            <p:cNvPr id="25" name="Group 24">
              <a:extLst>
                <a:ext uri="{FF2B5EF4-FFF2-40B4-BE49-F238E27FC236}">
                  <a16:creationId xmlns:a16="http://schemas.microsoft.com/office/drawing/2014/main" id="{904509D6-12F3-6440-8BEC-935BC1C975A6}"/>
                </a:ext>
              </a:extLst>
            </p:cNvPr>
            <p:cNvGrpSpPr/>
            <p:nvPr/>
          </p:nvGrpSpPr>
          <p:grpSpPr>
            <a:xfrm>
              <a:off x="10389980" y="5594321"/>
              <a:ext cx="3657600" cy="1887579"/>
              <a:chOff x="4264025" y="5839450"/>
              <a:chExt cx="3657600" cy="1887579"/>
            </a:xfrm>
          </p:grpSpPr>
          <p:sp>
            <p:nvSpPr>
              <p:cNvPr id="31" name="TextBox 30">
                <a:extLst>
                  <a:ext uri="{FF2B5EF4-FFF2-40B4-BE49-F238E27FC236}">
                    <a16:creationId xmlns:a16="http://schemas.microsoft.com/office/drawing/2014/main" id="{20CA4062-E8E4-6D40-958F-7D9F1FCFCDB3}"/>
                  </a:ext>
                </a:extLst>
              </p:cNvPr>
              <p:cNvSpPr txBox="1"/>
              <p:nvPr/>
            </p:nvSpPr>
            <p:spPr>
              <a:xfrm>
                <a:off x="4264025" y="5839450"/>
                <a:ext cx="3657600" cy="1478738"/>
              </a:xfrm>
              <a:prstGeom prst="rect">
                <a:avLst/>
              </a:prstGeom>
              <a:noFill/>
            </p:spPr>
            <p:txBody>
              <a:bodyPr wrap="square" rtlCol="0">
                <a:spAutoFit/>
              </a:bodyPr>
              <a:lstStyle/>
              <a:p>
                <a:pPr algn="ctr">
                  <a:lnSpc>
                    <a:spcPct val="150000"/>
                  </a:lnSpc>
                </a:pPr>
                <a:r>
                  <a:rPr lang="en-US" sz="6600">
                    <a:latin typeface="Work Sans Light" pitchFamily="2" charset="77"/>
                    <a:cs typeface="Rubik Medium" pitchFamily="2" charset="-79"/>
                  </a:rPr>
                  <a:t>$799</a:t>
                </a:r>
              </a:p>
            </p:txBody>
          </p:sp>
          <p:sp>
            <p:nvSpPr>
              <p:cNvPr id="32" name="TextBox 31">
                <a:extLst>
                  <a:ext uri="{FF2B5EF4-FFF2-40B4-BE49-F238E27FC236}">
                    <a16:creationId xmlns:a16="http://schemas.microsoft.com/office/drawing/2014/main" id="{8DE48844-0A69-7248-971E-5AF4D5CC066A}"/>
                  </a:ext>
                </a:extLst>
              </p:cNvPr>
              <p:cNvSpPr txBox="1"/>
              <p:nvPr/>
            </p:nvSpPr>
            <p:spPr>
              <a:xfrm>
                <a:off x="4264025" y="6962524"/>
                <a:ext cx="3657600" cy="764505"/>
              </a:xfrm>
              <a:prstGeom prst="rect">
                <a:avLst/>
              </a:prstGeom>
              <a:noFill/>
            </p:spPr>
            <p:txBody>
              <a:bodyPr wrap="square" rtlCol="0">
                <a:spAutoFit/>
              </a:bodyPr>
              <a:lstStyle/>
              <a:p>
                <a:pPr algn="ctr">
                  <a:lnSpc>
                    <a:spcPct val="150000"/>
                  </a:lnSpc>
                </a:pPr>
                <a:r>
                  <a:rPr lang="en-US" sz="3200">
                    <a:latin typeface="Work Sans Light" pitchFamily="2" charset="77"/>
                    <a:cs typeface="Rubik Light" pitchFamily="2" charset="-79"/>
                  </a:rPr>
                  <a:t>/month</a:t>
                </a:r>
              </a:p>
            </p:txBody>
          </p:sp>
        </p:grpSp>
        <p:grpSp>
          <p:nvGrpSpPr>
            <p:cNvPr id="26" name="Group 25">
              <a:extLst>
                <a:ext uri="{FF2B5EF4-FFF2-40B4-BE49-F238E27FC236}">
                  <a16:creationId xmlns:a16="http://schemas.microsoft.com/office/drawing/2014/main" id="{F9D17938-51A0-9640-B2F8-4CD63DFAC4A9}"/>
                </a:ext>
              </a:extLst>
            </p:cNvPr>
            <p:cNvGrpSpPr/>
            <p:nvPr/>
          </p:nvGrpSpPr>
          <p:grpSpPr>
            <a:xfrm>
              <a:off x="10389980" y="7954687"/>
              <a:ext cx="3657600" cy="1987502"/>
              <a:chOff x="4264025" y="8051862"/>
              <a:chExt cx="3657600" cy="1987502"/>
            </a:xfrm>
          </p:grpSpPr>
          <p:sp>
            <p:nvSpPr>
              <p:cNvPr id="28" name="TextBox 27">
                <a:extLst>
                  <a:ext uri="{FF2B5EF4-FFF2-40B4-BE49-F238E27FC236}">
                    <a16:creationId xmlns:a16="http://schemas.microsoft.com/office/drawing/2014/main" id="{04B9513B-543C-5740-9810-0DDAAFDB98A5}"/>
                  </a:ext>
                </a:extLst>
              </p:cNvPr>
              <p:cNvSpPr txBox="1"/>
              <p:nvPr/>
            </p:nvSpPr>
            <p:spPr>
              <a:xfrm>
                <a:off x="4264025" y="8051862"/>
                <a:ext cx="3657600" cy="463525"/>
              </a:xfrm>
              <a:prstGeom prst="rect">
                <a:avLst/>
              </a:prstGeom>
              <a:noFill/>
            </p:spPr>
            <p:txBody>
              <a:bodyPr wrap="square" rtlCol="0">
                <a:spAutoFit/>
              </a:bodyPr>
              <a:lstStyle/>
              <a:p>
                <a:pPr algn="ctr">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Scelerisque varius morbi.</a:t>
                </a:r>
              </a:p>
            </p:txBody>
          </p:sp>
          <p:sp>
            <p:nvSpPr>
              <p:cNvPr id="29" name="TextBox 28">
                <a:extLst>
                  <a:ext uri="{FF2B5EF4-FFF2-40B4-BE49-F238E27FC236}">
                    <a16:creationId xmlns:a16="http://schemas.microsoft.com/office/drawing/2014/main" id="{2F481CC0-BB0F-3E4B-9E57-33FE1436A691}"/>
                  </a:ext>
                </a:extLst>
              </p:cNvPr>
              <p:cNvSpPr txBox="1"/>
              <p:nvPr/>
            </p:nvSpPr>
            <p:spPr>
              <a:xfrm>
                <a:off x="4264025" y="8813851"/>
                <a:ext cx="3657600" cy="463525"/>
              </a:xfrm>
              <a:prstGeom prst="rect">
                <a:avLst/>
              </a:prstGeom>
              <a:noFill/>
            </p:spPr>
            <p:txBody>
              <a:bodyPr wrap="square" rtlCol="0">
                <a:spAutoFit/>
              </a:bodyPr>
              <a:lstStyle/>
              <a:p>
                <a:pPr algn="ctr">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Scelerisque varius morbi.</a:t>
                </a:r>
              </a:p>
            </p:txBody>
          </p:sp>
          <p:sp>
            <p:nvSpPr>
              <p:cNvPr id="30" name="TextBox 29">
                <a:extLst>
                  <a:ext uri="{FF2B5EF4-FFF2-40B4-BE49-F238E27FC236}">
                    <a16:creationId xmlns:a16="http://schemas.microsoft.com/office/drawing/2014/main" id="{69AA018A-17AE-DE43-AF23-F5D60615E74E}"/>
                  </a:ext>
                </a:extLst>
              </p:cNvPr>
              <p:cNvSpPr txBox="1"/>
              <p:nvPr/>
            </p:nvSpPr>
            <p:spPr>
              <a:xfrm>
                <a:off x="4264025" y="9575839"/>
                <a:ext cx="3657600" cy="463525"/>
              </a:xfrm>
              <a:prstGeom prst="rect">
                <a:avLst/>
              </a:prstGeom>
              <a:noFill/>
            </p:spPr>
            <p:txBody>
              <a:bodyPr wrap="square" rtlCol="0">
                <a:spAutoFit/>
              </a:bodyPr>
              <a:lstStyle/>
              <a:p>
                <a:pPr algn="ctr">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Scelerisque varius morbi.</a:t>
                </a:r>
              </a:p>
            </p:txBody>
          </p:sp>
        </p:grpSp>
        <p:sp>
          <p:nvSpPr>
            <p:cNvPr id="27" name="TextBox 26">
              <a:extLst>
                <a:ext uri="{FF2B5EF4-FFF2-40B4-BE49-F238E27FC236}">
                  <a16:creationId xmlns:a16="http://schemas.microsoft.com/office/drawing/2014/main" id="{E21D997D-6D5B-F846-B6CB-627044682FF1}"/>
                </a:ext>
              </a:extLst>
            </p:cNvPr>
            <p:cNvSpPr txBox="1"/>
            <p:nvPr/>
          </p:nvSpPr>
          <p:spPr>
            <a:xfrm>
              <a:off x="10389980" y="10828435"/>
              <a:ext cx="3657600" cy="461665"/>
            </a:xfrm>
            <a:prstGeom prst="rect">
              <a:avLst/>
            </a:prstGeom>
            <a:solidFill>
              <a:schemeClr val="tx2"/>
            </a:solidFill>
            <a:ln w="25400" cap="rnd">
              <a:noFill/>
            </a:ln>
          </p:spPr>
          <p:txBody>
            <a:bodyPr wrap="square" rtlCol="0">
              <a:spAutoFit/>
            </a:bodyPr>
            <a:lstStyle/>
            <a:p>
              <a:pPr algn="ctr"/>
              <a:r>
                <a:rPr lang="en-US" sz="2400">
                  <a:solidFill>
                    <a:schemeClr val="accent6">
                      <a:lumMod val="90000"/>
                      <a:lumOff val="10000"/>
                    </a:schemeClr>
                  </a:solidFill>
                  <a:latin typeface="Poppins Medium" pitchFamily="2" charset="77"/>
                  <a:cs typeface="Poppins Medium" pitchFamily="2" charset="77"/>
                </a:rPr>
                <a:t>CHOOSE</a:t>
              </a:r>
            </a:p>
          </p:txBody>
        </p:sp>
        <p:sp>
          <p:nvSpPr>
            <p:cNvPr id="34" name="Rectangle 33">
              <a:extLst>
                <a:ext uri="{FF2B5EF4-FFF2-40B4-BE49-F238E27FC236}">
                  <a16:creationId xmlns:a16="http://schemas.microsoft.com/office/drawing/2014/main" id="{BFA019F8-1550-AF40-9827-8FFAD694C8EB}"/>
                </a:ext>
              </a:extLst>
            </p:cNvPr>
            <p:cNvSpPr/>
            <p:nvPr/>
          </p:nvSpPr>
          <p:spPr>
            <a:xfrm>
              <a:off x="15846425" y="4419600"/>
              <a:ext cx="4876800" cy="7315200"/>
            </a:xfrm>
            <a:prstGeom prst="rect">
              <a:avLst/>
            </a:prstGeom>
            <a:noFill/>
            <a:ln w="25400">
              <a:solidFill>
                <a:schemeClr val="accent6">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83F9AD6D-5F9B-004E-9F60-AA4154AC8089}"/>
                </a:ext>
              </a:extLst>
            </p:cNvPr>
            <p:cNvSpPr txBox="1"/>
            <p:nvPr/>
          </p:nvSpPr>
          <p:spPr>
            <a:xfrm>
              <a:off x="16456025" y="4878774"/>
              <a:ext cx="3657600" cy="764505"/>
            </a:xfrm>
            <a:prstGeom prst="rect">
              <a:avLst/>
            </a:prstGeom>
            <a:noFill/>
          </p:spPr>
          <p:txBody>
            <a:bodyPr wrap="square" rtlCol="0">
              <a:spAutoFit/>
            </a:bodyPr>
            <a:lstStyle/>
            <a:p>
              <a:pPr algn="ctr">
                <a:lnSpc>
                  <a:spcPct val="150000"/>
                </a:lnSpc>
              </a:pPr>
              <a:r>
                <a:rPr lang="en-US" sz="3200">
                  <a:latin typeface="Work Sans Medium" pitchFamily="2" charset="77"/>
                  <a:cs typeface="Rubik Medium" pitchFamily="2" charset="-79"/>
                </a:rPr>
                <a:t>Premium</a:t>
              </a:r>
            </a:p>
          </p:txBody>
        </p:sp>
        <p:grpSp>
          <p:nvGrpSpPr>
            <p:cNvPr id="36" name="Group 35">
              <a:extLst>
                <a:ext uri="{FF2B5EF4-FFF2-40B4-BE49-F238E27FC236}">
                  <a16:creationId xmlns:a16="http://schemas.microsoft.com/office/drawing/2014/main" id="{E133C526-F3D3-7048-B126-C1F9D82A8A6C}"/>
                </a:ext>
              </a:extLst>
            </p:cNvPr>
            <p:cNvGrpSpPr/>
            <p:nvPr/>
          </p:nvGrpSpPr>
          <p:grpSpPr>
            <a:xfrm>
              <a:off x="16456025" y="5594321"/>
              <a:ext cx="3657600" cy="1887579"/>
              <a:chOff x="4264025" y="5839450"/>
              <a:chExt cx="3657600" cy="1887579"/>
            </a:xfrm>
          </p:grpSpPr>
          <p:sp>
            <p:nvSpPr>
              <p:cNvPr id="42" name="TextBox 41">
                <a:extLst>
                  <a:ext uri="{FF2B5EF4-FFF2-40B4-BE49-F238E27FC236}">
                    <a16:creationId xmlns:a16="http://schemas.microsoft.com/office/drawing/2014/main" id="{E027DCCF-AE48-FF48-B2B4-EB3D4C3D1D42}"/>
                  </a:ext>
                </a:extLst>
              </p:cNvPr>
              <p:cNvSpPr txBox="1"/>
              <p:nvPr/>
            </p:nvSpPr>
            <p:spPr>
              <a:xfrm>
                <a:off x="4264025" y="5839450"/>
                <a:ext cx="3657600" cy="1478738"/>
              </a:xfrm>
              <a:prstGeom prst="rect">
                <a:avLst/>
              </a:prstGeom>
              <a:noFill/>
            </p:spPr>
            <p:txBody>
              <a:bodyPr wrap="square" rtlCol="0">
                <a:spAutoFit/>
              </a:bodyPr>
              <a:lstStyle/>
              <a:p>
                <a:pPr algn="ctr">
                  <a:lnSpc>
                    <a:spcPct val="150000"/>
                  </a:lnSpc>
                </a:pPr>
                <a:r>
                  <a:rPr lang="en-US" sz="6600">
                    <a:latin typeface="Work Sans Light" pitchFamily="2" charset="77"/>
                    <a:cs typeface="Rubik Medium" pitchFamily="2" charset="-79"/>
                  </a:rPr>
                  <a:t>$999</a:t>
                </a:r>
              </a:p>
            </p:txBody>
          </p:sp>
          <p:sp>
            <p:nvSpPr>
              <p:cNvPr id="43" name="TextBox 42">
                <a:extLst>
                  <a:ext uri="{FF2B5EF4-FFF2-40B4-BE49-F238E27FC236}">
                    <a16:creationId xmlns:a16="http://schemas.microsoft.com/office/drawing/2014/main" id="{ECD8C668-E61B-B444-A1CB-B244D23BB670}"/>
                  </a:ext>
                </a:extLst>
              </p:cNvPr>
              <p:cNvSpPr txBox="1"/>
              <p:nvPr/>
            </p:nvSpPr>
            <p:spPr>
              <a:xfrm>
                <a:off x="4264025" y="6962524"/>
                <a:ext cx="3657600" cy="764505"/>
              </a:xfrm>
              <a:prstGeom prst="rect">
                <a:avLst/>
              </a:prstGeom>
              <a:noFill/>
            </p:spPr>
            <p:txBody>
              <a:bodyPr wrap="square" rtlCol="0">
                <a:spAutoFit/>
              </a:bodyPr>
              <a:lstStyle/>
              <a:p>
                <a:pPr algn="ctr">
                  <a:lnSpc>
                    <a:spcPct val="150000"/>
                  </a:lnSpc>
                </a:pPr>
                <a:r>
                  <a:rPr lang="en-US" sz="3200">
                    <a:latin typeface="Work Sans Light" pitchFamily="2" charset="77"/>
                    <a:cs typeface="Rubik Light" pitchFamily="2" charset="-79"/>
                  </a:rPr>
                  <a:t>/month</a:t>
                </a:r>
              </a:p>
            </p:txBody>
          </p:sp>
        </p:grpSp>
        <p:grpSp>
          <p:nvGrpSpPr>
            <p:cNvPr id="37" name="Group 36">
              <a:extLst>
                <a:ext uri="{FF2B5EF4-FFF2-40B4-BE49-F238E27FC236}">
                  <a16:creationId xmlns:a16="http://schemas.microsoft.com/office/drawing/2014/main" id="{6734DB0A-BD59-A747-BA15-C3E32960FE52}"/>
                </a:ext>
              </a:extLst>
            </p:cNvPr>
            <p:cNvGrpSpPr/>
            <p:nvPr/>
          </p:nvGrpSpPr>
          <p:grpSpPr>
            <a:xfrm>
              <a:off x="16456025" y="7954687"/>
              <a:ext cx="3657600" cy="1987502"/>
              <a:chOff x="4264025" y="8051862"/>
              <a:chExt cx="3657600" cy="1987502"/>
            </a:xfrm>
          </p:grpSpPr>
          <p:sp>
            <p:nvSpPr>
              <p:cNvPr id="39" name="TextBox 38">
                <a:extLst>
                  <a:ext uri="{FF2B5EF4-FFF2-40B4-BE49-F238E27FC236}">
                    <a16:creationId xmlns:a16="http://schemas.microsoft.com/office/drawing/2014/main" id="{97110027-FC36-C347-8829-5BF794052421}"/>
                  </a:ext>
                </a:extLst>
              </p:cNvPr>
              <p:cNvSpPr txBox="1"/>
              <p:nvPr/>
            </p:nvSpPr>
            <p:spPr>
              <a:xfrm>
                <a:off x="4264025" y="8051862"/>
                <a:ext cx="3657600" cy="463525"/>
              </a:xfrm>
              <a:prstGeom prst="rect">
                <a:avLst/>
              </a:prstGeom>
              <a:noFill/>
            </p:spPr>
            <p:txBody>
              <a:bodyPr wrap="square" rtlCol="0">
                <a:spAutoFit/>
              </a:bodyPr>
              <a:lstStyle/>
              <a:p>
                <a:pPr algn="ctr">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Scelerisque varius morbi.</a:t>
                </a:r>
              </a:p>
            </p:txBody>
          </p:sp>
          <p:sp>
            <p:nvSpPr>
              <p:cNvPr id="40" name="TextBox 39">
                <a:extLst>
                  <a:ext uri="{FF2B5EF4-FFF2-40B4-BE49-F238E27FC236}">
                    <a16:creationId xmlns:a16="http://schemas.microsoft.com/office/drawing/2014/main" id="{BFBE123E-14CD-974B-AE73-88D0FDE7CB33}"/>
                  </a:ext>
                </a:extLst>
              </p:cNvPr>
              <p:cNvSpPr txBox="1"/>
              <p:nvPr/>
            </p:nvSpPr>
            <p:spPr>
              <a:xfrm>
                <a:off x="4264025" y="8813851"/>
                <a:ext cx="3657600" cy="463525"/>
              </a:xfrm>
              <a:prstGeom prst="rect">
                <a:avLst/>
              </a:prstGeom>
              <a:noFill/>
            </p:spPr>
            <p:txBody>
              <a:bodyPr wrap="square" rtlCol="0">
                <a:spAutoFit/>
              </a:bodyPr>
              <a:lstStyle/>
              <a:p>
                <a:pPr algn="ctr">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Scelerisque varius morbi.</a:t>
                </a:r>
              </a:p>
            </p:txBody>
          </p:sp>
          <p:sp>
            <p:nvSpPr>
              <p:cNvPr id="41" name="TextBox 40">
                <a:extLst>
                  <a:ext uri="{FF2B5EF4-FFF2-40B4-BE49-F238E27FC236}">
                    <a16:creationId xmlns:a16="http://schemas.microsoft.com/office/drawing/2014/main" id="{0B1D2B8D-74C1-7945-9830-689D1CCD1C57}"/>
                  </a:ext>
                </a:extLst>
              </p:cNvPr>
              <p:cNvSpPr txBox="1"/>
              <p:nvPr/>
            </p:nvSpPr>
            <p:spPr>
              <a:xfrm>
                <a:off x="4264025" y="9575839"/>
                <a:ext cx="3657600" cy="463525"/>
              </a:xfrm>
              <a:prstGeom prst="rect">
                <a:avLst/>
              </a:prstGeom>
              <a:noFill/>
            </p:spPr>
            <p:txBody>
              <a:bodyPr wrap="square" rtlCol="0">
                <a:spAutoFit/>
              </a:bodyPr>
              <a:lstStyle/>
              <a:p>
                <a:pPr algn="ctr">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Scelerisque varius morbi.</a:t>
                </a:r>
              </a:p>
            </p:txBody>
          </p:sp>
        </p:grpSp>
        <p:sp>
          <p:nvSpPr>
            <p:cNvPr id="38" name="TextBox 37">
              <a:extLst>
                <a:ext uri="{FF2B5EF4-FFF2-40B4-BE49-F238E27FC236}">
                  <a16:creationId xmlns:a16="http://schemas.microsoft.com/office/drawing/2014/main" id="{200E01B7-0B5A-8E40-A7C0-694FB2612A53}"/>
                </a:ext>
              </a:extLst>
            </p:cNvPr>
            <p:cNvSpPr txBox="1"/>
            <p:nvPr/>
          </p:nvSpPr>
          <p:spPr>
            <a:xfrm>
              <a:off x="16456025" y="10828435"/>
              <a:ext cx="3657600" cy="461665"/>
            </a:xfrm>
            <a:prstGeom prst="rect">
              <a:avLst/>
            </a:prstGeom>
            <a:solidFill>
              <a:schemeClr val="tx2"/>
            </a:solidFill>
            <a:ln w="25400" cap="rnd">
              <a:noFill/>
            </a:ln>
          </p:spPr>
          <p:txBody>
            <a:bodyPr wrap="square" rtlCol="0">
              <a:spAutoFit/>
            </a:bodyPr>
            <a:lstStyle/>
            <a:p>
              <a:pPr algn="ctr"/>
              <a:r>
                <a:rPr lang="en-US" sz="2400">
                  <a:solidFill>
                    <a:schemeClr val="accent6">
                      <a:lumMod val="90000"/>
                      <a:lumOff val="10000"/>
                    </a:schemeClr>
                  </a:solidFill>
                  <a:latin typeface="Poppins Medium" pitchFamily="2" charset="77"/>
                  <a:cs typeface="Poppins Medium" pitchFamily="2" charset="77"/>
                </a:rPr>
                <a:t>CHOOSE</a:t>
              </a:r>
            </a:p>
          </p:txBody>
        </p:sp>
      </p:grpSp>
      <p:sp>
        <p:nvSpPr>
          <p:cNvPr id="44" name="TextBox 43">
            <a:extLst>
              <a:ext uri="{FF2B5EF4-FFF2-40B4-BE49-F238E27FC236}">
                <a16:creationId xmlns:a16="http://schemas.microsoft.com/office/drawing/2014/main" id="{7530AA19-0019-1749-9D30-B26ECBA77CBA}"/>
              </a:ext>
            </a:extLst>
          </p:cNvPr>
          <p:cNvSpPr txBox="1"/>
          <p:nvPr/>
        </p:nvSpPr>
        <p:spPr>
          <a:xfrm>
            <a:off x="7214902" y="1679349"/>
            <a:ext cx="11163871" cy="1200329"/>
          </a:xfrm>
          <a:prstGeom prst="rect">
            <a:avLst/>
          </a:prstGeom>
          <a:noFill/>
        </p:spPr>
        <p:txBody>
          <a:bodyPr wrap="square" rtlCol="0">
            <a:spAutoFit/>
          </a:bodyPr>
          <a:lstStyle/>
          <a:p>
            <a:pPr algn="ctr"/>
            <a:r>
              <a:rPr lang="en-US" sz="7200" b="1">
                <a:latin typeface="Poppins SemiBold" pitchFamily="2" charset="77"/>
                <a:ea typeface="Roboto Light" panose="02000000000000000000" pitchFamily="2" charset="0"/>
                <a:cs typeface="Poppins SemiBold" pitchFamily="2" charset="77"/>
              </a:rPr>
              <a:t>PRICING TABLE</a:t>
            </a:r>
          </a:p>
        </p:txBody>
      </p:sp>
    </p:spTree>
    <p:extLst>
      <p:ext uri="{BB962C8B-B14F-4D97-AF65-F5344CB8AC3E}">
        <p14:creationId xmlns:p14="http://schemas.microsoft.com/office/powerpoint/2010/main" val="13892559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69E09612-947A-C047-85B9-9A787EFE2B5E}"/>
              </a:ext>
            </a:extLst>
          </p:cNvPr>
          <p:cNvSpPr>
            <a:spLocks noGrp="1"/>
          </p:cNvSpPr>
          <p:nvPr>
            <p:ph type="pic" sz="quarter" idx="12"/>
          </p:nvPr>
        </p:nvSpPr>
        <p:spPr/>
      </p:sp>
      <p:grpSp>
        <p:nvGrpSpPr>
          <p:cNvPr id="2" name="Group 1">
            <a:extLst>
              <a:ext uri="{FF2B5EF4-FFF2-40B4-BE49-F238E27FC236}">
                <a16:creationId xmlns:a16="http://schemas.microsoft.com/office/drawing/2014/main" id="{BE18B6DB-B503-3B4C-A366-452135EFD999}"/>
              </a:ext>
            </a:extLst>
          </p:cNvPr>
          <p:cNvGrpSpPr/>
          <p:nvPr/>
        </p:nvGrpSpPr>
        <p:grpSpPr>
          <a:xfrm>
            <a:off x="363407" y="10227181"/>
            <a:ext cx="486031" cy="3015238"/>
            <a:chOff x="363407" y="9815652"/>
            <a:chExt cx="486031" cy="3015238"/>
          </a:xfrm>
        </p:grpSpPr>
        <p:sp>
          <p:nvSpPr>
            <p:cNvPr id="3" name="TextBox 2">
              <a:extLst>
                <a:ext uri="{FF2B5EF4-FFF2-40B4-BE49-F238E27FC236}">
                  <a16:creationId xmlns:a16="http://schemas.microsoft.com/office/drawing/2014/main" id="{0CFEA6A0-5BAF-4248-B6E5-C40B5C837826}"/>
                </a:ext>
              </a:extLst>
            </p:cNvPr>
            <p:cNvSpPr txBox="1"/>
            <p:nvPr/>
          </p:nvSpPr>
          <p:spPr>
            <a:xfrm>
              <a:off x="397874" y="9815652"/>
              <a:ext cx="417102" cy="400110"/>
            </a:xfrm>
            <a:prstGeom prst="rect">
              <a:avLst/>
            </a:prstGeom>
            <a:noFill/>
          </p:spPr>
          <p:txBody>
            <a:bodyPr wrap="none" rtlCol="0">
              <a:spAutoFit/>
            </a:bodyPr>
            <a:lstStyle/>
            <a:p>
              <a:pPr algn="ctr"/>
              <a:r>
                <a:rPr lang="en-US" sz="2000">
                  <a:latin typeface="Work Sans Light" pitchFamily="2" charset="77"/>
                  <a:cs typeface="Rubik" pitchFamily="2" charset="-79"/>
                </a:rPr>
                <a:t>31</a:t>
              </a:r>
            </a:p>
          </p:txBody>
        </p:sp>
        <p:sp>
          <p:nvSpPr>
            <p:cNvPr id="4" name="TextBox 3">
              <a:extLst>
                <a:ext uri="{FF2B5EF4-FFF2-40B4-BE49-F238E27FC236}">
                  <a16:creationId xmlns:a16="http://schemas.microsoft.com/office/drawing/2014/main" id="{10EAEA64-EFD1-2D45-829D-042F76EFDBBA}"/>
                </a:ext>
              </a:extLst>
            </p:cNvPr>
            <p:cNvSpPr txBox="1"/>
            <p:nvPr/>
          </p:nvSpPr>
          <p:spPr>
            <a:xfrm>
              <a:off x="371424" y="10469434"/>
              <a:ext cx="470000" cy="400110"/>
            </a:xfrm>
            <a:prstGeom prst="rect">
              <a:avLst/>
            </a:prstGeom>
            <a:noFill/>
          </p:spPr>
          <p:txBody>
            <a:bodyPr wrap="none" rtlCol="0">
              <a:spAutoFit/>
            </a:bodyPr>
            <a:lstStyle/>
            <a:p>
              <a:pPr algn="ctr"/>
              <a:r>
                <a:rPr lang="en-US" sz="2000">
                  <a:latin typeface="Work Sans Light" pitchFamily="2" charset="77"/>
                  <a:cs typeface="Rubik Light" pitchFamily="2" charset="-79"/>
                </a:rPr>
                <a:t>32</a:t>
              </a:r>
            </a:p>
          </p:txBody>
        </p:sp>
        <p:sp>
          <p:nvSpPr>
            <p:cNvPr id="5" name="TextBox 4">
              <a:extLst>
                <a:ext uri="{FF2B5EF4-FFF2-40B4-BE49-F238E27FC236}">
                  <a16:creationId xmlns:a16="http://schemas.microsoft.com/office/drawing/2014/main" id="{CFF4A3AD-44F2-A441-9841-6C4CA861AE48}"/>
                </a:ext>
              </a:extLst>
            </p:cNvPr>
            <p:cNvSpPr txBox="1"/>
            <p:nvPr/>
          </p:nvSpPr>
          <p:spPr>
            <a:xfrm>
              <a:off x="373029" y="11123216"/>
              <a:ext cx="466795" cy="400110"/>
            </a:xfrm>
            <a:prstGeom prst="rect">
              <a:avLst/>
            </a:prstGeom>
            <a:noFill/>
          </p:spPr>
          <p:txBody>
            <a:bodyPr wrap="none" rtlCol="0">
              <a:spAutoFit/>
            </a:bodyPr>
            <a:lstStyle/>
            <a:p>
              <a:pPr algn="ctr"/>
              <a:r>
                <a:rPr lang="en-US" sz="2000">
                  <a:latin typeface="Work Sans Light" pitchFamily="2" charset="77"/>
                  <a:cs typeface="Rubik Light" pitchFamily="2" charset="-79"/>
                </a:rPr>
                <a:t>33</a:t>
              </a:r>
            </a:p>
          </p:txBody>
        </p:sp>
        <p:sp>
          <p:nvSpPr>
            <p:cNvPr id="6" name="TextBox 5">
              <a:extLst>
                <a:ext uri="{FF2B5EF4-FFF2-40B4-BE49-F238E27FC236}">
                  <a16:creationId xmlns:a16="http://schemas.microsoft.com/office/drawing/2014/main" id="{375D3094-B27F-994C-BC4D-B2043D64A427}"/>
                </a:ext>
              </a:extLst>
            </p:cNvPr>
            <p:cNvSpPr txBox="1"/>
            <p:nvPr/>
          </p:nvSpPr>
          <p:spPr>
            <a:xfrm>
              <a:off x="369018" y="11776998"/>
              <a:ext cx="474810" cy="400110"/>
            </a:xfrm>
            <a:prstGeom prst="rect">
              <a:avLst/>
            </a:prstGeom>
            <a:noFill/>
          </p:spPr>
          <p:txBody>
            <a:bodyPr wrap="none" rtlCol="0">
              <a:spAutoFit/>
            </a:bodyPr>
            <a:lstStyle/>
            <a:p>
              <a:pPr algn="ctr"/>
              <a:r>
                <a:rPr lang="en-US" sz="2000">
                  <a:latin typeface="Work Sans Light" pitchFamily="2" charset="77"/>
                  <a:cs typeface="Rubik Light" pitchFamily="2" charset="-79"/>
                </a:rPr>
                <a:t>34</a:t>
              </a:r>
            </a:p>
          </p:txBody>
        </p:sp>
        <p:sp>
          <p:nvSpPr>
            <p:cNvPr id="7" name="TextBox 6">
              <a:extLst>
                <a:ext uri="{FF2B5EF4-FFF2-40B4-BE49-F238E27FC236}">
                  <a16:creationId xmlns:a16="http://schemas.microsoft.com/office/drawing/2014/main" id="{93E9FBDE-4427-F44B-8055-7FC5880776B4}"/>
                </a:ext>
              </a:extLst>
            </p:cNvPr>
            <p:cNvSpPr txBox="1"/>
            <p:nvPr/>
          </p:nvSpPr>
          <p:spPr>
            <a:xfrm>
              <a:off x="363407" y="12430780"/>
              <a:ext cx="486031" cy="400110"/>
            </a:xfrm>
            <a:prstGeom prst="rect">
              <a:avLst/>
            </a:prstGeom>
            <a:noFill/>
          </p:spPr>
          <p:txBody>
            <a:bodyPr wrap="none" rtlCol="0">
              <a:spAutoFit/>
            </a:bodyPr>
            <a:lstStyle/>
            <a:p>
              <a:pPr algn="ctr"/>
              <a:r>
                <a:rPr lang="en-US" sz="2000" b="1">
                  <a:latin typeface="Work Sans" pitchFamily="2" charset="77"/>
                  <a:cs typeface="Rubik Light" pitchFamily="2" charset="-79"/>
                </a:rPr>
                <a:t>35</a:t>
              </a:r>
            </a:p>
          </p:txBody>
        </p:sp>
      </p:grpSp>
      <p:sp>
        <p:nvSpPr>
          <p:cNvPr id="8" name="TextBox 7">
            <a:extLst>
              <a:ext uri="{FF2B5EF4-FFF2-40B4-BE49-F238E27FC236}">
                <a16:creationId xmlns:a16="http://schemas.microsoft.com/office/drawing/2014/main" id="{DA96C6D7-3494-1F40-A2C6-14F8BD8EE39C}"/>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9" name="Rectangle 8">
            <a:extLst>
              <a:ext uri="{FF2B5EF4-FFF2-40B4-BE49-F238E27FC236}">
                <a16:creationId xmlns:a16="http://schemas.microsoft.com/office/drawing/2014/main" id="{26CD41DA-8A6D-B54B-93E9-B907BC9D700A}"/>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Add with solid fill">
            <a:extLst>
              <a:ext uri="{FF2B5EF4-FFF2-40B4-BE49-F238E27FC236}">
                <a16:creationId xmlns:a16="http://schemas.microsoft.com/office/drawing/2014/main" id="{A5C66231-F7C6-BC41-982A-7307E158EB5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sp>
        <p:nvSpPr>
          <p:cNvPr id="12" name="Rectangle 11">
            <a:extLst>
              <a:ext uri="{FF2B5EF4-FFF2-40B4-BE49-F238E27FC236}">
                <a16:creationId xmlns:a16="http://schemas.microsoft.com/office/drawing/2014/main" id="{D12D3049-1269-134F-8CE3-590B774221D2}"/>
              </a:ext>
            </a:extLst>
          </p:cNvPr>
          <p:cNvSpPr/>
          <p:nvPr/>
        </p:nvSpPr>
        <p:spPr>
          <a:xfrm>
            <a:off x="10969625" y="7467600"/>
            <a:ext cx="12192000" cy="4876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927AD2B8-B264-0F43-85D7-6EE7F2D8E493}"/>
              </a:ext>
            </a:extLst>
          </p:cNvPr>
          <p:cNvGrpSpPr/>
          <p:nvPr/>
        </p:nvGrpSpPr>
        <p:grpSpPr>
          <a:xfrm>
            <a:off x="12076409" y="8425396"/>
            <a:ext cx="9179063" cy="2961208"/>
            <a:chOff x="13601562" y="8145258"/>
            <a:chExt cx="9179063" cy="2961208"/>
          </a:xfrm>
        </p:grpSpPr>
        <p:pic>
          <p:nvPicPr>
            <p:cNvPr id="40" name="Graphic 39" descr="Envelope with solid fill">
              <a:extLst>
                <a:ext uri="{FF2B5EF4-FFF2-40B4-BE49-F238E27FC236}">
                  <a16:creationId xmlns:a16="http://schemas.microsoft.com/office/drawing/2014/main" id="{6FEE48A3-EBC9-C943-AC66-22CCBC8A4D4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933381" y="8275819"/>
              <a:ext cx="739117" cy="739117"/>
            </a:xfrm>
            <a:prstGeom prst="rect">
              <a:avLst/>
            </a:prstGeom>
          </p:spPr>
        </p:pic>
        <p:pic>
          <p:nvPicPr>
            <p:cNvPr id="38" name="Graphic 37" descr="Marker with solid fill">
              <a:extLst>
                <a:ext uri="{FF2B5EF4-FFF2-40B4-BE49-F238E27FC236}">
                  <a16:creationId xmlns:a16="http://schemas.microsoft.com/office/drawing/2014/main" id="{76112EE4-ADAD-5942-8153-DCB8941C7C7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3601562" y="10236787"/>
              <a:ext cx="739117" cy="739117"/>
            </a:xfrm>
            <a:prstGeom prst="rect">
              <a:avLst/>
            </a:prstGeom>
          </p:spPr>
        </p:pic>
        <p:pic>
          <p:nvPicPr>
            <p:cNvPr id="36" name="Graphic 35" descr="Receiver with solid fill">
              <a:extLst>
                <a:ext uri="{FF2B5EF4-FFF2-40B4-BE49-F238E27FC236}">
                  <a16:creationId xmlns:a16="http://schemas.microsoft.com/office/drawing/2014/main" id="{89B921E1-72D9-B140-B798-F9D049A2E97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3691793" y="8366050"/>
              <a:ext cx="558657" cy="558657"/>
            </a:xfrm>
            <a:prstGeom prst="rect">
              <a:avLst/>
            </a:prstGeom>
          </p:spPr>
        </p:pic>
        <p:pic>
          <p:nvPicPr>
            <p:cNvPr id="34" name="Graphic 33" descr="Clock with solid fill">
              <a:extLst>
                <a:ext uri="{FF2B5EF4-FFF2-40B4-BE49-F238E27FC236}">
                  <a16:creationId xmlns:a16="http://schemas.microsoft.com/office/drawing/2014/main" id="{AF54BB11-F8C5-944C-8EDB-E71010DFEE03}"/>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7933381" y="10236787"/>
              <a:ext cx="739117" cy="739117"/>
            </a:xfrm>
            <a:prstGeom prst="rect">
              <a:avLst/>
            </a:prstGeom>
          </p:spPr>
        </p:pic>
        <p:grpSp>
          <p:nvGrpSpPr>
            <p:cNvPr id="21" name="Group 20">
              <a:extLst>
                <a:ext uri="{FF2B5EF4-FFF2-40B4-BE49-F238E27FC236}">
                  <a16:creationId xmlns:a16="http://schemas.microsoft.com/office/drawing/2014/main" id="{8EA7C700-57D1-2546-832F-CEAB4EE2FF4D}"/>
                </a:ext>
              </a:extLst>
            </p:cNvPr>
            <p:cNvGrpSpPr/>
            <p:nvPr/>
          </p:nvGrpSpPr>
          <p:grpSpPr>
            <a:xfrm>
              <a:off x="19123025" y="8152965"/>
              <a:ext cx="3657600" cy="1000240"/>
              <a:chOff x="19986625" y="6637203"/>
              <a:chExt cx="3657600" cy="1000240"/>
            </a:xfrm>
          </p:grpSpPr>
          <p:sp>
            <p:nvSpPr>
              <p:cNvPr id="31" name="TextBox 30">
                <a:extLst>
                  <a:ext uri="{FF2B5EF4-FFF2-40B4-BE49-F238E27FC236}">
                    <a16:creationId xmlns:a16="http://schemas.microsoft.com/office/drawing/2014/main" id="{96C3FD89-9AEE-5649-A47A-3BFA52D66D86}"/>
                  </a:ext>
                </a:extLst>
              </p:cNvPr>
              <p:cNvSpPr txBox="1"/>
              <p:nvPr/>
            </p:nvSpPr>
            <p:spPr>
              <a:xfrm>
                <a:off x="19986625" y="7133907"/>
                <a:ext cx="3657600" cy="503536"/>
              </a:xfrm>
              <a:prstGeom prst="rect">
                <a:avLst/>
              </a:prstGeom>
              <a:noFill/>
            </p:spPr>
            <p:txBody>
              <a:bodyPr wrap="square" rtlCol="0">
                <a:spAutoFit/>
              </a:bodyPr>
              <a:lstStyle/>
              <a:p>
                <a:pPr>
                  <a:lnSpc>
                    <a:spcPct val="150000"/>
                  </a:lnSpc>
                </a:pPr>
                <a:r>
                  <a:rPr lang="en-US" sz="2000">
                    <a:solidFill>
                      <a:schemeClr val="accent6">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contact@example.com</a:t>
                </a:r>
              </a:p>
            </p:txBody>
          </p:sp>
          <p:sp>
            <p:nvSpPr>
              <p:cNvPr id="32" name="TextBox 31">
                <a:extLst>
                  <a:ext uri="{FF2B5EF4-FFF2-40B4-BE49-F238E27FC236}">
                    <a16:creationId xmlns:a16="http://schemas.microsoft.com/office/drawing/2014/main" id="{F1EABF93-339C-1A42-8BB8-D46334D35D0E}"/>
                  </a:ext>
                </a:extLst>
              </p:cNvPr>
              <p:cNvSpPr txBox="1"/>
              <p:nvPr/>
            </p:nvSpPr>
            <p:spPr>
              <a:xfrm>
                <a:off x="19986625" y="6637203"/>
                <a:ext cx="3647018" cy="461665"/>
              </a:xfrm>
              <a:prstGeom prst="rect">
                <a:avLst/>
              </a:prstGeom>
              <a:noFill/>
            </p:spPr>
            <p:txBody>
              <a:bodyPr wrap="square" rtlCol="0">
                <a:spAutoFit/>
              </a:bodyPr>
              <a:lstStyle/>
              <a:p>
                <a:r>
                  <a:rPr lang="en-US" sz="2400" spc="100">
                    <a:latin typeface="Work Sans Medium" pitchFamily="2" charset="77"/>
                    <a:ea typeface="Roboto" panose="02000000000000000000" pitchFamily="2" charset="0"/>
                    <a:cs typeface="Rubik Medium" pitchFamily="2" charset="-79"/>
                  </a:rPr>
                  <a:t>Email Address</a:t>
                </a:r>
              </a:p>
            </p:txBody>
          </p:sp>
        </p:grpSp>
        <p:grpSp>
          <p:nvGrpSpPr>
            <p:cNvPr id="22" name="Group 21">
              <a:extLst>
                <a:ext uri="{FF2B5EF4-FFF2-40B4-BE49-F238E27FC236}">
                  <a16:creationId xmlns:a16="http://schemas.microsoft.com/office/drawing/2014/main" id="{562F606D-0017-074B-BFDF-643148993903}"/>
                </a:ext>
              </a:extLst>
            </p:cNvPr>
            <p:cNvGrpSpPr/>
            <p:nvPr/>
          </p:nvGrpSpPr>
          <p:grpSpPr>
            <a:xfrm>
              <a:off x="19123025" y="10106226"/>
              <a:ext cx="3657600" cy="1000240"/>
              <a:chOff x="19986625" y="8618403"/>
              <a:chExt cx="3657600" cy="1000240"/>
            </a:xfrm>
          </p:grpSpPr>
          <p:sp>
            <p:nvSpPr>
              <p:cNvPr id="29" name="TextBox 28">
                <a:extLst>
                  <a:ext uri="{FF2B5EF4-FFF2-40B4-BE49-F238E27FC236}">
                    <a16:creationId xmlns:a16="http://schemas.microsoft.com/office/drawing/2014/main" id="{ABF819D8-8FDA-3B40-AF82-AE106BDF51FB}"/>
                  </a:ext>
                </a:extLst>
              </p:cNvPr>
              <p:cNvSpPr txBox="1"/>
              <p:nvPr/>
            </p:nvSpPr>
            <p:spPr>
              <a:xfrm>
                <a:off x="19986625" y="9115107"/>
                <a:ext cx="3657600" cy="503536"/>
              </a:xfrm>
              <a:prstGeom prst="rect">
                <a:avLst/>
              </a:prstGeom>
              <a:noFill/>
            </p:spPr>
            <p:txBody>
              <a:bodyPr wrap="square" rtlCol="0">
                <a:spAutoFit/>
              </a:bodyPr>
              <a:lstStyle/>
              <a:p>
                <a:pPr>
                  <a:lnSpc>
                    <a:spcPct val="150000"/>
                  </a:lnSpc>
                </a:pPr>
                <a:r>
                  <a:rPr lang="en-US" sz="2000">
                    <a:solidFill>
                      <a:schemeClr val="accent6">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10:00 - 16:00 daily</a:t>
                </a:r>
              </a:p>
            </p:txBody>
          </p:sp>
          <p:sp>
            <p:nvSpPr>
              <p:cNvPr id="30" name="TextBox 29">
                <a:extLst>
                  <a:ext uri="{FF2B5EF4-FFF2-40B4-BE49-F238E27FC236}">
                    <a16:creationId xmlns:a16="http://schemas.microsoft.com/office/drawing/2014/main" id="{B4C757E4-078A-B542-A47A-281F3253CC11}"/>
                  </a:ext>
                </a:extLst>
              </p:cNvPr>
              <p:cNvSpPr txBox="1"/>
              <p:nvPr/>
            </p:nvSpPr>
            <p:spPr>
              <a:xfrm>
                <a:off x="19986625" y="8618403"/>
                <a:ext cx="3647018" cy="461665"/>
              </a:xfrm>
              <a:prstGeom prst="rect">
                <a:avLst/>
              </a:prstGeom>
              <a:noFill/>
            </p:spPr>
            <p:txBody>
              <a:bodyPr wrap="square" rtlCol="0">
                <a:spAutoFit/>
              </a:bodyPr>
              <a:lstStyle/>
              <a:p>
                <a:r>
                  <a:rPr lang="en-US" sz="2400" spc="100">
                    <a:latin typeface="Work Sans Medium" pitchFamily="2" charset="77"/>
                    <a:ea typeface="Roboto" panose="02000000000000000000" pitchFamily="2" charset="0"/>
                    <a:cs typeface="Rubik Medium" pitchFamily="2" charset="-79"/>
                  </a:rPr>
                  <a:t>Schedule</a:t>
                </a:r>
              </a:p>
            </p:txBody>
          </p:sp>
        </p:grpSp>
        <p:grpSp>
          <p:nvGrpSpPr>
            <p:cNvPr id="23" name="Group 22">
              <a:extLst>
                <a:ext uri="{FF2B5EF4-FFF2-40B4-BE49-F238E27FC236}">
                  <a16:creationId xmlns:a16="http://schemas.microsoft.com/office/drawing/2014/main" id="{AC126FB7-876C-D64D-9085-6FAB9D62EE33}"/>
                </a:ext>
              </a:extLst>
            </p:cNvPr>
            <p:cNvGrpSpPr/>
            <p:nvPr/>
          </p:nvGrpSpPr>
          <p:grpSpPr>
            <a:xfrm>
              <a:off x="14671859" y="10106226"/>
              <a:ext cx="3657600" cy="1000240"/>
              <a:chOff x="15363825" y="8618403"/>
              <a:chExt cx="3657600" cy="1000240"/>
            </a:xfrm>
          </p:grpSpPr>
          <p:sp>
            <p:nvSpPr>
              <p:cNvPr id="27" name="TextBox 26">
                <a:extLst>
                  <a:ext uri="{FF2B5EF4-FFF2-40B4-BE49-F238E27FC236}">
                    <a16:creationId xmlns:a16="http://schemas.microsoft.com/office/drawing/2014/main" id="{F837AD17-379B-AF41-B6BC-03AB9EE68B41}"/>
                  </a:ext>
                </a:extLst>
              </p:cNvPr>
              <p:cNvSpPr txBox="1"/>
              <p:nvPr/>
            </p:nvSpPr>
            <p:spPr>
              <a:xfrm>
                <a:off x="15363825" y="9115107"/>
                <a:ext cx="3657600" cy="503536"/>
              </a:xfrm>
              <a:prstGeom prst="rect">
                <a:avLst/>
              </a:prstGeom>
              <a:noFill/>
            </p:spPr>
            <p:txBody>
              <a:bodyPr wrap="square" rtlCol="0">
                <a:spAutoFit/>
              </a:bodyPr>
              <a:lstStyle/>
              <a:p>
                <a:pPr>
                  <a:lnSpc>
                    <a:spcPct val="150000"/>
                  </a:lnSpc>
                </a:pPr>
                <a:r>
                  <a:rPr lang="en-US" sz="2000">
                    <a:solidFill>
                      <a:schemeClr val="accent6">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10:00 - 16:00 daily</a:t>
                </a:r>
              </a:p>
            </p:txBody>
          </p:sp>
          <p:sp>
            <p:nvSpPr>
              <p:cNvPr id="28" name="TextBox 27">
                <a:extLst>
                  <a:ext uri="{FF2B5EF4-FFF2-40B4-BE49-F238E27FC236}">
                    <a16:creationId xmlns:a16="http://schemas.microsoft.com/office/drawing/2014/main" id="{A482E825-B7D7-3A45-B80B-70C6B2E93BD1}"/>
                  </a:ext>
                </a:extLst>
              </p:cNvPr>
              <p:cNvSpPr txBox="1"/>
              <p:nvPr/>
            </p:nvSpPr>
            <p:spPr>
              <a:xfrm>
                <a:off x="15363825" y="8618403"/>
                <a:ext cx="3647018" cy="461665"/>
              </a:xfrm>
              <a:prstGeom prst="rect">
                <a:avLst/>
              </a:prstGeom>
              <a:noFill/>
            </p:spPr>
            <p:txBody>
              <a:bodyPr wrap="square" rtlCol="0">
                <a:spAutoFit/>
              </a:bodyPr>
              <a:lstStyle/>
              <a:p>
                <a:r>
                  <a:rPr lang="en-US" sz="2400" spc="100">
                    <a:latin typeface="Work Sans Medium" pitchFamily="2" charset="77"/>
                    <a:ea typeface="Roboto" panose="02000000000000000000" pitchFamily="2" charset="0"/>
                    <a:cs typeface="Rubik Medium" pitchFamily="2" charset="-79"/>
                  </a:rPr>
                  <a:t>Location</a:t>
                </a:r>
              </a:p>
            </p:txBody>
          </p:sp>
        </p:grpSp>
        <p:grpSp>
          <p:nvGrpSpPr>
            <p:cNvPr id="24" name="Group 23">
              <a:extLst>
                <a:ext uri="{FF2B5EF4-FFF2-40B4-BE49-F238E27FC236}">
                  <a16:creationId xmlns:a16="http://schemas.microsoft.com/office/drawing/2014/main" id="{E06DD915-B027-CC46-87C6-0FB27B98286F}"/>
                </a:ext>
              </a:extLst>
            </p:cNvPr>
            <p:cNvGrpSpPr/>
            <p:nvPr/>
          </p:nvGrpSpPr>
          <p:grpSpPr>
            <a:xfrm>
              <a:off x="14671859" y="8145258"/>
              <a:ext cx="3657600" cy="1000240"/>
              <a:chOff x="15363825" y="6662603"/>
              <a:chExt cx="3657600" cy="1000240"/>
            </a:xfrm>
          </p:grpSpPr>
          <p:sp>
            <p:nvSpPr>
              <p:cNvPr id="25" name="TextBox 24">
                <a:extLst>
                  <a:ext uri="{FF2B5EF4-FFF2-40B4-BE49-F238E27FC236}">
                    <a16:creationId xmlns:a16="http://schemas.microsoft.com/office/drawing/2014/main" id="{7DA68E1D-D065-5A4A-A49C-820E7F9CB4E7}"/>
                  </a:ext>
                </a:extLst>
              </p:cNvPr>
              <p:cNvSpPr txBox="1"/>
              <p:nvPr/>
            </p:nvSpPr>
            <p:spPr>
              <a:xfrm>
                <a:off x="15363825" y="7159307"/>
                <a:ext cx="3657600" cy="503536"/>
              </a:xfrm>
              <a:prstGeom prst="rect">
                <a:avLst/>
              </a:prstGeom>
              <a:noFill/>
            </p:spPr>
            <p:txBody>
              <a:bodyPr wrap="square" rtlCol="0">
                <a:spAutoFit/>
              </a:bodyPr>
              <a:lstStyle/>
              <a:p>
                <a:pPr>
                  <a:lnSpc>
                    <a:spcPct val="150000"/>
                  </a:lnSpc>
                </a:pPr>
                <a:r>
                  <a:rPr lang="en-US" sz="2000">
                    <a:solidFill>
                      <a:schemeClr val="accent6">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+40 82 5201 2890</a:t>
                </a:r>
              </a:p>
            </p:txBody>
          </p:sp>
          <p:sp>
            <p:nvSpPr>
              <p:cNvPr id="26" name="TextBox 25">
                <a:extLst>
                  <a:ext uri="{FF2B5EF4-FFF2-40B4-BE49-F238E27FC236}">
                    <a16:creationId xmlns:a16="http://schemas.microsoft.com/office/drawing/2014/main" id="{20325EE2-F8B3-024B-914E-FDED30E32B18}"/>
                  </a:ext>
                </a:extLst>
              </p:cNvPr>
              <p:cNvSpPr txBox="1"/>
              <p:nvPr/>
            </p:nvSpPr>
            <p:spPr>
              <a:xfrm>
                <a:off x="15363825" y="6662603"/>
                <a:ext cx="3647018" cy="461665"/>
              </a:xfrm>
              <a:prstGeom prst="rect">
                <a:avLst/>
              </a:prstGeom>
              <a:noFill/>
            </p:spPr>
            <p:txBody>
              <a:bodyPr wrap="square" rtlCol="0">
                <a:spAutoFit/>
              </a:bodyPr>
              <a:lstStyle/>
              <a:p>
                <a:r>
                  <a:rPr lang="en-US" sz="2400" spc="100">
                    <a:latin typeface="Work Sans Medium" pitchFamily="2" charset="77"/>
                    <a:ea typeface="Roboto" panose="02000000000000000000" pitchFamily="2" charset="0"/>
                    <a:cs typeface="Rubik Medium" pitchFamily="2" charset="-79"/>
                  </a:rPr>
                  <a:t>Phone Number</a:t>
                </a:r>
              </a:p>
            </p:txBody>
          </p:sp>
        </p:grpSp>
      </p:grpSp>
      <p:sp>
        <p:nvSpPr>
          <p:cNvPr id="41" name="TextBox 40">
            <a:extLst>
              <a:ext uri="{FF2B5EF4-FFF2-40B4-BE49-F238E27FC236}">
                <a16:creationId xmlns:a16="http://schemas.microsoft.com/office/drawing/2014/main" id="{3B1DC18B-EF5D-7147-8D8A-AF092BCD1538}"/>
              </a:ext>
            </a:extLst>
          </p:cNvPr>
          <p:cNvSpPr txBox="1"/>
          <p:nvPr/>
        </p:nvSpPr>
        <p:spPr>
          <a:xfrm>
            <a:off x="17806299" y="1371600"/>
            <a:ext cx="5355326" cy="2308324"/>
          </a:xfrm>
          <a:prstGeom prst="rect">
            <a:avLst/>
          </a:prstGeom>
          <a:noFill/>
        </p:spPr>
        <p:txBody>
          <a:bodyPr wrap="square" rtlCol="0">
            <a:spAutoFit/>
          </a:bodyPr>
          <a:lstStyle/>
          <a:p>
            <a:r>
              <a:rPr lang="en-US" sz="7200" b="1">
                <a:latin typeface="Poppins SemiBold" pitchFamily="2" charset="77"/>
                <a:ea typeface="Roboto Light" panose="02000000000000000000" pitchFamily="2" charset="0"/>
                <a:cs typeface="Poppins SemiBold" pitchFamily="2" charset="77"/>
              </a:rPr>
              <a:t>DETAIL CONTACT</a:t>
            </a:r>
          </a:p>
        </p:txBody>
      </p:sp>
      <p:sp>
        <p:nvSpPr>
          <p:cNvPr id="42" name="TextBox 41">
            <a:extLst>
              <a:ext uri="{FF2B5EF4-FFF2-40B4-BE49-F238E27FC236}">
                <a16:creationId xmlns:a16="http://schemas.microsoft.com/office/drawing/2014/main" id="{8C62A700-B0DA-0147-AFC8-714F35428BA1}"/>
              </a:ext>
            </a:extLst>
          </p:cNvPr>
          <p:cNvSpPr txBox="1"/>
          <p:nvPr/>
        </p:nvSpPr>
        <p:spPr>
          <a:xfrm>
            <a:off x="17806299" y="4313301"/>
            <a:ext cx="3661580" cy="461665"/>
          </a:xfrm>
          <a:prstGeom prst="rect">
            <a:avLst/>
          </a:prstGeom>
          <a:noFill/>
        </p:spPr>
        <p:txBody>
          <a:bodyPr wrap="none" rtlCol="0">
            <a:spAutoFit/>
          </a:bodyPr>
          <a:lstStyle/>
          <a:p>
            <a:r>
              <a:rPr lang="en-US" sz="2400" spc="100">
                <a:latin typeface="Work Sans Medium" pitchFamily="2" charset="77"/>
                <a:cs typeface="Poppins Medium" pitchFamily="2" charset="77"/>
              </a:rPr>
              <a:t>Get in Touch With Us</a:t>
            </a:r>
          </a:p>
        </p:txBody>
      </p:sp>
      <p:sp>
        <p:nvSpPr>
          <p:cNvPr id="43" name="TextBox 42">
            <a:extLst>
              <a:ext uri="{FF2B5EF4-FFF2-40B4-BE49-F238E27FC236}">
                <a16:creationId xmlns:a16="http://schemas.microsoft.com/office/drawing/2014/main" id="{DA124362-8631-C043-BEC8-2EAB8421638E}"/>
              </a:ext>
            </a:extLst>
          </p:cNvPr>
          <p:cNvSpPr txBox="1"/>
          <p:nvPr/>
        </p:nvSpPr>
        <p:spPr>
          <a:xfrm>
            <a:off x="17806299" y="4799784"/>
            <a:ext cx="5355326" cy="1710020"/>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Sit amet nisl suscipit adipiscing. </a:t>
            </a:r>
          </a:p>
        </p:txBody>
      </p:sp>
    </p:spTree>
    <p:extLst>
      <p:ext uri="{BB962C8B-B14F-4D97-AF65-F5344CB8AC3E}">
        <p14:creationId xmlns:p14="http://schemas.microsoft.com/office/powerpoint/2010/main" val="177235493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31552FA-0C59-9D49-B035-DAE1274E1030}"/>
              </a:ext>
            </a:extLst>
          </p:cNvPr>
          <p:cNvSpPr>
            <a:spLocks noGrp="1"/>
          </p:cNvSpPr>
          <p:nvPr>
            <p:ph type="pic" sz="quarter" idx="10"/>
          </p:nvPr>
        </p:nvSpPr>
        <p:spPr/>
      </p:sp>
      <p:grpSp>
        <p:nvGrpSpPr>
          <p:cNvPr id="2" name="Group 1">
            <a:extLst>
              <a:ext uri="{FF2B5EF4-FFF2-40B4-BE49-F238E27FC236}">
                <a16:creationId xmlns:a16="http://schemas.microsoft.com/office/drawing/2014/main" id="{5D9126A1-6351-0C4F-AE7F-E58CFE899C58}"/>
              </a:ext>
            </a:extLst>
          </p:cNvPr>
          <p:cNvGrpSpPr/>
          <p:nvPr/>
        </p:nvGrpSpPr>
        <p:grpSpPr>
          <a:xfrm>
            <a:off x="358601" y="10227181"/>
            <a:ext cx="495649" cy="3015238"/>
            <a:chOff x="358601" y="9815652"/>
            <a:chExt cx="495649" cy="3015238"/>
          </a:xfrm>
        </p:grpSpPr>
        <p:sp>
          <p:nvSpPr>
            <p:cNvPr id="3" name="TextBox 2">
              <a:extLst>
                <a:ext uri="{FF2B5EF4-FFF2-40B4-BE49-F238E27FC236}">
                  <a16:creationId xmlns:a16="http://schemas.microsoft.com/office/drawing/2014/main" id="{E7CFE22B-D796-7B42-BE64-08D93FE45F58}"/>
                </a:ext>
              </a:extLst>
            </p:cNvPr>
            <p:cNvSpPr txBox="1"/>
            <p:nvPr/>
          </p:nvSpPr>
          <p:spPr>
            <a:xfrm>
              <a:off x="358601" y="9815652"/>
              <a:ext cx="495649" cy="400110"/>
            </a:xfrm>
            <a:prstGeom prst="rect">
              <a:avLst/>
            </a:prstGeom>
            <a:noFill/>
          </p:spPr>
          <p:txBody>
            <a:bodyPr wrap="none" rtlCol="0">
              <a:spAutoFit/>
            </a:bodyPr>
            <a:lstStyle/>
            <a:p>
              <a:pPr algn="ctr"/>
              <a:r>
                <a:rPr lang="en-US" sz="2000" b="1">
                  <a:latin typeface="Work Sans" pitchFamily="2" charset="77"/>
                  <a:cs typeface="Rubik" pitchFamily="2" charset="-79"/>
                </a:rPr>
                <a:t>36</a:t>
              </a:r>
            </a:p>
          </p:txBody>
        </p:sp>
        <p:sp>
          <p:nvSpPr>
            <p:cNvPr id="4" name="TextBox 3">
              <a:extLst>
                <a:ext uri="{FF2B5EF4-FFF2-40B4-BE49-F238E27FC236}">
                  <a16:creationId xmlns:a16="http://schemas.microsoft.com/office/drawing/2014/main" id="{2A8295F7-F2B8-8742-8041-715FA7A20458}"/>
                </a:ext>
              </a:extLst>
            </p:cNvPr>
            <p:cNvSpPr txBox="1"/>
            <p:nvPr/>
          </p:nvSpPr>
          <p:spPr>
            <a:xfrm>
              <a:off x="375431" y="10469434"/>
              <a:ext cx="461986" cy="400110"/>
            </a:xfrm>
            <a:prstGeom prst="rect">
              <a:avLst/>
            </a:prstGeom>
            <a:noFill/>
          </p:spPr>
          <p:txBody>
            <a:bodyPr wrap="none" rtlCol="0">
              <a:spAutoFit/>
            </a:bodyPr>
            <a:lstStyle/>
            <a:p>
              <a:pPr algn="ctr"/>
              <a:r>
                <a:rPr lang="en-US" sz="2000">
                  <a:latin typeface="Work Sans Light" pitchFamily="2" charset="77"/>
                  <a:cs typeface="Rubik Light" pitchFamily="2" charset="-79"/>
                </a:rPr>
                <a:t>37</a:t>
              </a:r>
            </a:p>
          </p:txBody>
        </p:sp>
        <p:sp>
          <p:nvSpPr>
            <p:cNvPr id="5" name="TextBox 4">
              <a:extLst>
                <a:ext uri="{FF2B5EF4-FFF2-40B4-BE49-F238E27FC236}">
                  <a16:creationId xmlns:a16="http://schemas.microsoft.com/office/drawing/2014/main" id="{BACBFDA1-D19F-7848-A00D-7D679C241174}"/>
                </a:ext>
              </a:extLst>
            </p:cNvPr>
            <p:cNvSpPr txBox="1"/>
            <p:nvPr/>
          </p:nvSpPr>
          <p:spPr>
            <a:xfrm>
              <a:off x="367418" y="11123216"/>
              <a:ext cx="478016" cy="400110"/>
            </a:xfrm>
            <a:prstGeom prst="rect">
              <a:avLst/>
            </a:prstGeom>
            <a:noFill/>
          </p:spPr>
          <p:txBody>
            <a:bodyPr wrap="none" rtlCol="0">
              <a:spAutoFit/>
            </a:bodyPr>
            <a:lstStyle/>
            <a:p>
              <a:pPr algn="ctr"/>
              <a:r>
                <a:rPr lang="en-US" sz="2000">
                  <a:latin typeface="Work Sans Light" pitchFamily="2" charset="77"/>
                  <a:cs typeface="Rubik Light" pitchFamily="2" charset="-79"/>
                </a:rPr>
                <a:t>38</a:t>
              </a:r>
            </a:p>
          </p:txBody>
        </p:sp>
        <p:sp>
          <p:nvSpPr>
            <p:cNvPr id="6" name="TextBox 5">
              <a:extLst>
                <a:ext uri="{FF2B5EF4-FFF2-40B4-BE49-F238E27FC236}">
                  <a16:creationId xmlns:a16="http://schemas.microsoft.com/office/drawing/2014/main" id="{C563E47F-3DFE-374F-AFAD-D64EF582D1C9}"/>
                </a:ext>
              </a:extLst>
            </p:cNvPr>
            <p:cNvSpPr txBox="1"/>
            <p:nvPr/>
          </p:nvSpPr>
          <p:spPr>
            <a:xfrm>
              <a:off x="367415" y="11776998"/>
              <a:ext cx="478016" cy="400110"/>
            </a:xfrm>
            <a:prstGeom prst="rect">
              <a:avLst/>
            </a:prstGeom>
            <a:noFill/>
          </p:spPr>
          <p:txBody>
            <a:bodyPr wrap="none" rtlCol="0">
              <a:spAutoFit/>
            </a:bodyPr>
            <a:lstStyle/>
            <a:p>
              <a:pPr algn="ctr"/>
              <a:r>
                <a:rPr lang="en-US" sz="2000">
                  <a:latin typeface="Work Sans Light" pitchFamily="2" charset="77"/>
                  <a:cs typeface="Rubik Light" pitchFamily="2" charset="-79"/>
                </a:rPr>
                <a:t>39</a:t>
              </a:r>
            </a:p>
          </p:txBody>
        </p:sp>
        <p:sp>
          <p:nvSpPr>
            <p:cNvPr id="7" name="TextBox 6">
              <a:extLst>
                <a:ext uri="{FF2B5EF4-FFF2-40B4-BE49-F238E27FC236}">
                  <a16:creationId xmlns:a16="http://schemas.microsoft.com/office/drawing/2014/main" id="{09C50AB5-D337-A74E-B81C-55BCB722F7B5}"/>
                </a:ext>
              </a:extLst>
            </p:cNvPr>
            <p:cNvSpPr txBox="1"/>
            <p:nvPr/>
          </p:nvSpPr>
          <p:spPr>
            <a:xfrm>
              <a:off x="361803" y="12430780"/>
              <a:ext cx="489238" cy="400110"/>
            </a:xfrm>
            <a:prstGeom prst="rect">
              <a:avLst/>
            </a:prstGeom>
            <a:noFill/>
          </p:spPr>
          <p:txBody>
            <a:bodyPr wrap="none" rtlCol="0">
              <a:spAutoFit/>
            </a:bodyPr>
            <a:lstStyle/>
            <a:p>
              <a:pPr algn="ctr"/>
              <a:r>
                <a:rPr lang="en-US" sz="2000">
                  <a:latin typeface="Work Sans Light" pitchFamily="2" charset="77"/>
                  <a:cs typeface="Rubik Light" pitchFamily="2" charset="-79"/>
                </a:rPr>
                <a:t>40</a:t>
              </a:r>
            </a:p>
          </p:txBody>
        </p:sp>
      </p:grpSp>
      <p:sp>
        <p:nvSpPr>
          <p:cNvPr id="8" name="TextBox 7">
            <a:extLst>
              <a:ext uri="{FF2B5EF4-FFF2-40B4-BE49-F238E27FC236}">
                <a16:creationId xmlns:a16="http://schemas.microsoft.com/office/drawing/2014/main" id="{84B9E080-6AA6-E640-B58E-57B1FE3CAE9C}"/>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9" name="Rectangle 8">
            <a:extLst>
              <a:ext uri="{FF2B5EF4-FFF2-40B4-BE49-F238E27FC236}">
                <a16:creationId xmlns:a16="http://schemas.microsoft.com/office/drawing/2014/main" id="{AE1A53B7-E7DE-B746-8E66-BFC8B97F470A}"/>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Add with solid fill">
            <a:extLst>
              <a:ext uri="{FF2B5EF4-FFF2-40B4-BE49-F238E27FC236}">
                <a16:creationId xmlns:a16="http://schemas.microsoft.com/office/drawing/2014/main" id="{17999619-79E9-ED43-8EF1-5562605FCA4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grpSp>
        <p:nvGrpSpPr>
          <p:cNvPr id="15" name="Group 14">
            <a:extLst>
              <a:ext uri="{FF2B5EF4-FFF2-40B4-BE49-F238E27FC236}">
                <a16:creationId xmlns:a16="http://schemas.microsoft.com/office/drawing/2014/main" id="{BF2B31E0-431E-6C4A-8478-35317F638E46}"/>
              </a:ext>
            </a:extLst>
          </p:cNvPr>
          <p:cNvGrpSpPr/>
          <p:nvPr/>
        </p:nvGrpSpPr>
        <p:grpSpPr>
          <a:xfrm>
            <a:off x="3044825" y="5029200"/>
            <a:ext cx="10820400" cy="3657600"/>
            <a:chOff x="9750425" y="5029200"/>
            <a:chExt cx="10820400" cy="3657600"/>
          </a:xfrm>
        </p:grpSpPr>
        <p:sp>
          <p:nvSpPr>
            <p:cNvPr id="12" name="Rectangle 11">
              <a:extLst>
                <a:ext uri="{FF2B5EF4-FFF2-40B4-BE49-F238E27FC236}">
                  <a16:creationId xmlns:a16="http://schemas.microsoft.com/office/drawing/2014/main" id="{F8308526-E36B-B142-9FFA-4C5D14BEF5FC}"/>
                </a:ext>
              </a:extLst>
            </p:cNvPr>
            <p:cNvSpPr/>
            <p:nvPr/>
          </p:nvSpPr>
          <p:spPr>
            <a:xfrm>
              <a:off x="9750425" y="5029200"/>
              <a:ext cx="10820400" cy="3657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BF6ECC19-2F1C-244E-A1C6-BBA77A9EB734}"/>
                </a:ext>
              </a:extLst>
            </p:cNvPr>
            <p:cNvSpPr txBox="1"/>
            <p:nvPr/>
          </p:nvSpPr>
          <p:spPr>
            <a:xfrm>
              <a:off x="10656400" y="5358825"/>
              <a:ext cx="9015610" cy="2646878"/>
            </a:xfrm>
            <a:prstGeom prst="rect">
              <a:avLst/>
            </a:prstGeom>
            <a:noFill/>
          </p:spPr>
          <p:txBody>
            <a:bodyPr wrap="none" rtlCol="0">
              <a:spAutoFit/>
            </a:bodyPr>
            <a:lstStyle/>
            <a:p>
              <a:r>
                <a:rPr lang="en-US" sz="16600" b="1">
                  <a:solidFill>
                    <a:schemeClr val="bg1"/>
                  </a:solidFill>
                  <a:latin typeface="Poppins SemiBold" pitchFamily="2" charset="77"/>
                  <a:ea typeface="Roboto Light" panose="02000000000000000000" pitchFamily="2" charset="0"/>
                  <a:cs typeface="Poppins SemiBold" pitchFamily="2" charset="77"/>
                </a:rPr>
                <a:t>THANK’S</a:t>
              </a:r>
            </a:p>
          </p:txBody>
        </p:sp>
        <p:sp>
          <p:nvSpPr>
            <p:cNvPr id="14" name="TextBox 13">
              <a:extLst>
                <a:ext uri="{FF2B5EF4-FFF2-40B4-BE49-F238E27FC236}">
                  <a16:creationId xmlns:a16="http://schemas.microsoft.com/office/drawing/2014/main" id="{18A98270-7F87-544B-8B5E-DCE69B6430CC}"/>
                </a:ext>
              </a:extLst>
            </p:cNvPr>
            <p:cNvSpPr txBox="1"/>
            <p:nvPr/>
          </p:nvSpPr>
          <p:spPr>
            <a:xfrm>
              <a:off x="14551025" y="7568625"/>
              <a:ext cx="4886274" cy="584775"/>
            </a:xfrm>
            <a:prstGeom prst="rect">
              <a:avLst/>
            </a:prstGeom>
            <a:noFill/>
          </p:spPr>
          <p:txBody>
            <a:bodyPr wrap="none" rtlCol="0">
              <a:spAutoFit/>
            </a:bodyPr>
            <a:lstStyle/>
            <a:p>
              <a:r>
                <a:rPr lang="en-US" sz="3200" spc="300">
                  <a:solidFill>
                    <a:schemeClr val="bg1"/>
                  </a:solidFill>
                  <a:latin typeface="Work Sans Light" pitchFamily="2" charset="77"/>
                  <a:cs typeface="Poppins Light" pitchFamily="2" charset="77"/>
                </a:rPr>
                <a:t>FOR THE ATTENTION</a:t>
              </a:r>
            </a:p>
          </p:txBody>
        </p:sp>
      </p:grpSp>
      <p:sp>
        <p:nvSpPr>
          <p:cNvPr id="16" name="TextBox 15">
            <a:extLst>
              <a:ext uri="{FF2B5EF4-FFF2-40B4-BE49-F238E27FC236}">
                <a16:creationId xmlns:a16="http://schemas.microsoft.com/office/drawing/2014/main" id="{06E66EB4-C3F0-DB4B-A5A3-2B84CA0F57C8}"/>
              </a:ext>
            </a:extLst>
          </p:cNvPr>
          <p:cNvSpPr txBox="1"/>
          <p:nvPr/>
        </p:nvSpPr>
        <p:spPr>
          <a:xfrm>
            <a:off x="19885025" y="381000"/>
            <a:ext cx="3869464" cy="1167114"/>
          </a:xfrm>
          <a:prstGeom prst="rect">
            <a:avLst/>
          </a:prstGeom>
          <a:noFill/>
        </p:spPr>
        <p:txBody>
          <a:bodyPr wrap="square" rtlCol="0">
            <a:spAutoFit/>
          </a:bodyPr>
          <a:lstStyle/>
          <a:p>
            <a:pPr algn="r">
              <a:lnSpc>
                <a:spcPct val="150000"/>
              </a:lnSpc>
            </a:pPr>
            <a:r>
              <a:rPr lang="en-US" sz="1600" spc="300">
                <a:latin typeface="Work Sans Light" pitchFamily="2" charset="77"/>
                <a:ea typeface="Open Sans" panose="020B0606030504020204" pitchFamily="34" charset="0"/>
                <a:cs typeface="Open Sans" panose="020B0606030504020204" pitchFamily="34" charset="0"/>
              </a:rPr>
              <a:t>Moonsta Studios</a:t>
            </a:r>
          </a:p>
          <a:p>
            <a:pPr algn="r">
              <a:lnSpc>
                <a:spcPct val="150000"/>
              </a:lnSpc>
            </a:pPr>
            <a:r>
              <a:rPr lang="en-US" sz="1600" spc="300">
                <a:latin typeface="Work Sans Light" pitchFamily="2" charset="77"/>
                <a:ea typeface="Open Sans" panose="020B0606030504020204" pitchFamily="34" charset="0"/>
                <a:cs typeface="Open Sans" panose="020B0606030504020204" pitchFamily="34" charset="0"/>
              </a:rPr>
              <a:t>29 North Wild Rose Street Campbell, CA 95008</a:t>
            </a:r>
          </a:p>
        </p:txBody>
      </p:sp>
    </p:spTree>
    <p:extLst>
      <p:ext uri="{BB962C8B-B14F-4D97-AF65-F5344CB8AC3E}">
        <p14:creationId xmlns:p14="http://schemas.microsoft.com/office/powerpoint/2010/main" val="33452886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320A6B13-8C28-024A-A1B7-57F0318E1E6D}"/>
              </a:ext>
            </a:extLst>
          </p:cNvPr>
          <p:cNvSpPr>
            <a:spLocks noGrp="1"/>
          </p:cNvSpPr>
          <p:nvPr>
            <p:ph type="pic" sz="quarter" idx="11"/>
          </p:nvPr>
        </p:nvSpPr>
        <p:spPr/>
      </p:sp>
      <p:grpSp>
        <p:nvGrpSpPr>
          <p:cNvPr id="2" name="Group 1">
            <a:extLst>
              <a:ext uri="{FF2B5EF4-FFF2-40B4-BE49-F238E27FC236}">
                <a16:creationId xmlns:a16="http://schemas.microsoft.com/office/drawing/2014/main" id="{370DF027-2AE6-D547-BFBF-3AA88717FA20}"/>
              </a:ext>
            </a:extLst>
          </p:cNvPr>
          <p:cNvGrpSpPr/>
          <p:nvPr/>
        </p:nvGrpSpPr>
        <p:grpSpPr>
          <a:xfrm>
            <a:off x="348981" y="10227181"/>
            <a:ext cx="514886" cy="3015238"/>
            <a:chOff x="348981" y="9815652"/>
            <a:chExt cx="514886" cy="3015238"/>
          </a:xfrm>
        </p:grpSpPr>
        <p:sp>
          <p:nvSpPr>
            <p:cNvPr id="3" name="TextBox 2">
              <a:extLst>
                <a:ext uri="{FF2B5EF4-FFF2-40B4-BE49-F238E27FC236}">
                  <a16:creationId xmlns:a16="http://schemas.microsoft.com/office/drawing/2014/main" id="{FAE87AE7-A11E-3A48-891E-61C61D090F1D}"/>
                </a:ext>
              </a:extLst>
            </p:cNvPr>
            <p:cNvSpPr txBox="1"/>
            <p:nvPr/>
          </p:nvSpPr>
          <p:spPr>
            <a:xfrm>
              <a:off x="390660" y="9815652"/>
              <a:ext cx="431528" cy="400110"/>
            </a:xfrm>
            <a:prstGeom prst="rect">
              <a:avLst/>
            </a:prstGeom>
            <a:noFill/>
          </p:spPr>
          <p:txBody>
            <a:bodyPr wrap="none" rtlCol="0">
              <a:spAutoFit/>
            </a:bodyPr>
            <a:lstStyle/>
            <a:p>
              <a:pPr algn="ctr"/>
              <a:r>
                <a:rPr lang="en-US" sz="2000">
                  <a:latin typeface="Work Sans Light" pitchFamily="2" charset="77"/>
                  <a:cs typeface="Rubik" pitchFamily="2" charset="-79"/>
                </a:rPr>
                <a:t>01</a:t>
              </a:r>
            </a:p>
          </p:txBody>
        </p:sp>
        <p:sp>
          <p:nvSpPr>
            <p:cNvPr id="4" name="TextBox 3">
              <a:extLst>
                <a:ext uri="{FF2B5EF4-FFF2-40B4-BE49-F238E27FC236}">
                  <a16:creationId xmlns:a16="http://schemas.microsoft.com/office/drawing/2014/main" id="{DC6F9904-1A9F-C040-A30E-6DCFD4014CFF}"/>
                </a:ext>
              </a:extLst>
            </p:cNvPr>
            <p:cNvSpPr txBox="1"/>
            <p:nvPr/>
          </p:nvSpPr>
          <p:spPr>
            <a:xfrm>
              <a:off x="356195" y="10469434"/>
              <a:ext cx="500458" cy="400110"/>
            </a:xfrm>
            <a:prstGeom prst="rect">
              <a:avLst/>
            </a:prstGeom>
            <a:noFill/>
          </p:spPr>
          <p:txBody>
            <a:bodyPr wrap="none" rtlCol="0">
              <a:spAutoFit/>
            </a:bodyPr>
            <a:lstStyle/>
            <a:p>
              <a:pPr algn="ctr"/>
              <a:r>
                <a:rPr lang="en-US" sz="2000">
                  <a:latin typeface="Work Sans Light" pitchFamily="2" charset="77"/>
                  <a:cs typeface="Rubik Light" pitchFamily="2" charset="-79"/>
                </a:rPr>
                <a:t>02</a:t>
              </a:r>
            </a:p>
          </p:txBody>
        </p:sp>
        <p:sp>
          <p:nvSpPr>
            <p:cNvPr id="5" name="TextBox 4">
              <a:extLst>
                <a:ext uri="{FF2B5EF4-FFF2-40B4-BE49-F238E27FC236}">
                  <a16:creationId xmlns:a16="http://schemas.microsoft.com/office/drawing/2014/main" id="{0304D4F4-93B7-E644-A023-1D5DE80C9C9A}"/>
                </a:ext>
              </a:extLst>
            </p:cNvPr>
            <p:cNvSpPr txBox="1"/>
            <p:nvPr/>
          </p:nvSpPr>
          <p:spPr>
            <a:xfrm>
              <a:off x="365814" y="11123216"/>
              <a:ext cx="481222" cy="400110"/>
            </a:xfrm>
            <a:prstGeom prst="rect">
              <a:avLst/>
            </a:prstGeom>
            <a:noFill/>
          </p:spPr>
          <p:txBody>
            <a:bodyPr wrap="none" rtlCol="0">
              <a:spAutoFit/>
            </a:bodyPr>
            <a:lstStyle/>
            <a:p>
              <a:pPr algn="ctr"/>
              <a:r>
                <a:rPr lang="en-US" sz="2000">
                  <a:latin typeface="Work Sans Light" pitchFamily="2" charset="77"/>
                  <a:cs typeface="Rubik Light" pitchFamily="2" charset="-79"/>
                </a:rPr>
                <a:t>03</a:t>
              </a:r>
            </a:p>
          </p:txBody>
        </p:sp>
        <p:sp>
          <p:nvSpPr>
            <p:cNvPr id="6" name="TextBox 5">
              <a:extLst>
                <a:ext uri="{FF2B5EF4-FFF2-40B4-BE49-F238E27FC236}">
                  <a16:creationId xmlns:a16="http://schemas.microsoft.com/office/drawing/2014/main" id="{66CAA7C1-1990-F344-A39E-4216C8F6E007}"/>
                </a:ext>
              </a:extLst>
            </p:cNvPr>
            <p:cNvSpPr txBox="1"/>
            <p:nvPr/>
          </p:nvSpPr>
          <p:spPr>
            <a:xfrm>
              <a:off x="348981" y="11776998"/>
              <a:ext cx="514886" cy="400110"/>
            </a:xfrm>
            <a:prstGeom prst="rect">
              <a:avLst/>
            </a:prstGeom>
            <a:noFill/>
          </p:spPr>
          <p:txBody>
            <a:bodyPr wrap="none" rtlCol="0">
              <a:spAutoFit/>
            </a:bodyPr>
            <a:lstStyle/>
            <a:p>
              <a:pPr algn="ctr"/>
              <a:r>
                <a:rPr lang="en-US" sz="2000" b="1">
                  <a:latin typeface="Work Sans" pitchFamily="2" charset="77"/>
                  <a:cs typeface="Rubik Light" pitchFamily="2" charset="-79"/>
                </a:rPr>
                <a:t>04</a:t>
              </a:r>
            </a:p>
          </p:txBody>
        </p:sp>
        <p:sp>
          <p:nvSpPr>
            <p:cNvPr id="7" name="TextBox 6">
              <a:extLst>
                <a:ext uri="{FF2B5EF4-FFF2-40B4-BE49-F238E27FC236}">
                  <a16:creationId xmlns:a16="http://schemas.microsoft.com/office/drawing/2014/main" id="{4C256D0D-16E2-5544-B220-9B83EACE6565}"/>
                </a:ext>
              </a:extLst>
            </p:cNvPr>
            <p:cNvSpPr txBox="1"/>
            <p:nvPr/>
          </p:nvSpPr>
          <p:spPr>
            <a:xfrm>
              <a:off x="359401" y="12430780"/>
              <a:ext cx="494046" cy="400110"/>
            </a:xfrm>
            <a:prstGeom prst="rect">
              <a:avLst/>
            </a:prstGeom>
            <a:noFill/>
          </p:spPr>
          <p:txBody>
            <a:bodyPr wrap="none" rtlCol="0">
              <a:spAutoFit/>
            </a:bodyPr>
            <a:lstStyle/>
            <a:p>
              <a:pPr algn="ctr"/>
              <a:r>
                <a:rPr lang="en-US" sz="2000">
                  <a:latin typeface="Work Sans Light" pitchFamily="2" charset="77"/>
                  <a:cs typeface="Rubik Light" pitchFamily="2" charset="-79"/>
                </a:rPr>
                <a:t>05</a:t>
              </a:r>
            </a:p>
          </p:txBody>
        </p:sp>
      </p:grpSp>
      <p:sp>
        <p:nvSpPr>
          <p:cNvPr id="8" name="TextBox 7">
            <a:extLst>
              <a:ext uri="{FF2B5EF4-FFF2-40B4-BE49-F238E27FC236}">
                <a16:creationId xmlns:a16="http://schemas.microsoft.com/office/drawing/2014/main" id="{C4BE9B27-211E-F341-BF65-B9570B1F7683}"/>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9" name="Rectangle 8">
            <a:extLst>
              <a:ext uri="{FF2B5EF4-FFF2-40B4-BE49-F238E27FC236}">
                <a16:creationId xmlns:a16="http://schemas.microsoft.com/office/drawing/2014/main" id="{4463DEE2-2B82-A442-B8C6-AB8F17576D06}"/>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Add with solid fill">
            <a:extLst>
              <a:ext uri="{FF2B5EF4-FFF2-40B4-BE49-F238E27FC236}">
                <a16:creationId xmlns:a16="http://schemas.microsoft.com/office/drawing/2014/main" id="{BC156F86-F362-6F45-AB92-681FE108C2E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sp>
        <p:nvSpPr>
          <p:cNvPr id="12" name="TextBox 11">
            <a:extLst>
              <a:ext uri="{FF2B5EF4-FFF2-40B4-BE49-F238E27FC236}">
                <a16:creationId xmlns:a16="http://schemas.microsoft.com/office/drawing/2014/main" id="{BCCB1EFE-6388-5142-8A70-30D5F8DF2E94}"/>
              </a:ext>
            </a:extLst>
          </p:cNvPr>
          <p:cNvSpPr txBox="1"/>
          <p:nvPr/>
        </p:nvSpPr>
        <p:spPr>
          <a:xfrm>
            <a:off x="12181337" y="8867687"/>
            <a:ext cx="2416046" cy="461665"/>
          </a:xfrm>
          <a:prstGeom prst="rect">
            <a:avLst/>
          </a:prstGeom>
          <a:noFill/>
        </p:spPr>
        <p:txBody>
          <a:bodyPr wrap="none" rtlCol="0">
            <a:spAutoFit/>
          </a:bodyPr>
          <a:lstStyle/>
          <a:p>
            <a:r>
              <a:rPr lang="en-US" sz="2400" spc="100">
                <a:latin typeface="Work Sans Medium" pitchFamily="2" charset="77"/>
                <a:cs typeface="Poppins Medium" pitchFamily="2" charset="77"/>
              </a:rPr>
              <a:t>About Studio.</a:t>
            </a:r>
          </a:p>
        </p:txBody>
      </p:sp>
      <p:sp>
        <p:nvSpPr>
          <p:cNvPr id="13" name="TextBox 12">
            <a:extLst>
              <a:ext uri="{FF2B5EF4-FFF2-40B4-BE49-F238E27FC236}">
                <a16:creationId xmlns:a16="http://schemas.microsoft.com/office/drawing/2014/main" id="{021653A7-D1A6-F54E-84F7-47E8101993A7}"/>
              </a:ext>
            </a:extLst>
          </p:cNvPr>
          <p:cNvSpPr txBox="1"/>
          <p:nvPr/>
        </p:nvSpPr>
        <p:spPr>
          <a:xfrm>
            <a:off x="12181337" y="9329352"/>
            <a:ext cx="7395659" cy="2541017"/>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Sit amet nisl suscipit adipiscing. Ullamcorper dignissim cras tincidunt lobortis feugiat vivamus at. Ipsum faucibus vitae aliquet nec ullamcorper sit amet. Vitae et leo duis ut diam quam nulla. </a:t>
            </a:r>
          </a:p>
        </p:txBody>
      </p:sp>
      <p:sp>
        <p:nvSpPr>
          <p:cNvPr id="14" name="TextBox 13">
            <a:extLst>
              <a:ext uri="{FF2B5EF4-FFF2-40B4-BE49-F238E27FC236}">
                <a16:creationId xmlns:a16="http://schemas.microsoft.com/office/drawing/2014/main" id="{E83B93B3-18D5-3B41-8C0C-FDA861AC811C}"/>
              </a:ext>
            </a:extLst>
          </p:cNvPr>
          <p:cNvSpPr txBox="1"/>
          <p:nvPr/>
        </p:nvSpPr>
        <p:spPr>
          <a:xfrm>
            <a:off x="10055225" y="5637062"/>
            <a:ext cx="8534399" cy="2308324"/>
          </a:xfrm>
          <a:prstGeom prst="rect">
            <a:avLst/>
          </a:prstGeom>
          <a:noFill/>
        </p:spPr>
        <p:txBody>
          <a:bodyPr wrap="square" rtlCol="0">
            <a:spAutoFit/>
          </a:bodyPr>
          <a:lstStyle/>
          <a:p>
            <a:r>
              <a:rPr lang="en-US" sz="7200" b="1">
                <a:latin typeface="Poppins SemiBold" pitchFamily="2" charset="77"/>
                <a:ea typeface="Roboto Light" panose="02000000000000000000" pitchFamily="2" charset="0"/>
                <a:cs typeface="Poppins SemiBold" pitchFamily="2" charset="77"/>
              </a:rPr>
              <a:t>MOONSTA IS THE CREATIVE AGENCY</a:t>
            </a:r>
          </a:p>
        </p:txBody>
      </p:sp>
      <p:sp>
        <p:nvSpPr>
          <p:cNvPr id="11" name="Picture Placeholder 10">
            <a:extLst>
              <a:ext uri="{FF2B5EF4-FFF2-40B4-BE49-F238E27FC236}">
                <a16:creationId xmlns:a16="http://schemas.microsoft.com/office/drawing/2014/main" id="{5D865180-36CF-CE4E-940D-E8A29044E5AA}"/>
              </a:ext>
            </a:extLst>
          </p:cNvPr>
          <p:cNvSpPr>
            <a:spLocks noGrp="1"/>
          </p:cNvSpPr>
          <p:nvPr>
            <p:ph type="pic" sz="quarter" idx="10"/>
          </p:nvPr>
        </p:nvSpPr>
        <p:spPr/>
      </p:sp>
    </p:spTree>
    <p:extLst>
      <p:ext uri="{BB962C8B-B14F-4D97-AF65-F5344CB8AC3E}">
        <p14:creationId xmlns:p14="http://schemas.microsoft.com/office/powerpoint/2010/main" val="22299230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369A716-B26F-F945-82A2-7662F972C8DA}"/>
              </a:ext>
            </a:extLst>
          </p:cNvPr>
          <p:cNvGrpSpPr/>
          <p:nvPr/>
        </p:nvGrpSpPr>
        <p:grpSpPr>
          <a:xfrm>
            <a:off x="356195" y="10227181"/>
            <a:ext cx="500458" cy="3015238"/>
            <a:chOff x="356195" y="9815652"/>
            <a:chExt cx="500458" cy="3015238"/>
          </a:xfrm>
        </p:grpSpPr>
        <p:sp>
          <p:nvSpPr>
            <p:cNvPr id="3" name="TextBox 2">
              <a:extLst>
                <a:ext uri="{FF2B5EF4-FFF2-40B4-BE49-F238E27FC236}">
                  <a16:creationId xmlns:a16="http://schemas.microsoft.com/office/drawing/2014/main" id="{9AE5F790-18F0-1142-89BD-B5CB86F0E7CD}"/>
                </a:ext>
              </a:extLst>
            </p:cNvPr>
            <p:cNvSpPr txBox="1"/>
            <p:nvPr/>
          </p:nvSpPr>
          <p:spPr>
            <a:xfrm>
              <a:off x="390660" y="9815652"/>
              <a:ext cx="431528" cy="400110"/>
            </a:xfrm>
            <a:prstGeom prst="rect">
              <a:avLst/>
            </a:prstGeom>
            <a:noFill/>
          </p:spPr>
          <p:txBody>
            <a:bodyPr wrap="none" rtlCol="0">
              <a:spAutoFit/>
            </a:bodyPr>
            <a:lstStyle/>
            <a:p>
              <a:pPr algn="ctr"/>
              <a:r>
                <a:rPr lang="en-US" sz="2000">
                  <a:latin typeface="Work Sans Light" pitchFamily="2" charset="77"/>
                  <a:cs typeface="Rubik" pitchFamily="2" charset="-79"/>
                </a:rPr>
                <a:t>01</a:t>
              </a:r>
            </a:p>
          </p:txBody>
        </p:sp>
        <p:sp>
          <p:nvSpPr>
            <p:cNvPr id="4" name="TextBox 3">
              <a:extLst>
                <a:ext uri="{FF2B5EF4-FFF2-40B4-BE49-F238E27FC236}">
                  <a16:creationId xmlns:a16="http://schemas.microsoft.com/office/drawing/2014/main" id="{9105E881-4B46-2240-945B-7297A25352D1}"/>
                </a:ext>
              </a:extLst>
            </p:cNvPr>
            <p:cNvSpPr txBox="1"/>
            <p:nvPr/>
          </p:nvSpPr>
          <p:spPr>
            <a:xfrm>
              <a:off x="356195" y="10469434"/>
              <a:ext cx="500458" cy="400110"/>
            </a:xfrm>
            <a:prstGeom prst="rect">
              <a:avLst/>
            </a:prstGeom>
            <a:noFill/>
          </p:spPr>
          <p:txBody>
            <a:bodyPr wrap="none" rtlCol="0">
              <a:spAutoFit/>
            </a:bodyPr>
            <a:lstStyle/>
            <a:p>
              <a:pPr algn="ctr"/>
              <a:r>
                <a:rPr lang="en-US" sz="2000">
                  <a:latin typeface="Work Sans Light" pitchFamily="2" charset="77"/>
                  <a:cs typeface="Rubik Light" pitchFamily="2" charset="-79"/>
                </a:rPr>
                <a:t>02</a:t>
              </a:r>
            </a:p>
          </p:txBody>
        </p:sp>
        <p:sp>
          <p:nvSpPr>
            <p:cNvPr id="5" name="TextBox 4">
              <a:extLst>
                <a:ext uri="{FF2B5EF4-FFF2-40B4-BE49-F238E27FC236}">
                  <a16:creationId xmlns:a16="http://schemas.microsoft.com/office/drawing/2014/main" id="{49C94217-ECB2-EF47-9718-E3B3D6949C09}"/>
                </a:ext>
              </a:extLst>
            </p:cNvPr>
            <p:cNvSpPr txBox="1"/>
            <p:nvPr/>
          </p:nvSpPr>
          <p:spPr>
            <a:xfrm>
              <a:off x="365814" y="11123216"/>
              <a:ext cx="481222" cy="400110"/>
            </a:xfrm>
            <a:prstGeom prst="rect">
              <a:avLst/>
            </a:prstGeom>
            <a:noFill/>
          </p:spPr>
          <p:txBody>
            <a:bodyPr wrap="none" rtlCol="0">
              <a:spAutoFit/>
            </a:bodyPr>
            <a:lstStyle/>
            <a:p>
              <a:pPr algn="ctr"/>
              <a:r>
                <a:rPr lang="en-US" sz="2000">
                  <a:latin typeface="Work Sans Light" pitchFamily="2" charset="77"/>
                  <a:cs typeface="Rubik Light" pitchFamily="2" charset="-79"/>
                </a:rPr>
                <a:t>03</a:t>
              </a:r>
            </a:p>
          </p:txBody>
        </p:sp>
        <p:sp>
          <p:nvSpPr>
            <p:cNvPr id="6" name="TextBox 5">
              <a:extLst>
                <a:ext uri="{FF2B5EF4-FFF2-40B4-BE49-F238E27FC236}">
                  <a16:creationId xmlns:a16="http://schemas.microsoft.com/office/drawing/2014/main" id="{1E7B1EC2-F5BC-DB4D-9EBE-0069C31FC9AB}"/>
                </a:ext>
              </a:extLst>
            </p:cNvPr>
            <p:cNvSpPr txBox="1"/>
            <p:nvPr/>
          </p:nvSpPr>
          <p:spPr>
            <a:xfrm>
              <a:off x="361806" y="11776998"/>
              <a:ext cx="489236" cy="400110"/>
            </a:xfrm>
            <a:prstGeom prst="rect">
              <a:avLst/>
            </a:prstGeom>
            <a:noFill/>
          </p:spPr>
          <p:txBody>
            <a:bodyPr wrap="none" rtlCol="0">
              <a:spAutoFit/>
            </a:bodyPr>
            <a:lstStyle/>
            <a:p>
              <a:pPr algn="ctr"/>
              <a:r>
                <a:rPr lang="en-US" sz="2000">
                  <a:latin typeface="Work Sans Light" pitchFamily="2" charset="77"/>
                  <a:cs typeface="Rubik Light" pitchFamily="2" charset="-79"/>
                </a:rPr>
                <a:t>04</a:t>
              </a:r>
            </a:p>
          </p:txBody>
        </p:sp>
        <p:sp>
          <p:nvSpPr>
            <p:cNvPr id="7" name="TextBox 6">
              <a:extLst>
                <a:ext uri="{FF2B5EF4-FFF2-40B4-BE49-F238E27FC236}">
                  <a16:creationId xmlns:a16="http://schemas.microsoft.com/office/drawing/2014/main" id="{6C6D21C7-7AED-D040-A266-16D823EB0241}"/>
                </a:ext>
              </a:extLst>
            </p:cNvPr>
            <p:cNvSpPr txBox="1"/>
            <p:nvPr/>
          </p:nvSpPr>
          <p:spPr>
            <a:xfrm>
              <a:off x="359401" y="12430780"/>
              <a:ext cx="494046" cy="400110"/>
            </a:xfrm>
            <a:prstGeom prst="rect">
              <a:avLst/>
            </a:prstGeom>
            <a:noFill/>
          </p:spPr>
          <p:txBody>
            <a:bodyPr wrap="none" rtlCol="0">
              <a:spAutoFit/>
            </a:bodyPr>
            <a:lstStyle/>
            <a:p>
              <a:pPr algn="ctr"/>
              <a:r>
                <a:rPr lang="en-US" sz="2000" b="1">
                  <a:latin typeface="Work Sans" pitchFamily="2" charset="77"/>
                  <a:cs typeface="Rubik Light" pitchFamily="2" charset="-79"/>
                </a:rPr>
                <a:t>05</a:t>
              </a:r>
            </a:p>
          </p:txBody>
        </p:sp>
      </p:grpSp>
      <p:sp>
        <p:nvSpPr>
          <p:cNvPr id="8" name="TextBox 7">
            <a:extLst>
              <a:ext uri="{FF2B5EF4-FFF2-40B4-BE49-F238E27FC236}">
                <a16:creationId xmlns:a16="http://schemas.microsoft.com/office/drawing/2014/main" id="{27BAA893-06A1-3C4F-B11D-D0308A70F3E0}"/>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9" name="Rectangle 8">
            <a:extLst>
              <a:ext uri="{FF2B5EF4-FFF2-40B4-BE49-F238E27FC236}">
                <a16:creationId xmlns:a16="http://schemas.microsoft.com/office/drawing/2014/main" id="{6A029EDC-AF34-A940-9FDE-C6581D77A9E7}"/>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Add with solid fill">
            <a:extLst>
              <a:ext uri="{FF2B5EF4-FFF2-40B4-BE49-F238E27FC236}">
                <a16:creationId xmlns:a16="http://schemas.microsoft.com/office/drawing/2014/main" id="{16543E47-2445-0B4A-95D8-5FD0B91ECEA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sp>
        <p:nvSpPr>
          <p:cNvPr id="12" name="TextBox 11">
            <a:extLst>
              <a:ext uri="{FF2B5EF4-FFF2-40B4-BE49-F238E27FC236}">
                <a16:creationId xmlns:a16="http://schemas.microsoft.com/office/drawing/2014/main" id="{D2489A4A-B326-4F46-9CE3-E45F3CE3279B}"/>
              </a:ext>
            </a:extLst>
          </p:cNvPr>
          <p:cNvSpPr txBox="1"/>
          <p:nvPr/>
        </p:nvSpPr>
        <p:spPr>
          <a:xfrm>
            <a:off x="2935015" y="1752600"/>
            <a:ext cx="8610599" cy="2308324"/>
          </a:xfrm>
          <a:prstGeom prst="rect">
            <a:avLst/>
          </a:prstGeom>
          <a:noFill/>
        </p:spPr>
        <p:txBody>
          <a:bodyPr wrap="square" rtlCol="0">
            <a:spAutoFit/>
          </a:bodyPr>
          <a:lstStyle/>
          <a:p>
            <a:r>
              <a:rPr lang="en-US" sz="7200" b="1">
                <a:latin typeface="Poppins SemiBold" pitchFamily="2" charset="77"/>
                <a:ea typeface="Roboto Light" panose="02000000000000000000" pitchFamily="2" charset="0"/>
                <a:cs typeface="Poppins SemiBold" pitchFamily="2" charset="77"/>
              </a:rPr>
              <a:t>HISTORY OF MOONSTA STUDIO</a:t>
            </a:r>
          </a:p>
        </p:txBody>
      </p:sp>
      <p:sp>
        <p:nvSpPr>
          <p:cNvPr id="13" name="TextBox 12">
            <a:extLst>
              <a:ext uri="{FF2B5EF4-FFF2-40B4-BE49-F238E27FC236}">
                <a16:creationId xmlns:a16="http://schemas.microsoft.com/office/drawing/2014/main" id="{3431D15F-9BCF-FD48-BC65-AE92143C54A6}"/>
              </a:ext>
            </a:extLst>
          </p:cNvPr>
          <p:cNvSpPr txBox="1"/>
          <p:nvPr/>
        </p:nvSpPr>
        <p:spPr>
          <a:xfrm>
            <a:off x="3036825" y="9822611"/>
            <a:ext cx="5526629" cy="1710020"/>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Sit amet nisl suscipit adipiscing. </a:t>
            </a:r>
          </a:p>
        </p:txBody>
      </p:sp>
      <p:sp>
        <p:nvSpPr>
          <p:cNvPr id="14" name="TextBox 13">
            <a:extLst>
              <a:ext uri="{FF2B5EF4-FFF2-40B4-BE49-F238E27FC236}">
                <a16:creationId xmlns:a16="http://schemas.microsoft.com/office/drawing/2014/main" id="{475A831E-DEC3-C74E-9F5A-032220815A14}"/>
              </a:ext>
            </a:extLst>
          </p:cNvPr>
          <p:cNvSpPr txBox="1"/>
          <p:nvPr/>
        </p:nvSpPr>
        <p:spPr>
          <a:xfrm>
            <a:off x="9100596" y="9822611"/>
            <a:ext cx="5526629" cy="1710020"/>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Sit amet nisl suscipit adipiscing. </a:t>
            </a:r>
          </a:p>
        </p:txBody>
      </p:sp>
      <p:sp>
        <p:nvSpPr>
          <p:cNvPr id="11" name="Picture Placeholder 10">
            <a:extLst>
              <a:ext uri="{FF2B5EF4-FFF2-40B4-BE49-F238E27FC236}">
                <a16:creationId xmlns:a16="http://schemas.microsoft.com/office/drawing/2014/main" id="{0C39A66E-EF10-9B43-B97D-CCAEDEFD2EB8}"/>
              </a:ext>
            </a:extLst>
          </p:cNvPr>
          <p:cNvSpPr>
            <a:spLocks noGrp="1"/>
          </p:cNvSpPr>
          <p:nvPr>
            <p:ph type="pic" sz="quarter" idx="11"/>
          </p:nvPr>
        </p:nvSpPr>
        <p:spPr/>
      </p:sp>
      <p:sp>
        <p:nvSpPr>
          <p:cNvPr id="15" name="Picture Placeholder 14">
            <a:extLst>
              <a:ext uri="{FF2B5EF4-FFF2-40B4-BE49-F238E27FC236}">
                <a16:creationId xmlns:a16="http://schemas.microsoft.com/office/drawing/2014/main" id="{AA378AD2-AE16-3B41-89F3-F5DBB6CF655D}"/>
              </a:ext>
            </a:extLst>
          </p:cNvPr>
          <p:cNvSpPr>
            <a:spLocks noGrp="1"/>
          </p:cNvSpPr>
          <p:nvPr>
            <p:ph type="pic" sz="quarter" idx="12"/>
          </p:nvPr>
        </p:nvSpPr>
        <p:spPr/>
      </p:sp>
    </p:spTree>
    <p:extLst>
      <p:ext uri="{BB962C8B-B14F-4D97-AF65-F5344CB8AC3E}">
        <p14:creationId xmlns:p14="http://schemas.microsoft.com/office/powerpoint/2010/main" val="21828679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321CE7D-73B5-5B4E-AE6B-45C94E0C8984}"/>
              </a:ext>
            </a:extLst>
          </p:cNvPr>
          <p:cNvGrpSpPr/>
          <p:nvPr/>
        </p:nvGrpSpPr>
        <p:grpSpPr>
          <a:xfrm>
            <a:off x="352187" y="10227181"/>
            <a:ext cx="508474" cy="3015238"/>
            <a:chOff x="352187" y="9815652"/>
            <a:chExt cx="508474" cy="3015238"/>
          </a:xfrm>
        </p:grpSpPr>
        <p:sp>
          <p:nvSpPr>
            <p:cNvPr id="3" name="TextBox 2">
              <a:extLst>
                <a:ext uri="{FF2B5EF4-FFF2-40B4-BE49-F238E27FC236}">
                  <a16:creationId xmlns:a16="http://schemas.microsoft.com/office/drawing/2014/main" id="{D04AD7CA-86CF-DF4C-918A-94A5EE4DC043}"/>
                </a:ext>
              </a:extLst>
            </p:cNvPr>
            <p:cNvSpPr txBox="1"/>
            <p:nvPr/>
          </p:nvSpPr>
          <p:spPr>
            <a:xfrm>
              <a:off x="352187" y="9815652"/>
              <a:ext cx="508474" cy="400110"/>
            </a:xfrm>
            <a:prstGeom prst="rect">
              <a:avLst/>
            </a:prstGeom>
            <a:noFill/>
          </p:spPr>
          <p:txBody>
            <a:bodyPr wrap="none" rtlCol="0">
              <a:spAutoFit/>
            </a:bodyPr>
            <a:lstStyle/>
            <a:p>
              <a:pPr algn="ctr"/>
              <a:r>
                <a:rPr lang="en-US" sz="2000" b="1">
                  <a:latin typeface="Work Sans" pitchFamily="2" charset="77"/>
                  <a:cs typeface="Rubik" pitchFamily="2" charset="-79"/>
                </a:rPr>
                <a:t>06</a:t>
              </a:r>
            </a:p>
          </p:txBody>
        </p:sp>
        <p:sp>
          <p:nvSpPr>
            <p:cNvPr id="4" name="TextBox 3">
              <a:extLst>
                <a:ext uri="{FF2B5EF4-FFF2-40B4-BE49-F238E27FC236}">
                  <a16:creationId xmlns:a16="http://schemas.microsoft.com/office/drawing/2014/main" id="{7F635A79-C2BF-DC46-A7D0-91B294F5CB81}"/>
                </a:ext>
              </a:extLst>
            </p:cNvPr>
            <p:cNvSpPr txBox="1"/>
            <p:nvPr/>
          </p:nvSpPr>
          <p:spPr>
            <a:xfrm>
              <a:off x="368217" y="10469434"/>
              <a:ext cx="476413" cy="400110"/>
            </a:xfrm>
            <a:prstGeom prst="rect">
              <a:avLst/>
            </a:prstGeom>
            <a:noFill/>
          </p:spPr>
          <p:txBody>
            <a:bodyPr wrap="none" rtlCol="0">
              <a:spAutoFit/>
            </a:bodyPr>
            <a:lstStyle/>
            <a:p>
              <a:pPr algn="ctr"/>
              <a:r>
                <a:rPr lang="en-US" sz="2000">
                  <a:latin typeface="Work Sans Light" pitchFamily="2" charset="77"/>
                  <a:cs typeface="Rubik Light" pitchFamily="2" charset="-79"/>
                </a:rPr>
                <a:t>07</a:t>
              </a:r>
            </a:p>
          </p:txBody>
        </p:sp>
        <p:sp>
          <p:nvSpPr>
            <p:cNvPr id="5" name="TextBox 4">
              <a:extLst>
                <a:ext uri="{FF2B5EF4-FFF2-40B4-BE49-F238E27FC236}">
                  <a16:creationId xmlns:a16="http://schemas.microsoft.com/office/drawing/2014/main" id="{FB16036A-3336-2045-BC95-A8CD6FB56D1E}"/>
                </a:ext>
              </a:extLst>
            </p:cNvPr>
            <p:cNvSpPr txBox="1"/>
            <p:nvPr/>
          </p:nvSpPr>
          <p:spPr>
            <a:xfrm>
              <a:off x="360203" y="11123216"/>
              <a:ext cx="492443" cy="400110"/>
            </a:xfrm>
            <a:prstGeom prst="rect">
              <a:avLst/>
            </a:prstGeom>
            <a:noFill/>
          </p:spPr>
          <p:txBody>
            <a:bodyPr wrap="none" rtlCol="0">
              <a:spAutoFit/>
            </a:bodyPr>
            <a:lstStyle/>
            <a:p>
              <a:pPr algn="ctr"/>
              <a:r>
                <a:rPr lang="en-US" sz="2000">
                  <a:latin typeface="Work Sans Light" pitchFamily="2" charset="77"/>
                  <a:cs typeface="Rubik Light" pitchFamily="2" charset="-79"/>
                </a:rPr>
                <a:t>08</a:t>
              </a:r>
            </a:p>
          </p:txBody>
        </p:sp>
        <p:sp>
          <p:nvSpPr>
            <p:cNvPr id="6" name="TextBox 5">
              <a:extLst>
                <a:ext uri="{FF2B5EF4-FFF2-40B4-BE49-F238E27FC236}">
                  <a16:creationId xmlns:a16="http://schemas.microsoft.com/office/drawing/2014/main" id="{987298C5-2246-1349-B387-28B96593DBA8}"/>
                </a:ext>
              </a:extLst>
            </p:cNvPr>
            <p:cNvSpPr txBox="1"/>
            <p:nvPr/>
          </p:nvSpPr>
          <p:spPr>
            <a:xfrm>
              <a:off x="360202" y="11776998"/>
              <a:ext cx="492443" cy="400110"/>
            </a:xfrm>
            <a:prstGeom prst="rect">
              <a:avLst/>
            </a:prstGeom>
            <a:noFill/>
          </p:spPr>
          <p:txBody>
            <a:bodyPr wrap="none" rtlCol="0">
              <a:spAutoFit/>
            </a:bodyPr>
            <a:lstStyle/>
            <a:p>
              <a:pPr algn="ctr"/>
              <a:r>
                <a:rPr lang="en-US" sz="2000">
                  <a:latin typeface="Work Sans Light" pitchFamily="2" charset="77"/>
                  <a:cs typeface="Rubik Light" pitchFamily="2" charset="-79"/>
                </a:rPr>
                <a:t>09</a:t>
              </a:r>
            </a:p>
          </p:txBody>
        </p:sp>
        <p:sp>
          <p:nvSpPr>
            <p:cNvPr id="7" name="TextBox 6">
              <a:extLst>
                <a:ext uri="{FF2B5EF4-FFF2-40B4-BE49-F238E27FC236}">
                  <a16:creationId xmlns:a16="http://schemas.microsoft.com/office/drawing/2014/main" id="{91989758-9D66-0B4C-9A0B-9AF55CF1E398}"/>
                </a:ext>
              </a:extLst>
            </p:cNvPr>
            <p:cNvSpPr txBox="1"/>
            <p:nvPr/>
          </p:nvSpPr>
          <p:spPr>
            <a:xfrm>
              <a:off x="390659" y="12430780"/>
              <a:ext cx="431528" cy="400110"/>
            </a:xfrm>
            <a:prstGeom prst="rect">
              <a:avLst/>
            </a:prstGeom>
            <a:noFill/>
          </p:spPr>
          <p:txBody>
            <a:bodyPr wrap="none" rtlCol="0">
              <a:spAutoFit/>
            </a:bodyPr>
            <a:lstStyle/>
            <a:p>
              <a:pPr algn="ctr"/>
              <a:r>
                <a:rPr lang="en-US" sz="2000">
                  <a:latin typeface="Work Sans Light" pitchFamily="2" charset="77"/>
                  <a:cs typeface="Rubik Light" pitchFamily="2" charset="-79"/>
                </a:rPr>
                <a:t>10</a:t>
              </a:r>
            </a:p>
          </p:txBody>
        </p:sp>
      </p:grpSp>
      <p:sp>
        <p:nvSpPr>
          <p:cNvPr id="8" name="TextBox 7">
            <a:extLst>
              <a:ext uri="{FF2B5EF4-FFF2-40B4-BE49-F238E27FC236}">
                <a16:creationId xmlns:a16="http://schemas.microsoft.com/office/drawing/2014/main" id="{5F938A16-FCE0-3846-A96D-D7980818B000}"/>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9" name="Rectangle 8">
            <a:extLst>
              <a:ext uri="{FF2B5EF4-FFF2-40B4-BE49-F238E27FC236}">
                <a16:creationId xmlns:a16="http://schemas.microsoft.com/office/drawing/2014/main" id="{B7FDD5DE-C8B6-B240-BD51-158002D5718B}"/>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Add with solid fill">
            <a:extLst>
              <a:ext uri="{FF2B5EF4-FFF2-40B4-BE49-F238E27FC236}">
                <a16:creationId xmlns:a16="http://schemas.microsoft.com/office/drawing/2014/main" id="{09A3669F-6637-CC45-B59F-DB7FBFDC1F6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sp>
        <p:nvSpPr>
          <p:cNvPr id="11" name="TextBox 10">
            <a:extLst>
              <a:ext uri="{FF2B5EF4-FFF2-40B4-BE49-F238E27FC236}">
                <a16:creationId xmlns:a16="http://schemas.microsoft.com/office/drawing/2014/main" id="{D58766D1-8E35-794B-B953-D0D12DBBFD71}"/>
              </a:ext>
            </a:extLst>
          </p:cNvPr>
          <p:cNvSpPr txBox="1"/>
          <p:nvPr/>
        </p:nvSpPr>
        <p:spPr>
          <a:xfrm>
            <a:off x="13941426" y="8484097"/>
            <a:ext cx="8610599" cy="2308324"/>
          </a:xfrm>
          <a:prstGeom prst="rect">
            <a:avLst/>
          </a:prstGeom>
          <a:noFill/>
        </p:spPr>
        <p:txBody>
          <a:bodyPr wrap="square" rtlCol="0">
            <a:spAutoFit/>
          </a:bodyPr>
          <a:lstStyle/>
          <a:p>
            <a:r>
              <a:rPr lang="en-US" sz="7200" b="1">
                <a:latin typeface="Poppins SemiBold" pitchFamily="2" charset="77"/>
                <a:ea typeface="Roboto Light" panose="02000000000000000000" pitchFamily="2" charset="0"/>
                <a:cs typeface="Poppins SemiBold" pitchFamily="2" charset="77"/>
              </a:rPr>
              <a:t>WHO STARTED MOONSTA STUDIO</a:t>
            </a:r>
          </a:p>
        </p:txBody>
      </p:sp>
      <p:sp>
        <p:nvSpPr>
          <p:cNvPr id="12" name="TextBox 11">
            <a:extLst>
              <a:ext uri="{FF2B5EF4-FFF2-40B4-BE49-F238E27FC236}">
                <a16:creationId xmlns:a16="http://schemas.microsoft.com/office/drawing/2014/main" id="{A68E760A-0942-D642-803A-BBA5A992E786}"/>
              </a:ext>
            </a:extLst>
          </p:cNvPr>
          <p:cNvSpPr txBox="1"/>
          <p:nvPr/>
        </p:nvSpPr>
        <p:spPr>
          <a:xfrm>
            <a:off x="14046679" y="3099989"/>
            <a:ext cx="6934200" cy="3372013"/>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Sit amet nisl suscipit adipiscing. Ullamcorper dignissim cras tincidunt lobortis feugiat vivamus at. Ipsum faucibus vitae aliquet nec ullamcorper sit amet. Vitae et leo duis ut diam quam nulla. Amet mauris commodo quis imperdiet massa tincidunt nunc pulvinar. Vitae sapien pellentesque habitant morbi. </a:t>
            </a:r>
          </a:p>
        </p:txBody>
      </p:sp>
      <p:sp>
        <p:nvSpPr>
          <p:cNvPr id="14" name="TextBox 13">
            <a:extLst>
              <a:ext uri="{FF2B5EF4-FFF2-40B4-BE49-F238E27FC236}">
                <a16:creationId xmlns:a16="http://schemas.microsoft.com/office/drawing/2014/main" id="{579DAC37-BE26-9344-A51B-6331D003EE64}"/>
              </a:ext>
            </a:extLst>
          </p:cNvPr>
          <p:cNvSpPr txBox="1"/>
          <p:nvPr/>
        </p:nvSpPr>
        <p:spPr>
          <a:xfrm>
            <a:off x="14046679" y="2573547"/>
            <a:ext cx="3892412" cy="461665"/>
          </a:xfrm>
          <a:prstGeom prst="rect">
            <a:avLst/>
          </a:prstGeom>
          <a:noFill/>
        </p:spPr>
        <p:txBody>
          <a:bodyPr wrap="none" rtlCol="0">
            <a:spAutoFit/>
          </a:bodyPr>
          <a:lstStyle/>
          <a:p>
            <a:r>
              <a:rPr lang="en-US" sz="2400" spc="100">
                <a:latin typeface="Work Sans Medium" pitchFamily="2" charset="77"/>
                <a:cs typeface="Poppins Medium" pitchFamily="2" charset="77"/>
              </a:rPr>
              <a:t>Moonsta Start of 1992.</a:t>
            </a:r>
          </a:p>
        </p:txBody>
      </p:sp>
      <p:sp>
        <p:nvSpPr>
          <p:cNvPr id="13" name="Picture Placeholder 12">
            <a:extLst>
              <a:ext uri="{FF2B5EF4-FFF2-40B4-BE49-F238E27FC236}">
                <a16:creationId xmlns:a16="http://schemas.microsoft.com/office/drawing/2014/main" id="{96DA22C2-F605-1148-86FF-84B7659F38E6}"/>
              </a:ext>
            </a:extLst>
          </p:cNvPr>
          <p:cNvSpPr>
            <a:spLocks noGrp="1"/>
          </p:cNvSpPr>
          <p:nvPr>
            <p:ph type="pic" sz="quarter" idx="11"/>
          </p:nvPr>
        </p:nvSpPr>
        <p:spPr/>
      </p:sp>
    </p:spTree>
    <p:extLst>
      <p:ext uri="{BB962C8B-B14F-4D97-AF65-F5344CB8AC3E}">
        <p14:creationId xmlns:p14="http://schemas.microsoft.com/office/powerpoint/2010/main" val="39434729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6EFA90B5-B525-1C4C-A7FE-A49F664E4F83}"/>
              </a:ext>
            </a:extLst>
          </p:cNvPr>
          <p:cNvSpPr/>
          <p:nvPr/>
        </p:nvSpPr>
        <p:spPr>
          <a:xfrm>
            <a:off x="1216025" y="0"/>
            <a:ext cx="5791200" cy="7259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Picture Placeholder 16">
            <a:extLst>
              <a:ext uri="{FF2B5EF4-FFF2-40B4-BE49-F238E27FC236}">
                <a16:creationId xmlns:a16="http://schemas.microsoft.com/office/drawing/2014/main" id="{FB66297B-2119-C446-A728-403518D42A2E}"/>
              </a:ext>
            </a:extLst>
          </p:cNvPr>
          <p:cNvSpPr>
            <a:spLocks noGrp="1"/>
          </p:cNvSpPr>
          <p:nvPr>
            <p:ph type="pic" sz="quarter" idx="12"/>
          </p:nvPr>
        </p:nvSpPr>
        <p:spPr/>
      </p:sp>
      <p:sp>
        <p:nvSpPr>
          <p:cNvPr id="16" name="Picture Placeholder 15">
            <a:extLst>
              <a:ext uri="{FF2B5EF4-FFF2-40B4-BE49-F238E27FC236}">
                <a16:creationId xmlns:a16="http://schemas.microsoft.com/office/drawing/2014/main" id="{9CE7AFD8-2245-A540-8FCD-29F3671AC5AB}"/>
              </a:ext>
            </a:extLst>
          </p:cNvPr>
          <p:cNvSpPr>
            <a:spLocks noGrp="1"/>
          </p:cNvSpPr>
          <p:nvPr>
            <p:ph type="pic" sz="quarter" idx="11"/>
          </p:nvPr>
        </p:nvSpPr>
        <p:spPr/>
      </p:sp>
      <p:grpSp>
        <p:nvGrpSpPr>
          <p:cNvPr id="2" name="Group 1">
            <a:extLst>
              <a:ext uri="{FF2B5EF4-FFF2-40B4-BE49-F238E27FC236}">
                <a16:creationId xmlns:a16="http://schemas.microsoft.com/office/drawing/2014/main" id="{0F38814E-9A0A-044A-94A5-82157E079766}"/>
              </a:ext>
            </a:extLst>
          </p:cNvPr>
          <p:cNvGrpSpPr/>
          <p:nvPr/>
        </p:nvGrpSpPr>
        <p:grpSpPr>
          <a:xfrm>
            <a:off x="353790" y="10227181"/>
            <a:ext cx="505267" cy="3015238"/>
            <a:chOff x="353790" y="9815652"/>
            <a:chExt cx="505267" cy="3015238"/>
          </a:xfrm>
        </p:grpSpPr>
        <p:sp>
          <p:nvSpPr>
            <p:cNvPr id="3" name="TextBox 2">
              <a:extLst>
                <a:ext uri="{FF2B5EF4-FFF2-40B4-BE49-F238E27FC236}">
                  <a16:creationId xmlns:a16="http://schemas.microsoft.com/office/drawing/2014/main" id="{A5F8565C-C03B-0842-8550-692D0B5C1A1D}"/>
                </a:ext>
              </a:extLst>
            </p:cNvPr>
            <p:cNvSpPr txBox="1"/>
            <p:nvPr/>
          </p:nvSpPr>
          <p:spPr>
            <a:xfrm>
              <a:off x="362607" y="9815652"/>
              <a:ext cx="487634" cy="400110"/>
            </a:xfrm>
            <a:prstGeom prst="rect">
              <a:avLst/>
            </a:prstGeom>
            <a:noFill/>
          </p:spPr>
          <p:txBody>
            <a:bodyPr wrap="none" rtlCol="0">
              <a:spAutoFit/>
            </a:bodyPr>
            <a:lstStyle/>
            <a:p>
              <a:pPr algn="ctr"/>
              <a:r>
                <a:rPr lang="en-US" sz="2000">
                  <a:latin typeface="Work Sans Light" pitchFamily="2" charset="77"/>
                  <a:cs typeface="Rubik" pitchFamily="2" charset="-79"/>
                </a:rPr>
                <a:t>06</a:t>
              </a:r>
            </a:p>
          </p:txBody>
        </p:sp>
        <p:sp>
          <p:nvSpPr>
            <p:cNvPr id="4" name="TextBox 3">
              <a:extLst>
                <a:ext uri="{FF2B5EF4-FFF2-40B4-BE49-F238E27FC236}">
                  <a16:creationId xmlns:a16="http://schemas.microsoft.com/office/drawing/2014/main" id="{76762BAF-0B82-4B44-ABE2-2DFBDD7E392A}"/>
                </a:ext>
              </a:extLst>
            </p:cNvPr>
            <p:cNvSpPr txBox="1"/>
            <p:nvPr/>
          </p:nvSpPr>
          <p:spPr>
            <a:xfrm>
              <a:off x="353790" y="10469434"/>
              <a:ext cx="505267" cy="400110"/>
            </a:xfrm>
            <a:prstGeom prst="rect">
              <a:avLst/>
            </a:prstGeom>
            <a:noFill/>
          </p:spPr>
          <p:txBody>
            <a:bodyPr wrap="none" rtlCol="0">
              <a:spAutoFit/>
            </a:bodyPr>
            <a:lstStyle/>
            <a:p>
              <a:pPr algn="ctr"/>
              <a:r>
                <a:rPr lang="en-US" sz="2000" b="1">
                  <a:latin typeface="Work Sans" pitchFamily="2" charset="77"/>
                  <a:cs typeface="Rubik Light" pitchFamily="2" charset="-79"/>
                </a:rPr>
                <a:t>07</a:t>
              </a:r>
            </a:p>
          </p:txBody>
        </p:sp>
        <p:sp>
          <p:nvSpPr>
            <p:cNvPr id="5" name="TextBox 4">
              <a:extLst>
                <a:ext uri="{FF2B5EF4-FFF2-40B4-BE49-F238E27FC236}">
                  <a16:creationId xmlns:a16="http://schemas.microsoft.com/office/drawing/2014/main" id="{4FD05C9E-26A0-4A4C-ADFF-590808A0EE18}"/>
                </a:ext>
              </a:extLst>
            </p:cNvPr>
            <p:cNvSpPr txBox="1"/>
            <p:nvPr/>
          </p:nvSpPr>
          <p:spPr>
            <a:xfrm>
              <a:off x="360203" y="11123216"/>
              <a:ext cx="492443" cy="400110"/>
            </a:xfrm>
            <a:prstGeom prst="rect">
              <a:avLst/>
            </a:prstGeom>
            <a:noFill/>
          </p:spPr>
          <p:txBody>
            <a:bodyPr wrap="none" rtlCol="0">
              <a:spAutoFit/>
            </a:bodyPr>
            <a:lstStyle/>
            <a:p>
              <a:pPr algn="ctr"/>
              <a:r>
                <a:rPr lang="en-US" sz="2000">
                  <a:latin typeface="Work Sans Light" pitchFamily="2" charset="77"/>
                  <a:cs typeface="Rubik Light" pitchFamily="2" charset="-79"/>
                </a:rPr>
                <a:t>08</a:t>
              </a:r>
            </a:p>
          </p:txBody>
        </p:sp>
        <p:sp>
          <p:nvSpPr>
            <p:cNvPr id="6" name="TextBox 5">
              <a:extLst>
                <a:ext uri="{FF2B5EF4-FFF2-40B4-BE49-F238E27FC236}">
                  <a16:creationId xmlns:a16="http://schemas.microsoft.com/office/drawing/2014/main" id="{AFFFFBB0-52A5-5C4B-9625-7422084F7AC6}"/>
                </a:ext>
              </a:extLst>
            </p:cNvPr>
            <p:cNvSpPr txBox="1"/>
            <p:nvPr/>
          </p:nvSpPr>
          <p:spPr>
            <a:xfrm>
              <a:off x="360202" y="11776998"/>
              <a:ext cx="492443" cy="400110"/>
            </a:xfrm>
            <a:prstGeom prst="rect">
              <a:avLst/>
            </a:prstGeom>
            <a:noFill/>
          </p:spPr>
          <p:txBody>
            <a:bodyPr wrap="none" rtlCol="0">
              <a:spAutoFit/>
            </a:bodyPr>
            <a:lstStyle/>
            <a:p>
              <a:pPr algn="ctr"/>
              <a:r>
                <a:rPr lang="en-US" sz="2000">
                  <a:latin typeface="Work Sans Light" pitchFamily="2" charset="77"/>
                  <a:cs typeface="Rubik Light" pitchFamily="2" charset="-79"/>
                </a:rPr>
                <a:t>09</a:t>
              </a:r>
            </a:p>
          </p:txBody>
        </p:sp>
        <p:sp>
          <p:nvSpPr>
            <p:cNvPr id="7" name="TextBox 6">
              <a:extLst>
                <a:ext uri="{FF2B5EF4-FFF2-40B4-BE49-F238E27FC236}">
                  <a16:creationId xmlns:a16="http://schemas.microsoft.com/office/drawing/2014/main" id="{B3879585-B365-4342-9639-250C6FFA83F5}"/>
                </a:ext>
              </a:extLst>
            </p:cNvPr>
            <p:cNvSpPr txBox="1"/>
            <p:nvPr/>
          </p:nvSpPr>
          <p:spPr>
            <a:xfrm>
              <a:off x="390659" y="12430780"/>
              <a:ext cx="431528" cy="400110"/>
            </a:xfrm>
            <a:prstGeom prst="rect">
              <a:avLst/>
            </a:prstGeom>
            <a:noFill/>
          </p:spPr>
          <p:txBody>
            <a:bodyPr wrap="none" rtlCol="0">
              <a:spAutoFit/>
            </a:bodyPr>
            <a:lstStyle/>
            <a:p>
              <a:pPr algn="ctr"/>
              <a:r>
                <a:rPr lang="en-US" sz="2000">
                  <a:latin typeface="Work Sans Light" pitchFamily="2" charset="77"/>
                  <a:cs typeface="Rubik Light" pitchFamily="2" charset="-79"/>
                </a:rPr>
                <a:t>10</a:t>
              </a:r>
            </a:p>
          </p:txBody>
        </p:sp>
      </p:grpSp>
      <p:sp>
        <p:nvSpPr>
          <p:cNvPr id="8" name="TextBox 7">
            <a:extLst>
              <a:ext uri="{FF2B5EF4-FFF2-40B4-BE49-F238E27FC236}">
                <a16:creationId xmlns:a16="http://schemas.microsoft.com/office/drawing/2014/main" id="{34502979-41FE-5E49-836D-87078AB13846}"/>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9" name="Rectangle 8">
            <a:extLst>
              <a:ext uri="{FF2B5EF4-FFF2-40B4-BE49-F238E27FC236}">
                <a16:creationId xmlns:a16="http://schemas.microsoft.com/office/drawing/2014/main" id="{5C2B4BF8-CDD3-324B-91FE-174199C45174}"/>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Add with solid fill">
            <a:extLst>
              <a:ext uri="{FF2B5EF4-FFF2-40B4-BE49-F238E27FC236}">
                <a16:creationId xmlns:a16="http://schemas.microsoft.com/office/drawing/2014/main" id="{FAAC3AD6-F525-1A4A-9C20-D67A64E5752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sp>
        <p:nvSpPr>
          <p:cNvPr id="14" name="TextBox 13">
            <a:extLst>
              <a:ext uri="{FF2B5EF4-FFF2-40B4-BE49-F238E27FC236}">
                <a16:creationId xmlns:a16="http://schemas.microsoft.com/office/drawing/2014/main" id="{1F0DADB5-1067-1140-B5D6-88CFA5EF3FFF}"/>
              </a:ext>
            </a:extLst>
          </p:cNvPr>
          <p:cNvSpPr txBox="1"/>
          <p:nvPr/>
        </p:nvSpPr>
        <p:spPr>
          <a:xfrm>
            <a:off x="11546000" y="6797457"/>
            <a:ext cx="4458272" cy="461665"/>
          </a:xfrm>
          <a:prstGeom prst="rect">
            <a:avLst/>
          </a:prstGeom>
          <a:noFill/>
        </p:spPr>
        <p:txBody>
          <a:bodyPr wrap="none" rtlCol="0">
            <a:spAutoFit/>
          </a:bodyPr>
          <a:lstStyle/>
          <a:p>
            <a:r>
              <a:rPr lang="en-US" sz="2400" spc="100">
                <a:latin typeface="Work Sans Medium" pitchFamily="2" charset="77"/>
                <a:cs typeface="Poppins Medium" pitchFamily="2" charset="77"/>
              </a:rPr>
              <a:t>The Collaboration Project.</a:t>
            </a:r>
          </a:p>
        </p:txBody>
      </p:sp>
      <p:sp>
        <p:nvSpPr>
          <p:cNvPr id="15" name="TextBox 14">
            <a:extLst>
              <a:ext uri="{FF2B5EF4-FFF2-40B4-BE49-F238E27FC236}">
                <a16:creationId xmlns:a16="http://schemas.microsoft.com/office/drawing/2014/main" id="{5E30EB55-974E-8440-A70B-D1C182AD6D92}"/>
              </a:ext>
            </a:extLst>
          </p:cNvPr>
          <p:cNvSpPr txBox="1"/>
          <p:nvPr/>
        </p:nvSpPr>
        <p:spPr>
          <a:xfrm>
            <a:off x="11579225" y="7259122"/>
            <a:ext cx="7395659" cy="2956515"/>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Sit amet nisl suscipit adipiscing. Ullamcorper dignissim cras tincidunt lobortis feugiat vivamus at. Ipsum faucibus vitae aliquet nec ullamcorper sit amet. Vitae et leo duis ut diam quam nulla. Amet mauris commodo quis imperdiet massa tincidunt nunc pulvinar.</a:t>
            </a:r>
          </a:p>
        </p:txBody>
      </p:sp>
      <p:sp>
        <p:nvSpPr>
          <p:cNvPr id="11" name="TextBox 10">
            <a:extLst>
              <a:ext uri="{FF2B5EF4-FFF2-40B4-BE49-F238E27FC236}">
                <a16:creationId xmlns:a16="http://schemas.microsoft.com/office/drawing/2014/main" id="{A1B6AC7B-21ED-954B-92D5-A60E2696CB85}"/>
              </a:ext>
            </a:extLst>
          </p:cNvPr>
          <p:cNvSpPr txBox="1"/>
          <p:nvPr/>
        </p:nvSpPr>
        <p:spPr>
          <a:xfrm>
            <a:off x="8848815" y="3373608"/>
            <a:ext cx="9118420" cy="2308324"/>
          </a:xfrm>
          <a:prstGeom prst="rect">
            <a:avLst/>
          </a:prstGeom>
          <a:noFill/>
        </p:spPr>
        <p:txBody>
          <a:bodyPr wrap="square" rtlCol="0">
            <a:spAutoFit/>
          </a:bodyPr>
          <a:lstStyle/>
          <a:p>
            <a:r>
              <a:rPr lang="en-US" sz="7200" b="1">
                <a:latin typeface="Poppins SemiBold" pitchFamily="2" charset="77"/>
                <a:ea typeface="Roboto Light" panose="02000000000000000000" pitchFamily="2" charset="0"/>
                <a:cs typeface="Poppins SemiBold" pitchFamily="2" charset="77"/>
              </a:rPr>
              <a:t>MOONSTA STUDIOS COLLABORATION</a:t>
            </a:r>
          </a:p>
        </p:txBody>
      </p:sp>
    </p:spTree>
    <p:extLst>
      <p:ext uri="{BB962C8B-B14F-4D97-AF65-F5344CB8AC3E}">
        <p14:creationId xmlns:p14="http://schemas.microsoft.com/office/powerpoint/2010/main" val="24020624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4486A24-397E-194F-9746-149EF5A0CC89}"/>
              </a:ext>
            </a:extLst>
          </p:cNvPr>
          <p:cNvSpPr/>
          <p:nvPr/>
        </p:nvSpPr>
        <p:spPr>
          <a:xfrm>
            <a:off x="1216025" y="0"/>
            <a:ext cx="5791200" cy="1371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icture Placeholder 11">
            <a:extLst>
              <a:ext uri="{FF2B5EF4-FFF2-40B4-BE49-F238E27FC236}">
                <a16:creationId xmlns:a16="http://schemas.microsoft.com/office/drawing/2014/main" id="{E2F49EAE-9354-8A46-BEA2-52A648D5C6C3}"/>
              </a:ext>
            </a:extLst>
          </p:cNvPr>
          <p:cNvSpPr>
            <a:spLocks noGrp="1"/>
          </p:cNvSpPr>
          <p:nvPr>
            <p:ph type="pic" sz="quarter" idx="11"/>
          </p:nvPr>
        </p:nvSpPr>
        <p:spPr/>
      </p:sp>
      <p:grpSp>
        <p:nvGrpSpPr>
          <p:cNvPr id="3" name="Group 2">
            <a:extLst>
              <a:ext uri="{FF2B5EF4-FFF2-40B4-BE49-F238E27FC236}">
                <a16:creationId xmlns:a16="http://schemas.microsoft.com/office/drawing/2014/main" id="{8BCF74C8-7F76-754D-88A1-9280115B058A}"/>
              </a:ext>
            </a:extLst>
          </p:cNvPr>
          <p:cNvGrpSpPr/>
          <p:nvPr/>
        </p:nvGrpSpPr>
        <p:grpSpPr>
          <a:xfrm>
            <a:off x="351387" y="10227181"/>
            <a:ext cx="510076" cy="3015238"/>
            <a:chOff x="351387" y="9815652"/>
            <a:chExt cx="510076" cy="3015238"/>
          </a:xfrm>
        </p:grpSpPr>
        <p:sp>
          <p:nvSpPr>
            <p:cNvPr id="4" name="TextBox 3">
              <a:extLst>
                <a:ext uri="{FF2B5EF4-FFF2-40B4-BE49-F238E27FC236}">
                  <a16:creationId xmlns:a16="http://schemas.microsoft.com/office/drawing/2014/main" id="{7408D407-646D-A143-B8F2-A4CC2BF6B329}"/>
                </a:ext>
              </a:extLst>
            </p:cNvPr>
            <p:cNvSpPr txBox="1"/>
            <p:nvPr/>
          </p:nvSpPr>
          <p:spPr>
            <a:xfrm>
              <a:off x="362607" y="9815652"/>
              <a:ext cx="487634" cy="400110"/>
            </a:xfrm>
            <a:prstGeom prst="rect">
              <a:avLst/>
            </a:prstGeom>
            <a:noFill/>
          </p:spPr>
          <p:txBody>
            <a:bodyPr wrap="none" rtlCol="0">
              <a:spAutoFit/>
            </a:bodyPr>
            <a:lstStyle/>
            <a:p>
              <a:pPr algn="ctr"/>
              <a:r>
                <a:rPr lang="en-US" sz="2000">
                  <a:latin typeface="Work Sans Light" pitchFamily="2" charset="77"/>
                  <a:cs typeface="Rubik" pitchFamily="2" charset="-79"/>
                </a:rPr>
                <a:t>06</a:t>
              </a:r>
            </a:p>
          </p:txBody>
        </p:sp>
        <p:sp>
          <p:nvSpPr>
            <p:cNvPr id="5" name="TextBox 4">
              <a:extLst>
                <a:ext uri="{FF2B5EF4-FFF2-40B4-BE49-F238E27FC236}">
                  <a16:creationId xmlns:a16="http://schemas.microsoft.com/office/drawing/2014/main" id="{CBF7D2E1-ADE2-E145-A8D4-450250B7C733}"/>
                </a:ext>
              </a:extLst>
            </p:cNvPr>
            <p:cNvSpPr txBox="1"/>
            <p:nvPr/>
          </p:nvSpPr>
          <p:spPr>
            <a:xfrm>
              <a:off x="368217" y="10469434"/>
              <a:ext cx="476413" cy="400110"/>
            </a:xfrm>
            <a:prstGeom prst="rect">
              <a:avLst/>
            </a:prstGeom>
            <a:noFill/>
          </p:spPr>
          <p:txBody>
            <a:bodyPr wrap="none" rtlCol="0">
              <a:spAutoFit/>
            </a:bodyPr>
            <a:lstStyle/>
            <a:p>
              <a:pPr algn="ctr"/>
              <a:r>
                <a:rPr lang="en-US" sz="2000">
                  <a:latin typeface="Work Sans Light" pitchFamily="2" charset="77"/>
                  <a:cs typeface="Rubik Light" pitchFamily="2" charset="-79"/>
                </a:rPr>
                <a:t>07</a:t>
              </a:r>
            </a:p>
          </p:txBody>
        </p:sp>
        <p:sp>
          <p:nvSpPr>
            <p:cNvPr id="6" name="TextBox 5">
              <a:extLst>
                <a:ext uri="{FF2B5EF4-FFF2-40B4-BE49-F238E27FC236}">
                  <a16:creationId xmlns:a16="http://schemas.microsoft.com/office/drawing/2014/main" id="{63732879-911F-D048-A2B9-765078A0C955}"/>
                </a:ext>
              </a:extLst>
            </p:cNvPr>
            <p:cNvSpPr txBox="1"/>
            <p:nvPr/>
          </p:nvSpPr>
          <p:spPr>
            <a:xfrm>
              <a:off x="351387" y="11123216"/>
              <a:ext cx="510076" cy="400110"/>
            </a:xfrm>
            <a:prstGeom prst="rect">
              <a:avLst/>
            </a:prstGeom>
            <a:noFill/>
          </p:spPr>
          <p:txBody>
            <a:bodyPr wrap="none" rtlCol="0">
              <a:spAutoFit/>
            </a:bodyPr>
            <a:lstStyle/>
            <a:p>
              <a:pPr algn="ctr"/>
              <a:r>
                <a:rPr lang="en-US" sz="2000" b="1">
                  <a:latin typeface="Work Sans" pitchFamily="2" charset="77"/>
                  <a:cs typeface="Rubik Light" pitchFamily="2" charset="-79"/>
                </a:rPr>
                <a:t>08</a:t>
              </a:r>
            </a:p>
          </p:txBody>
        </p:sp>
        <p:sp>
          <p:nvSpPr>
            <p:cNvPr id="7" name="TextBox 6">
              <a:extLst>
                <a:ext uri="{FF2B5EF4-FFF2-40B4-BE49-F238E27FC236}">
                  <a16:creationId xmlns:a16="http://schemas.microsoft.com/office/drawing/2014/main" id="{6A322088-F605-CC4E-BC71-343768D033B6}"/>
                </a:ext>
              </a:extLst>
            </p:cNvPr>
            <p:cNvSpPr txBox="1"/>
            <p:nvPr/>
          </p:nvSpPr>
          <p:spPr>
            <a:xfrm>
              <a:off x="360202" y="11776998"/>
              <a:ext cx="492443" cy="400110"/>
            </a:xfrm>
            <a:prstGeom prst="rect">
              <a:avLst/>
            </a:prstGeom>
            <a:noFill/>
          </p:spPr>
          <p:txBody>
            <a:bodyPr wrap="none" rtlCol="0">
              <a:spAutoFit/>
            </a:bodyPr>
            <a:lstStyle/>
            <a:p>
              <a:pPr algn="ctr"/>
              <a:r>
                <a:rPr lang="en-US" sz="2000">
                  <a:latin typeface="Work Sans Light" pitchFamily="2" charset="77"/>
                  <a:cs typeface="Rubik Light" pitchFamily="2" charset="-79"/>
                </a:rPr>
                <a:t>09</a:t>
              </a:r>
            </a:p>
          </p:txBody>
        </p:sp>
        <p:sp>
          <p:nvSpPr>
            <p:cNvPr id="8" name="TextBox 7">
              <a:extLst>
                <a:ext uri="{FF2B5EF4-FFF2-40B4-BE49-F238E27FC236}">
                  <a16:creationId xmlns:a16="http://schemas.microsoft.com/office/drawing/2014/main" id="{6FF0CFB1-CD3E-1B40-86A7-0297C46F4DD8}"/>
                </a:ext>
              </a:extLst>
            </p:cNvPr>
            <p:cNvSpPr txBox="1"/>
            <p:nvPr/>
          </p:nvSpPr>
          <p:spPr>
            <a:xfrm>
              <a:off x="390659" y="12430780"/>
              <a:ext cx="431528" cy="400110"/>
            </a:xfrm>
            <a:prstGeom prst="rect">
              <a:avLst/>
            </a:prstGeom>
            <a:noFill/>
          </p:spPr>
          <p:txBody>
            <a:bodyPr wrap="none" rtlCol="0">
              <a:spAutoFit/>
            </a:bodyPr>
            <a:lstStyle/>
            <a:p>
              <a:pPr algn="ctr"/>
              <a:r>
                <a:rPr lang="en-US" sz="2000">
                  <a:latin typeface="Work Sans Light" pitchFamily="2" charset="77"/>
                  <a:cs typeface="Rubik Light" pitchFamily="2" charset="-79"/>
                </a:rPr>
                <a:t>10</a:t>
              </a:r>
            </a:p>
          </p:txBody>
        </p:sp>
      </p:grpSp>
      <p:sp>
        <p:nvSpPr>
          <p:cNvPr id="9" name="TextBox 8">
            <a:extLst>
              <a:ext uri="{FF2B5EF4-FFF2-40B4-BE49-F238E27FC236}">
                <a16:creationId xmlns:a16="http://schemas.microsoft.com/office/drawing/2014/main" id="{9FF5AE3C-5A76-964A-AE51-761B063DCEF1}"/>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10" name="Rectangle 9">
            <a:extLst>
              <a:ext uri="{FF2B5EF4-FFF2-40B4-BE49-F238E27FC236}">
                <a16:creationId xmlns:a16="http://schemas.microsoft.com/office/drawing/2014/main" id="{219C32C7-EBF8-C948-BD00-9A4BA894E7D3}"/>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Graphic 10" descr="Add with solid fill">
            <a:extLst>
              <a:ext uri="{FF2B5EF4-FFF2-40B4-BE49-F238E27FC236}">
                <a16:creationId xmlns:a16="http://schemas.microsoft.com/office/drawing/2014/main" id="{374E16A9-D4BC-EC44-A7D1-9C435AFE29A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grpSp>
        <p:nvGrpSpPr>
          <p:cNvPr id="22" name="Group 21">
            <a:extLst>
              <a:ext uri="{FF2B5EF4-FFF2-40B4-BE49-F238E27FC236}">
                <a16:creationId xmlns:a16="http://schemas.microsoft.com/office/drawing/2014/main" id="{9E37A84E-8004-F540-8E83-21566811DFBA}"/>
              </a:ext>
            </a:extLst>
          </p:cNvPr>
          <p:cNvGrpSpPr/>
          <p:nvPr/>
        </p:nvGrpSpPr>
        <p:grpSpPr>
          <a:xfrm>
            <a:off x="9242605" y="4038600"/>
            <a:ext cx="12110840" cy="5283679"/>
            <a:chOff x="2801576" y="6793466"/>
            <a:chExt cx="12110840" cy="5283679"/>
          </a:xfrm>
        </p:grpSpPr>
        <p:sp>
          <p:nvSpPr>
            <p:cNvPr id="13" name="TextBox 12">
              <a:extLst>
                <a:ext uri="{FF2B5EF4-FFF2-40B4-BE49-F238E27FC236}">
                  <a16:creationId xmlns:a16="http://schemas.microsoft.com/office/drawing/2014/main" id="{7BCCFEC5-B096-824E-9085-4114F95AE9FC}"/>
                </a:ext>
              </a:extLst>
            </p:cNvPr>
            <p:cNvSpPr txBox="1"/>
            <p:nvPr/>
          </p:nvSpPr>
          <p:spPr>
            <a:xfrm>
              <a:off x="5687958" y="9633178"/>
              <a:ext cx="928459" cy="461665"/>
            </a:xfrm>
            <a:prstGeom prst="rect">
              <a:avLst/>
            </a:prstGeom>
            <a:noFill/>
          </p:spPr>
          <p:txBody>
            <a:bodyPr wrap="none" rtlCol="0">
              <a:spAutoFit/>
            </a:bodyPr>
            <a:lstStyle/>
            <a:p>
              <a:r>
                <a:rPr lang="en-US" sz="2400" spc="100">
                  <a:latin typeface="Work Sans Medium" pitchFamily="2" charset="77"/>
                  <a:cs typeface="Poppins Medium" pitchFamily="2" charset="77"/>
                </a:rPr>
                <a:t>1998</a:t>
              </a:r>
            </a:p>
          </p:txBody>
        </p:sp>
        <p:sp>
          <p:nvSpPr>
            <p:cNvPr id="14" name="TextBox 13">
              <a:extLst>
                <a:ext uri="{FF2B5EF4-FFF2-40B4-BE49-F238E27FC236}">
                  <a16:creationId xmlns:a16="http://schemas.microsoft.com/office/drawing/2014/main" id="{6E65126B-5335-214B-9D84-939EE1A98DDA}"/>
                </a:ext>
              </a:extLst>
            </p:cNvPr>
            <p:cNvSpPr txBox="1"/>
            <p:nvPr/>
          </p:nvSpPr>
          <p:spPr>
            <a:xfrm>
              <a:off x="7516757" y="9536128"/>
              <a:ext cx="7395659" cy="2541017"/>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Sit amet nisl suscipit adipiscing. Ullamcorper dignissim cras tincidunt lobortis feugiat vivamus at. Ipsum faucibus vitae aliquet nec ullamcorper sit amet. Vitae et leo duis ut diam quam nulla. </a:t>
              </a:r>
            </a:p>
          </p:txBody>
        </p:sp>
        <p:sp>
          <p:nvSpPr>
            <p:cNvPr id="21" name="TextBox 20">
              <a:extLst>
                <a:ext uri="{FF2B5EF4-FFF2-40B4-BE49-F238E27FC236}">
                  <a16:creationId xmlns:a16="http://schemas.microsoft.com/office/drawing/2014/main" id="{49113FB4-8E65-294A-AB60-065D11618AD8}"/>
                </a:ext>
              </a:extLst>
            </p:cNvPr>
            <p:cNvSpPr txBox="1"/>
            <p:nvPr/>
          </p:nvSpPr>
          <p:spPr>
            <a:xfrm>
              <a:off x="2801576" y="6793466"/>
              <a:ext cx="9118420" cy="2308324"/>
            </a:xfrm>
            <a:prstGeom prst="rect">
              <a:avLst/>
            </a:prstGeom>
            <a:noFill/>
          </p:spPr>
          <p:txBody>
            <a:bodyPr wrap="square" rtlCol="0">
              <a:spAutoFit/>
            </a:bodyPr>
            <a:lstStyle/>
            <a:p>
              <a:r>
                <a:rPr lang="en-US" sz="7200" b="1">
                  <a:latin typeface="Poppins SemiBold" pitchFamily="2" charset="77"/>
                  <a:ea typeface="Roboto Light" panose="02000000000000000000" pitchFamily="2" charset="0"/>
                  <a:cs typeface="Poppins SemiBold" pitchFamily="2" charset="77"/>
                </a:rPr>
                <a:t>HOW DID MOONSTA STUDIO START</a:t>
              </a:r>
            </a:p>
          </p:txBody>
        </p:sp>
      </p:grpSp>
    </p:spTree>
    <p:extLst>
      <p:ext uri="{BB962C8B-B14F-4D97-AF65-F5344CB8AC3E}">
        <p14:creationId xmlns:p14="http://schemas.microsoft.com/office/powerpoint/2010/main" val="21317056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1E3CA4C-F508-9A4C-B611-6A3F003AFB27}"/>
              </a:ext>
            </a:extLst>
          </p:cNvPr>
          <p:cNvGrpSpPr/>
          <p:nvPr/>
        </p:nvGrpSpPr>
        <p:grpSpPr>
          <a:xfrm>
            <a:off x="351387" y="10227181"/>
            <a:ext cx="510076" cy="3015238"/>
            <a:chOff x="351387" y="9815652"/>
            <a:chExt cx="510076" cy="3015238"/>
          </a:xfrm>
        </p:grpSpPr>
        <p:sp>
          <p:nvSpPr>
            <p:cNvPr id="3" name="TextBox 2">
              <a:extLst>
                <a:ext uri="{FF2B5EF4-FFF2-40B4-BE49-F238E27FC236}">
                  <a16:creationId xmlns:a16="http://schemas.microsoft.com/office/drawing/2014/main" id="{9DB2C653-C089-2D4E-A183-0F85E007D1C5}"/>
                </a:ext>
              </a:extLst>
            </p:cNvPr>
            <p:cNvSpPr txBox="1"/>
            <p:nvPr/>
          </p:nvSpPr>
          <p:spPr>
            <a:xfrm>
              <a:off x="362607" y="9815652"/>
              <a:ext cx="487634" cy="400110"/>
            </a:xfrm>
            <a:prstGeom prst="rect">
              <a:avLst/>
            </a:prstGeom>
            <a:noFill/>
          </p:spPr>
          <p:txBody>
            <a:bodyPr wrap="none" rtlCol="0">
              <a:spAutoFit/>
            </a:bodyPr>
            <a:lstStyle/>
            <a:p>
              <a:pPr algn="ctr"/>
              <a:r>
                <a:rPr lang="en-US" sz="2000">
                  <a:latin typeface="Work Sans Light" pitchFamily="2" charset="77"/>
                  <a:cs typeface="Rubik" pitchFamily="2" charset="-79"/>
                </a:rPr>
                <a:t>06</a:t>
              </a:r>
            </a:p>
          </p:txBody>
        </p:sp>
        <p:sp>
          <p:nvSpPr>
            <p:cNvPr id="4" name="TextBox 3">
              <a:extLst>
                <a:ext uri="{FF2B5EF4-FFF2-40B4-BE49-F238E27FC236}">
                  <a16:creationId xmlns:a16="http://schemas.microsoft.com/office/drawing/2014/main" id="{95E9055D-A4E9-E94A-9774-A0FDDD3BCD3B}"/>
                </a:ext>
              </a:extLst>
            </p:cNvPr>
            <p:cNvSpPr txBox="1"/>
            <p:nvPr/>
          </p:nvSpPr>
          <p:spPr>
            <a:xfrm>
              <a:off x="368217" y="10469434"/>
              <a:ext cx="476413" cy="400110"/>
            </a:xfrm>
            <a:prstGeom prst="rect">
              <a:avLst/>
            </a:prstGeom>
            <a:noFill/>
          </p:spPr>
          <p:txBody>
            <a:bodyPr wrap="none" rtlCol="0">
              <a:spAutoFit/>
            </a:bodyPr>
            <a:lstStyle/>
            <a:p>
              <a:pPr algn="ctr"/>
              <a:r>
                <a:rPr lang="en-US" sz="2000">
                  <a:latin typeface="Work Sans Light" pitchFamily="2" charset="77"/>
                  <a:cs typeface="Rubik Light" pitchFamily="2" charset="-79"/>
                </a:rPr>
                <a:t>07</a:t>
              </a:r>
            </a:p>
          </p:txBody>
        </p:sp>
        <p:sp>
          <p:nvSpPr>
            <p:cNvPr id="5" name="TextBox 4">
              <a:extLst>
                <a:ext uri="{FF2B5EF4-FFF2-40B4-BE49-F238E27FC236}">
                  <a16:creationId xmlns:a16="http://schemas.microsoft.com/office/drawing/2014/main" id="{592E2464-0291-B848-9F7B-10B89E9203E9}"/>
                </a:ext>
              </a:extLst>
            </p:cNvPr>
            <p:cNvSpPr txBox="1"/>
            <p:nvPr/>
          </p:nvSpPr>
          <p:spPr>
            <a:xfrm>
              <a:off x="351387" y="11123216"/>
              <a:ext cx="510076" cy="400110"/>
            </a:xfrm>
            <a:prstGeom prst="rect">
              <a:avLst/>
            </a:prstGeom>
            <a:noFill/>
          </p:spPr>
          <p:txBody>
            <a:bodyPr wrap="none" rtlCol="0">
              <a:spAutoFit/>
            </a:bodyPr>
            <a:lstStyle/>
            <a:p>
              <a:pPr algn="ctr"/>
              <a:r>
                <a:rPr lang="en-US" sz="2000">
                  <a:latin typeface="Work Sans Light" pitchFamily="2" charset="77"/>
                  <a:cs typeface="Rubik Light" pitchFamily="2" charset="-79"/>
                </a:rPr>
                <a:t>08</a:t>
              </a:r>
            </a:p>
          </p:txBody>
        </p:sp>
        <p:sp>
          <p:nvSpPr>
            <p:cNvPr id="6" name="TextBox 5">
              <a:extLst>
                <a:ext uri="{FF2B5EF4-FFF2-40B4-BE49-F238E27FC236}">
                  <a16:creationId xmlns:a16="http://schemas.microsoft.com/office/drawing/2014/main" id="{7166F2B1-4162-BC43-B63F-1D70F43BC043}"/>
                </a:ext>
              </a:extLst>
            </p:cNvPr>
            <p:cNvSpPr txBox="1"/>
            <p:nvPr/>
          </p:nvSpPr>
          <p:spPr>
            <a:xfrm>
              <a:off x="352187" y="11776998"/>
              <a:ext cx="508474" cy="400110"/>
            </a:xfrm>
            <a:prstGeom prst="rect">
              <a:avLst/>
            </a:prstGeom>
            <a:noFill/>
          </p:spPr>
          <p:txBody>
            <a:bodyPr wrap="none" rtlCol="0">
              <a:spAutoFit/>
            </a:bodyPr>
            <a:lstStyle/>
            <a:p>
              <a:pPr algn="ctr"/>
              <a:r>
                <a:rPr lang="en-US" sz="2000" b="1">
                  <a:latin typeface="Work Sans" pitchFamily="2" charset="77"/>
                  <a:cs typeface="Rubik Light" pitchFamily="2" charset="-79"/>
                </a:rPr>
                <a:t>09</a:t>
              </a:r>
            </a:p>
          </p:txBody>
        </p:sp>
        <p:sp>
          <p:nvSpPr>
            <p:cNvPr id="7" name="TextBox 6">
              <a:extLst>
                <a:ext uri="{FF2B5EF4-FFF2-40B4-BE49-F238E27FC236}">
                  <a16:creationId xmlns:a16="http://schemas.microsoft.com/office/drawing/2014/main" id="{C1D309F1-D4A4-2340-9CF8-17EDAE5718CD}"/>
                </a:ext>
              </a:extLst>
            </p:cNvPr>
            <p:cNvSpPr txBox="1"/>
            <p:nvPr/>
          </p:nvSpPr>
          <p:spPr>
            <a:xfrm>
              <a:off x="390659" y="12430780"/>
              <a:ext cx="431528" cy="400110"/>
            </a:xfrm>
            <a:prstGeom prst="rect">
              <a:avLst/>
            </a:prstGeom>
            <a:noFill/>
          </p:spPr>
          <p:txBody>
            <a:bodyPr wrap="none" rtlCol="0">
              <a:spAutoFit/>
            </a:bodyPr>
            <a:lstStyle/>
            <a:p>
              <a:pPr algn="ctr"/>
              <a:r>
                <a:rPr lang="en-US" sz="2000">
                  <a:latin typeface="Work Sans Light" pitchFamily="2" charset="77"/>
                  <a:cs typeface="Rubik Light" pitchFamily="2" charset="-79"/>
                </a:rPr>
                <a:t>10</a:t>
              </a:r>
            </a:p>
          </p:txBody>
        </p:sp>
      </p:grpSp>
      <p:sp>
        <p:nvSpPr>
          <p:cNvPr id="8" name="TextBox 7">
            <a:extLst>
              <a:ext uri="{FF2B5EF4-FFF2-40B4-BE49-F238E27FC236}">
                <a16:creationId xmlns:a16="http://schemas.microsoft.com/office/drawing/2014/main" id="{FB385972-7648-3145-BB38-ADB7103D9BFD}"/>
              </a:ext>
            </a:extLst>
          </p:cNvPr>
          <p:cNvSpPr txBox="1"/>
          <p:nvPr/>
        </p:nvSpPr>
        <p:spPr>
          <a:xfrm rot="5400000">
            <a:off x="-2232387" y="4581084"/>
            <a:ext cx="5646097" cy="400110"/>
          </a:xfrm>
          <a:prstGeom prst="rect">
            <a:avLst/>
          </a:prstGeom>
          <a:noFill/>
        </p:spPr>
        <p:txBody>
          <a:bodyPr wrap="none" rtlCol="0">
            <a:spAutoFit/>
          </a:bodyPr>
          <a:lstStyle/>
          <a:p>
            <a:r>
              <a:rPr lang="en-US" sz="2000" spc="300">
                <a:latin typeface="Work Sans Light" pitchFamily="2" charset="77"/>
                <a:cs typeface="Poppins Light" pitchFamily="2" charset="77"/>
              </a:rPr>
              <a:t>MINIMAL PRESENTATION TEMPLATE</a:t>
            </a:r>
          </a:p>
        </p:txBody>
      </p:sp>
      <p:sp>
        <p:nvSpPr>
          <p:cNvPr id="9" name="Rectangle 8">
            <a:extLst>
              <a:ext uri="{FF2B5EF4-FFF2-40B4-BE49-F238E27FC236}">
                <a16:creationId xmlns:a16="http://schemas.microsoft.com/office/drawing/2014/main" id="{26D54214-9649-9243-A539-3555443D0EE0}"/>
              </a:ext>
            </a:extLst>
          </p:cNvPr>
          <p:cNvSpPr/>
          <p:nvPr/>
        </p:nvSpPr>
        <p:spPr>
          <a:xfrm>
            <a:off x="0" y="0"/>
            <a:ext cx="1216025"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Add with solid fill">
            <a:extLst>
              <a:ext uri="{FF2B5EF4-FFF2-40B4-BE49-F238E27FC236}">
                <a16:creationId xmlns:a16="http://schemas.microsoft.com/office/drawing/2014/main" id="{7A950D49-99FB-1149-9A5E-90762E601ED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994" y="274782"/>
            <a:ext cx="822036" cy="822036"/>
          </a:xfrm>
          <a:prstGeom prst="rect">
            <a:avLst/>
          </a:prstGeom>
        </p:spPr>
      </p:pic>
      <p:sp>
        <p:nvSpPr>
          <p:cNvPr id="12" name="TextBox 11">
            <a:extLst>
              <a:ext uri="{FF2B5EF4-FFF2-40B4-BE49-F238E27FC236}">
                <a16:creationId xmlns:a16="http://schemas.microsoft.com/office/drawing/2014/main" id="{C75DB695-3B53-6A4A-99A8-8340F9BBDE00}"/>
              </a:ext>
            </a:extLst>
          </p:cNvPr>
          <p:cNvSpPr txBox="1"/>
          <p:nvPr/>
        </p:nvSpPr>
        <p:spPr>
          <a:xfrm>
            <a:off x="2334384" y="6890657"/>
            <a:ext cx="7337066" cy="1200329"/>
          </a:xfrm>
          <a:prstGeom prst="rect">
            <a:avLst/>
          </a:prstGeom>
          <a:noFill/>
        </p:spPr>
        <p:txBody>
          <a:bodyPr wrap="square" rtlCol="0">
            <a:spAutoFit/>
          </a:bodyPr>
          <a:lstStyle/>
          <a:p>
            <a:r>
              <a:rPr lang="en-US" sz="7200" b="1">
                <a:latin typeface="Poppins SemiBold" pitchFamily="2" charset="77"/>
                <a:ea typeface="Roboto Light" panose="02000000000000000000" pitchFamily="2" charset="0"/>
                <a:cs typeface="Poppins SemiBold" pitchFamily="2" charset="77"/>
              </a:rPr>
              <a:t>OUR VISION</a:t>
            </a:r>
          </a:p>
        </p:txBody>
      </p:sp>
      <p:sp>
        <p:nvSpPr>
          <p:cNvPr id="13" name="TextBox 12">
            <a:extLst>
              <a:ext uri="{FF2B5EF4-FFF2-40B4-BE49-F238E27FC236}">
                <a16:creationId xmlns:a16="http://schemas.microsoft.com/office/drawing/2014/main" id="{780E1577-7C94-D24D-95C3-2A7EF3E5C8C9}"/>
              </a:ext>
            </a:extLst>
          </p:cNvPr>
          <p:cNvSpPr txBox="1"/>
          <p:nvPr/>
        </p:nvSpPr>
        <p:spPr>
          <a:xfrm>
            <a:off x="2413360" y="9357771"/>
            <a:ext cx="7337065" cy="2541017"/>
          </a:xfrm>
          <a:prstGeom prst="rect">
            <a:avLst/>
          </a:prstGeom>
          <a:noFill/>
        </p:spPr>
        <p:txBody>
          <a:bodyPr wrap="square" rtlCol="0">
            <a:spAutoFit/>
          </a:bodyPr>
          <a:lstStyle/>
          <a:p>
            <a:pPr algn="just">
              <a:lnSpc>
                <a:spcPct val="150000"/>
              </a:lnSpc>
            </a:pPr>
            <a:r>
              <a:rPr lang="en-US" sz="1800">
                <a:solidFill>
                  <a:schemeClr val="accent6">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Volutpat est velit egestas dui id ornare. Aenean et tortor at risus viverra adipiscing at in tellus. At varius vel pharetra vel turpis. Diam quam nulla porttitor massa. Sit amet nisl suscipit adipiscing. Ullamcorper dignissim cras tincidunt lobortis feugiat vivamus at. Ipsum faucibus vitae aliquet nec ullamcorper sit amet. Vitae et leo duis ut diam quam nulla. </a:t>
            </a:r>
          </a:p>
        </p:txBody>
      </p:sp>
      <p:sp>
        <p:nvSpPr>
          <p:cNvPr id="14" name="TextBox 13">
            <a:extLst>
              <a:ext uri="{FF2B5EF4-FFF2-40B4-BE49-F238E27FC236}">
                <a16:creationId xmlns:a16="http://schemas.microsoft.com/office/drawing/2014/main" id="{129D19E7-3CD3-2B45-9A0C-F4484FA9A748}"/>
              </a:ext>
            </a:extLst>
          </p:cNvPr>
          <p:cNvSpPr txBox="1"/>
          <p:nvPr/>
        </p:nvSpPr>
        <p:spPr>
          <a:xfrm>
            <a:off x="2413360" y="8896106"/>
            <a:ext cx="3344066" cy="461665"/>
          </a:xfrm>
          <a:prstGeom prst="rect">
            <a:avLst/>
          </a:prstGeom>
          <a:noFill/>
        </p:spPr>
        <p:txBody>
          <a:bodyPr wrap="square" rtlCol="0">
            <a:spAutoFit/>
          </a:bodyPr>
          <a:lstStyle/>
          <a:p>
            <a:r>
              <a:rPr lang="en-US" sz="2400" spc="100">
                <a:latin typeface="Work Sans Medium" pitchFamily="2" charset="77"/>
                <a:cs typeface="Poppins Medium" pitchFamily="2" charset="77"/>
              </a:rPr>
              <a:t>Moonsta Vision.</a:t>
            </a:r>
          </a:p>
        </p:txBody>
      </p:sp>
      <p:sp>
        <p:nvSpPr>
          <p:cNvPr id="11" name="Picture Placeholder 10">
            <a:extLst>
              <a:ext uri="{FF2B5EF4-FFF2-40B4-BE49-F238E27FC236}">
                <a16:creationId xmlns:a16="http://schemas.microsoft.com/office/drawing/2014/main" id="{91AAF7B0-6073-F441-A853-9CDE6D4A4C97}"/>
              </a:ext>
            </a:extLst>
          </p:cNvPr>
          <p:cNvSpPr>
            <a:spLocks noGrp="1"/>
          </p:cNvSpPr>
          <p:nvPr>
            <p:ph type="pic" sz="quarter" idx="11"/>
          </p:nvPr>
        </p:nvSpPr>
        <p:spPr/>
      </p:sp>
    </p:spTree>
    <p:extLst>
      <p:ext uri="{BB962C8B-B14F-4D97-AF65-F5344CB8AC3E}">
        <p14:creationId xmlns:p14="http://schemas.microsoft.com/office/powerpoint/2010/main" val="1870184843"/>
      </p:ext>
    </p:extLst>
  </p:cSld>
  <p:clrMapOvr>
    <a:masterClrMapping/>
  </p:clrMapOvr>
</p:sld>
</file>

<file path=ppt/theme/theme1.xml><?xml version="1.0" encoding="utf-8"?>
<a:theme xmlns:a="http://schemas.openxmlformats.org/drawingml/2006/main" name="1_Office Theme">
  <a:themeElements>
    <a:clrScheme name="Custom 1">
      <a:dk1>
        <a:srgbClr val="070807"/>
      </a:dk1>
      <a:lt1>
        <a:srgbClr val="FEFFFE"/>
      </a:lt1>
      <a:dk2>
        <a:srgbClr val="F4F5F4"/>
      </a:dk2>
      <a:lt2>
        <a:srgbClr val="D3D4D3"/>
      </a:lt2>
      <a:accent1>
        <a:srgbClr val="70C3D6"/>
      </a:accent1>
      <a:accent2>
        <a:srgbClr val="076CF2"/>
      </a:accent2>
      <a:accent3>
        <a:srgbClr val="FE7C49"/>
      </a:accent3>
      <a:accent4>
        <a:srgbClr val="E92A4C"/>
      </a:accent4>
      <a:accent5>
        <a:srgbClr val="01C194"/>
      </a:accent5>
      <a:accent6>
        <a:srgbClr val="333230"/>
      </a:accent6>
      <a:hlink>
        <a:srgbClr val="01E0AD"/>
      </a:hlink>
      <a:folHlink>
        <a:srgbClr val="70C3D6"/>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892</TotalTime>
  <Words>3148</Words>
  <Application>Microsoft Macintosh PowerPoint</Application>
  <PresentationFormat>Custom</PresentationFormat>
  <Paragraphs>419</Paragraphs>
  <Slides>36</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36</vt:i4>
      </vt:variant>
    </vt:vector>
  </HeadingPairs>
  <TitlesOfParts>
    <vt:vector size="47" baseType="lpstr">
      <vt:lpstr>Arial</vt:lpstr>
      <vt:lpstr>Calibri</vt:lpstr>
      <vt:lpstr>Merriweather</vt:lpstr>
      <vt:lpstr>Open Sans</vt:lpstr>
      <vt:lpstr>Poppins Medium</vt:lpstr>
      <vt:lpstr>Poppins SemiBold</vt:lpstr>
      <vt:lpstr>Questrial</vt:lpstr>
      <vt:lpstr>Work Sans</vt:lpstr>
      <vt:lpstr>Work Sans Light</vt:lpstr>
      <vt:lpstr>Work Sans Medium</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Dhika Supangestu</dc:creator>
  <cp:lastModifiedBy>Des 266</cp:lastModifiedBy>
  <cp:revision>77</cp:revision>
  <dcterms:created xsi:type="dcterms:W3CDTF">2019-01-23T07:32:06Z</dcterms:created>
  <dcterms:modified xsi:type="dcterms:W3CDTF">2021-04-06T07:11:08Z</dcterms:modified>
</cp:coreProperties>
</file>