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80" r:id="rId26"/>
    <p:sldId id="283" r:id="rId27"/>
    <p:sldId id="284" r:id="rId28"/>
    <p:sldId id="286" r:id="rId29"/>
    <p:sldId id="287" r:id="rId30"/>
    <p:sldId id="288" r:id="rId31"/>
    <p:sldId id="289" r:id="rId32"/>
  </p:sldIdLst>
  <p:sldSz cx="18288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7F9"/>
    <a:srgbClr val="F82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437E7-E9F0-4FD8-8F41-885D49CDE10A}" v="312" dt="2019-05-11T15:20:38.5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90" autoAdjust="0"/>
    <p:restoredTop sz="94660"/>
  </p:normalViewPr>
  <p:slideViewPr>
    <p:cSldViewPr snapToGrid="0">
      <p:cViewPr varScale="1">
        <p:scale>
          <a:sx n="54" d="100"/>
          <a:sy n="54" d="100"/>
        </p:scale>
        <p:origin x="91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xcel r.florendia" userId="df02982ff42938ac" providerId="LiveId" clId="{A7D5CFDF-23BA-46D6-BB4C-E1785F4C5C9C}"/>
    <pc:docChg chg="undo custSel addSld delSld modSld modMainMaster">
      <pc:chgData name="excel r.florendia" userId="df02982ff42938ac" providerId="LiveId" clId="{A7D5CFDF-23BA-46D6-BB4C-E1785F4C5C9C}" dt="2019-05-10T15:51:18.111" v="186" actId="2696"/>
      <pc:docMkLst>
        <pc:docMk/>
      </pc:docMkLst>
      <pc:sldChg chg="add">
        <pc:chgData name="excel r.florendia" userId="df02982ff42938ac" providerId="LiveId" clId="{A7D5CFDF-23BA-46D6-BB4C-E1785F4C5C9C}" dt="2019-05-10T15:50:26.424" v="139"/>
        <pc:sldMkLst>
          <pc:docMk/>
          <pc:sldMk cId="211668609" sldId="257"/>
        </pc:sldMkLst>
      </pc:sldChg>
      <pc:sldChg chg="addSp delSp modSp add">
        <pc:chgData name="excel r.florendia" userId="df02982ff42938ac" providerId="LiveId" clId="{A7D5CFDF-23BA-46D6-BB4C-E1785F4C5C9C}" dt="2019-05-10T15:50:30.488" v="141"/>
        <pc:sldMkLst>
          <pc:docMk/>
          <pc:sldMk cId="1219119653" sldId="258"/>
        </pc:sldMkLst>
        <pc:spChg chg="del">
          <ac:chgData name="excel r.florendia" userId="df02982ff42938ac" providerId="LiveId" clId="{A7D5CFDF-23BA-46D6-BB4C-E1785F4C5C9C}" dt="2019-05-10T15:50:30.488" v="141"/>
          <ac:spMkLst>
            <pc:docMk/>
            <pc:sldMk cId="1219119653" sldId="258"/>
            <ac:spMk id="2" creationId="{467712E2-EAC0-4867-ACA6-38ECA9FB5B23}"/>
          </ac:spMkLst>
        </pc:spChg>
        <pc:spChg chg="add mod">
          <ac:chgData name="excel r.florendia" userId="df02982ff42938ac" providerId="LiveId" clId="{A7D5CFDF-23BA-46D6-BB4C-E1785F4C5C9C}" dt="2019-05-10T15:50:30.488" v="141"/>
          <ac:spMkLst>
            <pc:docMk/>
            <pc:sldMk cId="1219119653" sldId="258"/>
            <ac:spMk id="3" creationId="{8B348B43-912E-4BA5-98E0-FCB8BB7A46AC}"/>
          </ac:spMkLst>
        </pc:spChg>
      </pc:sldChg>
      <pc:sldChg chg="addSp delSp modSp add">
        <pc:chgData name="excel r.florendia" userId="df02982ff42938ac" providerId="LiveId" clId="{A7D5CFDF-23BA-46D6-BB4C-E1785F4C5C9C}" dt="2019-05-10T15:50:33.360" v="143"/>
        <pc:sldMkLst>
          <pc:docMk/>
          <pc:sldMk cId="2858564147" sldId="259"/>
        </pc:sldMkLst>
        <pc:spChg chg="add mod">
          <ac:chgData name="excel r.florendia" userId="df02982ff42938ac" providerId="LiveId" clId="{A7D5CFDF-23BA-46D6-BB4C-E1785F4C5C9C}" dt="2019-05-10T15:50:33.360" v="143"/>
          <ac:spMkLst>
            <pc:docMk/>
            <pc:sldMk cId="2858564147" sldId="259"/>
            <ac:spMk id="2" creationId="{56704495-6B82-4DEE-9BD2-68467173C9CF}"/>
          </ac:spMkLst>
        </pc:spChg>
        <pc:spChg chg="del">
          <ac:chgData name="excel r.florendia" userId="df02982ff42938ac" providerId="LiveId" clId="{A7D5CFDF-23BA-46D6-BB4C-E1785F4C5C9C}" dt="2019-05-10T15:50:33.360" v="143"/>
          <ac:spMkLst>
            <pc:docMk/>
            <pc:sldMk cId="2858564147" sldId="259"/>
            <ac:spMk id="3" creationId="{8B348B43-912E-4BA5-98E0-FCB8BB7A46AC}"/>
          </ac:spMkLst>
        </pc:spChg>
      </pc:sldChg>
      <pc:sldChg chg="addSp delSp modSp add">
        <pc:chgData name="excel r.florendia" userId="df02982ff42938ac" providerId="LiveId" clId="{A7D5CFDF-23BA-46D6-BB4C-E1785F4C5C9C}" dt="2019-05-10T15:50:35.998" v="145"/>
        <pc:sldMkLst>
          <pc:docMk/>
          <pc:sldMk cId="3513970152" sldId="260"/>
        </pc:sldMkLst>
        <pc:spChg chg="del">
          <ac:chgData name="excel r.florendia" userId="df02982ff42938ac" providerId="LiveId" clId="{A7D5CFDF-23BA-46D6-BB4C-E1785F4C5C9C}" dt="2019-05-10T15:50:35.998" v="145"/>
          <ac:spMkLst>
            <pc:docMk/>
            <pc:sldMk cId="3513970152" sldId="260"/>
            <ac:spMk id="2" creationId="{56704495-6B82-4DEE-9BD2-68467173C9CF}"/>
          </ac:spMkLst>
        </pc:spChg>
        <pc:spChg chg="add mod">
          <ac:chgData name="excel r.florendia" userId="df02982ff42938ac" providerId="LiveId" clId="{A7D5CFDF-23BA-46D6-BB4C-E1785F4C5C9C}" dt="2019-05-10T15:50:35.998" v="145"/>
          <ac:spMkLst>
            <pc:docMk/>
            <pc:sldMk cId="3513970152" sldId="260"/>
            <ac:spMk id="3" creationId="{57438472-C515-4A7C-8F46-14179684EB00}"/>
          </ac:spMkLst>
        </pc:spChg>
      </pc:sldChg>
      <pc:sldChg chg="addSp delSp modSp add">
        <pc:chgData name="excel r.florendia" userId="df02982ff42938ac" providerId="LiveId" clId="{A7D5CFDF-23BA-46D6-BB4C-E1785F4C5C9C}" dt="2019-05-10T15:50:38.908" v="147"/>
        <pc:sldMkLst>
          <pc:docMk/>
          <pc:sldMk cId="2880283526" sldId="261"/>
        </pc:sldMkLst>
        <pc:spChg chg="add mod">
          <ac:chgData name="excel r.florendia" userId="df02982ff42938ac" providerId="LiveId" clId="{A7D5CFDF-23BA-46D6-BB4C-E1785F4C5C9C}" dt="2019-05-10T15:50:38.908" v="147"/>
          <ac:spMkLst>
            <pc:docMk/>
            <pc:sldMk cId="2880283526" sldId="261"/>
            <ac:spMk id="2" creationId="{541FB0CA-2AE5-41EA-964B-236456A22649}"/>
          </ac:spMkLst>
        </pc:spChg>
        <pc:spChg chg="del">
          <ac:chgData name="excel r.florendia" userId="df02982ff42938ac" providerId="LiveId" clId="{A7D5CFDF-23BA-46D6-BB4C-E1785F4C5C9C}" dt="2019-05-10T15:50:38.908" v="147"/>
          <ac:spMkLst>
            <pc:docMk/>
            <pc:sldMk cId="2880283526" sldId="261"/>
            <ac:spMk id="3" creationId="{57438472-C515-4A7C-8F46-14179684EB00}"/>
          </ac:spMkLst>
        </pc:spChg>
        <pc:spChg chg="add mod">
          <ac:chgData name="excel r.florendia" userId="df02982ff42938ac" providerId="LiveId" clId="{A7D5CFDF-23BA-46D6-BB4C-E1785F4C5C9C}" dt="2019-05-10T15:50:38.908" v="147"/>
          <ac:spMkLst>
            <pc:docMk/>
            <pc:sldMk cId="2880283526" sldId="261"/>
            <ac:spMk id="4" creationId="{22B7717C-F999-4C9A-9631-BD78B2DC7C7A}"/>
          </ac:spMkLst>
        </pc:spChg>
      </pc:sldChg>
      <pc:sldChg chg="addSp delSp modSp add">
        <pc:chgData name="excel r.florendia" userId="df02982ff42938ac" providerId="LiveId" clId="{A7D5CFDF-23BA-46D6-BB4C-E1785F4C5C9C}" dt="2019-05-10T15:50:40.591" v="149"/>
        <pc:sldMkLst>
          <pc:docMk/>
          <pc:sldMk cId="783841113" sldId="262"/>
        </pc:sldMkLst>
        <pc:spChg chg="del">
          <ac:chgData name="excel r.florendia" userId="df02982ff42938ac" providerId="LiveId" clId="{A7D5CFDF-23BA-46D6-BB4C-E1785F4C5C9C}" dt="2019-05-10T15:50:40.591" v="149"/>
          <ac:spMkLst>
            <pc:docMk/>
            <pc:sldMk cId="783841113" sldId="262"/>
            <ac:spMk id="2" creationId="{541FB0CA-2AE5-41EA-964B-236456A22649}"/>
          </ac:spMkLst>
        </pc:spChg>
        <pc:spChg chg="add mod">
          <ac:chgData name="excel r.florendia" userId="df02982ff42938ac" providerId="LiveId" clId="{A7D5CFDF-23BA-46D6-BB4C-E1785F4C5C9C}" dt="2019-05-10T15:50:40.591" v="149"/>
          <ac:spMkLst>
            <pc:docMk/>
            <pc:sldMk cId="783841113" sldId="262"/>
            <ac:spMk id="3" creationId="{8729152F-BF59-4313-A139-E31DF5969950}"/>
          </ac:spMkLst>
        </pc:spChg>
        <pc:spChg chg="del">
          <ac:chgData name="excel r.florendia" userId="df02982ff42938ac" providerId="LiveId" clId="{A7D5CFDF-23BA-46D6-BB4C-E1785F4C5C9C}" dt="2019-05-10T15:50:40.591" v="149"/>
          <ac:spMkLst>
            <pc:docMk/>
            <pc:sldMk cId="783841113" sldId="262"/>
            <ac:spMk id="4" creationId="{22B7717C-F999-4C9A-9631-BD78B2DC7C7A}"/>
          </ac:spMkLst>
        </pc:spChg>
        <pc:spChg chg="add mod">
          <ac:chgData name="excel r.florendia" userId="df02982ff42938ac" providerId="LiveId" clId="{A7D5CFDF-23BA-46D6-BB4C-E1785F4C5C9C}" dt="2019-05-10T15:50:40.591" v="149"/>
          <ac:spMkLst>
            <pc:docMk/>
            <pc:sldMk cId="783841113" sldId="262"/>
            <ac:spMk id="5" creationId="{AFA8A384-FCC3-4ED9-81BC-E66F1BA8C6E4}"/>
          </ac:spMkLst>
        </pc:spChg>
      </pc:sldChg>
      <pc:sldChg chg="addSp delSp modSp add">
        <pc:chgData name="excel r.florendia" userId="df02982ff42938ac" providerId="LiveId" clId="{A7D5CFDF-23BA-46D6-BB4C-E1785F4C5C9C}" dt="2019-05-10T15:50:42.314" v="151"/>
        <pc:sldMkLst>
          <pc:docMk/>
          <pc:sldMk cId="1741236454" sldId="263"/>
        </pc:sldMkLst>
        <pc:spChg chg="add mod">
          <ac:chgData name="excel r.florendia" userId="df02982ff42938ac" providerId="LiveId" clId="{A7D5CFDF-23BA-46D6-BB4C-E1785F4C5C9C}" dt="2019-05-10T15:50:42.314" v="151"/>
          <ac:spMkLst>
            <pc:docMk/>
            <pc:sldMk cId="1741236454" sldId="263"/>
            <ac:spMk id="2" creationId="{66D07701-F124-489E-B334-E211996D6B1D}"/>
          </ac:spMkLst>
        </pc:spChg>
        <pc:spChg chg="del">
          <ac:chgData name="excel r.florendia" userId="df02982ff42938ac" providerId="LiveId" clId="{A7D5CFDF-23BA-46D6-BB4C-E1785F4C5C9C}" dt="2019-05-10T15:50:42.314" v="151"/>
          <ac:spMkLst>
            <pc:docMk/>
            <pc:sldMk cId="1741236454" sldId="263"/>
            <ac:spMk id="3" creationId="{8729152F-BF59-4313-A139-E31DF5969950}"/>
          </ac:spMkLst>
        </pc:spChg>
        <pc:spChg chg="add mod">
          <ac:chgData name="excel r.florendia" userId="df02982ff42938ac" providerId="LiveId" clId="{A7D5CFDF-23BA-46D6-BB4C-E1785F4C5C9C}" dt="2019-05-10T15:50:42.314" v="151"/>
          <ac:spMkLst>
            <pc:docMk/>
            <pc:sldMk cId="1741236454" sldId="263"/>
            <ac:spMk id="4" creationId="{97DEB6C1-8DE5-46A4-9921-B283E7B0C060}"/>
          </ac:spMkLst>
        </pc:spChg>
        <pc:spChg chg="del">
          <ac:chgData name="excel r.florendia" userId="df02982ff42938ac" providerId="LiveId" clId="{A7D5CFDF-23BA-46D6-BB4C-E1785F4C5C9C}" dt="2019-05-10T15:50:42.314" v="151"/>
          <ac:spMkLst>
            <pc:docMk/>
            <pc:sldMk cId="1741236454" sldId="263"/>
            <ac:spMk id="5" creationId="{AFA8A384-FCC3-4ED9-81BC-E66F1BA8C6E4}"/>
          </ac:spMkLst>
        </pc:spChg>
      </pc:sldChg>
      <pc:sldChg chg="addSp delSp modSp add">
        <pc:chgData name="excel r.florendia" userId="df02982ff42938ac" providerId="LiveId" clId="{A7D5CFDF-23BA-46D6-BB4C-E1785F4C5C9C}" dt="2019-05-10T15:50:44.035" v="153"/>
        <pc:sldMkLst>
          <pc:docMk/>
          <pc:sldMk cId="2619558741" sldId="264"/>
        </pc:sldMkLst>
        <pc:spChg chg="del">
          <ac:chgData name="excel r.florendia" userId="df02982ff42938ac" providerId="LiveId" clId="{A7D5CFDF-23BA-46D6-BB4C-E1785F4C5C9C}" dt="2019-05-10T15:50:44.035" v="153"/>
          <ac:spMkLst>
            <pc:docMk/>
            <pc:sldMk cId="2619558741" sldId="264"/>
            <ac:spMk id="2" creationId="{66D07701-F124-489E-B334-E211996D6B1D}"/>
          </ac:spMkLst>
        </pc:spChg>
        <pc:spChg chg="add mod">
          <ac:chgData name="excel r.florendia" userId="df02982ff42938ac" providerId="LiveId" clId="{A7D5CFDF-23BA-46D6-BB4C-E1785F4C5C9C}" dt="2019-05-10T15:50:44.035" v="153"/>
          <ac:spMkLst>
            <pc:docMk/>
            <pc:sldMk cId="2619558741" sldId="264"/>
            <ac:spMk id="3" creationId="{895EA252-66BC-4A35-8672-147FD0C565D1}"/>
          </ac:spMkLst>
        </pc:spChg>
        <pc:spChg chg="del">
          <ac:chgData name="excel r.florendia" userId="df02982ff42938ac" providerId="LiveId" clId="{A7D5CFDF-23BA-46D6-BB4C-E1785F4C5C9C}" dt="2019-05-10T15:50:44.035" v="153"/>
          <ac:spMkLst>
            <pc:docMk/>
            <pc:sldMk cId="2619558741" sldId="264"/>
            <ac:spMk id="4" creationId="{97DEB6C1-8DE5-46A4-9921-B283E7B0C060}"/>
          </ac:spMkLst>
        </pc:spChg>
        <pc:spChg chg="add mod">
          <ac:chgData name="excel r.florendia" userId="df02982ff42938ac" providerId="LiveId" clId="{A7D5CFDF-23BA-46D6-BB4C-E1785F4C5C9C}" dt="2019-05-10T15:50:44.035" v="153"/>
          <ac:spMkLst>
            <pc:docMk/>
            <pc:sldMk cId="2619558741" sldId="264"/>
            <ac:spMk id="5" creationId="{E283C353-8E9E-4603-9133-CC6270BDD4A8}"/>
          </ac:spMkLst>
        </pc:spChg>
        <pc:spChg chg="add mod">
          <ac:chgData name="excel r.florendia" userId="df02982ff42938ac" providerId="LiveId" clId="{A7D5CFDF-23BA-46D6-BB4C-E1785F4C5C9C}" dt="2019-05-10T15:50:44.035" v="153"/>
          <ac:spMkLst>
            <pc:docMk/>
            <pc:sldMk cId="2619558741" sldId="264"/>
            <ac:spMk id="6" creationId="{0249E2A6-6F19-44E1-935D-CE69739636F3}"/>
          </ac:spMkLst>
        </pc:spChg>
      </pc:sldChg>
      <pc:sldChg chg="addSp delSp modSp add">
        <pc:chgData name="excel r.florendia" userId="df02982ff42938ac" providerId="LiveId" clId="{A7D5CFDF-23BA-46D6-BB4C-E1785F4C5C9C}" dt="2019-05-10T15:50:45.862" v="155"/>
        <pc:sldMkLst>
          <pc:docMk/>
          <pc:sldMk cId="384435269" sldId="265"/>
        </pc:sldMkLst>
        <pc:spChg chg="add mod">
          <ac:chgData name="excel r.florendia" userId="df02982ff42938ac" providerId="LiveId" clId="{A7D5CFDF-23BA-46D6-BB4C-E1785F4C5C9C}" dt="2019-05-10T15:50:45.862" v="155"/>
          <ac:spMkLst>
            <pc:docMk/>
            <pc:sldMk cId="384435269" sldId="265"/>
            <ac:spMk id="2" creationId="{EDEF57F1-1105-493E-9F01-407E191C03AA}"/>
          </ac:spMkLst>
        </pc:spChg>
        <pc:spChg chg="del">
          <ac:chgData name="excel r.florendia" userId="df02982ff42938ac" providerId="LiveId" clId="{A7D5CFDF-23BA-46D6-BB4C-E1785F4C5C9C}" dt="2019-05-10T15:50:45.862" v="155"/>
          <ac:spMkLst>
            <pc:docMk/>
            <pc:sldMk cId="384435269" sldId="265"/>
            <ac:spMk id="3" creationId="{895EA252-66BC-4A35-8672-147FD0C565D1}"/>
          </ac:spMkLst>
        </pc:spChg>
        <pc:spChg chg="add mod">
          <ac:chgData name="excel r.florendia" userId="df02982ff42938ac" providerId="LiveId" clId="{A7D5CFDF-23BA-46D6-BB4C-E1785F4C5C9C}" dt="2019-05-10T15:50:45.862" v="155"/>
          <ac:spMkLst>
            <pc:docMk/>
            <pc:sldMk cId="384435269" sldId="265"/>
            <ac:spMk id="4" creationId="{AE452EB9-7DB4-4428-8D4D-FCB9BA56CCCF}"/>
          </ac:spMkLst>
        </pc:spChg>
        <pc:spChg chg="del">
          <ac:chgData name="excel r.florendia" userId="df02982ff42938ac" providerId="LiveId" clId="{A7D5CFDF-23BA-46D6-BB4C-E1785F4C5C9C}" dt="2019-05-10T15:50:45.862" v="155"/>
          <ac:spMkLst>
            <pc:docMk/>
            <pc:sldMk cId="384435269" sldId="265"/>
            <ac:spMk id="5" creationId="{E283C353-8E9E-4603-9133-CC6270BDD4A8}"/>
          </ac:spMkLst>
        </pc:spChg>
        <pc:spChg chg="del">
          <ac:chgData name="excel r.florendia" userId="df02982ff42938ac" providerId="LiveId" clId="{A7D5CFDF-23BA-46D6-BB4C-E1785F4C5C9C}" dt="2019-05-10T15:50:45.862" v="155"/>
          <ac:spMkLst>
            <pc:docMk/>
            <pc:sldMk cId="384435269" sldId="265"/>
            <ac:spMk id="6" creationId="{0249E2A6-6F19-44E1-935D-CE69739636F3}"/>
          </ac:spMkLst>
        </pc:spChg>
      </pc:sldChg>
      <pc:sldChg chg="addSp delSp modSp add">
        <pc:chgData name="excel r.florendia" userId="df02982ff42938ac" providerId="LiveId" clId="{A7D5CFDF-23BA-46D6-BB4C-E1785F4C5C9C}" dt="2019-05-10T15:50:47.492" v="157"/>
        <pc:sldMkLst>
          <pc:docMk/>
          <pc:sldMk cId="1901041821" sldId="266"/>
        </pc:sldMkLst>
        <pc:spChg chg="del">
          <ac:chgData name="excel r.florendia" userId="df02982ff42938ac" providerId="LiveId" clId="{A7D5CFDF-23BA-46D6-BB4C-E1785F4C5C9C}" dt="2019-05-10T15:50:47.492" v="157"/>
          <ac:spMkLst>
            <pc:docMk/>
            <pc:sldMk cId="1901041821" sldId="266"/>
            <ac:spMk id="2" creationId="{EDEF57F1-1105-493E-9F01-407E191C03AA}"/>
          </ac:spMkLst>
        </pc:spChg>
        <pc:spChg chg="add mod">
          <ac:chgData name="excel r.florendia" userId="df02982ff42938ac" providerId="LiveId" clId="{A7D5CFDF-23BA-46D6-BB4C-E1785F4C5C9C}" dt="2019-05-10T15:50:47.492" v="157"/>
          <ac:spMkLst>
            <pc:docMk/>
            <pc:sldMk cId="1901041821" sldId="266"/>
            <ac:spMk id="3" creationId="{A2728896-7DA3-4C8F-BD36-900B50F63871}"/>
          </ac:spMkLst>
        </pc:spChg>
        <pc:spChg chg="del">
          <ac:chgData name="excel r.florendia" userId="df02982ff42938ac" providerId="LiveId" clId="{A7D5CFDF-23BA-46D6-BB4C-E1785F4C5C9C}" dt="2019-05-10T15:50:47.492" v="157"/>
          <ac:spMkLst>
            <pc:docMk/>
            <pc:sldMk cId="1901041821" sldId="266"/>
            <ac:spMk id="4" creationId="{AE452EB9-7DB4-4428-8D4D-FCB9BA56CCCF}"/>
          </ac:spMkLst>
        </pc:spChg>
        <pc:spChg chg="add mod">
          <ac:chgData name="excel r.florendia" userId="df02982ff42938ac" providerId="LiveId" clId="{A7D5CFDF-23BA-46D6-BB4C-E1785F4C5C9C}" dt="2019-05-10T15:50:47.492" v="157"/>
          <ac:spMkLst>
            <pc:docMk/>
            <pc:sldMk cId="1901041821" sldId="266"/>
            <ac:spMk id="5" creationId="{7EE67707-3464-4F65-97B3-33E798629451}"/>
          </ac:spMkLst>
        </pc:spChg>
        <pc:spChg chg="add mod">
          <ac:chgData name="excel r.florendia" userId="df02982ff42938ac" providerId="LiveId" clId="{A7D5CFDF-23BA-46D6-BB4C-E1785F4C5C9C}" dt="2019-05-10T15:50:47.492" v="157"/>
          <ac:spMkLst>
            <pc:docMk/>
            <pc:sldMk cId="1901041821" sldId="266"/>
            <ac:spMk id="6" creationId="{34F6D92F-A569-4E36-9496-2F9C490A1E56}"/>
          </ac:spMkLst>
        </pc:spChg>
      </pc:sldChg>
      <pc:sldChg chg="addSp delSp modSp add">
        <pc:chgData name="excel r.florendia" userId="df02982ff42938ac" providerId="LiveId" clId="{A7D5CFDF-23BA-46D6-BB4C-E1785F4C5C9C}" dt="2019-05-10T15:50:49.385" v="159"/>
        <pc:sldMkLst>
          <pc:docMk/>
          <pc:sldMk cId="3099910457" sldId="267"/>
        </pc:sldMkLst>
        <pc:spChg chg="add mod">
          <ac:chgData name="excel r.florendia" userId="df02982ff42938ac" providerId="LiveId" clId="{A7D5CFDF-23BA-46D6-BB4C-E1785F4C5C9C}" dt="2019-05-10T15:50:49.385" v="159"/>
          <ac:spMkLst>
            <pc:docMk/>
            <pc:sldMk cId="3099910457" sldId="267"/>
            <ac:spMk id="2" creationId="{2B1093D1-67E7-4A9E-9F71-132D0CBD3481}"/>
          </ac:spMkLst>
        </pc:spChg>
        <pc:spChg chg="del">
          <ac:chgData name="excel r.florendia" userId="df02982ff42938ac" providerId="LiveId" clId="{A7D5CFDF-23BA-46D6-BB4C-E1785F4C5C9C}" dt="2019-05-10T15:50:49.385" v="159"/>
          <ac:spMkLst>
            <pc:docMk/>
            <pc:sldMk cId="3099910457" sldId="267"/>
            <ac:spMk id="3" creationId="{A2728896-7DA3-4C8F-BD36-900B50F63871}"/>
          </ac:spMkLst>
        </pc:spChg>
        <pc:spChg chg="add mod">
          <ac:chgData name="excel r.florendia" userId="df02982ff42938ac" providerId="LiveId" clId="{A7D5CFDF-23BA-46D6-BB4C-E1785F4C5C9C}" dt="2019-05-10T15:50:49.385" v="159"/>
          <ac:spMkLst>
            <pc:docMk/>
            <pc:sldMk cId="3099910457" sldId="267"/>
            <ac:spMk id="4" creationId="{3044C9B8-76D8-446E-9B81-BAFBC5A08169}"/>
          </ac:spMkLst>
        </pc:spChg>
        <pc:spChg chg="del">
          <ac:chgData name="excel r.florendia" userId="df02982ff42938ac" providerId="LiveId" clId="{A7D5CFDF-23BA-46D6-BB4C-E1785F4C5C9C}" dt="2019-05-10T15:50:49.385" v="159"/>
          <ac:spMkLst>
            <pc:docMk/>
            <pc:sldMk cId="3099910457" sldId="267"/>
            <ac:spMk id="5" creationId="{7EE67707-3464-4F65-97B3-33E798629451}"/>
          </ac:spMkLst>
        </pc:spChg>
        <pc:spChg chg="del">
          <ac:chgData name="excel r.florendia" userId="df02982ff42938ac" providerId="LiveId" clId="{A7D5CFDF-23BA-46D6-BB4C-E1785F4C5C9C}" dt="2019-05-10T15:50:49.385" v="159"/>
          <ac:spMkLst>
            <pc:docMk/>
            <pc:sldMk cId="3099910457" sldId="267"/>
            <ac:spMk id="6" creationId="{34F6D92F-A569-4E36-9496-2F9C490A1E56}"/>
          </ac:spMkLst>
        </pc:spChg>
        <pc:spChg chg="add mod">
          <ac:chgData name="excel r.florendia" userId="df02982ff42938ac" providerId="LiveId" clId="{A7D5CFDF-23BA-46D6-BB4C-E1785F4C5C9C}" dt="2019-05-10T15:50:49.385" v="159"/>
          <ac:spMkLst>
            <pc:docMk/>
            <pc:sldMk cId="3099910457" sldId="267"/>
            <ac:spMk id="7" creationId="{828EE214-E5FA-48C5-A3C2-BAECBADB6F84}"/>
          </ac:spMkLst>
        </pc:spChg>
      </pc:sldChg>
      <pc:sldChg chg="addSp delSp modSp add">
        <pc:chgData name="excel r.florendia" userId="df02982ff42938ac" providerId="LiveId" clId="{A7D5CFDF-23BA-46D6-BB4C-E1785F4C5C9C}" dt="2019-05-10T15:50:50.934" v="161"/>
        <pc:sldMkLst>
          <pc:docMk/>
          <pc:sldMk cId="2242605430" sldId="268"/>
        </pc:sldMkLst>
        <pc:spChg chg="del">
          <ac:chgData name="excel r.florendia" userId="df02982ff42938ac" providerId="LiveId" clId="{A7D5CFDF-23BA-46D6-BB4C-E1785F4C5C9C}" dt="2019-05-10T15:50:50.934" v="161"/>
          <ac:spMkLst>
            <pc:docMk/>
            <pc:sldMk cId="2242605430" sldId="268"/>
            <ac:spMk id="2" creationId="{2B1093D1-67E7-4A9E-9F71-132D0CBD3481}"/>
          </ac:spMkLst>
        </pc:spChg>
        <pc:spChg chg="add mod">
          <ac:chgData name="excel r.florendia" userId="df02982ff42938ac" providerId="LiveId" clId="{A7D5CFDF-23BA-46D6-BB4C-E1785F4C5C9C}" dt="2019-05-10T15:50:50.934" v="161"/>
          <ac:spMkLst>
            <pc:docMk/>
            <pc:sldMk cId="2242605430" sldId="268"/>
            <ac:spMk id="3" creationId="{B6225956-2710-4E51-AA8B-6AB18C07979F}"/>
          </ac:spMkLst>
        </pc:spChg>
        <pc:spChg chg="del">
          <ac:chgData name="excel r.florendia" userId="df02982ff42938ac" providerId="LiveId" clId="{A7D5CFDF-23BA-46D6-BB4C-E1785F4C5C9C}" dt="2019-05-10T15:50:50.934" v="161"/>
          <ac:spMkLst>
            <pc:docMk/>
            <pc:sldMk cId="2242605430" sldId="268"/>
            <ac:spMk id="4" creationId="{3044C9B8-76D8-446E-9B81-BAFBC5A08169}"/>
          </ac:spMkLst>
        </pc:spChg>
        <pc:spChg chg="add mod">
          <ac:chgData name="excel r.florendia" userId="df02982ff42938ac" providerId="LiveId" clId="{A7D5CFDF-23BA-46D6-BB4C-E1785F4C5C9C}" dt="2019-05-10T15:50:50.934" v="161"/>
          <ac:spMkLst>
            <pc:docMk/>
            <pc:sldMk cId="2242605430" sldId="268"/>
            <ac:spMk id="5" creationId="{E3FAC63A-8F87-4983-8440-DAF6C23040B0}"/>
          </ac:spMkLst>
        </pc:spChg>
        <pc:spChg chg="add mod">
          <ac:chgData name="excel r.florendia" userId="df02982ff42938ac" providerId="LiveId" clId="{A7D5CFDF-23BA-46D6-BB4C-E1785F4C5C9C}" dt="2019-05-10T15:50:50.934" v="161"/>
          <ac:spMkLst>
            <pc:docMk/>
            <pc:sldMk cId="2242605430" sldId="268"/>
            <ac:spMk id="6" creationId="{B77BE0EA-4F84-411C-8282-4A9A7009629D}"/>
          </ac:spMkLst>
        </pc:spChg>
        <pc:spChg chg="del">
          <ac:chgData name="excel r.florendia" userId="df02982ff42938ac" providerId="LiveId" clId="{A7D5CFDF-23BA-46D6-BB4C-E1785F4C5C9C}" dt="2019-05-10T15:50:50.934" v="161"/>
          <ac:spMkLst>
            <pc:docMk/>
            <pc:sldMk cId="2242605430" sldId="268"/>
            <ac:spMk id="7" creationId="{828EE214-E5FA-48C5-A3C2-BAECBADB6F84}"/>
          </ac:spMkLst>
        </pc:spChg>
      </pc:sldChg>
      <pc:sldChg chg="addSp delSp modSp add">
        <pc:chgData name="excel r.florendia" userId="df02982ff42938ac" providerId="LiveId" clId="{A7D5CFDF-23BA-46D6-BB4C-E1785F4C5C9C}" dt="2019-05-10T15:50:53.686" v="164"/>
        <pc:sldMkLst>
          <pc:docMk/>
          <pc:sldMk cId="3387217557" sldId="269"/>
        </pc:sldMkLst>
        <pc:spChg chg="add del mod">
          <ac:chgData name="excel r.florendia" userId="df02982ff42938ac" providerId="LiveId" clId="{A7D5CFDF-23BA-46D6-BB4C-E1785F4C5C9C}" dt="2019-05-10T15:50:53.686" v="164"/>
          <ac:spMkLst>
            <pc:docMk/>
            <pc:sldMk cId="3387217557" sldId="269"/>
            <ac:spMk id="2" creationId="{1F30B5A4-08A8-4260-8DF7-8A0358635E4F}"/>
          </ac:spMkLst>
        </pc:spChg>
        <pc:spChg chg="del">
          <ac:chgData name="excel r.florendia" userId="df02982ff42938ac" providerId="LiveId" clId="{A7D5CFDF-23BA-46D6-BB4C-E1785F4C5C9C}" dt="2019-05-10T15:50:51.915" v="163"/>
          <ac:spMkLst>
            <pc:docMk/>
            <pc:sldMk cId="3387217557" sldId="269"/>
            <ac:spMk id="3" creationId="{B6225956-2710-4E51-AA8B-6AB18C07979F}"/>
          </ac:spMkLst>
        </pc:spChg>
        <pc:spChg chg="add del mod">
          <ac:chgData name="excel r.florendia" userId="df02982ff42938ac" providerId="LiveId" clId="{A7D5CFDF-23BA-46D6-BB4C-E1785F4C5C9C}" dt="2019-05-10T15:50:53.686" v="164"/>
          <ac:spMkLst>
            <pc:docMk/>
            <pc:sldMk cId="3387217557" sldId="269"/>
            <ac:spMk id="4" creationId="{2318CB6D-0249-4E0A-800C-E62DFC51D0D1}"/>
          </ac:spMkLst>
        </pc:spChg>
        <pc:spChg chg="del">
          <ac:chgData name="excel r.florendia" userId="df02982ff42938ac" providerId="LiveId" clId="{A7D5CFDF-23BA-46D6-BB4C-E1785F4C5C9C}" dt="2019-05-10T15:50:51.915" v="163"/>
          <ac:spMkLst>
            <pc:docMk/>
            <pc:sldMk cId="3387217557" sldId="269"/>
            <ac:spMk id="5" creationId="{E3FAC63A-8F87-4983-8440-DAF6C23040B0}"/>
          </ac:spMkLst>
        </pc:spChg>
        <pc:spChg chg="del">
          <ac:chgData name="excel r.florendia" userId="df02982ff42938ac" providerId="LiveId" clId="{A7D5CFDF-23BA-46D6-BB4C-E1785F4C5C9C}" dt="2019-05-10T15:50:51.915" v="163"/>
          <ac:spMkLst>
            <pc:docMk/>
            <pc:sldMk cId="3387217557" sldId="269"/>
            <ac:spMk id="6" creationId="{B77BE0EA-4F84-411C-8282-4A9A7009629D}"/>
          </ac:spMkLst>
        </pc:spChg>
        <pc:spChg chg="add del mod">
          <ac:chgData name="excel r.florendia" userId="df02982ff42938ac" providerId="LiveId" clId="{A7D5CFDF-23BA-46D6-BB4C-E1785F4C5C9C}" dt="2019-05-10T15:50:53.686" v="164"/>
          <ac:spMkLst>
            <pc:docMk/>
            <pc:sldMk cId="3387217557" sldId="269"/>
            <ac:spMk id="7" creationId="{FA1B1397-1868-4EDC-BB9E-B61F34C8EC4E}"/>
          </ac:spMkLst>
        </pc:spChg>
        <pc:spChg chg="add mod">
          <ac:chgData name="excel r.florendia" userId="df02982ff42938ac" providerId="LiveId" clId="{A7D5CFDF-23BA-46D6-BB4C-E1785F4C5C9C}" dt="2019-05-10T15:50:53.686" v="164"/>
          <ac:spMkLst>
            <pc:docMk/>
            <pc:sldMk cId="3387217557" sldId="269"/>
            <ac:spMk id="8" creationId="{9B53B7FF-F13B-41A2-AFAC-1A51FB2000B4}"/>
          </ac:spMkLst>
        </pc:spChg>
        <pc:spChg chg="add mod">
          <ac:chgData name="excel r.florendia" userId="df02982ff42938ac" providerId="LiveId" clId="{A7D5CFDF-23BA-46D6-BB4C-E1785F4C5C9C}" dt="2019-05-10T15:50:53.686" v="164"/>
          <ac:spMkLst>
            <pc:docMk/>
            <pc:sldMk cId="3387217557" sldId="269"/>
            <ac:spMk id="9" creationId="{E6E92752-EB3E-46ED-8509-8941A4F5105B}"/>
          </ac:spMkLst>
        </pc:spChg>
      </pc:sldChg>
      <pc:sldChg chg="addSp delSp modSp add">
        <pc:chgData name="excel r.florendia" userId="df02982ff42938ac" providerId="LiveId" clId="{A7D5CFDF-23BA-46D6-BB4C-E1785F4C5C9C}" dt="2019-05-10T15:50:55.749" v="166"/>
        <pc:sldMkLst>
          <pc:docMk/>
          <pc:sldMk cId="3064023146" sldId="270"/>
        </pc:sldMkLst>
        <pc:spChg chg="add mod">
          <ac:chgData name="excel r.florendia" userId="df02982ff42938ac" providerId="LiveId" clId="{A7D5CFDF-23BA-46D6-BB4C-E1785F4C5C9C}" dt="2019-05-10T15:50:55.749" v="166"/>
          <ac:spMkLst>
            <pc:docMk/>
            <pc:sldMk cId="3064023146" sldId="270"/>
            <ac:spMk id="2" creationId="{8EFD8E20-A64C-4AF5-B6BD-CD1785D2B242}"/>
          </ac:spMkLst>
        </pc:spChg>
        <pc:spChg chg="add mod">
          <ac:chgData name="excel r.florendia" userId="df02982ff42938ac" providerId="LiveId" clId="{A7D5CFDF-23BA-46D6-BB4C-E1785F4C5C9C}" dt="2019-05-10T15:50:55.749" v="166"/>
          <ac:spMkLst>
            <pc:docMk/>
            <pc:sldMk cId="3064023146" sldId="270"/>
            <ac:spMk id="3" creationId="{BF9F9058-852F-4CCA-964B-57ED09CF4375}"/>
          </ac:spMkLst>
        </pc:spChg>
        <pc:spChg chg="add mod">
          <ac:chgData name="excel r.florendia" userId="df02982ff42938ac" providerId="LiveId" clId="{A7D5CFDF-23BA-46D6-BB4C-E1785F4C5C9C}" dt="2019-05-10T15:50:55.749" v="166"/>
          <ac:spMkLst>
            <pc:docMk/>
            <pc:sldMk cId="3064023146" sldId="270"/>
            <ac:spMk id="4" creationId="{0A243BB3-57CB-42F6-AADD-AD47206D5A3F}"/>
          </ac:spMkLst>
        </pc:spChg>
        <pc:spChg chg="del">
          <ac:chgData name="excel r.florendia" userId="df02982ff42938ac" providerId="LiveId" clId="{A7D5CFDF-23BA-46D6-BB4C-E1785F4C5C9C}" dt="2019-05-10T15:50:55.749" v="166"/>
          <ac:spMkLst>
            <pc:docMk/>
            <pc:sldMk cId="3064023146" sldId="270"/>
            <ac:spMk id="8" creationId="{9B53B7FF-F13B-41A2-AFAC-1A51FB2000B4}"/>
          </ac:spMkLst>
        </pc:spChg>
        <pc:spChg chg="del">
          <ac:chgData name="excel r.florendia" userId="df02982ff42938ac" providerId="LiveId" clId="{A7D5CFDF-23BA-46D6-BB4C-E1785F4C5C9C}" dt="2019-05-10T15:50:55.749" v="166"/>
          <ac:spMkLst>
            <pc:docMk/>
            <pc:sldMk cId="3064023146" sldId="270"/>
            <ac:spMk id="9" creationId="{E6E92752-EB3E-46ED-8509-8941A4F5105B}"/>
          </ac:spMkLst>
        </pc:spChg>
      </pc:sldChg>
      <pc:sldChg chg="addSp delSp modSp add">
        <pc:chgData name="excel r.florendia" userId="df02982ff42938ac" providerId="LiveId" clId="{A7D5CFDF-23BA-46D6-BB4C-E1785F4C5C9C}" dt="2019-05-10T15:50:58.142" v="168"/>
        <pc:sldMkLst>
          <pc:docMk/>
          <pc:sldMk cId="1966141157" sldId="271"/>
        </pc:sldMkLst>
        <pc:spChg chg="del">
          <ac:chgData name="excel r.florendia" userId="df02982ff42938ac" providerId="LiveId" clId="{A7D5CFDF-23BA-46D6-BB4C-E1785F4C5C9C}" dt="2019-05-10T15:50:58.142" v="168"/>
          <ac:spMkLst>
            <pc:docMk/>
            <pc:sldMk cId="1966141157" sldId="271"/>
            <ac:spMk id="2" creationId="{8EFD8E20-A64C-4AF5-B6BD-CD1785D2B242}"/>
          </ac:spMkLst>
        </pc:spChg>
        <pc:spChg chg="del">
          <ac:chgData name="excel r.florendia" userId="df02982ff42938ac" providerId="LiveId" clId="{A7D5CFDF-23BA-46D6-BB4C-E1785F4C5C9C}" dt="2019-05-10T15:50:58.142" v="168"/>
          <ac:spMkLst>
            <pc:docMk/>
            <pc:sldMk cId="1966141157" sldId="271"/>
            <ac:spMk id="3" creationId="{BF9F9058-852F-4CCA-964B-57ED09CF4375}"/>
          </ac:spMkLst>
        </pc:spChg>
        <pc:spChg chg="del">
          <ac:chgData name="excel r.florendia" userId="df02982ff42938ac" providerId="LiveId" clId="{A7D5CFDF-23BA-46D6-BB4C-E1785F4C5C9C}" dt="2019-05-10T15:50:58.142" v="168"/>
          <ac:spMkLst>
            <pc:docMk/>
            <pc:sldMk cId="1966141157" sldId="271"/>
            <ac:spMk id="4" creationId="{0A243BB3-57CB-42F6-AADD-AD47206D5A3F}"/>
          </ac:spMkLst>
        </pc:spChg>
        <pc:spChg chg="add mod">
          <ac:chgData name="excel r.florendia" userId="df02982ff42938ac" providerId="LiveId" clId="{A7D5CFDF-23BA-46D6-BB4C-E1785F4C5C9C}" dt="2019-05-10T15:50:58.142" v="168"/>
          <ac:spMkLst>
            <pc:docMk/>
            <pc:sldMk cId="1966141157" sldId="271"/>
            <ac:spMk id="5" creationId="{1B955A5C-5D21-42E9-B35C-5A54E21D155A}"/>
          </ac:spMkLst>
        </pc:spChg>
        <pc:spChg chg="add mod">
          <ac:chgData name="excel r.florendia" userId="df02982ff42938ac" providerId="LiveId" clId="{A7D5CFDF-23BA-46D6-BB4C-E1785F4C5C9C}" dt="2019-05-10T15:50:58.142" v="168"/>
          <ac:spMkLst>
            <pc:docMk/>
            <pc:sldMk cId="1966141157" sldId="271"/>
            <ac:spMk id="6" creationId="{BC42F2D8-0E2E-4D8A-B375-82294A98D86C}"/>
          </ac:spMkLst>
        </pc:spChg>
        <pc:spChg chg="add mod">
          <ac:chgData name="excel r.florendia" userId="df02982ff42938ac" providerId="LiveId" clId="{A7D5CFDF-23BA-46D6-BB4C-E1785F4C5C9C}" dt="2019-05-10T15:50:58.142" v="168"/>
          <ac:spMkLst>
            <pc:docMk/>
            <pc:sldMk cId="1966141157" sldId="271"/>
            <ac:spMk id="7" creationId="{36B06123-A738-4EC6-B8C0-0584979A878D}"/>
          </ac:spMkLst>
        </pc:spChg>
      </pc:sldChg>
      <pc:sldChg chg="addSp delSp modSp add">
        <pc:chgData name="excel r.florendia" userId="df02982ff42938ac" providerId="LiveId" clId="{A7D5CFDF-23BA-46D6-BB4C-E1785F4C5C9C}" dt="2019-05-10T15:51:00.576" v="170"/>
        <pc:sldMkLst>
          <pc:docMk/>
          <pc:sldMk cId="4160372052" sldId="272"/>
        </pc:sldMkLst>
        <pc:spChg chg="add mod">
          <ac:chgData name="excel r.florendia" userId="df02982ff42938ac" providerId="LiveId" clId="{A7D5CFDF-23BA-46D6-BB4C-E1785F4C5C9C}" dt="2019-05-10T15:51:00.576" v="170"/>
          <ac:spMkLst>
            <pc:docMk/>
            <pc:sldMk cId="4160372052" sldId="272"/>
            <ac:spMk id="2" creationId="{9203FE2E-FC56-4DC1-9264-F75A6EB8A5F1}"/>
          </ac:spMkLst>
        </pc:spChg>
        <pc:spChg chg="add mod">
          <ac:chgData name="excel r.florendia" userId="df02982ff42938ac" providerId="LiveId" clId="{A7D5CFDF-23BA-46D6-BB4C-E1785F4C5C9C}" dt="2019-05-10T15:51:00.576" v="170"/>
          <ac:spMkLst>
            <pc:docMk/>
            <pc:sldMk cId="4160372052" sldId="272"/>
            <ac:spMk id="3" creationId="{0E94FA6D-3A4B-4E19-848A-82F11F2781FE}"/>
          </ac:spMkLst>
        </pc:spChg>
        <pc:spChg chg="add mod">
          <ac:chgData name="excel r.florendia" userId="df02982ff42938ac" providerId="LiveId" clId="{A7D5CFDF-23BA-46D6-BB4C-E1785F4C5C9C}" dt="2019-05-10T15:51:00.576" v="170"/>
          <ac:spMkLst>
            <pc:docMk/>
            <pc:sldMk cId="4160372052" sldId="272"/>
            <ac:spMk id="4" creationId="{47AB724D-C3C6-4EED-B26C-1A45DFE509C9}"/>
          </ac:spMkLst>
        </pc:spChg>
        <pc:spChg chg="del">
          <ac:chgData name="excel r.florendia" userId="df02982ff42938ac" providerId="LiveId" clId="{A7D5CFDF-23BA-46D6-BB4C-E1785F4C5C9C}" dt="2019-05-10T15:51:00.576" v="170"/>
          <ac:spMkLst>
            <pc:docMk/>
            <pc:sldMk cId="4160372052" sldId="272"/>
            <ac:spMk id="5" creationId="{1B955A5C-5D21-42E9-B35C-5A54E21D155A}"/>
          </ac:spMkLst>
        </pc:spChg>
        <pc:spChg chg="del">
          <ac:chgData name="excel r.florendia" userId="df02982ff42938ac" providerId="LiveId" clId="{A7D5CFDF-23BA-46D6-BB4C-E1785F4C5C9C}" dt="2019-05-10T15:51:00.576" v="170"/>
          <ac:spMkLst>
            <pc:docMk/>
            <pc:sldMk cId="4160372052" sldId="272"/>
            <ac:spMk id="6" creationId="{BC42F2D8-0E2E-4D8A-B375-82294A98D86C}"/>
          </ac:spMkLst>
        </pc:spChg>
        <pc:spChg chg="del">
          <ac:chgData name="excel r.florendia" userId="df02982ff42938ac" providerId="LiveId" clId="{A7D5CFDF-23BA-46D6-BB4C-E1785F4C5C9C}" dt="2019-05-10T15:51:00.576" v="170"/>
          <ac:spMkLst>
            <pc:docMk/>
            <pc:sldMk cId="4160372052" sldId="272"/>
            <ac:spMk id="7" creationId="{36B06123-A738-4EC6-B8C0-0584979A878D}"/>
          </ac:spMkLst>
        </pc:spChg>
      </pc:sldChg>
      <pc:sldChg chg="addSp delSp modSp add">
        <pc:chgData name="excel r.florendia" userId="df02982ff42938ac" providerId="LiveId" clId="{A7D5CFDF-23BA-46D6-BB4C-E1785F4C5C9C}" dt="2019-05-10T15:51:02.807" v="172"/>
        <pc:sldMkLst>
          <pc:docMk/>
          <pc:sldMk cId="656596116" sldId="273"/>
        </pc:sldMkLst>
        <pc:spChg chg="del">
          <ac:chgData name="excel r.florendia" userId="df02982ff42938ac" providerId="LiveId" clId="{A7D5CFDF-23BA-46D6-BB4C-E1785F4C5C9C}" dt="2019-05-10T15:51:02.807" v="172"/>
          <ac:spMkLst>
            <pc:docMk/>
            <pc:sldMk cId="656596116" sldId="273"/>
            <ac:spMk id="2" creationId="{9203FE2E-FC56-4DC1-9264-F75A6EB8A5F1}"/>
          </ac:spMkLst>
        </pc:spChg>
        <pc:spChg chg="del">
          <ac:chgData name="excel r.florendia" userId="df02982ff42938ac" providerId="LiveId" clId="{A7D5CFDF-23BA-46D6-BB4C-E1785F4C5C9C}" dt="2019-05-10T15:51:02.807" v="172"/>
          <ac:spMkLst>
            <pc:docMk/>
            <pc:sldMk cId="656596116" sldId="273"/>
            <ac:spMk id="3" creationId="{0E94FA6D-3A4B-4E19-848A-82F11F2781FE}"/>
          </ac:spMkLst>
        </pc:spChg>
        <pc:spChg chg="del">
          <ac:chgData name="excel r.florendia" userId="df02982ff42938ac" providerId="LiveId" clId="{A7D5CFDF-23BA-46D6-BB4C-E1785F4C5C9C}" dt="2019-05-10T15:51:02.807" v="172"/>
          <ac:spMkLst>
            <pc:docMk/>
            <pc:sldMk cId="656596116" sldId="273"/>
            <ac:spMk id="4" creationId="{47AB724D-C3C6-4EED-B26C-1A45DFE509C9}"/>
          </ac:spMkLst>
        </pc:spChg>
        <pc:spChg chg="add mod">
          <ac:chgData name="excel r.florendia" userId="df02982ff42938ac" providerId="LiveId" clId="{A7D5CFDF-23BA-46D6-BB4C-E1785F4C5C9C}" dt="2019-05-10T15:51:02.807" v="172"/>
          <ac:spMkLst>
            <pc:docMk/>
            <pc:sldMk cId="656596116" sldId="273"/>
            <ac:spMk id="5" creationId="{50195508-A1DA-494F-B4EF-A14037F51833}"/>
          </ac:spMkLst>
        </pc:spChg>
        <pc:spChg chg="add mod">
          <ac:chgData name="excel r.florendia" userId="df02982ff42938ac" providerId="LiveId" clId="{A7D5CFDF-23BA-46D6-BB4C-E1785F4C5C9C}" dt="2019-05-10T15:51:02.807" v="172"/>
          <ac:spMkLst>
            <pc:docMk/>
            <pc:sldMk cId="656596116" sldId="273"/>
            <ac:spMk id="6" creationId="{859768F1-8C8E-4A91-A6B2-31174B5106D1}"/>
          </ac:spMkLst>
        </pc:spChg>
        <pc:spChg chg="add mod">
          <ac:chgData name="excel r.florendia" userId="df02982ff42938ac" providerId="LiveId" clId="{A7D5CFDF-23BA-46D6-BB4C-E1785F4C5C9C}" dt="2019-05-10T15:51:02.807" v="172"/>
          <ac:spMkLst>
            <pc:docMk/>
            <pc:sldMk cId="656596116" sldId="273"/>
            <ac:spMk id="7" creationId="{9409A240-B81E-4488-8548-0BB8A692F5D7}"/>
          </ac:spMkLst>
        </pc:spChg>
      </pc:sldChg>
      <pc:sldChg chg="addSp delSp modSp add">
        <pc:chgData name="excel r.florendia" userId="df02982ff42938ac" providerId="LiveId" clId="{A7D5CFDF-23BA-46D6-BB4C-E1785F4C5C9C}" dt="2019-05-10T15:51:04.465" v="174"/>
        <pc:sldMkLst>
          <pc:docMk/>
          <pc:sldMk cId="4248469414" sldId="274"/>
        </pc:sldMkLst>
        <pc:spChg chg="add mod">
          <ac:chgData name="excel r.florendia" userId="df02982ff42938ac" providerId="LiveId" clId="{A7D5CFDF-23BA-46D6-BB4C-E1785F4C5C9C}" dt="2019-05-10T15:51:04.465" v="174"/>
          <ac:spMkLst>
            <pc:docMk/>
            <pc:sldMk cId="4248469414" sldId="274"/>
            <ac:spMk id="2" creationId="{6FFAF354-02A6-4E60-A0FA-0BA6E7EAB8B9}"/>
          </ac:spMkLst>
        </pc:spChg>
        <pc:spChg chg="del">
          <ac:chgData name="excel r.florendia" userId="df02982ff42938ac" providerId="LiveId" clId="{A7D5CFDF-23BA-46D6-BB4C-E1785F4C5C9C}" dt="2019-05-10T15:51:04.465" v="174"/>
          <ac:spMkLst>
            <pc:docMk/>
            <pc:sldMk cId="4248469414" sldId="274"/>
            <ac:spMk id="5" creationId="{50195508-A1DA-494F-B4EF-A14037F51833}"/>
          </ac:spMkLst>
        </pc:spChg>
        <pc:spChg chg="del">
          <ac:chgData name="excel r.florendia" userId="df02982ff42938ac" providerId="LiveId" clId="{A7D5CFDF-23BA-46D6-BB4C-E1785F4C5C9C}" dt="2019-05-10T15:51:04.465" v="174"/>
          <ac:spMkLst>
            <pc:docMk/>
            <pc:sldMk cId="4248469414" sldId="274"/>
            <ac:spMk id="6" creationId="{859768F1-8C8E-4A91-A6B2-31174B5106D1}"/>
          </ac:spMkLst>
        </pc:spChg>
        <pc:spChg chg="del">
          <ac:chgData name="excel r.florendia" userId="df02982ff42938ac" providerId="LiveId" clId="{A7D5CFDF-23BA-46D6-BB4C-E1785F4C5C9C}" dt="2019-05-10T15:51:04.465" v="174"/>
          <ac:spMkLst>
            <pc:docMk/>
            <pc:sldMk cId="4248469414" sldId="274"/>
            <ac:spMk id="7" creationId="{9409A240-B81E-4488-8548-0BB8A692F5D7}"/>
          </ac:spMkLst>
        </pc:spChg>
      </pc:sldChg>
      <pc:sldChg chg="addSp delSp modSp add">
        <pc:chgData name="excel r.florendia" userId="df02982ff42938ac" providerId="LiveId" clId="{A7D5CFDF-23BA-46D6-BB4C-E1785F4C5C9C}" dt="2019-05-10T15:51:06.925" v="176"/>
        <pc:sldMkLst>
          <pc:docMk/>
          <pc:sldMk cId="3056769056" sldId="275"/>
        </pc:sldMkLst>
        <pc:spChg chg="del">
          <ac:chgData name="excel r.florendia" userId="df02982ff42938ac" providerId="LiveId" clId="{A7D5CFDF-23BA-46D6-BB4C-E1785F4C5C9C}" dt="2019-05-10T15:51:06.925" v="176"/>
          <ac:spMkLst>
            <pc:docMk/>
            <pc:sldMk cId="3056769056" sldId="275"/>
            <ac:spMk id="2" creationId="{6FFAF354-02A6-4E60-A0FA-0BA6E7EAB8B9}"/>
          </ac:spMkLst>
        </pc:spChg>
        <pc:spChg chg="add mod">
          <ac:chgData name="excel r.florendia" userId="df02982ff42938ac" providerId="LiveId" clId="{A7D5CFDF-23BA-46D6-BB4C-E1785F4C5C9C}" dt="2019-05-10T15:51:06.925" v="176"/>
          <ac:spMkLst>
            <pc:docMk/>
            <pc:sldMk cId="3056769056" sldId="275"/>
            <ac:spMk id="3" creationId="{63BDEE0C-A5FF-4853-80F9-56EC93D9EE67}"/>
          </ac:spMkLst>
        </pc:spChg>
        <pc:spChg chg="add mod">
          <ac:chgData name="excel r.florendia" userId="df02982ff42938ac" providerId="LiveId" clId="{A7D5CFDF-23BA-46D6-BB4C-E1785F4C5C9C}" dt="2019-05-10T15:51:06.925" v="176"/>
          <ac:spMkLst>
            <pc:docMk/>
            <pc:sldMk cId="3056769056" sldId="275"/>
            <ac:spMk id="4" creationId="{D73DEB8B-C734-4AA1-8052-56CD2A919F01}"/>
          </ac:spMkLst>
        </pc:spChg>
        <pc:spChg chg="add mod">
          <ac:chgData name="excel r.florendia" userId="df02982ff42938ac" providerId="LiveId" clId="{A7D5CFDF-23BA-46D6-BB4C-E1785F4C5C9C}" dt="2019-05-10T15:51:06.925" v="176"/>
          <ac:spMkLst>
            <pc:docMk/>
            <pc:sldMk cId="3056769056" sldId="275"/>
            <ac:spMk id="5" creationId="{DE5060FE-6C17-4546-927F-0A4C6593B94C}"/>
          </ac:spMkLst>
        </pc:spChg>
      </pc:sldChg>
      <pc:sldChg chg="addSp delSp modSp add">
        <pc:chgData name="excel r.florendia" userId="df02982ff42938ac" providerId="LiveId" clId="{A7D5CFDF-23BA-46D6-BB4C-E1785F4C5C9C}" dt="2019-05-10T15:51:09.192" v="178"/>
        <pc:sldMkLst>
          <pc:docMk/>
          <pc:sldMk cId="2611158603" sldId="276"/>
        </pc:sldMkLst>
        <pc:spChg chg="add mod">
          <ac:chgData name="excel r.florendia" userId="df02982ff42938ac" providerId="LiveId" clId="{A7D5CFDF-23BA-46D6-BB4C-E1785F4C5C9C}" dt="2019-05-10T15:51:09.192" v="178"/>
          <ac:spMkLst>
            <pc:docMk/>
            <pc:sldMk cId="2611158603" sldId="276"/>
            <ac:spMk id="2" creationId="{844ED077-3AF0-4BD1-A19E-7561886520F5}"/>
          </ac:spMkLst>
        </pc:spChg>
        <pc:spChg chg="del">
          <ac:chgData name="excel r.florendia" userId="df02982ff42938ac" providerId="LiveId" clId="{A7D5CFDF-23BA-46D6-BB4C-E1785F4C5C9C}" dt="2019-05-10T15:51:09.192" v="178"/>
          <ac:spMkLst>
            <pc:docMk/>
            <pc:sldMk cId="2611158603" sldId="276"/>
            <ac:spMk id="3" creationId="{63BDEE0C-A5FF-4853-80F9-56EC93D9EE67}"/>
          </ac:spMkLst>
        </pc:spChg>
        <pc:spChg chg="del">
          <ac:chgData name="excel r.florendia" userId="df02982ff42938ac" providerId="LiveId" clId="{A7D5CFDF-23BA-46D6-BB4C-E1785F4C5C9C}" dt="2019-05-10T15:51:09.192" v="178"/>
          <ac:spMkLst>
            <pc:docMk/>
            <pc:sldMk cId="2611158603" sldId="276"/>
            <ac:spMk id="4" creationId="{D73DEB8B-C734-4AA1-8052-56CD2A919F01}"/>
          </ac:spMkLst>
        </pc:spChg>
        <pc:spChg chg="del">
          <ac:chgData name="excel r.florendia" userId="df02982ff42938ac" providerId="LiveId" clId="{A7D5CFDF-23BA-46D6-BB4C-E1785F4C5C9C}" dt="2019-05-10T15:51:09.192" v="178"/>
          <ac:spMkLst>
            <pc:docMk/>
            <pc:sldMk cId="2611158603" sldId="276"/>
            <ac:spMk id="5" creationId="{DE5060FE-6C17-4546-927F-0A4C6593B94C}"/>
          </ac:spMkLst>
        </pc:spChg>
        <pc:spChg chg="add mod">
          <ac:chgData name="excel r.florendia" userId="df02982ff42938ac" providerId="LiveId" clId="{A7D5CFDF-23BA-46D6-BB4C-E1785F4C5C9C}" dt="2019-05-10T15:51:09.192" v="178"/>
          <ac:spMkLst>
            <pc:docMk/>
            <pc:sldMk cId="2611158603" sldId="276"/>
            <ac:spMk id="6" creationId="{41676061-86BF-4208-81C4-E94E0AF71454}"/>
          </ac:spMkLst>
        </pc:spChg>
      </pc:sldChg>
      <pc:sldChg chg="addSp delSp modSp add">
        <pc:chgData name="excel r.florendia" userId="df02982ff42938ac" providerId="LiveId" clId="{A7D5CFDF-23BA-46D6-BB4C-E1785F4C5C9C}" dt="2019-05-10T15:51:11.439" v="180"/>
        <pc:sldMkLst>
          <pc:docMk/>
          <pc:sldMk cId="2508420879" sldId="277"/>
        </pc:sldMkLst>
        <pc:spChg chg="del">
          <ac:chgData name="excel r.florendia" userId="df02982ff42938ac" providerId="LiveId" clId="{A7D5CFDF-23BA-46D6-BB4C-E1785F4C5C9C}" dt="2019-05-10T15:51:11.439" v="180"/>
          <ac:spMkLst>
            <pc:docMk/>
            <pc:sldMk cId="2508420879" sldId="277"/>
            <ac:spMk id="2" creationId="{844ED077-3AF0-4BD1-A19E-7561886520F5}"/>
          </ac:spMkLst>
        </pc:spChg>
        <pc:spChg chg="add mod">
          <ac:chgData name="excel r.florendia" userId="df02982ff42938ac" providerId="LiveId" clId="{A7D5CFDF-23BA-46D6-BB4C-E1785F4C5C9C}" dt="2019-05-10T15:51:11.439" v="180"/>
          <ac:spMkLst>
            <pc:docMk/>
            <pc:sldMk cId="2508420879" sldId="277"/>
            <ac:spMk id="3" creationId="{63057AE1-DD64-4381-A738-9FB88E7C615E}"/>
          </ac:spMkLst>
        </pc:spChg>
        <pc:spChg chg="add mod">
          <ac:chgData name="excel r.florendia" userId="df02982ff42938ac" providerId="LiveId" clId="{A7D5CFDF-23BA-46D6-BB4C-E1785F4C5C9C}" dt="2019-05-10T15:51:11.439" v="180"/>
          <ac:spMkLst>
            <pc:docMk/>
            <pc:sldMk cId="2508420879" sldId="277"/>
            <ac:spMk id="4" creationId="{F74DAFD7-29D4-4773-973B-7317025136B5}"/>
          </ac:spMkLst>
        </pc:spChg>
        <pc:spChg chg="del">
          <ac:chgData name="excel r.florendia" userId="df02982ff42938ac" providerId="LiveId" clId="{A7D5CFDF-23BA-46D6-BB4C-E1785F4C5C9C}" dt="2019-05-10T15:51:11.439" v="180"/>
          <ac:spMkLst>
            <pc:docMk/>
            <pc:sldMk cId="2508420879" sldId="277"/>
            <ac:spMk id="6" creationId="{41676061-86BF-4208-81C4-E94E0AF71454}"/>
          </ac:spMkLst>
        </pc:spChg>
      </pc:sldChg>
      <pc:sldChg chg="addSp delSp modSp add">
        <pc:chgData name="excel r.florendia" userId="df02982ff42938ac" providerId="LiveId" clId="{A7D5CFDF-23BA-46D6-BB4C-E1785F4C5C9C}" dt="2019-05-10T15:51:13.319" v="182"/>
        <pc:sldMkLst>
          <pc:docMk/>
          <pc:sldMk cId="133836697" sldId="278"/>
        </pc:sldMkLst>
        <pc:spChg chg="add mod">
          <ac:chgData name="excel r.florendia" userId="df02982ff42938ac" providerId="LiveId" clId="{A7D5CFDF-23BA-46D6-BB4C-E1785F4C5C9C}" dt="2019-05-10T15:51:13.319" v="182"/>
          <ac:spMkLst>
            <pc:docMk/>
            <pc:sldMk cId="133836697" sldId="278"/>
            <ac:spMk id="2" creationId="{F2B9E10C-8387-4ACA-AACC-F7AA96BA6CDB}"/>
          </ac:spMkLst>
        </pc:spChg>
        <pc:spChg chg="del">
          <ac:chgData name="excel r.florendia" userId="df02982ff42938ac" providerId="LiveId" clId="{A7D5CFDF-23BA-46D6-BB4C-E1785F4C5C9C}" dt="2019-05-10T15:51:13.319" v="182"/>
          <ac:spMkLst>
            <pc:docMk/>
            <pc:sldMk cId="133836697" sldId="278"/>
            <ac:spMk id="3" creationId="{63057AE1-DD64-4381-A738-9FB88E7C615E}"/>
          </ac:spMkLst>
        </pc:spChg>
        <pc:spChg chg="del">
          <ac:chgData name="excel r.florendia" userId="df02982ff42938ac" providerId="LiveId" clId="{A7D5CFDF-23BA-46D6-BB4C-E1785F4C5C9C}" dt="2019-05-10T15:51:13.319" v="182"/>
          <ac:spMkLst>
            <pc:docMk/>
            <pc:sldMk cId="133836697" sldId="278"/>
            <ac:spMk id="4" creationId="{F74DAFD7-29D4-4773-973B-7317025136B5}"/>
          </ac:spMkLst>
        </pc:spChg>
      </pc:sldChg>
      <pc:sldChg chg="addSp delSp modSp add">
        <pc:chgData name="excel r.florendia" userId="df02982ff42938ac" providerId="LiveId" clId="{A7D5CFDF-23BA-46D6-BB4C-E1785F4C5C9C}" dt="2019-05-10T15:51:15.177" v="184"/>
        <pc:sldMkLst>
          <pc:docMk/>
          <pc:sldMk cId="2757934690" sldId="279"/>
        </pc:sldMkLst>
        <pc:spChg chg="del">
          <ac:chgData name="excel r.florendia" userId="df02982ff42938ac" providerId="LiveId" clId="{A7D5CFDF-23BA-46D6-BB4C-E1785F4C5C9C}" dt="2019-05-10T15:51:15.177" v="184"/>
          <ac:spMkLst>
            <pc:docMk/>
            <pc:sldMk cId="2757934690" sldId="279"/>
            <ac:spMk id="2" creationId="{F2B9E10C-8387-4ACA-AACC-F7AA96BA6CDB}"/>
          </ac:spMkLst>
        </pc:spChg>
        <pc:spChg chg="add mod">
          <ac:chgData name="excel r.florendia" userId="df02982ff42938ac" providerId="LiveId" clId="{A7D5CFDF-23BA-46D6-BB4C-E1785F4C5C9C}" dt="2019-05-10T15:51:15.177" v="184"/>
          <ac:spMkLst>
            <pc:docMk/>
            <pc:sldMk cId="2757934690" sldId="279"/>
            <ac:spMk id="3" creationId="{17E9ED1B-DFA5-42F5-BB2A-8BFA777BD1A4}"/>
          </ac:spMkLst>
        </pc:spChg>
        <pc:spChg chg="add mod">
          <ac:chgData name="excel r.florendia" userId="df02982ff42938ac" providerId="LiveId" clId="{A7D5CFDF-23BA-46D6-BB4C-E1785F4C5C9C}" dt="2019-05-10T15:51:15.177" v="184"/>
          <ac:spMkLst>
            <pc:docMk/>
            <pc:sldMk cId="2757934690" sldId="279"/>
            <ac:spMk id="4" creationId="{2811AB99-4EB0-4405-BD01-9303DECD8EFE}"/>
          </ac:spMkLst>
        </pc:spChg>
      </pc:sldChg>
      <pc:sldChg chg="add del">
        <pc:chgData name="excel r.florendia" userId="df02982ff42938ac" providerId="LiveId" clId="{A7D5CFDF-23BA-46D6-BB4C-E1785F4C5C9C}" dt="2019-05-10T15:51:18.111" v="186" actId="2696"/>
        <pc:sldMkLst>
          <pc:docMk/>
          <pc:sldMk cId="2294067974" sldId="280"/>
        </pc:sldMkLst>
      </pc:sldChg>
      <pc:sldMasterChg chg="delSldLayout modSldLayout">
        <pc:chgData name="excel r.florendia" userId="df02982ff42938ac" providerId="LiveId" clId="{A7D5CFDF-23BA-46D6-BB4C-E1785F4C5C9C}" dt="2019-05-10T15:50:23.429" v="138" actId="478"/>
        <pc:sldMasterMkLst>
          <pc:docMk/>
          <pc:sldMasterMk cId="3090230750" sldId="2147483660"/>
        </pc:sldMasterMkLst>
        <pc:sldLayoutChg chg="addSp delSp modSp">
          <pc:chgData name="excel r.florendia" userId="df02982ff42938ac" providerId="LiveId" clId="{A7D5CFDF-23BA-46D6-BB4C-E1785F4C5C9C}" dt="2019-05-10T15:50:23.429" v="138" actId="478"/>
          <pc:sldLayoutMkLst>
            <pc:docMk/>
            <pc:sldMasterMk cId="3090230750" sldId="2147483660"/>
            <pc:sldLayoutMk cId="4113884695" sldId="2147483661"/>
          </pc:sldLayoutMkLst>
          <pc:spChg chg="add del mod">
            <ac:chgData name="excel r.florendia" userId="df02982ff42938ac" providerId="LiveId" clId="{A7D5CFDF-23BA-46D6-BB4C-E1785F4C5C9C}" dt="2019-05-10T15:40:28.570" v="17" actId="478"/>
            <ac:spMkLst>
              <pc:docMk/>
              <pc:sldMasterMk cId="3090230750" sldId="2147483660"/>
              <pc:sldLayoutMk cId="4113884695" sldId="2147483661"/>
              <ac:spMk id="2" creationId="{8B898752-9347-4863-86C7-E34D2AF02A04}"/>
            </ac:spMkLst>
          </pc:spChg>
          <pc:spChg chg="add del mod">
            <ac:chgData name="excel r.florendia" userId="df02982ff42938ac" providerId="LiveId" clId="{A7D5CFDF-23BA-46D6-BB4C-E1785F4C5C9C}" dt="2019-05-10T15:40:00.090" v="6" actId="478"/>
            <ac:spMkLst>
              <pc:docMk/>
              <pc:sldMasterMk cId="3090230750" sldId="2147483660"/>
              <pc:sldLayoutMk cId="4113884695" sldId="2147483661"/>
              <ac:spMk id="3" creationId="{ABE9DA74-1D77-4F44-A1B7-CE9001E3DFC1}"/>
            </ac:spMkLst>
          </pc:spChg>
          <pc:spChg chg="add del mod">
            <ac:chgData name="excel r.florendia" userId="df02982ff42938ac" providerId="LiveId" clId="{A7D5CFDF-23BA-46D6-BB4C-E1785F4C5C9C}" dt="2019-05-10T15:50:23.429" v="138" actId="478"/>
            <ac:spMkLst>
              <pc:docMk/>
              <pc:sldMasterMk cId="3090230750" sldId="2147483660"/>
              <pc:sldLayoutMk cId="4113884695" sldId="2147483661"/>
              <ac:spMk id="4" creationId="{B09CECB2-DEE2-4E45-9CD9-5F2AAD240202}"/>
            </ac:spMkLst>
          </pc:spChg>
        </pc:sldLayoutChg>
        <pc:sldLayoutChg chg="delSp modSp">
          <pc:chgData name="excel r.florendia" userId="df02982ff42938ac" providerId="LiveId" clId="{A7D5CFDF-23BA-46D6-BB4C-E1785F4C5C9C}" dt="2019-05-10T15:40:46.348" v="22" actId="1076"/>
          <pc:sldLayoutMkLst>
            <pc:docMk/>
            <pc:sldMasterMk cId="3090230750" sldId="2147483660"/>
            <pc:sldLayoutMk cId="36857361" sldId="2147483662"/>
          </pc:sldLayoutMkLst>
          <pc:spChg chg="del">
            <ac:chgData name="excel r.florendia" userId="df02982ff42938ac" providerId="LiveId" clId="{A7D5CFDF-23BA-46D6-BB4C-E1785F4C5C9C}" dt="2019-05-10T15:40:17.389" v="15" actId="478"/>
            <ac:spMkLst>
              <pc:docMk/>
              <pc:sldMasterMk cId="3090230750" sldId="2147483660"/>
              <pc:sldLayoutMk cId="36857361" sldId="2147483662"/>
              <ac:spMk id="2" creationId="{8B898752-9347-4863-86C7-E34D2AF02A04}"/>
            </ac:spMkLst>
          </pc:spChg>
          <pc:spChg chg="mod">
            <ac:chgData name="excel r.florendia" userId="df02982ff42938ac" providerId="LiveId" clId="{A7D5CFDF-23BA-46D6-BB4C-E1785F4C5C9C}" dt="2019-05-10T15:40:46.348" v="22" actId="1076"/>
            <ac:spMkLst>
              <pc:docMk/>
              <pc:sldMasterMk cId="3090230750" sldId="2147483660"/>
              <pc:sldLayoutMk cId="36857361" sldId="2147483662"/>
              <ac:spMk id="4" creationId="{B09CECB2-DEE2-4E45-9CD9-5F2AAD240202}"/>
            </ac:spMkLst>
          </pc:spChg>
        </pc:sldLayoutChg>
        <pc:sldLayoutChg chg="addSp delSp modSp">
          <pc:chgData name="excel r.florendia" userId="df02982ff42938ac" providerId="LiveId" clId="{A7D5CFDF-23BA-46D6-BB4C-E1785F4C5C9C}" dt="2019-05-10T15:41:15.713" v="32" actId="1076"/>
          <pc:sldLayoutMkLst>
            <pc:docMk/>
            <pc:sldMasterMk cId="3090230750" sldId="2147483660"/>
            <pc:sldLayoutMk cId="1562856707" sldId="2147483663"/>
          </pc:sldLayoutMkLst>
          <pc:spChg chg="add del mod">
            <ac:chgData name="excel r.florendia" userId="df02982ff42938ac" providerId="LiveId" clId="{A7D5CFDF-23BA-46D6-BB4C-E1785F4C5C9C}" dt="2019-05-10T15:41:09.659" v="30" actId="478"/>
            <ac:spMkLst>
              <pc:docMk/>
              <pc:sldMasterMk cId="3090230750" sldId="2147483660"/>
              <pc:sldLayoutMk cId="1562856707" sldId="2147483663"/>
              <ac:spMk id="3" creationId="{B645C354-AA0B-4E65-BFB8-3A9357769E30}"/>
            </ac:spMkLst>
          </pc:spChg>
          <pc:spChg chg="mod">
            <ac:chgData name="excel r.florendia" userId="df02982ff42938ac" providerId="LiveId" clId="{A7D5CFDF-23BA-46D6-BB4C-E1785F4C5C9C}" dt="2019-05-10T15:41:15.713" v="32" actId="1076"/>
            <ac:spMkLst>
              <pc:docMk/>
              <pc:sldMasterMk cId="3090230750" sldId="2147483660"/>
              <pc:sldLayoutMk cId="1562856707" sldId="2147483663"/>
              <ac:spMk id="4" creationId="{B09CECB2-DEE2-4E45-9CD9-5F2AAD240202}"/>
            </ac:spMkLst>
          </pc:spChg>
        </pc:sldLayoutChg>
        <pc:sldLayoutChg chg="addSp modSp setBg">
          <pc:chgData name="excel r.florendia" userId="df02982ff42938ac" providerId="LiveId" clId="{A7D5CFDF-23BA-46D6-BB4C-E1785F4C5C9C}" dt="2019-05-10T15:49:40.026" v="137"/>
          <pc:sldLayoutMkLst>
            <pc:docMk/>
            <pc:sldMasterMk cId="3090230750" sldId="2147483660"/>
            <pc:sldLayoutMk cId="3164637404" sldId="2147483664"/>
          </pc:sldLayoutMkLst>
          <pc:spChg chg="add mod">
            <ac:chgData name="excel r.florendia" userId="df02982ff42938ac" providerId="LiveId" clId="{A7D5CFDF-23BA-46D6-BB4C-E1785F4C5C9C}" dt="2019-05-10T15:41:26.129" v="35" actId="1076"/>
            <ac:spMkLst>
              <pc:docMk/>
              <pc:sldMasterMk cId="3090230750" sldId="2147483660"/>
              <pc:sldLayoutMk cId="3164637404" sldId="2147483664"/>
              <ac:spMk id="3" creationId="{7C5E38CC-ABF2-4812-B1D9-F49020CAD854}"/>
            </ac:spMkLst>
          </pc:spChg>
          <pc:spChg chg="mod">
            <ac:chgData name="excel r.florendia" userId="df02982ff42938ac" providerId="LiveId" clId="{A7D5CFDF-23BA-46D6-BB4C-E1785F4C5C9C}" dt="2019-05-10T15:41:23.443" v="33" actId="1076"/>
            <ac:spMkLst>
              <pc:docMk/>
              <pc:sldMasterMk cId="3090230750" sldId="2147483660"/>
              <pc:sldLayoutMk cId="3164637404" sldId="2147483664"/>
              <ac:spMk id="4" creationId="{B09CECB2-DEE2-4E45-9CD9-5F2AAD240202}"/>
            </ac:spMkLst>
          </pc:spChg>
        </pc:sldLayoutChg>
        <pc:sldLayoutChg chg="modSp">
          <pc:chgData name="excel r.florendia" userId="df02982ff42938ac" providerId="LiveId" clId="{A7D5CFDF-23BA-46D6-BB4C-E1785F4C5C9C}" dt="2019-05-10T15:41:33.254" v="37" actId="1076"/>
          <pc:sldLayoutMkLst>
            <pc:docMk/>
            <pc:sldMasterMk cId="3090230750" sldId="2147483660"/>
            <pc:sldLayoutMk cId="3072933231" sldId="2147483665"/>
          </pc:sldLayoutMkLst>
          <pc:spChg chg="mod">
            <ac:chgData name="excel r.florendia" userId="df02982ff42938ac" providerId="LiveId" clId="{A7D5CFDF-23BA-46D6-BB4C-E1785F4C5C9C}" dt="2019-05-10T15:41:33.254" v="37" actId="1076"/>
            <ac:spMkLst>
              <pc:docMk/>
              <pc:sldMasterMk cId="3090230750" sldId="2147483660"/>
              <pc:sldLayoutMk cId="3072933231" sldId="2147483665"/>
              <ac:spMk id="3" creationId="{7C5E38CC-ABF2-4812-B1D9-F49020CAD854}"/>
            </ac:spMkLst>
          </pc:spChg>
          <pc:spChg chg="mod">
            <ac:chgData name="excel r.florendia" userId="df02982ff42938ac" providerId="LiveId" clId="{A7D5CFDF-23BA-46D6-BB4C-E1785F4C5C9C}" dt="2019-05-10T15:41:31.495" v="36" actId="1076"/>
            <ac:spMkLst>
              <pc:docMk/>
              <pc:sldMasterMk cId="3090230750" sldId="2147483660"/>
              <pc:sldLayoutMk cId="3072933231" sldId="2147483665"/>
              <ac:spMk id="4" creationId="{B09CECB2-DEE2-4E45-9CD9-5F2AAD240202}"/>
            </ac:spMkLst>
          </pc:spChg>
        </pc:sldLayoutChg>
        <pc:sldLayoutChg chg="modSp setBg">
          <pc:chgData name="excel r.florendia" userId="df02982ff42938ac" providerId="LiveId" clId="{A7D5CFDF-23BA-46D6-BB4C-E1785F4C5C9C}" dt="2019-05-10T15:49:33.630" v="136"/>
          <pc:sldLayoutMkLst>
            <pc:docMk/>
            <pc:sldMasterMk cId="3090230750" sldId="2147483660"/>
            <pc:sldLayoutMk cId="1688746590" sldId="2147483666"/>
          </pc:sldLayoutMkLst>
          <pc:spChg chg="mod">
            <ac:chgData name="excel r.florendia" userId="df02982ff42938ac" providerId="LiveId" clId="{A7D5CFDF-23BA-46D6-BB4C-E1785F4C5C9C}" dt="2019-05-10T15:41:41.926" v="41" actId="1076"/>
            <ac:spMkLst>
              <pc:docMk/>
              <pc:sldMasterMk cId="3090230750" sldId="2147483660"/>
              <pc:sldLayoutMk cId="1688746590" sldId="2147483666"/>
              <ac:spMk id="3" creationId="{7C5E38CC-ABF2-4812-B1D9-F49020CAD854}"/>
            </ac:spMkLst>
          </pc:spChg>
        </pc:sldLayoutChg>
        <pc:sldLayoutChg chg="modSp setBg">
          <pc:chgData name="excel r.florendia" userId="df02982ff42938ac" providerId="LiveId" clId="{A7D5CFDF-23BA-46D6-BB4C-E1785F4C5C9C}" dt="2019-05-10T15:49:33.630" v="136"/>
          <pc:sldLayoutMkLst>
            <pc:docMk/>
            <pc:sldMasterMk cId="3090230750" sldId="2147483660"/>
            <pc:sldLayoutMk cId="2330513520" sldId="2147483667"/>
          </pc:sldLayoutMkLst>
          <pc:spChg chg="mod">
            <ac:chgData name="excel r.florendia" userId="df02982ff42938ac" providerId="LiveId" clId="{A7D5CFDF-23BA-46D6-BB4C-E1785F4C5C9C}" dt="2019-05-10T15:42:13.971" v="48" actId="1076"/>
            <ac:spMkLst>
              <pc:docMk/>
              <pc:sldMasterMk cId="3090230750" sldId="2147483660"/>
              <pc:sldLayoutMk cId="2330513520" sldId="2147483667"/>
              <ac:spMk id="3" creationId="{7C5E38CC-ABF2-4812-B1D9-F49020CAD854}"/>
            </ac:spMkLst>
          </pc:spChg>
          <pc:spChg chg="mod">
            <ac:chgData name="excel r.florendia" userId="df02982ff42938ac" providerId="LiveId" clId="{A7D5CFDF-23BA-46D6-BB4C-E1785F4C5C9C}" dt="2019-05-10T15:42:16.584" v="49" actId="1076"/>
            <ac:spMkLst>
              <pc:docMk/>
              <pc:sldMasterMk cId="3090230750" sldId="2147483660"/>
              <pc:sldLayoutMk cId="2330513520" sldId="2147483667"/>
              <ac:spMk id="4" creationId="{B09CECB2-DEE2-4E45-9CD9-5F2AAD240202}"/>
            </ac:spMkLst>
          </pc:spChg>
        </pc:sldLayoutChg>
        <pc:sldLayoutChg chg="addSp delSp modSp">
          <pc:chgData name="excel r.florendia" userId="df02982ff42938ac" providerId="LiveId" clId="{A7D5CFDF-23BA-46D6-BB4C-E1785F4C5C9C}" dt="2019-05-10T15:42:48.345" v="60" actId="14100"/>
          <pc:sldLayoutMkLst>
            <pc:docMk/>
            <pc:sldMasterMk cId="3090230750" sldId="2147483660"/>
            <pc:sldLayoutMk cId="3139118289" sldId="2147483668"/>
          </pc:sldLayoutMkLst>
          <pc:spChg chg="mod">
            <ac:chgData name="excel r.florendia" userId="df02982ff42938ac" providerId="LiveId" clId="{A7D5CFDF-23BA-46D6-BB4C-E1785F4C5C9C}" dt="2019-05-10T15:42:41.024" v="57" actId="1076"/>
            <ac:spMkLst>
              <pc:docMk/>
              <pc:sldMasterMk cId="3090230750" sldId="2147483660"/>
              <pc:sldLayoutMk cId="3139118289" sldId="2147483668"/>
              <ac:spMk id="3" creationId="{7C5E38CC-ABF2-4812-B1D9-F49020CAD854}"/>
            </ac:spMkLst>
          </pc:spChg>
          <pc:spChg chg="del mod">
            <ac:chgData name="excel r.florendia" userId="df02982ff42938ac" providerId="LiveId" clId="{A7D5CFDF-23BA-46D6-BB4C-E1785F4C5C9C}" dt="2019-05-10T15:42:31.089" v="53" actId="478"/>
            <ac:spMkLst>
              <pc:docMk/>
              <pc:sldMasterMk cId="3090230750" sldId="2147483660"/>
              <pc:sldLayoutMk cId="3139118289" sldId="2147483668"/>
              <ac:spMk id="4" creationId="{B09CECB2-DEE2-4E45-9CD9-5F2AAD240202}"/>
            </ac:spMkLst>
          </pc:spChg>
          <pc:spChg chg="add mod">
            <ac:chgData name="excel r.florendia" userId="df02982ff42938ac" providerId="LiveId" clId="{A7D5CFDF-23BA-46D6-BB4C-E1785F4C5C9C}" dt="2019-05-10T15:42:41.024" v="57" actId="1076"/>
            <ac:spMkLst>
              <pc:docMk/>
              <pc:sldMasterMk cId="3090230750" sldId="2147483660"/>
              <pc:sldLayoutMk cId="3139118289" sldId="2147483668"/>
              <ac:spMk id="5" creationId="{6EAE056E-6945-4B02-8792-EC3F64235459}"/>
            </ac:spMkLst>
          </pc:spChg>
          <pc:spChg chg="add mod">
            <ac:chgData name="excel r.florendia" userId="df02982ff42938ac" providerId="LiveId" clId="{A7D5CFDF-23BA-46D6-BB4C-E1785F4C5C9C}" dt="2019-05-10T15:42:48.345" v="60" actId="14100"/>
            <ac:spMkLst>
              <pc:docMk/>
              <pc:sldMasterMk cId="3090230750" sldId="2147483660"/>
              <pc:sldLayoutMk cId="3139118289" sldId="2147483668"/>
              <ac:spMk id="6" creationId="{C42C6C70-5151-450D-8BF7-7EB5232A89F8}"/>
            </ac:spMkLst>
          </pc:spChg>
        </pc:sldLayoutChg>
        <pc:sldLayoutChg chg="modSp">
          <pc:chgData name="excel r.florendia" userId="df02982ff42938ac" providerId="LiveId" clId="{A7D5CFDF-23BA-46D6-BB4C-E1785F4C5C9C}" dt="2019-05-10T15:43:04.961" v="61" actId="1076"/>
          <pc:sldLayoutMkLst>
            <pc:docMk/>
            <pc:sldMasterMk cId="3090230750" sldId="2147483660"/>
            <pc:sldLayoutMk cId="3127615613" sldId="2147483669"/>
          </pc:sldLayoutMkLst>
          <pc:spChg chg="mod">
            <ac:chgData name="excel r.florendia" userId="df02982ff42938ac" providerId="LiveId" clId="{A7D5CFDF-23BA-46D6-BB4C-E1785F4C5C9C}" dt="2019-05-10T15:43:04.961" v="61" actId="1076"/>
            <ac:spMkLst>
              <pc:docMk/>
              <pc:sldMasterMk cId="3090230750" sldId="2147483660"/>
              <pc:sldLayoutMk cId="3127615613" sldId="2147483669"/>
              <ac:spMk id="5" creationId="{6EAE056E-6945-4B02-8792-EC3F64235459}"/>
            </ac:spMkLst>
          </pc:spChg>
        </pc:sldLayoutChg>
        <pc:sldLayoutChg chg="modSp">
          <pc:chgData name="excel r.florendia" userId="df02982ff42938ac" providerId="LiveId" clId="{A7D5CFDF-23BA-46D6-BB4C-E1785F4C5C9C}" dt="2019-05-10T15:43:11.756" v="63" actId="1076"/>
          <pc:sldLayoutMkLst>
            <pc:docMk/>
            <pc:sldMasterMk cId="3090230750" sldId="2147483660"/>
            <pc:sldLayoutMk cId="915380745" sldId="2147483670"/>
          </pc:sldLayoutMkLst>
          <pc:spChg chg="mod">
            <ac:chgData name="excel r.florendia" userId="df02982ff42938ac" providerId="LiveId" clId="{A7D5CFDF-23BA-46D6-BB4C-E1785F4C5C9C}" dt="2019-05-10T15:43:11.756" v="63" actId="1076"/>
            <ac:spMkLst>
              <pc:docMk/>
              <pc:sldMasterMk cId="3090230750" sldId="2147483660"/>
              <pc:sldLayoutMk cId="915380745" sldId="2147483670"/>
              <ac:spMk id="5" creationId="{6EAE056E-6945-4B02-8792-EC3F64235459}"/>
            </ac:spMkLst>
          </pc:spChg>
          <pc:spChg chg="mod">
            <ac:chgData name="excel r.florendia" userId="df02982ff42938ac" providerId="LiveId" clId="{A7D5CFDF-23BA-46D6-BB4C-E1785F4C5C9C}" dt="2019-05-10T15:43:09.826" v="62" actId="1076"/>
            <ac:spMkLst>
              <pc:docMk/>
              <pc:sldMasterMk cId="3090230750" sldId="2147483660"/>
              <pc:sldLayoutMk cId="915380745" sldId="2147483670"/>
              <ac:spMk id="6" creationId="{C42C6C70-5151-450D-8BF7-7EB5232A89F8}"/>
            </ac:spMkLst>
          </pc:spChg>
        </pc:sldLayoutChg>
        <pc:sldLayoutChg chg="modSp setBg">
          <pc:chgData name="excel r.florendia" userId="df02982ff42938ac" providerId="LiveId" clId="{A7D5CFDF-23BA-46D6-BB4C-E1785F4C5C9C}" dt="2019-05-10T15:49:20.928" v="134"/>
          <pc:sldLayoutMkLst>
            <pc:docMk/>
            <pc:sldMasterMk cId="3090230750" sldId="2147483660"/>
            <pc:sldLayoutMk cId="3594814337" sldId="2147483671"/>
          </pc:sldLayoutMkLst>
          <pc:spChg chg="mod">
            <ac:chgData name="excel r.florendia" userId="df02982ff42938ac" providerId="LiveId" clId="{A7D5CFDF-23BA-46D6-BB4C-E1785F4C5C9C}" dt="2019-05-10T15:43:52.022" v="72" actId="14100"/>
            <ac:spMkLst>
              <pc:docMk/>
              <pc:sldMasterMk cId="3090230750" sldId="2147483660"/>
              <pc:sldLayoutMk cId="3594814337" sldId="2147483671"/>
              <ac:spMk id="3" creationId="{7C5E38CC-ABF2-4812-B1D9-F49020CAD854}"/>
            </ac:spMkLst>
          </pc:spChg>
          <pc:spChg chg="mod">
            <ac:chgData name="excel r.florendia" userId="df02982ff42938ac" providerId="LiveId" clId="{A7D5CFDF-23BA-46D6-BB4C-E1785F4C5C9C}" dt="2019-05-10T15:43:44.298" v="71" actId="1076"/>
            <ac:spMkLst>
              <pc:docMk/>
              <pc:sldMasterMk cId="3090230750" sldId="2147483660"/>
              <pc:sldLayoutMk cId="3594814337" sldId="2147483671"/>
              <ac:spMk id="5" creationId="{6EAE056E-6945-4B02-8792-EC3F64235459}"/>
            </ac:spMkLst>
          </pc:spChg>
          <pc:spChg chg="mod">
            <ac:chgData name="excel r.florendia" userId="df02982ff42938ac" providerId="LiveId" clId="{A7D5CFDF-23BA-46D6-BB4C-E1785F4C5C9C}" dt="2019-05-10T15:43:18.259" v="66" actId="1076"/>
            <ac:spMkLst>
              <pc:docMk/>
              <pc:sldMasterMk cId="3090230750" sldId="2147483660"/>
              <pc:sldLayoutMk cId="3594814337" sldId="2147483671"/>
              <ac:spMk id="6" creationId="{C42C6C70-5151-450D-8BF7-7EB5232A89F8}"/>
            </ac:spMkLst>
          </pc:spChg>
        </pc:sldLayoutChg>
        <pc:sldLayoutChg chg="addSp delSp modSp">
          <pc:chgData name="excel r.florendia" userId="df02982ff42938ac" providerId="LiveId" clId="{A7D5CFDF-23BA-46D6-BB4C-E1785F4C5C9C}" dt="2019-05-10T15:44:08.347" v="76" actId="1076"/>
          <pc:sldLayoutMkLst>
            <pc:docMk/>
            <pc:sldMasterMk cId="3090230750" sldId="2147483660"/>
            <pc:sldLayoutMk cId="1787653227" sldId="2147483672"/>
          </pc:sldLayoutMkLst>
          <pc:spChg chg="mod">
            <ac:chgData name="excel r.florendia" userId="df02982ff42938ac" providerId="LiveId" clId="{A7D5CFDF-23BA-46D6-BB4C-E1785F4C5C9C}" dt="2019-05-10T15:43:58.841" v="73" actId="1076"/>
            <ac:spMkLst>
              <pc:docMk/>
              <pc:sldMasterMk cId="3090230750" sldId="2147483660"/>
              <pc:sldLayoutMk cId="1787653227" sldId="2147483672"/>
              <ac:spMk id="5" creationId="{6EAE056E-6945-4B02-8792-EC3F64235459}"/>
            </ac:spMkLst>
          </pc:spChg>
          <pc:spChg chg="del">
            <ac:chgData name="excel r.florendia" userId="df02982ff42938ac" providerId="LiveId" clId="{A7D5CFDF-23BA-46D6-BB4C-E1785F4C5C9C}" dt="2019-05-10T15:44:00.392" v="74" actId="478"/>
            <ac:spMkLst>
              <pc:docMk/>
              <pc:sldMasterMk cId="3090230750" sldId="2147483660"/>
              <pc:sldLayoutMk cId="1787653227" sldId="2147483672"/>
              <ac:spMk id="6" creationId="{C42C6C70-5151-450D-8BF7-7EB5232A89F8}"/>
            </ac:spMkLst>
          </pc:spChg>
          <pc:spChg chg="add mod">
            <ac:chgData name="excel r.florendia" userId="df02982ff42938ac" providerId="LiveId" clId="{A7D5CFDF-23BA-46D6-BB4C-E1785F4C5C9C}" dt="2019-05-10T15:44:08.347" v="76" actId="1076"/>
            <ac:spMkLst>
              <pc:docMk/>
              <pc:sldMasterMk cId="3090230750" sldId="2147483660"/>
              <pc:sldLayoutMk cId="1787653227" sldId="2147483672"/>
              <ac:spMk id="7" creationId="{95D560D3-FF05-445C-A576-625D81AF11CA}"/>
            </ac:spMkLst>
          </pc:spChg>
        </pc:sldLayoutChg>
        <pc:sldLayoutChg chg="addSp delSp modSp">
          <pc:chgData name="excel r.florendia" userId="df02982ff42938ac" providerId="LiveId" clId="{A7D5CFDF-23BA-46D6-BB4C-E1785F4C5C9C}" dt="2019-05-10T15:44:27.757" v="80"/>
          <pc:sldLayoutMkLst>
            <pc:docMk/>
            <pc:sldMasterMk cId="3090230750" sldId="2147483660"/>
            <pc:sldLayoutMk cId="1423416192" sldId="2147483673"/>
          </pc:sldLayoutMkLst>
          <pc:spChg chg="del">
            <ac:chgData name="excel r.florendia" userId="df02982ff42938ac" providerId="LiveId" clId="{A7D5CFDF-23BA-46D6-BB4C-E1785F4C5C9C}" dt="2019-05-10T15:44:20.909" v="77" actId="478"/>
            <ac:spMkLst>
              <pc:docMk/>
              <pc:sldMasterMk cId="3090230750" sldId="2147483660"/>
              <pc:sldLayoutMk cId="1423416192" sldId="2147483673"/>
              <ac:spMk id="3" creationId="{7C5E38CC-ABF2-4812-B1D9-F49020CAD854}"/>
            </ac:spMkLst>
          </pc:spChg>
          <pc:spChg chg="mod">
            <ac:chgData name="excel r.florendia" userId="df02982ff42938ac" providerId="LiveId" clId="{A7D5CFDF-23BA-46D6-BB4C-E1785F4C5C9C}" dt="2019-05-10T15:44:25.401" v="78" actId="14100"/>
            <ac:spMkLst>
              <pc:docMk/>
              <pc:sldMasterMk cId="3090230750" sldId="2147483660"/>
              <pc:sldLayoutMk cId="1423416192" sldId="2147483673"/>
              <ac:spMk id="5" creationId="{6EAE056E-6945-4B02-8792-EC3F64235459}"/>
            </ac:spMkLst>
          </pc:spChg>
          <pc:spChg chg="add mod">
            <ac:chgData name="excel r.florendia" userId="df02982ff42938ac" providerId="LiveId" clId="{A7D5CFDF-23BA-46D6-BB4C-E1785F4C5C9C}" dt="2019-05-10T15:44:27.757" v="80"/>
            <ac:spMkLst>
              <pc:docMk/>
              <pc:sldMasterMk cId="3090230750" sldId="2147483660"/>
              <pc:sldLayoutMk cId="1423416192" sldId="2147483673"/>
              <ac:spMk id="6" creationId="{0F980941-7C78-44AB-B620-9FCCD1DA44A7}"/>
            </ac:spMkLst>
          </pc:spChg>
          <pc:spChg chg="del">
            <ac:chgData name="excel r.florendia" userId="df02982ff42938ac" providerId="LiveId" clId="{A7D5CFDF-23BA-46D6-BB4C-E1785F4C5C9C}" dt="2019-05-10T15:44:20.909" v="77" actId="478"/>
            <ac:spMkLst>
              <pc:docMk/>
              <pc:sldMasterMk cId="3090230750" sldId="2147483660"/>
              <pc:sldLayoutMk cId="1423416192" sldId="2147483673"/>
              <ac:spMk id="7" creationId="{95D560D3-FF05-445C-A576-625D81AF11CA}"/>
            </ac:spMkLst>
          </pc:spChg>
        </pc:sldLayoutChg>
        <pc:sldLayoutChg chg="addSp modSp">
          <pc:chgData name="excel r.florendia" userId="df02982ff42938ac" providerId="LiveId" clId="{A7D5CFDF-23BA-46D6-BB4C-E1785F4C5C9C}" dt="2019-05-10T15:44:58.409" v="91" actId="14100"/>
          <pc:sldLayoutMkLst>
            <pc:docMk/>
            <pc:sldMasterMk cId="3090230750" sldId="2147483660"/>
            <pc:sldLayoutMk cId="3948770573" sldId="2147483674"/>
          </pc:sldLayoutMkLst>
          <pc:spChg chg="add mod">
            <ac:chgData name="excel r.florendia" userId="df02982ff42938ac" providerId="LiveId" clId="{A7D5CFDF-23BA-46D6-BB4C-E1785F4C5C9C}" dt="2019-05-10T15:44:58.409" v="91" actId="14100"/>
            <ac:spMkLst>
              <pc:docMk/>
              <pc:sldMasterMk cId="3090230750" sldId="2147483660"/>
              <pc:sldLayoutMk cId="3948770573" sldId="2147483674"/>
              <ac:spMk id="3" creationId="{C34ABD5B-112C-4007-8D6E-8FAF30D8E4CF}"/>
            </ac:spMkLst>
          </pc:spChg>
          <pc:spChg chg="mod">
            <ac:chgData name="excel r.florendia" userId="df02982ff42938ac" providerId="LiveId" clId="{A7D5CFDF-23BA-46D6-BB4C-E1785F4C5C9C}" dt="2019-05-10T15:44:47.245" v="89" actId="14100"/>
            <ac:spMkLst>
              <pc:docMk/>
              <pc:sldMasterMk cId="3090230750" sldId="2147483660"/>
              <pc:sldLayoutMk cId="3948770573" sldId="2147483674"/>
              <ac:spMk id="5" creationId="{6EAE056E-6945-4B02-8792-EC3F64235459}"/>
            </ac:spMkLst>
          </pc:spChg>
        </pc:sldLayoutChg>
        <pc:sldLayoutChg chg="modSp">
          <pc:chgData name="excel r.florendia" userId="df02982ff42938ac" providerId="LiveId" clId="{A7D5CFDF-23BA-46D6-BB4C-E1785F4C5C9C}" dt="2019-05-10T15:45:06.496" v="92" actId="1076"/>
          <pc:sldLayoutMkLst>
            <pc:docMk/>
            <pc:sldMasterMk cId="3090230750" sldId="2147483660"/>
            <pc:sldLayoutMk cId="2404632062" sldId="2147483675"/>
          </pc:sldLayoutMkLst>
          <pc:spChg chg="mod">
            <ac:chgData name="excel r.florendia" userId="df02982ff42938ac" providerId="LiveId" clId="{A7D5CFDF-23BA-46D6-BB4C-E1785F4C5C9C}" dt="2019-05-10T15:45:06.496" v="92" actId="1076"/>
            <ac:spMkLst>
              <pc:docMk/>
              <pc:sldMasterMk cId="3090230750" sldId="2147483660"/>
              <pc:sldLayoutMk cId="2404632062" sldId="2147483675"/>
              <ac:spMk id="3" creationId="{C34ABD5B-112C-4007-8D6E-8FAF30D8E4CF}"/>
            </ac:spMkLst>
          </pc:spChg>
        </pc:sldLayoutChg>
        <pc:sldLayoutChg chg="modSp setBg">
          <pc:chgData name="excel r.florendia" userId="df02982ff42938ac" providerId="LiveId" clId="{A7D5CFDF-23BA-46D6-BB4C-E1785F4C5C9C}" dt="2019-05-10T15:49:02.759" v="132"/>
          <pc:sldLayoutMkLst>
            <pc:docMk/>
            <pc:sldMasterMk cId="3090230750" sldId="2147483660"/>
            <pc:sldLayoutMk cId="2106602655" sldId="2147483676"/>
          </pc:sldLayoutMkLst>
          <pc:spChg chg="mod">
            <ac:chgData name="excel r.florendia" userId="df02982ff42938ac" providerId="LiveId" clId="{A7D5CFDF-23BA-46D6-BB4C-E1785F4C5C9C}" dt="2019-05-10T15:45:19.783" v="93" actId="1076"/>
            <ac:spMkLst>
              <pc:docMk/>
              <pc:sldMasterMk cId="3090230750" sldId="2147483660"/>
              <pc:sldLayoutMk cId="2106602655" sldId="2147483676"/>
              <ac:spMk id="5" creationId="{6EAE056E-6945-4B02-8792-EC3F64235459}"/>
            </ac:spMkLst>
          </pc:spChg>
        </pc:sldLayoutChg>
        <pc:sldLayoutChg chg="delSp modSp del">
          <pc:chgData name="excel r.florendia" userId="df02982ff42938ac" providerId="LiveId" clId="{A7D5CFDF-23BA-46D6-BB4C-E1785F4C5C9C}" dt="2019-05-10T15:45:40.317" v="97" actId="2696"/>
          <pc:sldLayoutMkLst>
            <pc:docMk/>
            <pc:sldMasterMk cId="3090230750" sldId="2147483660"/>
            <pc:sldLayoutMk cId="486851101" sldId="2147483677"/>
          </pc:sldLayoutMkLst>
          <pc:spChg chg="del mod">
            <ac:chgData name="excel r.florendia" userId="df02982ff42938ac" providerId="LiveId" clId="{A7D5CFDF-23BA-46D6-BB4C-E1785F4C5C9C}" dt="2019-05-10T15:45:29.057" v="96" actId="478"/>
            <ac:spMkLst>
              <pc:docMk/>
              <pc:sldMasterMk cId="3090230750" sldId="2147483660"/>
              <pc:sldLayoutMk cId="486851101" sldId="2147483677"/>
              <ac:spMk id="3" creationId="{C34ABD5B-112C-4007-8D6E-8FAF30D8E4CF}"/>
            </ac:spMkLst>
          </pc:spChg>
          <pc:spChg chg="del">
            <ac:chgData name="excel r.florendia" userId="df02982ff42938ac" providerId="LiveId" clId="{A7D5CFDF-23BA-46D6-BB4C-E1785F4C5C9C}" dt="2019-05-10T15:45:24.781" v="94" actId="478"/>
            <ac:spMkLst>
              <pc:docMk/>
              <pc:sldMasterMk cId="3090230750" sldId="2147483660"/>
              <pc:sldLayoutMk cId="486851101" sldId="2147483677"/>
              <ac:spMk id="5" creationId="{6EAE056E-6945-4B02-8792-EC3F64235459}"/>
            </ac:spMkLst>
          </pc:spChg>
        </pc:sldLayoutChg>
        <pc:sldLayoutChg chg="addSp modSp">
          <pc:chgData name="excel r.florendia" userId="df02982ff42938ac" providerId="LiveId" clId="{A7D5CFDF-23BA-46D6-BB4C-E1785F4C5C9C}" dt="2019-05-10T15:46:08.216" v="103" actId="14100"/>
          <pc:sldLayoutMkLst>
            <pc:docMk/>
            <pc:sldMasterMk cId="3090230750" sldId="2147483660"/>
            <pc:sldLayoutMk cId="2228499714" sldId="2147483677"/>
          </pc:sldLayoutMkLst>
          <pc:spChg chg="mod">
            <ac:chgData name="excel r.florendia" userId="df02982ff42938ac" providerId="LiveId" clId="{A7D5CFDF-23BA-46D6-BB4C-E1785F4C5C9C}" dt="2019-05-10T15:45:59.596" v="99" actId="14100"/>
            <ac:spMkLst>
              <pc:docMk/>
              <pc:sldMasterMk cId="3090230750" sldId="2147483660"/>
              <pc:sldLayoutMk cId="2228499714" sldId="2147483677"/>
              <ac:spMk id="3" creationId="{7C5E38CC-ABF2-4812-B1D9-F49020CAD854}"/>
            </ac:spMkLst>
          </pc:spChg>
          <pc:spChg chg="mod">
            <ac:chgData name="excel r.florendia" userId="df02982ff42938ac" providerId="LiveId" clId="{A7D5CFDF-23BA-46D6-BB4C-E1785F4C5C9C}" dt="2019-05-10T15:46:08.216" v="103" actId="14100"/>
            <ac:spMkLst>
              <pc:docMk/>
              <pc:sldMasterMk cId="3090230750" sldId="2147483660"/>
              <pc:sldLayoutMk cId="2228499714" sldId="2147483677"/>
              <ac:spMk id="4" creationId="{B09CECB2-DEE2-4E45-9CD9-5F2AAD240202}"/>
            </ac:spMkLst>
          </pc:spChg>
          <pc:spChg chg="add mod">
            <ac:chgData name="excel r.florendia" userId="df02982ff42938ac" providerId="LiveId" clId="{A7D5CFDF-23BA-46D6-BB4C-E1785F4C5C9C}" dt="2019-05-10T15:46:01.777" v="101" actId="1076"/>
            <ac:spMkLst>
              <pc:docMk/>
              <pc:sldMasterMk cId="3090230750" sldId="2147483660"/>
              <pc:sldLayoutMk cId="2228499714" sldId="2147483677"/>
              <ac:spMk id="5" creationId="{1B1D5788-CF25-4843-BF0B-6B109D08F994}"/>
            </ac:spMkLst>
          </pc:spChg>
        </pc:sldLayoutChg>
        <pc:sldLayoutChg chg="addSp delSp modSp">
          <pc:chgData name="excel r.florendia" userId="df02982ff42938ac" providerId="LiveId" clId="{A7D5CFDF-23BA-46D6-BB4C-E1785F4C5C9C}" dt="2019-05-10T15:46:43.389" v="112" actId="1076"/>
          <pc:sldLayoutMkLst>
            <pc:docMk/>
            <pc:sldMasterMk cId="3090230750" sldId="2147483660"/>
            <pc:sldLayoutMk cId="3488027753" sldId="2147483678"/>
          </pc:sldLayoutMkLst>
          <pc:spChg chg="mod">
            <ac:chgData name="excel r.florendia" userId="df02982ff42938ac" providerId="LiveId" clId="{A7D5CFDF-23BA-46D6-BB4C-E1785F4C5C9C}" dt="2019-05-10T15:46:41.890" v="111" actId="1076"/>
            <ac:spMkLst>
              <pc:docMk/>
              <pc:sldMasterMk cId="3090230750" sldId="2147483660"/>
              <pc:sldLayoutMk cId="3488027753" sldId="2147483678"/>
              <ac:spMk id="5" creationId="{6EAE056E-6945-4B02-8792-EC3F64235459}"/>
            </ac:spMkLst>
          </pc:spChg>
          <pc:spChg chg="del mod">
            <ac:chgData name="excel r.florendia" userId="df02982ff42938ac" providerId="LiveId" clId="{A7D5CFDF-23BA-46D6-BB4C-E1785F4C5C9C}" dt="2019-05-10T15:46:29.262" v="108" actId="478"/>
            <ac:spMkLst>
              <pc:docMk/>
              <pc:sldMasterMk cId="3090230750" sldId="2147483660"/>
              <pc:sldLayoutMk cId="3488027753" sldId="2147483678"/>
              <ac:spMk id="6" creationId="{C42C6C70-5151-450D-8BF7-7EB5232A89F8}"/>
            </ac:spMkLst>
          </pc:spChg>
          <pc:spChg chg="add mod">
            <ac:chgData name="excel r.florendia" userId="df02982ff42938ac" providerId="LiveId" clId="{A7D5CFDF-23BA-46D6-BB4C-E1785F4C5C9C}" dt="2019-05-10T15:46:43.389" v="112" actId="1076"/>
            <ac:spMkLst>
              <pc:docMk/>
              <pc:sldMasterMk cId="3090230750" sldId="2147483660"/>
              <pc:sldLayoutMk cId="3488027753" sldId="2147483678"/>
              <ac:spMk id="7" creationId="{95A9B2F4-CD3F-46AA-A189-89C75A41B92F}"/>
            </ac:spMkLst>
          </pc:spChg>
        </pc:sldLayoutChg>
        <pc:sldLayoutChg chg="modSp setBg">
          <pc:chgData name="excel r.florendia" userId="df02982ff42938ac" providerId="LiveId" clId="{A7D5CFDF-23BA-46D6-BB4C-E1785F4C5C9C}" dt="2019-05-10T15:49:20.928" v="134"/>
          <pc:sldLayoutMkLst>
            <pc:docMk/>
            <pc:sldMasterMk cId="3090230750" sldId="2147483660"/>
            <pc:sldLayoutMk cId="1663464800" sldId="2147483679"/>
          </pc:sldLayoutMkLst>
          <pc:spChg chg="mod">
            <ac:chgData name="excel r.florendia" userId="df02982ff42938ac" providerId="LiveId" clId="{A7D5CFDF-23BA-46D6-BB4C-E1785F4C5C9C}" dt="2019-05-10T15:46:50.737" v="113" actId="1076"/>
            <ac:spMkLst>
              <pc:docMk/>
              <pc:sldMasterMk cId="3090230750" sldId="2147483660"/>
              <pc:sldLayoutMk cId="1663464800" sldId="2147483679"/>
              <ac:spMk id="3" creationId="{7C5E38CC-ABF2-4812-B1D9-F49020CAD854}"/>
            </ac:spMkLst>
          </pc:spChg>
          <pc:spChg chg="mod">
            <ac:chgData name="excel r.florendia" userId="df02982ff42938ac" providerId="LiveId" clId="{A7D5CFDF-23BA-46D6-BB4C-E1785F4C5C9C}" dt="2019-05-10T15:46:50.737" v="113" actId="1076"/>
            <ac:spMkLst>
              <pc:docMk/>
              <pc:sldMasterMk cId="3090230750" sldId="2147483660"/>
              <pc:sldLayoutMk cId="1663464800" sldId="2147483679"/>
              <ac:spMk id="5" creationId="{6EAE056E-6945-4B02-8792-EC3F64235459}"/>
            </ac:spMkLst>
          </pc:spChg>
          <pc:spChg chg="mod">
            <ac:chgData name="excel r.florendia" userId="df02982ff42938ac" providerId="LiveId" clId="{A7D5CFDF-23BA-46D6-BB4C-E1785F4C5C9C}" dt="2019-05-10T15:46:50.737" v="113" actId="1076"/>
            <ac:spMkLst>
              <pc:docMk/>
              <pc:sldMasterMk cId="3090230750" sldId="2147483660"/>
              <pc:sldLayoutMk cId="1663464800" sldId="2147483679"/>
              <ac:spMk id="6" creationId="{C42C6C70-5151-450D-8BF7-7EB5232A89F8}"/>
            </ac:spMkLst>
          </pc:spChg>
        </pc:sldLayoutChg>
        <pc:sldLayoutChg chg="modSp">
          <pc:chgData name="excel r.florendia" userId="df02982ff42938ac" providerId="LiveId" clId="{A7D5CFDF-23BA-46D6-BB4C-E1785F4C5C9C}" dt="2019-05-10T15:47:44.855" v="125" actId="14100"/>
          <pc:sldLayoutMkLst>
            <pc:docMk/>
            <pc:sldMasterMk cId="3090230750" sldId="2147483660"/>
            <pc:sldLayoutMk cId="264940271" sldId="2147483680"/>
          </pc:sldLayoutMkLst>
          <pc:spChg chg="mod">
            <ac:chgData name="excel r.florendia" userId="df02982ff42938ac" providerId="LiveId" clId="{A7D5CFDF-23BA-46D6-BB4C-E1785F4C5C9C}" dt="2019-05-10T15:47:44.855" v="125" actId="14100"/>
            <ac:spMkLst>
              <pc:docMk/>
              <pc:sldMasterMk cId="3090230750" sldId="2147483660"/>
              <pc:sldLayoutMk cId="264940271" sldId="2147483680"/>
              <ac:spMk id="4" creationId="{B09CECB2-DEE2-4E45-9CD9-5F2AAD240202}"/>
            </ac:spMkLst>
          </pc:spChg>
        </pc:sldLayoutChg>
        <pc:sldLayoutChg chg="addSp delSp modSp del">
          <pc:chgData name="excel r.florendia" userId="df02982ff42938ac" providerId="LiveId" clId="{A7D5CFDF-23BA-46D6-BB4C-E1785F4C5C9C}" dt="2019-05-10T15:47:10.287" v="121" actId="2696"/>
          <pc:sldLayoutMkLst>
            <pc:docMk/>
            <pc:sldMasterMk cId="3090230750" sldId="2147483660"/>
            <pc:sldLayoutMk cId="2147129019" sldId="2147483680"/>
          </pc:sldLayoutMkLst>
          <pc:spChg chg="mod">
            <ac:chgData name="excel r.florendia" userId="df02982ff42938ac" providerId="LiveId" clId="{A7D5CFDF-23BA-46D6-BB4C-E1785F4C5C9C}" dt="2019-05-10T15:47:08.756" v="120" actId="14100"/>
            <ac:spMkLst>
              <pc:docMk/>
              <pc:sldMasterMk cId="3090230750" sldId="2147483660"/>
              <pc:sldLayoutMk cId="2147129019" sldId="2147483680"/>
              <ac:spMk id="3" creationId="{7C5E38CC-ABF2-4812-B1D9-F49020CAD854}"/>
            </ac:spMkLst>
          </pc:spChg>
          <pc:spChg chg="add mod">
            <ac:chgData name="excel r.florendia" userId="df02982ff42938ac" providerId="LiveId" clId="{A7D5CFDF-23BA-46D6-BB4C-E1785F4C5C9C}" dt="2019-05-10T15:47:00.818" v="117" actId="1076"/>
            <ac:spMkLst>
              <pc:docMk/>
              <pc:sldMasterMk cId="3090230750" sldId="2147483660"/>
              <pc:sldLayoutMk cId="2147129019" sldId="2147483680"/>
              <ac:spMk id="6" creationId="{BB085A1F-96F6-46BE-9E3E-9BFE8F8B1C7D}"/>
            </ac:spMkLst>
          </pc:spChg>
          <pc:spChg chg="add del mod">
            <ac:chgData name="excel r.florendia" userId="df02982ff42938ac" providerId="LiveId" clId="{A7D5CFDF-23BA-46D6-BB4C-E1785F4C5C9C}" dt="2019-05-10T15:47:01.954" v="118" actId="478"/>
            <ac:spMkLst>
              <pc:docMk/>
              <pc:sldMasterMk cId="3090230750" sldId="2147483660"/>
              <pc:sldLayoutMk cId="2147129019" sldId="2147483680"/>
              <ac:spMk id="8" creationId="{73C6967C-CB45-41B4-8ED1-7D4D8251BE80}"/>
            </ac:spMkLst>
          </pc:spChg>
        </pc:sldLayoutChg>
        <pc:sldLayoutChg chg="setBg">
          <pc:chgData name="excel r.florendia" userId="df02982ff42938ac" providerId="LiveId" clId="{A7D5CFDF-23BA-46D6-BB4C-E1785F4C5C9C}" dt="2019-05-10T15:48:49.430" v="130"/>
          <pc:sldLayoutMkLst>
            <pc:docMk/>
            <pc:sldMasterMk cId="3090230750" sldId="2147483660"/>
            <pc:sldLayoutMk cId="2016016771" sldId="2147483681"/>
          </pc:sldLayoutMkLst>
        </pc:sldLayoutChg>
        <pc:sldLayoutChg chg="setBg">
          <pc:chgData name="excel r.florendia" userId="df02982ff42938ac" providerId="LiveId" clId="{A7D5CFDF-23BA-46D6-BB4C-E1785F4C5C9C}" dt="2019-05-10T15:48:58.053" v="131"/>
          <pc:sldLayoutMkLst>
            <pc:docMk/>
            <pc:sldMasterMk cId="3090230750" sldId="2147483660"/>
            <pc:sldLayoutMk cId="3100521201" sldId="2147483683"/>
          </pc:sldLayoutMkLst>
        </pc:sldLayoutChg>
      </pc:sldMasterChg>
    </pc:docChg>
  </pc:docChgLst>
  <pc:docChgLst>
    <pc:chgData name="excel r.florendia" userId="df02982ff42938ac" providerId="LiveId" clId="{019437E7-E9F0-4FD8-8F41-885D49CDE10A}"/>
    <pc:docChg chg="undo custSel addSld delSld modSld sldOrd modMainMaster">
      <pc:chgData name="excel r.florendia" userId="df02982ff42938ac" providerId="LiveId" clId="{019437E7-E9F0-4FD8-8F41-885D49CDE10A}" dt="2019-05-11T15:20:38.506" v="1611"/>
      <pc:docMkLst>
        <pc:docMk/>
      </pc:docMkLst>
      <pc:sldChg chg="addSp modSp modTransition">
        <pc:chgData name="excel r.florendia" userId="df02982ff42938ac" providerId="LiveId" clId="{019437E7-E9F0-4FD8-8F41-885D49CDE10A}" dt="2019-05-11T15:20:38.506" v="1611"/>
        <pc:sldMkLst>
          <pc:docMk/>
          <pc:sldMk cId="3416706477" sldId="256"/>
        </pc:sldMkLst>
        <pc:spChg chg="add mod">
          <ac:chgData name="excel r.florendia" userId="df02982ff42938ac" providerId="LiveId" clId="{019437E7-E9F0-4FD8-8F41-885D49CDE10A}" dt="2019-05-11T15:19:44.102" v="1570" actId="1076"/>
          <ac:spMkLst>
            <pc:docMk/>
            <pc:sldMk cId="3416706477" sldId="256"/>
            <ac:spMk id="2" creationId="{0BCA8A83-2291-4BE1-9167-7E300A8D0A85}"/>
          </ac:spMkLst>
        </pc:spChg>
        <pc:spChg chg="add mod">
          <ac:chgData name="excel r.florendia" userId="df02982ff42938ac" providerId="LiveId" clId="{019437E7-E9F0-4FD8-8F41-885D49CDE10A}" dt="2019-05-11T15:20:10.482" v="1610" actId="1076"/>
          <ac:spMkLst>
            <pc:docMk/>
            <pc:sldMk cId="3416706477" sldId="256"/>
            <ac:spMk id="3" creationId="{66F51CB2-5C90-40E1-A2C1-ECF27854B74D}"/>
          </ac:spMkLst>
        </pc:spChg>
      </pc:sldChg>
      <pc:sldChg chg="addSp delSp modSp modTransition">
        <pc:chgData name="excel r.florendia" userId="df02982ff42938ac" providerId="LiveId" clId="{019437E7-E9F0-4FD8-8F41-885D49CDE10A}" dt="2019-05-11T15:20:38.506" v="1611"/>
        <pc:sldMkLst>
          <pc:docMk/>
          <pc:sldMk cId="211668609" sldId="257"/>
        </pc:sldMkLst>
        <pc:spChg chg="mod">
          <ac:chgData name="excel r.florendia" userId="df02982ff42938ac" providerId="LiveId" clId="{019437E7-E9F0-4FD8-8F41-885D49CDE10A}" dt="2019-05-10T16:44:06.639" v="65" actId="14100"/>
          <ac:spMkLst>
            <pc:docMk/>
            <pc:sldMk cId="211668609" sldId="257"/>
            <ac:spMk id="2" creationId="{707D94C7-F54A-48A0-A754-B237EA73271A}"/>
          </ac:spMkLst>
        </pc:spChg>
        <pc:spChg chg="add del mod">
          <ac:chgData name="excel r.florendia" userId="df02982ff42938ac" providerId="LiveId" clId="{019437E7-E9F0-4FD8-8F41-885D49CDE10A}" dt="2019-05-10T16:50:15.132" v="144" actId="478"/>
          <ac:spMkLst>
            <pc:docMk/>
            <pc:sldMk cId="211668609" sldId="257"/>
            <ac:spMk id="3" creationId="{A1620FC0-AA11-462C-BCE8-8359D2A0DAA7}"/>
          </ac:spMkLst>
        </pc:spChg>
        <pc:spChg chg="add mod">
          <ac:chgData name="excel r.florendia" userId="df02982ff42938ac" providerId="LiveId" clId="{019437E7-E9F0-4FD8-8F41-885D49CDE10A}" dt="2019-05-10T16:50:49.592" v="150" actId="207"/>
          <ac:spMkLst>
            <pc:docMk/>
            <pc:sldMk cId="211668609" sldId="257"/>
            <ac:spMk id="4" creationId="{1883EEC5-EC07-4B64-8346-2429F1FF8DAF}"/>
          </ac:spMkLst>
        </pc:spChg>
        <pc:spChg chg="add mod">
          <ac:chgData name="excel r.florendia" userId="df02982ff42938ac" providerId="LiveId" clId="{019437E7-E9F0-4FD8-8F41-885D49CDE10A}" dt="2019-05-10T16:49:59.010" v="143" actId="207"/>
          <ac:spMkLst>
            <pc:docMk/>
            <pc:sldMk cId="211668609" sldId="257"/>
            <ac:spMk id="5" creationId="{F5F5C658-189F-41BF-8DDD-42894A661289}"/>
          </ac:spMkLst>
        </pc:spChg>
        <pc:spChg chg="add mod">
          <ac:chgData name="excel r.florendia" userId="df02982ff42938ac" providerId="LiveId" clId="{019437E7-E9F0-4FD8-8F41-885D49CDE10A}" dt="2019-05-10T16:50:25.092" v="146" actId="1076"/>
          <ac:spMkLst>
            <pc:docMk/>
            <pc:sldMk cId="211668609" sldId="257"/>
            <ac:spMk id="6" creationId="{6203ED54-CC2E-4ED1-BAAB-8D02771E9F43}"/>
          </ac:spMkLst>
        </pc:spChg>
      </pc:sldChg>
      <pc:sldChg chg="addSp delSp modSp modTransition">
        <pc:chgData name="excel r.florendia" userId="df02982ff42938ac" providerId="LiveId" clId="{019437E7-E9F0-4FD8-8F41-885D49CDE10A}" dt="2019-05-11T15:20:38.506" v="1611"/>
        <pc:sldMkLst>
          <pc:docMk/>
          <pc:sldMk cId="1219119653" sldId="258"/>
        </pc:sldMkLst>
        <pc:spChg chg="add mod">
          <ac:chgData name="excel r.florendia" userId="df02982ff42938ac" providerId="LiveId" clId="{019437E7-E9F0-4FD8-8F41-885D49CDE10A}" dt="2019-05-10T16:51:53.498" v="200" actId="20577"/>
          <ac:spMkLst>
            <pc:docMk/>
            <pc:sldMk cId="1219119653" sldId="258"/>
            <ac:spMk id="4" creationId="{8762E09C-25A9-4EBD-BBFB-BD6CD99DF6F9}"/>
          </ac:spMkLst>
        </pc:spChg>
        <pc:spChg chg="add mod">
          <ac:chgData name="excel r.florendia" userId="df02982ff42938ac" providerId="LiveId" clId="{019437E7-E9F0-4FD8-8F41-885D49CDE10A}" dt="2019-05-10T16:52:56.628" v="331" actId="20577"/>
          <ac:spMkLst>
            <pc:docMk/>
            <pc:sldMk cId="1219119653" sldId="258"/>
            <ac:spMk id="5" creationId="{9F28F2B5-6553-42B2-842C-96FCB53622FE}"/>
          </ac:spMkLst>
        </pc:spChg>
        <pc:spChg chg="add del mod">
          <ac:chgData name="excel r.florendia" userId="df02982ff42938ac" providerId="LiveId" clId="{019437E7-E9F0-4FD8-8F41-885D49CDE10A}" dt="2019-05-10T16:46:48.068" v="110" actId="478"/>
          <ac:spMkLst>
            <pc:docMk/>
            <pc:sldMk cId="1219119653" sldId="258"/>
            <ac:spMk id="6" creationId="{25FD493D-CFF6-44EE-8661-C4907A2D3362}"/>
          </ac:spMkLst>
        </pc:spChg>
        <pc:spChg chg="add mod">
          <ac:chgData name="excel r.florendia" userId="df02982ff42938ac" providerId="LiveId" clId="{019437E7-E9F0-4FD8-8F41-885D49CDE10A}" dt="2019-05-10T16:51:05.660" v="154" actId="1076"/>
          <ac:spMkLst>
            <pc:docMk/>
            <pc:sldMk cId="1219119653" sldId="258"/>
            <ac:spMk id="7" creationId="{7F5997DF-BD50-4D21-B404-7795FB6C4902}"/>
          </ac:spMkLst>
        </pc:spChg>
      </pc:sldChg>
      <pc:sldChg chg="addSp delSp modSp modTransition">
        <pc:chgData name="excel r.florendia" userId="df02982ff42938ac" providerId="LiveId" clId="{019437E7-E9F0-4FD8-8F41-885D49CDE10A}" dt="2019-05-11T15:20:38.506" v="1611"/>
        <pc:sldMkLst>
          <pc:docMk/>
          <pc:sldMk cId="2858564147" sldId="259"/>
        </pc:sldMkLst>
        <pc:spChg chg="add del">
          <ac:chgData name="excel r.florendia" userId="df02982ff42938ac" providerId="LiveId" clId="{019437E7-E9F0-4FD8-8F41-885D49CDE10A}" dt="2019-05-10T16:50:32.714" v="148"/>
          <ac:spMkLst>
            <pc:docMk/>
            <pc:sldMk cId="2858564147" sldId="259"/>
            <ac:spMk id="3" creationId="{069A91EC-E66D-4542-97E2-B8EF1B94773A}"/>
          </ac:spMkLst>
        </pc:spChg>
        <pc:spChg chg="add del">
          <ac:chgData name="excel r.florendia" userId="df02982ff42938ac" providerId="LiveId" clId="{019437E7-E9F0-4FD8-8F41-885D49CDE10A}" dt="2019-05-10T16:50:32.714" v="148"/>
          <ac:spMkLst>
            <pc:docMk/>
            <pc:sldMk cId="2858564147" sldId="259"/>
            <ac:spMk id="4" creationId="{DDE0F121-2E56-4F0C-8783-6E695CB95184}"/>
          </ac:spMkLst>
        </pc:spChg>
        <pc:spChg chg="add mod">
          <ac:chgData name="excel r.florendia" userId="df02982ff42938ac" providerId="LiveId" clId="{019437E7-E9F0-4FD8-8F41-885D49CDE10A}" dt="2019-05-11T11:07:06.989" v="557" actId="20577"/>
          <ac:spMkLst>
            <pc:docMk/>
            <pc:sldMk cId="2858564147" sldId="259"/>
            <ac:spMk id="5" creationId="{5EC40E30-3C85-4388-A340-F69A04F37FA1}"/>
          </ac:spMkLst>
        </pc:spChg>
        <pc:spChg chg="add mod">
          <ac:chgData name="excel r.florendia" userId="df02982ff42938ac" providerId="LiveId" clId="{019437E7-E9F0-4FD8-8F41-885D49CDE10A}" dt="2019-05-11T11:08:15.289" v="572" actId="1076"/>
          <ac:spMkLst>
            <pc:docMk/>
            <pc:sldMk cId="2858564147" sldId="259"/>
            <ac:spMk id="6" creationId="{EBC853D7-D778-413D-A7DD-601F1998F5BA}"/>
          </ac:spMkLst>
        </pc:spChg>
        <pc:spChg chg="add mod">
          <ac:chgData name="excel r.florendia" userId="df02982ff42938ac" providerId="LiveId" clId="{019437E7-E9F0-4FD8-8F41-885D49CDE10A}" dt="2019-05-11T11:07:14.186" v="560" actId="1076"/>
          <ac:spMkLst>
            <pc:docMk/>
            <pc:sldMk cId="2858564147" sldId="259"/>
            <ac:spMk id="7" creationId="{3D93CC43-861E-4AF0-9FBD-6EDA4A8986B5}"/>
          </ac:spMkLst>
        </pc:spChg>
        <pc:spChg chg="add mod">
          <ac:chgData name="excel r.florendia" userId="df02982ff42938ac" providerId="LiveId" clId="{019437E7-E9F0-4FD8-8F41-885D49CDE10A}" dt="2019-05-11T11:07:14.186" v="560" actId="1076"/>
          <ac:spMkLst>
            <pc:docMk/>
            <pc:sldMk cId="2858564147" sldId="259"/>
            <ac:spMk id="8" creationId="{F2127078-D354-4EAD-93A2-4124CCD29A67}"/>
          </ac:spMkLst>
        </pc:spChg>
        <pc:spChg chg="add del">
          <ac:chgData name="excel r.florendia" userId="df02982ff42938ac" providerId="LiveId" clId="{019437E7-E9F0-4FD8-8F41-885D49CDE10A}" dt="2019-05-10T16:53:28.787" v="340"/>
          <ac:spMkLst>
            <pc:docMk/>
            <pc:sldMk cId="2858564147" sldId="259"/>
            <ac:spMk id="9" creationId="{2C60AFE8-975D-49D7-8CCC-6B48ADB871B1}"/>
          </ac:spMkLst>
        </pc:spChg>
      </pc:sldChg>
      <pc:sldChg chg="addSp delSp modSp modTransition">
        <pc:chgData name="excel r.florendia" userId="df02982ff42938ac" providerId="LiveId" clId="{019437E7-E9F0-4FD8-8F41-885D49CDE10A}" dt="2019-05-11T15:20:38.506" v="1611"/>
        <pc:sldMkLst>
          <pc:docMk/>
          <pc:sldMk cId="3513970152" sldId="260"/>
        </pc:sldMkLst>
        <pc:spChg chg="add mod ord">
          <ac:chgData name="excel r.florendia" userId="df02982ff42938ac" providerId="LiveId" clId="{019437E7-E9F0-4FD8-8F41-885D49CDE10A}" dt="2019-05-10T16:54:04.400" v="349" actId="1076"/>
          <ac:spMkLst>
            <pc:docMk/>
            <pc:sldMk cId="3513970152" sldId="260"/>
            <ac:spMk id="2" creationId="{0945A3D4-80E1-4D37-ACD9-BCA9E93B0E6A}"/>
          </ac:spMkLst>
        </pc:spChg>
        <pc:spChg chg="add mod">
          <ac:chgData name="excel r.florendia" userId="df02982ff42938ac" providerId="LiveId" clId="{019437E7-E9F0-4FD8-8F41-885D49CDE10A}" dt="2019-05-11T14:28:58.978" v="1553" actId="1076"/>
          <ac:spMkLst>
            <pc:docMk/>
            <pc:sldMk cId="3513970152" sldId="260"/>
            <ac:spMk id="4" creationId="{01B6F9C0-766A-4AF6-B057-E04106D36C17}"/>
          </ac:spMkLst>
        </pc:spChg>
        <pc:spChg chg="add mod">
          <ac:chgData name="excel r.florendia" userId="df02982ff42938ac" providerId="LiveId" clId="{019437E7-E9F0-4FD8-8F41-885D49CDE10A}" dt="2019-05-11T14:28:40.716" v="1551" actId="1035"/>
          <ac:spMkLst>
            <pc:docMk/>
            <pc:sldMk cId="3513970152" sldId="260"/>
            <ac:spMk id="5" creationId="{F49DBF58-3962-4305-ADC1-E0F2750085C4}"/>
          </ac:spMkLst>
        </pc:spChg>
        <pc:spChg chg="add del mod ord">
          <ac:chgData name="excel r.florendia" userId="df02982ff42938ac" providerId="LiveId" clId="{019437E7-E9F0-4FD8-8F41-885D49CDE10A}" dt="2019-05-11T11:34:24.313" v="1001"/>
          <ac:spMkLst>
            <pc:docMk/>
            <pc:sldMk cId="3513970152" sldId="260"/>
            <ac:spMk id="6" creationId="{8FB94B98-EEDF-4960-BF0A-909C6DE3634A}"/>
          </ac:spMkLst>
        </pc:spChg>
        <pc:spChg chg="add">
          <ac:chgData name="excel r.florendia" userId="df02982ff42938ac" providerId="LiveId" clId="{019437E7-E9F0-4FD8-8F41-885D49CDE10A}" dt="2019-05-11T11:34:24.671" v="1002"/>
          <ac:spMkLst>
            <pc:docMk/>
            <pc:sldMk cId="3513970152" sldId="260"/>
            <ac:spMk id="7" creationId="{55391FAA-D325-44C8-BA42-8E90B3BADD44}"/>
          </ac:spMkLst>
        </pc:spChg>
      </pc:sldChg>
      <pc:sldChg chg="addSp modSp ord modTransition">
        <pc:chgData name="excel r.florendia" userId="df02982ff42938ac" providerId="LiveId" clId="{019437E7-E9F0-4FD8-8F41-885D49CDE10A}" dt="2019-05-11T15:20:38.506" v="1611"/>
        <pc:sldMkLst>
          <pc:docMk/>
          <pc:sldMk cId="2880283526" sldId="261"/>
        </pc:sldMkLst>
        <pc:spChg chg="add mod">
          <ac:chgData name="excel r.florendia" userId="df02982ff42938ac" providerId="LiveId" clId="{019437E7-E9F0-4FD8-8F41-885D49CDE10A}" dt="2019-05-11T14:30:33.219" v="1555"/>
          <ac:spMkLst>
            <pc:docMk/>
            <pc:sldMk cId="2880283526" sldId="261"/>
            <ac:spMk id="5" creationId="{64D516B8-64E1-4E84-8347-A2FF1FE64B44}"/>
          </ac:spMkLst>
        </pc:spChg>
        <pc:spChg chg="add mod">
          <ac:chgData name="excel r.florendia" userId="df02982ff42938ac" providerId="LiveId" clId="{019437E7-E9F0-4FD8-8F41-885D49CDE10A}" dt="2019-05-11T11:10:56.546" v="658" actId="20577"/>
          <ac:spMkLst>
            <pc:docMk/>
            <pc:sldMk cId="2880283526" sldId="261"/>
            <ac:spMk id="6" creationId="{70537C4B-FB0A-4E40-B7C0-98B1EFEBA1A1}"/>
          </ac:spMkLst>
        </pc:spChg>
      </pc:sldChg>
      <pc:sldChg chg="addSp delSp modSp modTransition">
        <pc:chgData name="excel r.florendia" userId="df02982ff42938ac" providerId="LiveId" clId="{019437E7-E9F0-4FD8-8F41-885D49CDE10A}" dt="2019-05-11T15:20:38.506" v="1611"/>
        <pc:sldMkLst>
          <pc:docMk/>
          <pc:sldMk cId="783841113" sldId="262"/>
        </pc:sldMkLst>
        <pc:spChg chg="add mod">
          <ac:chgData name="excel r.florendia" userId="df02982ff42938ac" providerId="LiveId" clId="{019437E7-E9F0-4FD8-8F41-885D49CDE10A}" dt="2019-05-11T11:08:08.462" v="571" actId="20577"/>
          <ac:spMkLst>
            <pc:docMk/>
            <pc:sldMk cId="783841113" sldId="262"/>
            <ac:spMk id="4" creationId="{2FDC45FD-5843-4300-81D1-404368FFCA50}"/>
          </ac:spMkLst>
        </pc:spChg>
        <pc:spChg chg="add mod">
          <ac:chgData name="excel r.florendia" userId="df02982ff42938ac" providerId="LiveId" clId="{019437E7-E9F0-4FD8-8F41-885D49CDE10A}" dt="2019-05-11T11:07:49.678" v="569" actId="1076"/>
          <ac:spMkLst>
            <pc:docMk/>
            <pc:sldMk cId="783841113" sldId="262"/>
            <ac:spMk id="6" creationId="{8FD2E634-E4F7-4FAB-930A-6336A3706A4C}"/>
          </ac:spMkLst>
        </pc:spChg>
        <pc:spChg chg="add mod">
          <ac:chgData name="excel r.florendia" userId="df02982ff42938ac" providerId="LiveId" clId="{019437E7-E9F0-4FD8-8F41-885D49CDE10A}" dt="2019-05-11T11:07:42.622" v="566" actId="571"/>
          <ac:spMkLst>
            <pc:docMk/>
            <pc:sldMk cId="783841113" sldId="262"/>
            <ac:spMk id="7" creationId="{6AD9556D-ED92-4765-8A4D-936226BA089E}"/>
          </ac:spMkLst>
        </pc:spChg>
        <pc:spChg chg="add mod">
          <ac:chgData name="excel r.florendia" userId="df02982ff42938ac" providerId="LiveId" clId="{019437E7-E9F0-4FD8-8F41-885D49CDE10A}" dt="2019-05-11T11:07:42.622" v="566" actId="571"/>
          <ac:spMkLst>
            <pc:docMk/>
            <pc:sldMk cId="783841113" sldId="262"/>
            <ac:spMk id="8" creationId="{E6ED5AA3-D3A8-4CBB-AA19-249FD047B93D}"/>
          </ac:spMkLst>
        </pc:spChg>
        <pc:spChg chg="add del mod">
          <ac:chgData name="excel r.florendia" userId="df02982ff42938ac" providerId="LiveId" clId="{019437E7-E9F0-4FD8-8F41-885D49CDE10A}" dt="2019-05-11T11:08:21.465" v="575" actId="478"/>
          <ac:spMkLst>
            <pc:docMk/>
            <pc:sldMk cId="783841113" sldId="262"/>
            <ac:spMk id="9" creationId="{8978A89D-D065-4B36-8DC4-2F10D3B85C84}"/>
          </ac:spMkLst>
        </pc:spChg>
      </pc:sldChg>
      <pc:sldChg chg="addSp delSp modSp modTransition">
        <pc:chgData name="excel r.florendia" userId="df02982ff42938ac" providerId="LiveId" clId="{019437E7-E9F0-4FD8-8F41-885D49CDE10A}" dt="2019-05-11T15:20:38.506" v="1611"/>
        <pc:sldMkLst>
          <pc:docMk/>
          <pc:sldMk cId="1741236454" sldId="263"/>
        </pc:sldMkLst>
        <pc:spChg chg="mod">
          <ac:chgData name="excel r.florendia" userId="df02982ff42938ac" providerId="LiveId" clId="{019437E7-E9F0-4FD8-8F41-885D49CDE10A}" dt="2019-05-11T11:08:50.699" v="583" actId="1076"/>
          <ac:spMkLst>
            <pc:docMk/>
            <pc:sldMk cId="1741236454" sldId="263"/>
            <ac:spMk id="2" creationId="{66D07701-F124-489E-B334-E211996D6B1D}"/>
          </ac:spMkLst>
        </pc:spChg>
        <pc:spChg chg="add del mod">
          <ac:chgData name="excel r.florendia" userId="df02982ff42938ac" providerId="LiveId" clId="{019437E7-E9F0-4FD8-8F41-885D49CDE10A}" dt="2019-05-11T11:08:42.596" v="580" actId="478"/>
          <ac:spMkLst>
            <pc:docMk/>
            <pc:sldMk cId="1741236454" sldId="263"/>
            <ac:spMk id="5" creationId="{7EF4DEFA-2686-47E0-92A5-01C3047BAA99}"/>
          </ac:spMkLst>
        </pc:spChg>
        <pc:spChg chg="add mod">
          <ac:chgData name="excel r.florendia" userId="df02982ff42938ac" providerId="LiveId" clId="{019437E7-E9F0-4FD8-8F41-885D49CDE10A}" dt="2019-05-11T11:11:27.169" v="704" actId="20577"/>
          <ac:spMkLst>
            <pc:docMk/>
            <pc:sldMk cId="1741236454" sldId="263"/>
            <ac:spMk id="6" creationId="{1E25F4B6-7555-4755-8C8F-623505B32E60}"/>
          </ac:spMkLst>
        </pc:spChg>
        <pc:spChg chg="add mod">
          <ac:chgData name="excel r.florendia" userId="df02982ff42938ac" providerId="LiveId" clId="{019437E7-E9F0-4FD8-8F41-885D49CDE10A}" dt="2019-05-11T11:09:05.159" v="590"/>
          <ac:spMkLst>
            <pc:docMk/>
            <pc:sldMk cId="1741236454" sldId="263"/>
            <ac:spMk id="7" creationId="{4B344664-02A2-48EE-A78C-3BB41C48694E}"/>
          </ac:spMkLst>
        </pc:spChg>
      </pc:sldChg>
      <pc:sldChg chg="addSp modSp modTransition">
        <pc:chgData name="excel r.florendia" userId="df02982ff42938ac" providerId="LiveId" clId="{019437E7-E9F0-4FD8-8F41-885D49CDE10A}" dt="2019-05-11T15:20:38.506" v="1611"/>
        <pc:sldMkLst>
          <pc:docMk/>
          <pc:sldMk cId="2619558741" sldId="264"/>
        </pc:sldMkLst>
        <pc:spChg chg="add mod">
          <ac:chgData name="excel r.florendia" userId="df02982ff42938ac" providerId="LiveId" clId="{019437E7-E9F0-4FD8-8F41-885D49CDE10A}" dt="2019-05-11T11:10:01.457" v="595" actId="1076"/>
          <ac:spMkLst>
            <pc:docMk/>
            <pc:sldMk cId="2619558741" sldId="264"/>
            <ac:spMk id="7" creationId="{406867A8-C959-4592-A951-C7DFC6C96945}"/>
          </ac:spMkLst>
        </pc:spChg>
        <pc:spChg chg="add mod">
          <ac:chgData name="excel r.florendia" userId="df02982ff42938ac" providerId="LiveId" clId="{019437E7-E9F0-4FD8-8F41-885D49CDE10A}" dt="2019-05-11T11:10:01.457" v="595" actId="1076"/>
          <ac:spMkLst>
            <pc:docMk/>
            <pc:sldMk cId="2619558741" sldId="264"/>
            <ac:spMk id="8" creationId="{3EBEE7D9-2FCF-474D-98DA-F82DDD19195F}"/>
          </ac:spMkLst>
        </pc:spChg>
      </pc:sldChg>
      <pc:sldChg chg="addSp modSp modTransition">
        <pc:chgData name="excel r.florendia" userId="df02982ff42938ac" providerId="LiveId" clId="{019437E7-E9F0-4FD8-8F41-885D49CDE10A}" dt="2019-05-11T15:20:38.506" v="1611"/>
        <pc:sldMkLst>
          <pc:docMk/>
          <pc:sldMk cId="384435269" sldId="265"/>
        </pc:sldMkLst>
        <pc:spChg chg="add mod">
          <ac:chgData name="excel r.florendia" userId="df02982ff42938ac" providerId="LiveId" clId="{019437E7-E9F0-4FD8-8F41-885D49CDE10A}" dt="2019-05-11T11:11:39.336" v="705" actId="1076"/>
          <ac:spMkLst>
            <pc:docMk/>
            <pc:sldMk cId="384435269" sldId="265"/>
            <ac:spMk id="5" creationId="{B4F27B6F-49F8-4CE3-A5DA-D5E4E6899CD1}"/>
          </ac:spMkLst>
        </pc:spChg>
        <pc:spChg chg="add mod">
          <ac:chgData name="excel r.florendia" userId="df02982ff42938ac" providerId="LiveId" clId="{019437E7-E9F0-4FD8-8F41-885D49CDE10A}" dt="2019-05-11T14:36:29.051" v="1556" actId="1076"/>
          <ac:spMkLst>
            <pc:docMk/>
            <pc:sldMk cId="384435269" sldId="265"/>
            <ac:spMk id="6" creationId="{DB395F2E-8B4F-4CFC-92F8-5BE6E351DBCA}"/>
          </ac:spMkLst>
        </pc:spChg>
      </pc:sldChg>
      <pc:sldChg chg="addSp modSp modTransition">
        <pc:chgData name="excel r.florendia" userId="df02982ff42938ac" providerId="LiveId" clId="{019437E7-E9F0-4FD8-8F41-885D49CDE10A}" dt="2019-05-11T15:20:38.506" v="1611"/>
        <pc:sldMkLst>
          <pc:docMk/>
          <pc:sldMk cId="1901041821" sldId="266"/>
        </pc:sldMkLst>
        <pc:spChg chg="add mod">
          <ac:chgData name="excel r.florendia" userId="df02982ff42938ac" providerId="LiveId" clId="{019437E7-E9F0-4FD8-8F41-885D49CDE10A}" dt="2019-05-11T11:11:43.343" v="707" actId="1076"/>
          <ac:spMkLst>
            <pc:docMk/>
            <pc:sldMk cId="1901041821" sldId="266"/>
            <ac:spMk id="7" creationId="{B5278DC4-115F-4214-B12B-99B19F88EA92}"/>
          </ac:spMkLst>
        </pc:spChg>
        <pc:spChg chg="add mod">
          <ac:chgData name="excel r.florendia" userId="df02982ff42938ac" providerId="LiveId" clId="{019437E7-E9F0-4FD8-8F41-885D49CDE10A}" dt="2019-05-11T11:11:48.313" v="710" actId="113"/>
          <ac:spMkLst>
            <pc:docMk/>
            <pc:sldMk cId="1901041821" sldId="266"/>
            <ac:spMk id="8" creationId="{38F3D88C-CC31-48CA-B779-9AFFA3ECBE29}"/>
          </ac:spMkLst>
        </pc:spChg>
        <pc:spChg chg="add mod">
          <ac:chgData name="excel r.florendia" userId="df02982ff42938ac" providerId="LiveId" clId="{019437E7-E9F0-4FD8-8F41-885D49CDE10A}" dt="2019-05-11T11:12:19.345" v="750" actId="1076"/>
          <ac:spMkLst>
            <pc:docMk/>
            <pc:sldMk cId="1901041821" sldId="266"/>
            <ac:spMk id="9" creationId="{FB353DD2-FCA6-4B80-8696-F1DB341CD2EB}"/>
          </ac:spMkLst>
        </pc:spChg>
        <pc:spChg chg="add mod">
          <ac:chgData name="excel r.florendia" userId="df02982ff42938ac" providerId="LiveId" clId="{019437E7-E9F0-4FD8-8F41-885D49CDE10A}" dt="2019-05-11T11:13:04.076" v="784" actId="1076"/>
          <ac:spMkLst>
            <pc:docMk/>
            <pc:sldMk cId="1901041821" sldId="266"/>
            <ac:spMk id="10" creationId="{7EA3A0DE-ECF4-44DA-98D5-E731A14F603F}"/>
          </ac:spMkLst>
        </pc:spChg>
      </pc:sldChg>
      <pc:sldChg chg="addSp modSp modTransition">
        <pc:chgData name="excel r.florendia" userId="df02982ff42938ac" providerId="LiveId" clId="{019437E7-E9F0-4FD8-8F41-885D49CDE10A}" dt="2019-05-11T15:20:38.506" v="1611"/>
        <pc:sldMkLst>
          <pc:docMk/>
          <pc:sldMk cId="3099910457" sldId="267"/>
        </pc:sldMkLst>
        <pc:spChg chg="add mod">
          <ac:chgData name="excel r.florendia" userId="df02982ff42938ac" providerId="LiveId" clId="{019437E7-E9F0-4FD8-8F41-885D49CDE10A}" dt="2019-05-11T11:13:27.662" v="786" actId="1076"/>
          <ac:spMkLst>
            <pc:docMk/>
            <pc:sldMk cId="3099910457" sldId="267"/>
            <ac:spMk id="5" creationId="{9E0967F9-9D1A-4BB9-BC04-130757822F03}"/>
          </ac:spMkLst>
        </pc:spChg>
        <pc:spChg chg="add">
          <ac:chgData name="excel r.florendia" userId="df02982ff42938ac" providerId="LiveId" clId="{019437E7-E9F0-4FD8-8F41-885D49CDE10A}" dt="2019-05-11T11:13:33.226" v="787"/>
          <ac:spMkLst>
            <pc:docMk/>
            <pc:sldMk cId="3099910457" sldId="267"/>
            <ac:spMk id="6" creationId="{7C020854-5CD6-4679-8947-50AEEEEC3BC0}"/>
          </ac:spMkLst>
        </pc:spChg>
        <pc:spChg chg="add">
          <ac:chgData name="excel r.florendia" userId="df02982ff42938ac" providerId="LiveId" clId="{019437E7-E9F0-4FD8-8F41-885D49CDE10A}" dt="2019-05-11T11:13:33.226" v="787"/>
          <ac:spMkLst>
            <pc:docMk/>
            <pc:sldMk cId="3099910457" sldId="267"/>
            <ac:spMk id="8" creationId="{5AD86059-501E-419E-86A3-6A5E6DC7F40B}"/>
          </ac:spMkLst>
        </pc:spChg>
      </pc:sldChg>
      <pc:sldChg chg="addSp delSp modSp modTransition">
        <pc:chgData name="excel r.florendia" userId="df02982ff42938ac" providerId="LiveId" clId="{019437E7-E9F0-4FD8-8F41-885D49CDE10A}" dt="2019-05-11T15:20:38.506" v="1611"/>
        <pc:sldMkLst>
          <pc:docMk/>
          <pc:sldMk cId="2242605430" sldId="268"/>
        </pc:sldMkLst>
        <pc:spChg chg="add mod">
          <ac:chgData name="excel r.florendia" userId="df02982ff42938ac" providerId="LiveId" clId="{019437E7-E9F0-4FD8-8F41-885D49CDE10A}" dt="2019-05-11T11:22:42.222" v="854" actId="20577"/>
          <ac:spMkLst>
            <pc:docMk/>
            <pc:sldMk cId="2242605430" sldId="268"/>
            <ac:spMk id="7" creationId="{07997291-2E18-4EB3-A10F-07243BEAC599}"/>
          </ac:spMkLst>
        </pc:spChg>
        <pc:spChg chg="add del mod">
          <ac:chgData name="excel r.florendia" userId="df02982ff42938ac" providerId="LiveId" clId="{019437E7-E9F0-4FD8-8F41-885D49CDE10A}" dt="2019-05-11T11:18:53.810" v="796" actId="478"/>
          <ac:spMkLst>
            <pc:docMk/>
            <pc:sldMk cId="2242605430" sldId="268"/>
            <ac:spMk id="8" creationId="{F7CC8DE1-A316-479C-8F4D-E7C8E83B5B70}"/>
          </ac:spMkLst>
        </pc:spChg>
        <pc:spChg chg="add mod">
          <ac:chgData name="excel r.florendia" userId="df02982ff42938ac" providerId="LiveId" clId="{019437E7-E9F0-4FD8-8F41-885D49CDE10A}" dt="2019-05-11T11:28:58.394" v="990" actId="207"/>
          <ac:spMkLst>
            <pc:docMk/>
            <pc:sldMk cId="2242605430" sldId="268"/>
            <ac:spMk id="9" creationId="{D2EE48DC-0D91-4B28-8F43-762EA9490487}"/>
          </ac:spMkLst>
        </pc:spChg>
        <pc:spChg chg="add mod">
          <ac:chgData name="excel r.florendia" userId="df02982ff42938ac" providerId="LiveId" clId="{019437E7-E9F0-4FD8-8F41-885D49CDE10A}" dt="2019-05-11T11:28:58.394" v="990" actId="207"/>
          <ac:spMkLst>
            <pc:docMk/>
            <pc:sldMk cId="2242605430" sldId="268"/>
            <ac:spMk id="10" creationId="{23F9DCD5-7B82-4E4C-BB29-6073DDA66551}"/>
          </ac:spMkLst>
        </pc:spChg>
        <pc:spChg chg="add mod">
          <ac:chgData name="excel r.florendia" userId="df02982ff42938ac" providerId="LiveId" clId="{019437E7-E9F0-4FD8-8F41-885D49CDE10A}" dt="2019-05-11T11:23:10.980" v="879" actId="20577"/>
          <ac:spMkLst>
            <pc:docMk/>
            <pc:sldMk cId="2242605430" sldId="268"/>
            <ac:spMk id="11" creationId="{4EDC59B8-6D2F-4606-9B14-3C8D372C6867}"/>
          </ac:spMkLst>
        </pc:spChg>
      </pc:sldChg>
      <pc:sldChg chg="addSp modSp modTransition">
        <pc:chgData name="excel r.florendia" userId="df02982ff42938ac" providerId="LiveId" clId="{019437E7-E9F0-4FD8-8F41-885D49CDE10A}" dt="2019-05-11T15:20:38.506" v="1611"/>
        <pc:sldMkLst>
          <pc:docMk/>
          <pc:sldMk cId="3387217557" sldId="269"/>
        </pc:sldMkLst>
        <pc:spChg chg="add mod">
          <ac:chgData name="excel r.florendia" userId="df02982ff42938ac" providerId="LiveId" clId="{019437E7-E9F0-4FD8-8F41-885D49CDE10A}" dt="2019-05-11T11:23:36.490" v="883" actId="14100"/>
          <ac:spMkLst>
            <pc:docMk/>
            <pc:sldMk cId="3387217557" sldId="269"/>
            <ac:spMk id="4" creationId="{4A0262FF-7F2E-47DE-B435-10E689FC33D1}"/>
          </ac:spMkLst>
        </pc:spChg>
        <pc:spChg chg="add mod">
          <ac:chgData name="excel r.florendia" userId="df02982ff42938ac" providerId="LiveId" clId="{019437E7-E9F0-4FD8-8F41-885D49CDE10A}" dt="2019-05-11T11:23:42.886" v="885" actId="1076"/>
          <ac:spMkLst>
            <pc:docMk/>
            <pc:sldMk cId="3387217557" sldId="269"/>
            <ac:spMk id="5" creationId="{F11C9233-105C-4A2B-8588-B0E25E211FB7}"/>
          </ac:spMkLst>
        </pc:spChg>
        <pc:spChg chg="add mod">
          <ac:chgData name="excel r.florendia" userId="df02982ff42938ac" providerId="LiveId" clId="{019437E7-E9F0-4FD8-8F41-885D49CDE10A}" dt="2019-05-11T11:23:56.307" v="890" actId="207"/>
          <ac:spMkLst>
            <pc:docMk/>
            <pc:sldMk cId="3387217557" sldId="269"/>
            <ac:spMk id="6" creationId="{A7AB24A3-F153-46DA-9CE2-9938F6BFDBB5}"/>
          </ac:spMkLst>
        </pc:spChg>
      </pc:sldChg>
      <pc:sldChg chg="addSp delSp modSp modTransition">
        <pc:chgData name="excel r.florendia" userId="df02982ff42938ac" providerId="LiveId" clId="{019437E7-E9F0-4FD8-8F41-885D49CDE10A}" dt="2019-05-11T15:20:38.506" v="1611"/>
        <pc:sldMkLst>
          <pc:docMk/>
          <pc:sldMk cId="3064023146" sldId="270"/>
        </pc:sldMkLst>
        <pc:spChg chg="add mod">
          <ac:chgData name="excel r.florendia" userId="df02982ff42938ac" providerId="LiveId" clId="{019437E7-E9F0-4FD8-8F41-885D49CDE10A}" dt="2019-05-11T11:37:20.763" v="1053" actId="14100"/>
          <ac:spMkLst>
            <pc:docMk/>
            <pc:sldMk cId="3064023146" sldId="270"/>
            <ac:spMk id="5" creationId="{D9EB8CCE-A2A2-4418-9D98-5E4C986EE9EE}"/>
          </ac:spMkLst>
        </pc:spChg>
        <pc:spChg chg="add mod">
          <ac:chgData name="excel r.florendia" userId="df02982ff42938ac" providerId="LiveId" clId="{019437E7-E9F0-4FD8-8F41-885D49CDE10A}" dt="2019-05-11T11:28:44.830" v="987" actId="1076"/>
          <ac:spMkLst>
            <pc:docMk/>
            <pc:sldMk cId="3064023146" sldId="270"/>
            <ac:spMk id="6" creationId="{CEAF84F9-8B23-4AD1-914A-45C7F23ABC03}"/>
          </ac:spMkLst>
        </pc:spChg>
        <pc:spChg chg="add mod">
          <ac:chgData name="excel r.florendia" userId="df02982ff42938ac" providerId="LiveId" clId="{019437E7-E9F0-4FD8-8F41-885D49CDE10A}" dt="2019-05-11T11:28:44.830" v="987" actId="1076"/>
          <ac:spMkLst>
            <pc:docMk/>
            <pc:sldMk cId="3064023146" sldId="270"/>
            <ac:spMk id="7" creationId="{C47319B4-A2A2-49A2-9751-6781B80A0EB2}"/>
          </ac:spMkLst>
        </pc:spChg>
        <pc:spChg chg="add mod">
          <ac:chgData name="excel r.florendia" userId="df02982ff42938ac" providerId="LiveId" clId="{019437E7-E9F0-4FD8-8F41-885D49CDE10A}" dt="2019-05-11T11:28:53.215" v="989" actId="207"/>
          <ac:spMkLst>
            <pc:docMk/>
            <pc:sldMk cId="3064023146" sldId="270"/>
            <ac:spMk id="8" creationId="{3548909D-E56A-433B-B076-CD42831649F2}"/>
          </ac:spMkLst>
        </pc:spChg>
        <pc:spChg chg="add del mod">
          <ac:chgData name="excel r.florendia" userId="df02982ff42938ac" providerId="LiveId" clId="{019437E7-E9F0-4FD8-8F41-885D49CDE10A}" dt="2019-05-11T11:35:54.199" v="1028" actId="478"/>
          <ac:spMkLst>
            <pc:docMk/>
            <pc:sldMk cId="3064023146" sldId="270"/>
            <ac:spMk id="9" creationId="{F1487426-FDD2-45E4-9B6A-0A0F5C195AC1}"/>
          </ac:spMkLst>
        </pc:spChg>
        <pc:spChg chg="add mod ord">
          <ac:chgData name="excel r.florendia" userId="df02982ff42938ac" providerId="LiveId" clId="{019437E7-E9F0-4FD8-8F41-885D49CDE10A}" dt="2019-05-11T11:36:57.463" v="1050" actId="255"/>
          <ac:spMkLst>
            <pc:docMk/>
            <pc:sldMk cId="3064023146" sldId="270"/>
            <ac:spMk id="10" creationId="{9F7964AB-C085-48C7-ADF8-7F17BB01A233}"/>
          </ac:spMkLst>
        </pc:spChg>
      </pc:sldChg>
      <pc:sldChg chg="addSp delSp modSp modTransition">
        <pc:chgData name="excel r.florendia" userId="df02982ff42938ac" providerId="LiveId" clId="{019437E7-E9F0-4FD8-8F41-885D49CDE10A}" dt="2019-05-11T15:20:38.506" v="1611"/>
        <pc:sldMkLst>
          <pc:docMk/>
          <pc:sldMk cId="1966141157" sldId="271"/>
        </pc:sldMkLst>
        <pc:spChg chg="add del mod">
          <ac:chgData name="excel r.florendia" userId="df02982ff42938ac" providerId="LiveId" clId="{019437E7-E9F0-4FD8-8F41-885D49CDE10A}" dt="2019-05-11T11:29:27.169" v="994"/>
          <ac:spMkLst>
            <pc:docMk/>
            <pc:sldMk cId="1966141157" sldId="271"/>
            <ac:spMk id="8" creationId="{24D6E76B-918F-4167-84FF-888832E58912}"/>
          </ac:spMkLst>
        </pc:spChg>
        <pc:spChg chg="add mod">
          <ac:chgData name="excel r.florendia" userId="df02982ff42938ac" providerId="LiveId" clId="{019437E7-E9F0-4FD8-8F41-885D49CDE10A}" dt="2019-05-11T11:36:12.302" v="1032" actId="14100"/>
          <ac:spMkLst>
            <pc:docMk/>
            <pc:sldMk cId="1966141157" sldId="271"/>
            <ac:spMk id="9" creationId="{9C2ECB54-E10E-460E-B0D3-B5A3EDE56B3F}"/>
          </ac:spMkLst>
        </pc:spChg>
        <pc:spChg chg="add mod">
          <ac:chgData name="excel r.florendia" userId="df02982ff42938ac" providerId="LiveId" clId="{019437E7-E9F0-4FD8-8F41-885D49CDE10A}" dt="2019-05-11T11:34:09.885" v="1000" actId="1076"/>
          <ac:spMkLst>
            <pc:docMk/>
            <pc:sldMk cId="1966141157" sldId="271"/>
            <ac:spMk id="10" creationId="{40464070-51C4-44EF-81BF-CC356EEDB237}"/>
          </ac:spMkLst>
        </pc:spChg>
        <pc:spChg chg="add mod">
          <ac:chgData name="excel r.florendia" userId="df02982ff42938ac" providerId="LiveId" clId="{019437E7-E9F0-4FD8-8F41-885D49CDE10A}" dt="2019-05-11T14:27:24.122" v="1487" actId="207"/>
          <ac:spMkLst>
            <pc:docMk/>
            <pc:sldMk cId="1966141157" sldId="271"/>
            <ac:spMk id="11" creationId="{83916006-1F6E-46CD-8FAA-14B7BC26E93E}"/>
          </ac:spMkLst>
        </pc:spChg>
        <pc:spChg chg="add mod ord">
          <ac:chgData name="excel r.florendia" userId="df02982ff42938ac" providerId="LiveId" clId="{019437E7-E9F0-4FD8-8F41-885D49CDE10A}" dt="2019-05-11T11:37:07.487" v="1051" actId="1076"/>
          <ac:spMkLst>
            <pc:docMk/>
            <pc:sldMk cId="1966141157" sldId="271"/>
            <ac:spMk id="12" creationId="{312D3515-065A-4CCE-AE94-37AB17C44FC6}"/>
          </ac:spMkLst>
        </pc:spChg>
        <pc:spChg chg="add mod">
          <ac:chgData name="excel r.florendia" userId="df02982ff42938ac" providerId="LiveId" clId="{019437E7-E9F0-4FD8-8F41-885D49CDE10A}" dt="2019-05-11T11:37:27.615" v="1056" actId="120"/>
          <ac:spMkLst>
            <pc:docMk/>
            <pc:sldMk cId="1966141157" sldId="271"/>
            <ac:spMk id="13" creationId="{DF08D9DE-8192-446D-A91C-0367A231ABF0}"/>
          </ac:spMkLst>
        </pc:spChg>
      </pc:sldChg>
      <pc:sldChg chg="addSp modSp modTransition">
        <pc:chgData name="excel r.florendia" userId="df02982ff42938ac" providerId="LiveId" clId="{019437E7-E9F0-4FD8-8F41-885D49CDE10A}" dt="2019-05-11T15:20:38.506" v="1611"/>
        <pc:sldMkLst>
          <pc:docMk/>
          <pc:sldMk cId="4160372052" sldId="272"/>
        </pc:sldMkLst>
        <pc:spChg chg="mod">
          <ac:chgData name="excel r.florendia" userId="df02982ff42938ac" providerId="LiveId" clId="{019437E7-E9F0-4FD8-8F41-885D49CDE10A}" dt="2019-05-11T11:38:14.572" v="1069" actId="1076"/>
          <ac:spMkLst>
            <pc:docMk/>
            <pc:sldMk cId="4160372052" sldId="272"/>
            <ac:spMk id="3" creationId="{0E94FA6D-3A4B-4E19-848A-82F11F2781FE}"/>
          </ac:spMkLst>
        </pc:spChg>
        <pc:spChg chg="add mod">
          <ac:chgData name="excel r.florendia" userId="df02982ff42938ac" providerId="LiveId" clId="{019437E7-E9F0-4FD8-8F41-885D49CDE10A}" dt="2019-05-11T11:37:37.569" v="1058" actId="1076"/>
          <ac:spMkLst>
            <pc:docMk/>
            <pc:sldMk cId="4160372052" sldId="272"/>
            <ac:spMk id="5" creationId="{3BDD3761-A7E4-4B45-8B07-6B17D0A0D34D}"/>
          </ac:spMkLst>
        </pc:spChg>
        <pc:spChg chg="add mod">
          <ac:chgData name="excel r.florendia" userId="df02982ff42938ac" providerId="LiveId" clId="{019437E7-E9F0-4FD8-8F41-885D49CDE10A}" dt="2019-05-11T11:38:17.325" v="1070" actId="1076"/>
          <ac:spMkLst>
            <pc:docMk/>
            <pc:sldMk cId="4160372052" sldId="272"/>
            <ac:spMk id="6" creationId="{72C48802-4C9A-47B1-BD00-675C8B5BCFA1}"/>
          </ac:spMkLst>
        </pc:spChg>
        <pc:spChg chg="add mod">
          <ac:chgData name="excel r.florendia" userId="df02982ff42938ac" providerId="LiveId" clId="{019437E7-E9F0-4FD8-8F41-885D49CDE10A}" dt="2019-05-11T11:38:13.516" v="1068" actId="1076"/>
          <ac:spMkLst>
            <pc:docMk/>
            <pc:sldMk cId="4160372052" sldId="272"/>
            <ac:spMk id="7" creationId="{C25CF3F4-BF58-4BC9-B9E5-D5DD3F681E95}"/>
          </ac:spMkLst>
        </pc:spChg>
        <pc:spChg chg="add mod">
          <ac:chgData name="excel r.florendia" userId="df02982ff42938ac" providerId="LiveId" clId="{019437E7-E9F0-4FD8-8F41-885D49CDE10A}" dt="2019-05-11T14:26:35.690" v="1484" actId="207"/>
          <ac:spMkLst>
            <pc:docMk/>
            <pc:sldMk cId="4160372052" sldId="272"/>
            <ac:spMk id="8" creationId="{5B051247-CF65-4FA5-BC77-B18E018C2209}"/>
          </ac:spMkLst>
        </pc:spChg>
      </pc:sldChg>
      <pc:sldChg chg="addSp delSp modSp modTransition">
        <pc:chgData name="excel r.florendia" userId="df02982ff42938ac" providerId="LiveId" clId="{019437E7-E9F0-4FD8-8F41-885D49CDE10A}" dt="2019-05-11T15:20:38.506" v="1611"/>
        <pc:sldMkLst>
          <pc:docMk/>
          <pc:sldMk cId="656596116" sldId="273"/>
        </pc:sldMkLst>
        <pc:spChg chg="add mod">
          <ac:chgData name="excel r.florendia" userId="df02982ff42938ac" providerId="LiveId" clId="{019437E7-E9F0-4FD8-8F41-885D49CDE10A}" dt="2019-05-11T14:26:27.020" v="1483" actId="1036"/>
          <ac:spMkLst>
            <pc:docMk/>
            <pc:sldMk cId="656596116" sldId="273"/>
            <ac:spMk id="8" creationId="{B8CCE510-3215-4A0C-B14B-E44B9570F53E}"/>
          </ac:spMkLst>
        </pc:spChg>
        <pc:spChg chg="add mod">
          <ac:chgData name="excel r.florendia" userId="df02982ff42938ac" providerId="LiveId" clId="{019437E7-E9F0-4FD8-8F41-885D49CDE10A}" dt="2019-05-11T14:28:02.114" v="1488" actId="1076"/>
          <ac:spMkLst>
            <pc:docMk/>
            <pc:sldMk cId="656596116" sldId="273"/>
            <ac:spMk id="9" creationId="{3171E86B-A47D-4F46-86F5-6FF77DBD4C66}"/>
          </ac:spMkLst>
        </pc:spChg>
        <pc:spChg chg="add mod">
          <ac:chgData name="excel r.florendia" userId="df02982ff42938ac" providerId="LiveId" clId="{019437E7-E9F0-4FD8-8F41-885D49CDE10A}" dt="2019-05-11T11:38:28.818" v="1073"/>
          <ac:spMkLst>
            <pc:docMk/>
            <pc:sldMk cId="656596116" sldId="273"/>
            <ac:spMk id="10" creationId="{6CDD0F76-CCE0-4BAA-AD67-7ACDFE7811B6}"/>
          </ac:spMkLst>
        </pc:spChg>
        <pc:spChg chg="add mod">
          <ac:chgData name="excel r.florendia" userId="df02982ff42938ac" providerId="LiveId" clId="{019437E7-E9F0-4FD8-8F41-885D49CDE10A}" dt="2019-05-11T14:26:27.020" v="1483" actId="1036"/>
          <ac:spMkLst>
            <pc:docMk/>
            <pc:sldMk cId="656596116" sldId="273"/>
            <ac:spMk id="11" creationId="{659E42E8-5E4C-46CF-8BE6-6D2C210EF98F}"/>
          </ac:spMkLst>
        </pc:spChg>
        <pc:spChg chg="add mod">
          <ac:chgData name="excel r.florendia" userId="df02982ff42938ac" providerId="LiveId" clId="{019437E7-E9F0-4FD8-8F41-885D49CDE10A}" dt="2019-05-11T14:26:27.020" v="1483" actId="1036"/>
          <ac:spMkLst>
            <pc:docMk/>
            <pc:sldMk cId="656596116" sldId="273"/>
            <ac:spMk id="12" creationId="{5F42491A-71C9-4895-9C9C-1601B4E4A2D2}"/>
          </ac:spMkLst>
        </pc:spChg>
        <pc:spChg chg="add del mod">
          <ac:chgData name="excel r.florendia" userId="df02982ff42938ac" providerId="LiveId" clId="{019437E7-E9F0-4FD8-8F41-885D49CDE10A}" dt="2019-05-11T11:39:15.805" v="1086" actId="478"/>
          <ac:spMkLst>
            <pc:docMk/>
            <pc:sldMk cId="656596116" sldId="273"/>
            <ac:spMk id="13" creationId="{E4DB9C47-2A3E-4C01-823A-3141E11D010E}"/>
          </ac:spMkLst>
        </pc:spChg>
        <pc:spChg chg="add del mod">
          <ac:chgData name="excel r.florendia" userId="df02982ff42938ac" providerId="LiveId" clId="{019437E7-E9F0-4FD8-8F41-885D49CDE10A}" dt="2019-05-11T11:40:14.550" v="1096" actId="478"/>
          <ac:spMkLst>
            <pc:docMk/>
            <pc:sldMk cId="656596116" sldId="273"/>
            <ac:spMk id="14" creationId="{EBB38BED-BA30-46E3-B9F8-2FD857661D61}"/>
          </ac:spMkLst>
        </pc:spChg>
      </pc:sldChg>
      <pc:sldChg chg="addSp modSp modTransition">
        <pc:chgData name="excel r.florendia" userId="df02982ff42938ac" providerId="LiveId" clId="{019437E7-E9F0-4FD8-8F41-885D49CDE10A}" dt="2019-05-11T15:20:38.506" v="1611"/>
        <pc:sldMkLst>
          <pc:docMk/>
          <pc:sldMk cId="4248469414" sldId="274"/>
        </pc:sldMkLst>
        <pc:spChg chg="add mod">
          <ac:chgData name="excel r.florendia" userId="df02982ff42938ac" providerId="LiveId" clId="{019437E7-E9F0-4FD8-8F41-885D49CDE10A}" dt="2019-05-11T11:40:45.136" v="1104" actId="1076"/>
          <ac:spMkLst>
            <pc:docMk/>
            <pc:sldMk cId="4248469414" sldId="274"/>
            <ac:spMk id="3" creationId="{979A10CF-49FD-4F21-8297-15DCF37A49D9}"/>
          </ac:spMkLst>
        </pc:spChg>
        <pc:spChg chg="add mod">
          <ac:chgData name="excel r.florendia" userId="df02982ff42938ac" providerId="LiveId" clId="{019437E7-E9F0-4FD8-8F41-885D49CDE10A}" dt="2019-05-11T11:40:45.136" v="1104" actId="1076"/>
          <ac:spMkLst>
            <pc:docMk/>
            <pc:sldMk cId="4248469414" sldId="274"/>
            <ac:spMk id="4" creationId="{0C3C47A1-0919-440B-B693-881D70EB5D7F}"/>
          </ac:spMkLst>
        </pc:spChg>
        <pc:spChg chg="add mod">
          <ac:chgData name="excel r.florendia" userId="df02982ff42938ac" providerId="LiveId" clId="{019437E7-E9F0-4FD8-8F41-885D49CDE10A}" dt="2019-05-11T11:40:45.136" v="1104" actId="1076"/>
          <ac:spMkLst>
            <pc:docMk/>
            <pc:sldMk cId="4248469414" sldId="274"/>
            <ac:spMk id="5" creationId="{FEED240B-EE3E-4D7F-B3F6-9E1DF7265536}"/>
          </ac:spMkLst>
        </pc:spChg>
        <pc:spChg chg="add mod">
          <ac:chgData name="excel r.florendia" userId="df02982ff42938ac" providerId="LiveId" clId="{019437E7-E9F0-4FD8-8F41-885D49CDE10A}" dt="2019-05-11T11:40:45.136" v="1104" actId="1076"/>
          <ac:spMkLst>
            <pc:docMk/>
            <pc:sldMk cId="4248469414" sldId="274"/>
            <ac:spMk id="6" creationId="{4340BEDB-8B85-4BB7-A0F8-6B2F9458B0CF}"/>
          </ac:spMkLst>
        </pc:spChg>
      </pc:sldChg>
      <pc:sldChg chg="addSp delSp modSp modTransition">
        <pc:chgData name="excel r.florendia" userId="df02982ff42938ac" providerId="LiveId" clId="{019437E7-E9F0-4FD8-8F41-885D49CDE10A}" dt="2019-05-11T15:20:38.506" v="1611"/>
        <pc:sldMkLst>
          <pc:docMk/>
          <pc:sldMk cId="3056769056" sldId="275"/>
        </pc:sldMkLst>
        <pc:spChg chg="add mod">
          <ac:chgData name="excel r.florendia" userId="df02982ff42938ac" providerId="LiveId" clId="{019437E7-E9F0-4FD8-8F41-885D49CDE10A}" dt="2019-05-11T11:43:03.802" v="1149" actId="207"/>
          <ac:spMkLst>
            <pc:docMk/>
            <pc:sldMk cId="3056769056" sldId="275"/>
            <ac:spMk id="6" creationId="{3D474006-3977-4376-83B0-F73F257EBE5D}"/>
          </ac:spMkLst>
        </pc:spChg>
        <pc:spChg chg="add del mod">
          <ac:chgData name="excel r.florendia" userId="df02982ff42938ac" providerId="LiveId" clId="{019437E7-E9F0-4FD8-8F41-885D49CDE10A}" dt="2019-05-11T11:41:56.315" v="1115" actId="478"/>
          <ac:spMkLst>
            <pc:docMk/>
            <pc:sldMk cId="3056769056" sldId="275"/>
            <ac:spMk id="7" creationId="{4E9246BB-EE94-4AB7-9775-A34CCDDBBB50}"/>
          </ac:spMkLst>
        </pc:spChg>
        <pc:spChg chg="add del mod">
          <ac:chgData name="excel r.florendia" userId="df02982ff42938ac" providerId="LiveId" clId="{019437E7-E9F0-4FD8-8F41-885D49CDE10A}" dt="2019-05-11T11:42:02.255" v="1117" actId="478"/>
          <ac:spMkLst>
            <pc:docMk/>
            <pc:sldMk cId="3056769056" sldId="275"/>
            <ac:spMk id="8" creationId="{0003C967-445B-4356-B802-DD641E9D7314}"/>
          </ac:spMkLst>
        </pc:spChg>
        <pc:spChg chg="add mod">
          <ac:chgData name="excel r.florendia" userId="df02982ff42938ac" providerId="LiveId" clId="{019437E7-E9F0-4FD8-8F41-885D49CDE10A}" dt="2019-05-11T12:26:15.467" v="1155" actId="1076"/>
          <ac:spMkLst>
            <pc:docMk/>
            <pc:sldMk cId="3056769056" sldId="275"/>
            <ac:spMk id="9" creationId="{4BADA2EB-1AD7-46AC-B013-EBE1CF4A2FBB}"/>
          </ac:spMkLst>
        </pc:spChg>
        <pc:spChg chg="add del mod">
          <ac:chgData name="excel r.florendia" userId="df02982ff42938ac" providerId="LiveId" clId="{019437E7-E9F0-4FD8-8F41-885D49CDE10A}" dt="2019-05-11T11:42:27.450" v="1144" actId="478"/>
          <ac:spMkLst>
            <pc:docMk/>
            <pc:sldMk cId="3056769056" sldId="275"/>
            <ac:spMk id="10" creationId="{DA81ED3E-79D0-4FAE-87BC-C8FF5F26A391}"/>
          </ac:spMkLst>
        </pc:spChg>
        <pc:spChg chg="add del mod">
          <ac:chgData name="excel r.florendia" userId="df02982ff42938ac" providerId="LiveId" clId="{019437E7-E9F0-4FD8-8F41-885D49CDE10A}" dt="2019-05-11T14:25:29.210" v="1464" actId="478"/>
          <ac:spMkLst>
            <pc:docMk/>
            <pc:sldMk cId="3056769056" sldId="275"/>
            <ac:spMk id="11" creationId="{A5156390-BDE3-4B3B-AC5D-65C7227BE7B0}"/>
          </ac:spMkLst>
        </pc:spChg>
        <pc:spChg chg="add mod">
          <ac:chgData name="excel r.florendia" userId="df02982ff42938ac" providerId="LiveId" clId="{019437E7-E9F0-4FD8-8F41-885D49CDE10A}" dt="2019-05-11T12:26:15.467" v="1155" actId="1076"/>
          <ac:spMkLst>
            <pc:docMk/>
            <pc:sldMk cId="3056769056" sldId="275"/>
            <ac:spMk id="12" creationId="{ECE6E92B-5212-4364-A4E2-B7DA995D70E8}"/>
          </ac:spMkLst>
        </pc:spChg>
        <pc:spChg chg="add mod">
          <ac:chgData name="excel r.florendia" userId="df02982ff42938ac" providerId="LiveId" clId="{019437E7-E9F0-4FD8-8F41-885D49CDE10A}" dt="2019-05-11T14:26:05.907" v="1468" actId="1076"/>
          <ac:spMkLst>
            <pc:docMk/>
            <pc:sldMk cId="3056769056" sldId="275"/>
            <ac:spMk id="13" creationId="{35696203-C52E-4383-ABD7-8857AFD33A7F}"/>
          </ac:spMkLst>
        </pc:spChg>
      </pc:sldChg>
      <pc:sldChg chg="addSp modSp modTransition">
        <pc:chgData name="excel r.florendia" userId="df02982ff42938ac" providerId="LiveId" clId="{019437E7-E9F0-4FD8-8F41-885D49CDE10A}" dt="2019-05-11T15:20:38.506" v="1611"/>
        <pc:sldMkLst>
          <pc:docMk/>
          <pc:sldMk cId="2611158603" sldId="276"/>
        </pc:sldMkLst>
        <pc:spChg chg="add mod">
          <ac:chgData name="excel r.florendia" userId="df02982ff42938ac" providerId="LiveId" clId="{019437E7-E9F0-4FD8-8F41-885D49CDE10A}" dt="2019-05-11T12:26:22.010" v="1156" actId="1076"/>
          <ac:spMkLst>
            <pc:docMk/>
            <pc:sldMk cId="2611158603" sldId="276"/>
            <ac:spMk id="4" creationId="{0168CBBF-F74F-4E95-B81A-96EF2525A2B4}"/>
          </ac:spMkLst>
        </pc:spChg>
        <pc:spChg chg="add mod">
          <ac:chgData name="excel r.florendia" userId="df02982ff42938ac" providerId="LiveId" clId="{019437E7-E9F0-4FD8-8F41-885D49CDE10A}" dt="2019-05-11T11:43:25.043" v="1154" actId="1076"/>
          <ac:spMkLst>
            <pc:docMk/>
            <pc:sldMk cId="2611158603" sldId="276"/>
            <ac:spMk id="5" creationId="{BB552306-3387-4F31-A671-664ED66F6E9E}"/>
          </ac:spMkLst>
        </pc:spChg>
        <pc:spChg chg="add mod">
          <ac:chgData name="excel r.florendia" userId="df02982ff42938ac" providerId="LiveId" clId="{019437E7-E9F0-4FD8-8F41-885D49CDE10A}" dt="2019-05-11T11:43:19.663" v="1152" actId="1076"/>
          <ac:spMkLst>
            <pc:docMk/>
            <pc:sldMk cId="2611158603" sldId="276"/>
            <ac:spMk id="7" creationId="{FC53DCB7-7602-41A8-8319-0A59AF031EF3}"/>
          </ac:spMkLst>
        </pc:spChg>
        <pc:spChg chg="add mod">
          <ac:chgData name="excel r.florendia" userId="df02982ff42938ac" providerId="LiveId" clId="{019437E7-E9F0-4FD8-8F41-885D49CDE10A}" dt="2019-05-11T11:43:19.663" v="1152" actId="1076"/>
          <ac:spMkLst>
            <pc:docMk/>
            <pc:sldMk cId="2611158603" sldId="276"/>
            <ac:spMk id="8" creationId="{5E0030A4-5979-4478-A5A4-9F2E7ADFF5F2}"/>
          </ac:spMkLst>
        </pc:spChg>
      </pc:sldChg>
      <pc:sldChg chg="addSp modSp modTransition">
        <pc:chgData name="excel r.florendia" userId="df02982ff42938ac" providerId="LiveId" clId="{019437E7-E9F0-4FD8-8F41-885D49CDE10A}" dt="2019-05-11T15:20:38.506" v="1611"/>
        <pc:sldMkLst>
          <pc:docMk/>
          <pc:sldMk cId="2508420879" sldId="277"/>
        </pc:sldMkLst>
        <pc:spChg chg="add">
          <ac:chgData name="excel r.florendia" userId="df02982ff42938ac" providerId="LiveId" clId="{019437E7-E9F0-4FD8-8F41-885D49CDE10A}" dt="2019-05-11T12:26:25.749" v="1157"/>
          <ac:spMkLst>
            <pc:docMk/>
            <pc:sldMk cId="2508420879" sldId="277"/>
            <ac:spMk id="5" creationId="{C6EB5CF6-B71D-4FDC-905D-0127D341999C}"/>
          </ac:spMkLst>
        </pc:spChg>
        <pc:spChg chg="add">
          <ac:chgData name="excel r.florendia" userId="df02982ff42938ac" providerId="LiveId" clId="{019437E7-E9F0-4FD8-8F41-885D49CDE10A}" dt="2019-05-11T12:26:25.749" v="1157"/>
          <ac:spMkLst>
            <pc:docMk/>
            <pc:sldMk cId="2508420879" sldId="277"/>
            <ac:spMk id="6" creationId="{9AF3A4A2-F158-4873-9114-A01334A2FED5}"/>
          </ac:spMkLst>
        </pc:spChg>
        <pc:spChg chg="add mod">
          <ac:chgData name="excel r.florendia" userId="df02982ff42938ac" providerId="LiveId" clId="{019437E7-E9F0-4FD8-8F41-885D49CDE10A}" dt="2019-05-11T12:26:43.024" v="1161" actId="20577"/>
          <ac:spMkLst>
            <pc:docMk/>
            <pc:sldMk cId="2508420879" sldId="277"/>
            <ac:spMk id="7" creationId="{B39E3BD1-BC6B-4911-96C9-807E444663E6}"/>
          </ac:spMkLst>
        </pc:spChg>
        <pc:spChg chg="add mod">
          <ac:chgData name="excel r.florendia" userId="df02982ff42938ac" providerId="LiveId" clId="{019437E7-E9F0-4FD8-8F41-885D49CDE10A}" dt="2019-05-11T12:26:48.537" v="1163" actId="1076"/>
          <ac:spMkLst>
            <pc:docMk/>
            <pc:sldMk cId="2508420879" sldId="277"/>
            <ac:spMk id="8" creationId="{002CA601-D533-48D2-AC43-06ABA1404FDF}"/>
          </ac:spMkLst>
        </pc:spChg>
      </pc:sldChg>
      <pc:sldChg chg="del">
        <pc:chgData name="excel r.florendia" userId="df02982ff42938ac" providerId="LiveId" clId="{019437E7-E9F0-4FD8-8F41-885D49CDE10A}" dt="2019-05-11T12:26:56.340" v="1164" actId="2696"/>
        <pc:sldMkLst>
          <pc:docMk/>
          <pc:sldMk cId="133836697" sldId="278"/>
        </pc:sldMkLst>
      </pc:sldChg>
      <pc:sldChg chg="addSp modSp modTransition">
        <pc:chgData name="excel r.florendia" userId="df02982ff42938ac" providerId="LiveId" clId="{019437E7-E9F0-4FD8-8F41-885D49CDE10A}" dt="2019-05-11T15:20:38.506" v="1611"/>
        <pc:sldMkLst>
          <pc:docMk/>
          <pc:sldMk cId="2757934690" sldId="279"/>
        </pc:sldMkLst>
        <pc:spChg chg="add mod">
          <ac:chgData name="excel r.florendia" userId="df02982ff42938ac" providerId="LiveId" clId="{019437E7-E9F0-4FD8-8F41-885D49CDE10A}" dt="2019-05-11T12:27:10.716" v="1167" actId="207"/>
          <ac:spMkLst>
            <pc:docMk/>
            <pc:sldMk cId="2757934690" sldId="279"/>
            <ac:spMk id="5" creationId="{ECFADC2D-0EDE-4347-9D53-A53FB27AD869}"/>
          </ac:spMkLst>
        </pc:spChg>
        <pc:spChg chg="add mod">
          <ac:chgData name="excel r.florendia" userId="df02982ff42938ac" providerId="LiveId" clId="{019437E7-E9F0-4FD8-8F41-885D49CDE10A}" dt="2019-05-11T12:27:10.716" v="1167" actId="207"/>
          <ac:spMkLst>
            <pc:docMk/>
            <pc:sldMk cId="2757934690" sldId="279"/>
            <ac:spMk id="6" creationId="{E2D5A351-45CC-4276-8239-92D197E99047}"/>
          </ac:spMkLst>
        </pc:spChg>
        <pc:spChg chg="add mod">
          <ac:chgData name="excel r.florendia" userId="df02982ff42938ac" providerId="LiveId" clId="{019437E7-E9F0-4FD8-8F41-885D49CDE10A}" dt="2019-05-11T12:27:10.716" v="1167" actId="207"/>
          <ac:spMkLst>
            <pc:docMk/>
            <pc:sldMk cId="2757934690" sldId="279"/>
            <ac:spMk id="7" creationId="{9BEC6B77-9BBB-4747-956B-15FDB3057EBE}"/>
          </ac:spMkLst>
        </pc:spChg>
        <pc:spChg chg="add mod">
          <ac:chgData name="excel r.florendia" userId="df02982ff42938ac" providerId="LiveId" clId="{019437E7-E9F0-4FD8-8F41-885D49CDE10A}" dt="2019-05-11T12:27:05.392" v="1166" actId="1076"/>
          <ac:spMkLst>
            <pc:docMk/>
            <pc:sldMk cId="2757934690" sldId="279"/>
            <ac:spMk id="8" creationId="{BCE811F8-B31A-463A-AA3E-028B4424CEA8}"/>
          </ac:spMkLst>
        </pc:spChg>
      </pc:sldChg>
      <pc:sldChg chg="addSp delSp modSp add modTransition">
        <pc:chgData name="excel r.florendia" userId="df02982ff42938ac" providerId="LiveId" clId="{019437E7-E9F0-4FD8-8F41-885D49CDE10A}" dt="2019-05-11T15:20:38.506" v="1611"/>
        <pc:sldMkLst>
          <pc:docMk/>
          <pc:sldMk cId="734306332" sldId="280"/>
        </pc:sldMkLst>
        <pc:spChg chg="del">
          <ac:chgData name="excel r.florendia" userId="df02982ff42938ac" providerId="LiveId" clId="{019437E7-E9F0-4FD8-8F41-885D49CDE10A}" dt="2019-05-11T12:28:11.991" v="1169"/>
          <ac:spMkLst>
            <pc:docMk/>
            <pc:sldMk cId="734306332" sldId="280"/>
            <ac:spMk id="2" creationId="{68318467-B43D-4AD1-A411-4DCA8EC39A72}"/>
          </ac:spMkLst>
        </pc:spChg>
        <pc:spChg chg="del">
          <ac:chgData name="excel r.florendia" userId="df02982ff42938ac" providerId="LiveId" clId="{019437E7-E9F0-4FD8-8F41-885D49CDE10A}" dt="2019-05-11T12:28:11.991" v="1169"/>
          <ac:spMkLst>
            <pc:docMk/>
            <pc:sldMk cId="734306332" sldId="280"/>
            <ac:spMk id="3" creationId="{DBD8C65A-2B6F-429E-A7AF-7B455F36C77C}"/>
          </ac:spMkLst>
        </pc:spChg>
        <pc:spChg chg="mod topLvl">
          <ac:chgData name="excel r.florendia" userId="df02982ff42938ac" providerId="LiveId" clId="{019437E7-E9F0-4FD8-8F41-885D49CDE10A}" dt="2019-05-11T14:19:04.866" v="1433" actId="1076"/>
          <ac:spMkLst>
            <pc:docMk/>
            <pc:sldMk cId="734306332" sldId="280"/>
            <ac:spMk id="6" creationId="{AAA99CEA-A36E-442B-9C4F-F3E09A34D66B}"/>
          </ac:spMkLst>
        </pc:spChg>
        <pc:spChg chg="mod topLvl">
          <ac:chgData name="excel r.florendia" userId="df02982ff42938ac" providerId="LiveId" clId="{019437E7-E9F0-4FD8-8F41-885D49CDE10A}" dt="2019-05-11T12:36:40.071" v="1211" actId="207"/>
          <ac:spMkLst>
            <pc:docMk/>
            <pc:sldMk cId="734306332" sldId="280"/>
            <ac:spMk id="7" creationId="{CDAF5401-BC8B-4103-8D43-971E8BEBED25}"/>
          </ac:spMkLst>
        </pc:spChg>
        <pc:spChg chg="mod topLvl">
          <ac:chgData name="excel r.florendia" userId="df02982ff42938ac" providerId="LiveId" clId="{019437E7-E9F0-4FD8-8F41-885D49CDE10A}" dt="2019-05-11T14:17:20.983" v="1300" actId="1076"/>
          <ac:spMkLst>
            <pc:docMk/>
            <pc:sldMk cId="734306332" sldId="280"/>
            <ac:spMk id="8" creationId="{F1F55089-0ECF-446D-9713-4C4F6D055F3F}"/>
          </ac:spMkLst>
        </pc:spChg>
        <pc:spChg chg="mod topLvl">
          <ac:chgData name="excel r.florendia" userId="df02982ff42938ac" providerId="LiveId" clId="{019437E7-E9F0-4FD8-8F41-885D49CDE10A}" dt="2019-05-11T14:17:28.437" v="1304" actId="1076"/>
          <ac:spMkLst>
            <pc:docMk/>
            <pc:sldMk cId="734306332" sldId="280"/>
            <ac:spMk id="9" creationId="{94224158-9709-46E4-B6F3-4E2FD505885C}"/>
          </ac:spMkLst>
        </pc:spChg>
        <pc:spChg chg="mod topLvl">
          <ac:chgData name="excel r.florendia" userId="df02982ff42938ac" providerId="LiveId" clId="{019437E7-E9F0-4FD8-8F41-885D49CDE10A}" dt="2019-05-11T14:17:02.098" v="1294" actId="207"/>
          <ac:spMkLst>
            <pc:docMk/>
            <pc:sldMk cId="734306332" sldId="280"/>
            <ac:spMk id="10" creationId="{FE2D714F-BCE4-4F5F-A02E-4F1592EB0CE9}"/>
          </ac:spMkLst>
        </pc:spChg>
        <pc:spChg chg="add">
          <ac:chgData name="excel r.florendia" userId="df02982ff42938ac" providerId="LiveId" clId="{019437E7-E9F0-4FD8-8F41-885D49CDE10A}" dt="2019-05-11T12:36:32.090" v="1209"/>
          <ac:spMkLst>
            <pc:docMk/>
            <pc:sldMk cId="734306332" sldId="280"/>
            <ac:spMk id="12" creationId="{13A1C28B-9374-401B-BC4C-9BA254666099}"/>
          </ac:spMkLst>
        </pc:spChg>
        <pc:spChg chg="add">
          <ac:chgData name="excel r.florendia" userId="df02982ff42938ac" providerId="LiveId" clId="{019437E7-E9F0-4FD8-8F41-885D49CDE10A}" dt="2019-05-11T12:36:32.090" v="1209"/>
          <ac:spMkLst>
            <pc:docMk/>
            <pc:sldMk cId="734306332" sldId="280"/>
            <ac:spMk id="13" creationId="{7E741630-3886-49C2-8C92-6621766ACA30}"/>
          </ac:spMkLst>
        </pc:spChg>
        <pc:spChg chg="add mod">
          <ac:chgData name="excel r.florendia" userId="df02982ff42938ac" providerId="LiveId" clId="{019437E7-E9F0-4FD8-8F41-885D49CDE10A}" dt="2019-05-11T14:17:18.218" v="1297" actId="2085"/>
          <ac:spMkLst>
            <pc:docMk/>
            <pc:sldMk cId="734306332" sldId="280"/>
            <ac:spMk id="14" creationId="{140AECD5-E935-4E38-A079-C01AB4D31907}"/>
          </ac:spMkLst>
        </pc:spChg>
        <pc:spChg chg="add mod">
          <ac:chgData name="excel r.florendia" userId="df02982ff42938ac" providerId="LiveId" clId="{019437E7-E9F0-4FD8-8F41-885D49CDE10A}" dt="2019-05-11T14:17:25.832" v="1301" actId="1076"/>
          <ac:spMkLst>
            <pc:docMk/>
            <pc:sldMk cId="734306332" sldId="280"/>
            <ac:spMk id="15" creationId="{4DFB44D1-1481-4F9F-95AA-850A9CB96D8F}"/>
          </ac:spMkLst>
        </pc:spChg>
        <pc:spChg chg="add mod">
          <ac:chgData name="excel r.florendia" userId="df02982ff42938ac" providerId="LiveId" clId="{019437E7-E9F0-4FD8-8F41-885D49CDE10A}" dt="2019-05-11T14:17:34.972" v="1306" actId="207"/>
          <ac:spMkLst>
            <pc:docMk/>
            <pc:sldMk cId="734306332" sldId="280"/>
            <ac:spMk id="16" creationId="{2147638C-067C-4A23-9507-B8F939A5CFCC}"/>
          </ac:spMkLst>
        </pc:spChg>
        <pc:spChg chg="add mod">
          <ac:chgData name="excel r.florendia" userId="df02982ff42938ac" providerId="LiveId" clId="{019437E7-E9F0-4FD8-8F41-885D49CDE10A}" dt="2019-05-11T14:19:32.849" v="1439" actId="122"/>
          <ac:spMkLst>
            <pc:docMk/>
            <pc:sldMk cId="734306332" sldId="280"/>
            <ac:spMk id="17" creationId="{2E5EB52A-8E48-4FAF-B8D1-FF651CAA44CF}"/>
          </ac:spMkLst>
        </pc:spChg>
        <pc:spChg chg="add mod">
          <ac:chgData name="excel r.florendia" userId="df02982ff42938ac" providerId="LiveId" clId="{019437E7-E9F0-4FD8-8F41-885D49CDE10A}" dt="2019-05-11T14:19:32.849" v="1439" actId="122"/>
          <ac:spMkLst>
            <pc:docMk/>
            <pc:sldMk cId="734306332" sldId="280"/>
            <ac:spMk id="18" creationId="{DDA39ED7-216F-4C46-ABB0-DAD29958D5D7}"/>
          </ac:spMkLst>
        </pc:spChg>
        <pc:spChg chg="add mod">
          <ac:chgData name="excel r.florendia" userId="df02982ff42938ac" providerId="LiveId" clId="{019437E7-E9F0-4FD8-8F41-885D49CDE10A}" dt="2019-05-11T14:19:32.849" v="1439" actId="122"/>
          <ac:spMkLst>
            <pc:docMk/>
            <pc:sldMk cId="734306332" sldId="280"/>
            <ac:spMk id="19" creationId="{FFA0A792-F155-434C-8821-BE1DC4BDCBAC}"/>
          </ac:spMkLst>
        </pc:spChg>
        <pc:spChg chg="add mod">
          <ac:chgData name="excel r.florendia" userId="df02982ff42938ac" providerId="LiveId" clId="{019437E7-E9F0-4FD8-8F41-885D49CDE10A}" dt="2019-05-11T14:19:32.849" v="1439" actId="122"/>
          <ac:spMkLst>
            <pc:docMk/>
            <pc:sldMk cId="734306332" sldId="280"/>
            <ac:spMk id="20" creationId="{5B437BF1-7DC2-4EDE-ABFF-8278975C808D}"/>
          </ac:spMkLst>
        </pc:spChg>
        <pc:spChg chg="add mod">
          <ac:chgData name="excel r.florendia" userId="df02982ff42938ac" providerId="LiveId" clId="{019437E7-E9F0-4FD8-8F41-885D49CDE10A}" dt="2019-05-11T14:19:26.695" v="1438" actId="207"/>
          <ac:spMkLst>
            <pc:docMk/>
            <pc:sldMk cId="734306332" sldId="280"/>
            <ac:spMk id="21" creationId="{A70981F0-02C5-458E-A6D4-0B2C8C54523C}"/>
          </ac:spMkLst>
        </pc:spChg>
        <pc:grpChg chg="del mod">
          <ac:chgData name="excel r.florendia" userId="df02982ff42938ac" providerId="LiveId" clId="{019437E7-E9F0-4FD8-8F41-885D49CDE10A}" dt="2019-05-11T12:35:27.063" v="1204" actId="165"/>
          <ac:grpSpMkLst>
            <pc:docMk/>
            <pc:sldMk cId="734306332" sldId="280"/>
            <ac:grpSpMk id="5" creationId="{57554CA4-15DA-4478-BECD-A71C4C56038F}"/>
          </ac:grpSpMkLst>
        </pc:grpChg>
        <pc:grpChg chg="add del mod">
          <ac:chgData name="excel r.florendia" userId="df02982ff42938ac" providerId="LiveId" clId="{019437E7-E9F0-4FD8-8F41-885D49CDE10A}" dt="2019-05-11T12:36:35.362" v="1210" actId="165"/>
          <ac:grpSpMkLst>
            <pc:docMk/>
            <pc:sldMk cId="734306332" sldId="280"/>
            <ac:grpSpMk id="11" creationId="{A7DD4F8A-F04E-41CA-827D-AA19ECDFAF24}"/>
          </ac:grpSpMkLst>
        </pc:grpChg>
        <pc:graphicFrameChg chg="add del mod">
          <ac:chgData name="excel r.florendia" userId="df02982ff42938ac" providerId="LiveId" clId="{019437E7-E9F0-4FD8-8F41-885D49CDE10A}" dt="2019-05-11T12:35:24.374" v="1203" actId="18245"/>
          <ac:graphicFrameMkLst>
            <pc:docMk/>
            <pc:sldMk cId="734306332" sldId="280"/>
            <ac:graphicFrameMk id="4" creationId="{80656C97-6AC2-46DD-B67E-C86231B31AC1}"/>
          </ac:graphicFrameMkLst>
        </pc:graphicFrameChg>
      </pc:sldChg>
      <pc:sldChg chg="addSp delSp modSp add ord modTransition">
        <pc:chgData name="excel r.florendia" userId="df02982ff42938ac" providerId="LiveId" clId="{019437E7-E9F0-4FD8-8F41-885D49CDE10A}" dt="2019-05-11T15:20:38.506" v="1611"/>
        <pc:sldMkLst>
          <pc:docMk/>
          <pc:sldMk cId="149103322" sldId="281"/>
        </pc:sldMkLst>
        <pc:spChg chg="del">
          <ac:chgData name="excel r.florendia" userId="df02982ff42938ac" providerId="LiveId" clId="{019437E7-E9F0-4FD8-8F41-885D49CDE10A}" dt="2019-05-11T12:33:04.556" v="1171"/>
          <ac:spMkLst>
            <pc:docMk/>
            <pc:sldMk cId="149103322" sldId="281"/>
            <ac:spMk id="3" creationId="{8729152F-BF59-4313-A139-E31DF5969950}"/>
          </ac:spMkLst>
        </pc:spChg>
        <pc:spChg chg="mod">
          <ac:chgData name="excel r.florendia" userId="df02982ff42938ac" providerId="LiveId" clId="{019437E7-E9F0-4FD8-8F41-885D49CDE10A}" dt="2019-05-11T12:34:17.997" v="1195" actId="1076"/>
          <ac:spMkLst>
            <pc:docMk/>
            <pc:sldMk cId="149103322" sldId="281"/>
            <ac:spMk id="4" creationId="{2FDC45FD-5843-4300-81D1-404368FFCA50}"/>
          </ac:spMkLst>
        </pc:spChg>
        <pc:spChg chg="del">
          <ac:chgData name="excel r.florendia" userId="df02982ff42938ac" providerId="LiveId" clId="{019437E7-E9F0-4FD8-8F41-885D49CDE10A}" dt="2019-05-11T12:33:04.556" v="1171"/>
          <ac:spMkLst>
            <pc:docMk/>
            <pc:sldMk cId="149103322" sldId="281"/>
            <ac:spMk id="5" creationId="{AFA8A384-FCC3-4ED9-81BC-E66F1BA8C6E4}"/>
          </ac:spMkLst>
        </pc:spChg>
        <pc:spChg chg="add mod">
          <ac:chgData name="excel r.florendia" userId="df02982ff42938ac" providerId="LiveId" clId="{019437E7-E9F0-4FD8-8F41-885D49CDE10A}" dt="2019-05-11T14:29:56.031" v="1554" actId="1076"/>
          <ac:spMkLst>
            <pc:docMk/>
            <pc:sldMk cId="149103322" sldId="281"/>
            <ac:spMk id="7" creationId="{54C10319-88A7-47D1-9736-FB09BE18C1AC}"/>
          </ac:spMkLst>
        </pc:spChg>
        <pc:spChg chg="add mod">
          <ac:chgData name="excel r.florendia" userId="df02982ff42938ac" providerId="LiveId" clId="{019437E7-E9F0-4FD8-8F41-885D49CDE10A}" dt="2019-05-11T12:33:30.637" v="1179" actId="1076"/>
          <ac:spMkLst>
            <pc:docMk/>
            <pc:sldMk cId="149103322" sldId="281"/>
            <ac:spMk id="8" creationId="{90791E89-4F85-402D-BEC9-CFA00FEB63C0}"/>
          </ac:spMkLst>
        </pc:spChg>
        <pc:spChg chg="add del mod">
          <ac:chgData name="excel r.florendia" userId="df02982ff42938ac" providerId="LiveId" clId="{019437E7-E9F0-4FD8-8F41-885D49CDE10A}" dt="2019-05-11T12:34:07.804" v="1192" actId="478"/>
          <ac:spMkLst>
            <pc:docMk/>
            <pc:sldMk cId="149103322" sldId="281"/>
            <ac:spMk id="9" creationId="{1618B98A-1A9F-4867-8267-29C83E5E0E16}"/>
          </ac:spMkLst>
        </pc:spChg>
        <pc:spChg chg="add mod">
          <ac:chgData name="excel r.florendia" userId="df02982ff42938ac" providerId="LiveId" clId="{019437E7-E9F0-4FD8-8F41-885D49CDE10A}" dt="2019-05-11T12:34:32.991" v="1199" actId="1076"/>
          <ac:spMkLst>
            <pc:docMk/>
            <pc:sldMk cId="149103322" sldId="281"/>
            <ac:spMk id="10" creationId="{9E411657-25C1-4E27-89E4-B7D8BDB78819}"/>
          </ac:spMkLst>
        </pc:spChg>
      </pc:sldChg>
      <pc:sldChg chg="addSp delSp modSp add del">
        <pc:chgData name="excel r.florendia" userId="df02982ff42938ac" providerId="LiveId" clId="{019437E7-E9F0-4FD8-8F41-885D49CDE10A}" dt="2019-05-11T14:13:05.234" v="1246" actId="2696"/>
        <pc:sldMkLst>
          <pc:docMk/>
          <pc:sldMk cId="2555223175" sldId="282"/>
        </pc:sldMkLst>
        <pc:spChg chg="mod topLvl">
          <ac:chgData name="excel r.florendia" userId="df02982ff42938ac" providerId="LiveId" clId="{019437E7-E9F0-4FD8-8F41-885D49CDE10A}" dt="2019-05-11T12:37:48.278" v="1228" actId="1076"/>
          <ac:spMkLst>
            <pc:docMk/>
            <pc:sldMk cId="2555223175" sldId="282"/>
            <ac:spMk id="4" creationId="{AB9097C6-259C-4264-8B55-DAED6A36E17D}"/>
          </ac:spMkLst>
        </pc:spChg>
        <pc:spChg chg="mod topLvl">
          <ac:chgData name="excel r.florendia" userId="df02982ff42938ac" providerId="LiveId" clId="{019437E7-E9F0-4FD8-8F41-885D49CDE10A}" dt="2019-05-11T12:37:48.278" v="1228" actId="1076"/>
          <ac:spMkLst>
            <pc:docMk/>
            <pc:sldMk cId="2555223175" sldId="282"/>
            <ac:spMk id="5" creationId="{67C5625E-55B0-4EC2-85FD-D1BC0C6B86CE}"/>
          </ac:spMkLst>
        </pc:spChg>
        <pc:spChg chg="del">
          <ac:chgData name="excel r.florendia" userId="df02982ff42938ac" providerId="LiveId" clId="{019437E7-E9F0-4FD8-8F41-885D49CDE10A}" dt="2019-05-11T12:36:53.055" v="1213" actId="478"/>
          <ac:spMkLst>
            <pc:docMk/>
            <pc:sldMk cId="2555223175" sldId="282"/>
            <ac:spMk id="6" creationId="{AAA99CEA-A36E-442B-9C4F-F3E09A34D66B}"/>
          </ac:spMkLst>
        </pc:spChg>
        <pc:spChg chg="del">
          <ac:chgData name="excel r.florendia" userId="df02982ff42938ac" providerId="LiveId" clId="{019437E7-E9F0-4FD8-8F41-885D49CDE10A}" dt="2019-05-11T12:36:53.055" v="1213" actId="478"/>
          <ac:spMkLst>
            <pc:docMk/>
            <pc:sldMk cId="2555223175" sldId="282"/>
            <ac:spMk id="7" creationId="{CDAF5401-BC8B-4103-8D43-971E8BEBED25}"/>
          </ac:spMkLst>
        </pc:spChg>
        <pc:spChg chg="del">
          <ac:chgData name="excel r.florendia" userId="df02982ff42938ac" providerId="LiveId" clId="{019437E7-E9F0-4FD8-8F41-885D49CDE10A}" dt="2019-05-11T12:36:53.055" v="1213" actId="478"/>
          <ac:spMkLst>
            <pc:docMk/>
            <pc:sldMk cId="2555223175" sldId="282"/>
            <ac:spMk id="8" creationId="{F1F55089-0ECF-446D-9713-4C4F6D055F3F}"/>
          </ac:spMkLst>
        </pc:spChg>
        <pc:spChg chg="del">
          <ac:chgData name="excel r.florendia" userId="df02982ff42938ac" providerId="LiveId" clId="{019437E7-E9F0-4FD8-8F41-885D49CDE10A}" dt="2019-05-11T12:36:53.055" v="1213" actId="478"/>
          <ac:spMkLst>
            <pc:docMk/>
            <pc:sldMk cId="2555223175" sldId="282"/>
            <ac:spMk id="9" creationId="{94224158-9709-46E4-B6F3-4E2FD505885C}"/>
          </ac:spMkLst>
        </pc:spChg>
        <pc:spChg chg="del">
          <ac:chgData name="excel r.florendia" userId="df02982ff42938ac" providerId="LiveId" clId="{019437E7-E9F0-4FD8-8F41-885D49CDE10A}" dt="2019-05-11T12:36:53.055" v="1213" actId="478"/>
          <ac:spMkLst>
            <pc:docMk/>
            <pc:sldMk cId="2555223175" sldId="282"/>
            <ac:spMk id="10" creationId="{FE2D714F-BCE4-4F5F-A02E-4F1592EB0CE9}"/>
          </ac:spMkLst>
        </pc:spChg>
        <pc:spChg chg="mod topLvl">
          <ac:chgData name="excel r.florendia" userId="df02982ff42938ac" providerId="LiveId" clId="{019437E7-E9F0-4FD8-8F41-885D49CDE10A}" dt="2019-05-11T12:37:48.278" v="1228" actId="1076"/>
          <ac:spMkLst>
            <pc:docMk/>
            <pc:sldMk cId="2555223175" sldId="282"/>
            <ac:spMk id="11" creationId="{FA2EA371-EA03-47E7-A5D3-D5265EE119D0}"/>
          </ac:spMkLst>
        </pc:spChg>
        <pc:spChg chg="mod topLvl">
          <ac:chgData name="excel r.florendia" userId="df02982ff42938ac" providerId="LiveId" clId="{019437E7-E9F0-4FD8-8F41-885D49CDE10A}" dt="2019-05-11T12:37:48.278" v="1228" actId="1076"/>
          <ac:spMkLst>
            <pc:docMk/>
            <pc:sldMk cId="2555223175" sldId="282"/>
            <ac:spMk id="14" creationId="{34815B92-87D2-434A-8F67-A3AE6385FA56}"/>
          </ac:spMkLst>
        </pc:spChg>
        <pc:spChg chg="mod topLvl">
          <ac:chgData name="excel r.florendia" userId="df02982ff42938ac" providerId="LiveId" clId="{019437E7-E9F0-4FD8-8F41-885D49CDE10A}" dt="2019-05-11T12:37:42.893" v="1226" actId="165"/>
          <ac:spMkLst>
            <pc:docMk/>
            <pc:sldMk cId="2555223175" sldId="282"/>
            <ac:spMk id="15" creationId="{6F3439CD-D952-4171-A653-6516693B8B14}"/>
          </ac:spMkLst>
        </pc:spChg>
        <pc:spChg chg="mod topLvl">
          <ac:chgData name="excel r.florendia" userId="df02982ff42938ac" providerId="LiveId" clId="{019437E7-E9F0-4FD8-8F41-885D49CDE10A}" dt="2019-05-11T12:37:42.893" v="1226" actId="165"/>
          <ac:spMkLst>
            <pc:docMk/>
            <pc:sldMk cId="2555223175" sldId="282"/>
            <ac:spMk id="16" creationId="{CBF77631-D93D-41CF-88C0-E984ADFEA394}"/>
          </ac:spMkLst>
        </pc:spChg>
        <pc:spChg chg="mod topLvl">
          <ac:chgData name="excel r.florendia" userId="df02982ff42938ac" providerId="LiveId" clId="{019437E7-E9F0-4FD8-8F41-885D49CDE10A}" dt="2019-05-11T12:37:48.278" v="1228" actId="1076"/>
          <ac:spMkLst>
            <pc:docMk/>
            <pc:sldMk cId="2555223175" sldId="282"/>
            <ac:spMk id="19" creationId="{C1EA2423-2898-46AF-8B3A-30023796D66F}"/>
          </ac:spMkLst>
        </pc:spChg>
        <pc:spChg chg="mod topLvl">
          <ac:chgData name="excel r.florendia" userId="df02982ff42938ac" providerId="LiveId" clId="{019437E7-E9F0-4FD8-8F41-885D49CDE10A}" dt="2019-05-11T12:37:48.278" v="1228" actId="1076"/>
          <ac:spMkLst>
            <pc:docMk/>
            <pc:sldMk cId="2555223175" sldId="282"/>
            <ac:spMk id="20" creationId="{85263940-4511-484B-BFDB-440A24BBBA45}"/>
          </ac:spMkLst>
        </pc:spChg>
        <pc:spChg chg="mod topLvl">
          <ac:chgData name="excel r.florendia" userId="df02982ff42938ac" providerId="LiveId" clId="{019437E7-E9F0-4FD8-8F41-885D49CDE10A}" dt="2019-05-11T12:37:48.278" v="1228" actId="1076"/>
          <ac:spMkLst>
            <pc:docMk/>
            <pc:sldMk cId="2555223175" sldId="282"/>
            <ac:spMk id="21" creationId="{581FDD76-6BFD-485D-BC52-9AD79A31304C}"/>
          </ac:spMkLst>
        </pc:spChg>
        <pc:spChg chg="mod topLvl">
          <ac:chgData name="excel r.florendia" userId="df02982ff42938ac" providerId="LiveId" clId="{019437E7-E9F0-4FD8-8F41-885D49CDE10A}" dt="2019-05-11T12:37:48.278" v="1228" actId="1076"/>
          <ac:spMkLst>
            <pc:docMk/>
            <pc:sldMk cId="2555223175" sldId="282"/>
            <ac:spMk id="22" creationId="{83AE92E0-BE75-4FE8-BDB4-CB11643DFD67}"/>
          </ac:spMkLst>
        </pc:spChg>
        <pc:spChg chg="mod topLvl">
          <ac:chgData name="excel r.florendia" userId="df02982ff42938ac" providerId="LiveId" clId="{019437E7-E9F0-4FD8-8F41-885D49CDE10A}" dt="2019-05-11T12:37:39.760" v="1225" actId="165"/>
          <ac:spMkLst>
            <pc:docMk/>
            <pc:sldMk cId="2555223175" sldId="282"/>
            <ac:spMk id="23" creationId="{92738787-588A-421B-A88D-6DC267E2DFC2}"/>
          </ac:spMkLst>
        </pc:spChg>
        <pc:spChg chg="mod topLvl">
          <ac:chgData name="excel r.florendia" userId="df02982ff42938ac" providerId="LiveId" clId="{019437E7-E9F0-4FD8-8F41-885D49CDE10A}" dt="2019-05-11T12:37:39.760" v="1225" actId="165"/>
          <ac:spMkLst>
            <pc:docMk/>
            <pc:sldMk cId="2555223175" sldId="282"/>
            <ac:spMk id="24" creationId="{6BB370CE-C5E9-472F-AF9F-BB84666367EA}"/>
          </ac:spMkLst>
        </pc:spChg>
        <pc:grpChg chg="del mod">
          <ac:chgData name="excel r.florendia" userId="df02982ff42938ac" providerId="LiveId" clId="{019437E7-E9F0-4FD8-8F41-885D49CDE10A}" dt="2019-05-11T12:37:16.891" v="1216" actId="165"/>
          <ac:grpSpMkLst>
            <pc:docMk/>
            <pc:sldMk cId="2555223175" sldId="282"/>
            <ac:grpSpMk id="3" creationId="{58BFB582-303B-460D-B492-5DFAA40C58CE}"/>
          </ac:grpSpMkLst>
        </pc:grpChg>
        <pc:grpChg chg="add del mod">
          <ac:chgData name="excel r.florendia" userId="df02982ff42938ac" providerId="LiveId" clId="{019437E7-E9F0-4FD8-8F41-885D49CDE10A}" dt="2019-05-11T12:37:42.893" v="1226" actId="165"/>
          <ac:grpSpMkLst>
            <pc:docMk/>
            <pc:sldMk cId="2555223175" sldId="282"/>
            <ac:grpSpMk id="17" creationId="{5927DB99-EACE-410A-A60A-F79101D5F6B6}"/>
          </ac:grpSpMkLst>
        </pc:grpChg>
        <pc:grpChg chg="add del mod">
          <ac:chgData name="excel r.florendia" userId="df02982ff42938ac" providerId="LiveId" clId="{019437E7-E9F0-4FD8-8F41-885D49CDE10A}" dt="2019-05-11T12:37:39.760" v="1225" actId="165"/>
          <ac:grpSpMkLst>
            <pc:docMk/>
            <pc:sldMk cId="2555223175" sldId="282"/>
            <ac:grpSpMk id="18" creationId="{403BD491-1A06-45DB-B14A-BFE11A6A0435}"/>
          </ac:grpSpMkLst>
        </pc:grpChg>
        <pc:graphicFrameChg chg="add del mod">
          <ac:chgData name="excel r.florendia" userId="df02982ff42938ac" providerId="LiveId" clId="{019437E7-E9F0-4FD8-8F41-885D49CDE10A}" dt="2019-05-11T12:37:13.802" v="1215" actId="18245"/>
          <ac:graphicFrameMkLst>
            <pc:docMk/>
            <pc:sldMk cId="2555223175" sldId="282"/>
            <ac:graphicFrameMk id="2" creationId="{05960E67-C406-4FA3-B1F6-C6834F9184FD}"/>
          </ac:graphicFrameMkLst>
        </pc:graphicFrameChg>
      </pc:sldChg>
      <pc:sldChg chg="addSp delSp modSp add modTransition">
        <pc:chgData name="excel r.florendia" userId="df02982ff42938ac" providerId="LiveId" clId="{019437E7-E9F0-4FD8-8F41-885D49CDE10A}" dt="2019-05-11T15:20:38.506" v="1611"/>
        <pc:sldMkLst>
          <pc:docMk/>
          <pc:sldMk cId="529507488" sldId="283"/>
        </pc:sldMkLst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4" creationId="{AB9097C6-259C-4264-8B55-DAED6A36E17D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5" creationId="{67C5625E-55B0-4EC2-85FD-D1BC0C6B86CE}"/>
          </ac:spMkLst>
        </pc:spChg>
        <pc:spChg chg="mod topLvl">
          <ac:chgData name="excel r.florendia" userId="df02982ff42938ac" providerId="LiveId" clId="{019437E7-E9F0-4FD8-8F41-885D49CDE10A}" dt="2019-05-11T14:16:56.204" v="1293" actId="207"/>
          <ac:spMkLst>
            <pc:docMk/>
            <pc:sldMk cId="529507488" sldId="283"/>
            <ac:spMk id="6" creationId="{66220C89-7D8A-4194-BA78-22AF3EB8D031}"/>
          </ac:spMkLst>
        </pc:spChg>
        <pc:spChg chg="mod topLvl">
          <ac:chgData name="excel r.florendia" userId="df02982ff42938ac" providerId="LiveId" clId="{019437E7-E9F0-4FD8-8F41-885D49CDE10A}" dt="2019-05-11T14:16:53.048" v="1292" actId="2085"/>
          <ac:spMkLst>
            <pc:docMk/>
            <pc:sldMk cId="529507488" sldId="283"/>
            <ac:spMk id="7" creationId="{8855FB1F-D798-497B-AF91-F45A78149339}"/>
          </ac:spMkLst>
        </pc:spChg>
        <pc:spChg chg="mod topLvl">
          <ac:chgData name="excel r.florendia" userId="df02982ff42938ac" providerId="LiveId" clId="{019437E7-E9F0-4FD8-8F41-885D49CDE10A}" dt="2019-05-11T14:16:53.048" v="1292" actId="2085"/>
          <ac:spMkLst>
            <pc:docMk/>
            <pc:sldMk cId="529507488" sldId="283"/>
            <ac:spMk id="8" creationId="{6058D17B-2322-483E-BB30-3C81784E4080}"/>
          </ac:spMkLst>
        </pc:spChg>
        <pc:spChg chg="mod topLvl">
          <ac:chgData name="excel r.florendia" userId="df02982ff42938ac" providerId="LiveId" clId="{019437E7-E9F0-4FD8-8F41-885D49CDE10A}" dt="2019-05-11T14:16:53.048" v="1292" actId="2085"/>
          <ac:spMkLst>
            <pc:docMk/>
            <pc:sldMk cId="529507488" sldId="283"/>
            <ac:spMk id="9" creationId="{AC0A68FE-6D96-4292-82E2-E687875ED057}"/>
          </ac:spMkLst>
        </pc:spChg>
        <pc:spChg chg="mod topLvl">
          <ac:chgData name="excel r.florendia" userId="df02982ff42938ac" providerId="LiveId" clId="{019437E7-E9F0-4FD8-8F41-885D49CDE10A}" dt="2019-05-11T14:16:53.048" v="1292" actId="2085"/>
          <ac:spMkLst>
            <pc:docMk/>
            <pc:sldMk cId="529507488" sldId="283"/>
            <ac:spMk id="10" creationId="{2DA85EB6-4AAC-4177-A2EB-1A3255377511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11" creationId="{FA2EA371-EA03-47E7-A5D3-D5265EE119D0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12" creationId="{13A1C28B-9374-401B-BC4C-9BA254666099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13" creationId="{7E741630-3886-49C2-8C92-6621766ACA30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14" creationId="{34815B92-87D2-434A-8F67-A3AE6385FA56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15" creationId="{6F3439CD-D952-4171-A653-6516693B8B14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16" creationId="{CBF77631-D93D-41CF-88C0-E984ADFEA394}"/>
          </ac:spMkLst>
        </pc:spChg>
        <pc:spChg chg="mod topLvl">
          <ac:chgData name="excel r.florendia" userId="df02982ff42938ac" providerId="LiveId" clId="{019437E7-E9F0-4FD8-8F41-885D49CDE10A}" dt="2019-05-11T14:16:53.048" v="1292" actId="2085"/>
          <ac:spMkLst>
            <pc:docMk/>
            <pc:sldMk cId="529507488" sldId="283"/>
            <ac:spMk id="17" creationId="{6BF89C5E-CB94-4360-9F11-E2FF657073DE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19" creationId="{C1EA2423-2898-46AF-8B3A-30023796D66F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20" creationId="{85263940-4511-484B-BFDB-440A24BBBA45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21" creationId="{581FDD76-6BFD-485D-BC52-9AD79A31304C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22" creationId="{83AE92E0-BE75-4FE8-BDB4-CB11643DFD67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23" creationId="{92738787-588A-421B-A88D-6DC267E2DFC2}"/>
          </ac:spMkLst>
        </pc:spChg>
        <pc:spChg chg="del">
          <ac:chgData name="excel r.florendia" userId="df02982ff42938ac" providerId="LiveId" clId="{019437E7-E9F0-4FD8-8F41-885D49CDE10A}" dt="2019-05-11T12:37:59.976" v="1230" actId="478"/>
          <ac:spMkLst>
            <pc:docMk/>
            <pc:sldMk cId="529507488" sldId="283"/>
            <ac:spMk id="24" creationId="{6BB370CE-C5E9-472F-AF9F-BB84666367EA}"/>
          </ac:spMkLst>
        </pc:spChg>
        <pc:spChg chg="add">
          <ac:chgData name="excel r.florendia" userId="df02982ff42938ac" providerId="LiveId" clId="{019437E7-E9F0-4FD8-8F41-885D49CDE10A}" dt="2019-05-11T12:38:42.025" v="1236"/>
          <ac:spMkLst>
            <pc:docMk/>
            <pc:sldMk cId="529507488" sldId="283"/>
            <ac:spMk id="25" creationId="{5AABC8BB-5053-483B-9CB7-32E9F2920AED}"/>
          </ac:spMkLst>
        </pc:spChg>
        <pc:spChg chg="add">
          <ac:chgData name="excel r.florendia" userId="df02982ff42938ac" providerId="LiveId" clId="{019437E7-E9F0-4FD8-8F41-885D49CDE10A}" dt="2019-05-11T12:38:42.025" v="1236"/>
          <ac:spMkLst>
            <pc:docMk/>
            <pc:sldMk cId="529507488" sldId="283"/>
            <ac:spMk id="26" creationId="{F4951B5B-7974-42D7-98D9-F07156E05C57}"/>
          </ac:spMkLst>
        </pc:spChg>
        <pc:spChg chg="add mod">
          <ac:chgData name="excel r.florendia" userId="df02982ff42938ac" providerId="LiveId" clId="{019437E7-E9F0-4FD8-8F41-885D49CDE10A}" dt="2019-05-11T14:19:52.194" v="1442" actId="20577"/>
          <ac:spMkLst>
            <pc:docMk/>
            <pc:sldMk cId="529507488" sldId="283"/>
            <ac:spMk id="27" creationId="{22D70C1C-23CB-4B87-8428-8CC8A741BEBB}"/>
          </ac:spMkLst>
        </pc:spChg>
        <pc:spChg chg="add mod">
          <ac:chgData name="excel r.florendia" userId="df02982ff42938ac" providerId="LiveId" clId="{019437E7-E9F0-4FD8-8F41-885D49CDE10A}" dt="2019-05-11T14:20:03.119" v="1444" actId="1076"/>
          <ac:spMkLst>
            <pc:docMk/>
            <pc:sldMk cId="529507488" sldId="283"/>
            <ac:spMk id="28" creationId="{6B942A15-63D9-47A0-8375-CF47C2D216AF}"/>
          </ac:spMkLst>
        </pc:spChg>
        <pc:spChg chg="add mod">
          <ac:chgData name="excel r.florendia" userId="df02982ff42938ac" providerId="LiveId" clId="{019437E7-E9F0-4FD8-8F41-885D49CDE10A}" dt="2019-05-11T14:20:08.365" v="1446" actId="1076"/>
          <ac:spMkLst>
            <pc:docMk/>
            <pc:sldMk cId="529507488" sldId="283"/>
            <ac:spMk id="29" creationId="{29CEA611-EF9A-4986-9CAC-FA58EE411A32}"/>
          </ac:spMkLst>
        </pc:spChg>
        <pc:spChg chg="add mod">
          <ac:chgData name="excel r.florendia" userId="df02982ff42938ac" providerId="LiveId" clId="{019437E7-E9F0-4FD8-8F41-885D49CDE10A}" dt="2019-05-11T14:20:12.256" v="1448" actId="1076"/>
          <ac:spMkLst>
            <pc:docMk/>
            <pc:sldMk cId="529507488" sldId="283"/>
            <ac:spMk id="30" creationId="{3ED68999-D98A-41AA-A55D-2CE0EE441C58}"/>
          </ac:spMkLst>
        </pc:spChg>
        <pc:spChg chg="add mod">
          <ac:chgData name="excel r.florendia" userId="df02982ff42938ac" providerId="LiveId" clId="{019437E7-E9F0-4FD8-8F41-885D49CDE10A}" dt="2019-05-11T14:20:15.585" v="1450" actId="1076"/>
          <ac:spMkLst>
            <pc:docMk/>
            <pc:sldMk cId="529507488" sldId="283"/>
            <ac:spMk id="31" creationId="{8FB8ADE5-1DFD-4C0F-AEBF-79AD45BE3EC7}"/>
          </ac:spMkLst>
        </pc:spChg>
        <pc:grpChg chg="del mod">
          <ac:chgData name="excel r.florendia" userId="df02982ff42938ac" providerId="LiveId" clId="{019437E7-E9F0-4FD8-8F41-885D49CDE10A}" dt="2019-05-11T12:38:36.576" v="1234" actId="165"/>
          <ac:grpSpMkLst>
            <pc:docMk/>
            <pc:sldMk cId="529507488" sldId="283"/>
            <ac:grpSpMk id="3" creationId="{2B00FAC0-D03D-4C27-9709-E854B54C9315}"/>
          </ac:grpSpMkLst>
        </pc:grpChg>
        <pc:graphicFrameChg chg="add del mod">
          <ac:chgData name="excel r.florendia" userId="df02982ff42938ac" providerId="LiveId" clId="{019437E7-E9F0-4FD8-8F41-885D49CDE10A}" dt="2019-05-11T12:38:33.207" v="1233" actId="18245"/>
          <ac:graphicFrameMkLst>
            <pc:docMk/>
            <pc:sldMk cId="529507488" sldId="283"/>
            <ac:graphicFrameMk id="2" creationId="{FF335BC9-8E9E-4BBA-ABC8-0450BC905F18}"/>
          </ac:graphicFrameMkLst>
        </pc:graphicFrameChg>
      </pc:sldChg>
      <pc:sldChg chg="addSp delSp modSp add modTransition">
        <pc:chgData name="excel r.florendia" userId="df02982ff42938ac" providerId="LiveId" clId="{019437E7-E9F0-4FD8-8F41-885D49CDE10A}" dt="2019-05-11T15:20:38.506" v="1611"/>
        <pc:sldMkLst>
          <pc:docMk/>
          <pc:sldMk cId="3548770584" sldId="284"/>
        </pc:sldMkLst>
        <pc:spChg chg="mod topLvl">
          <ac:chgData name="excel r.florendia" userId="df02982ff42938ac" providerId="LiveId" clId="{019437E7-E9F0-4FD8-8F41-885D49CDE10A}" dt="2019-05-11T14:16:39.869" v="1288" actId="207"/>
          <ac:spMkLst>
            <pc:docMk/>
            <pc:sldMk cId="3548770584" sldId="284"/>
            <ac:spMk id="4" creationId="{D0168D22-6629-45A7-A23E-7AE93C82721B}"/>
          </ac:spMkLst>
        </pc:spChg>
        <pc:spChg chg="mod topLvl">
          <ac:chgData name="excel r.florendia" userId="df02982ff42938ac" providerId="LiveId" clId="{019437E7-E9F0-4FD8-8F41-885D49CDE10A}" dt="2019-05-11T14:16:39.869" v="1288" actId="207"/>
          <ac:spMkLst>
            <pc:docMk/>
            <pc:sldMk cId="3548770584" sldId="284"/>
            <ac:spMk id="5" creationId="{16FB90BC-8B3D-475F-A98B-A4023A735187}"/>
          </ac:spMkLst>
        </pc:spChg>
        <pc:spChg chg="del">
          <ac:chgData name="excel r.florendia" userId="df02982ff42938ac" providerId="LiveId" clId="{019437E7-E9F0-4FD8-8F41-885D49CDE10A}" dt="2019-05-11T12:38:52.002" v="1239" actId="478"/>
          <ac:spMkLst>
            <pc:docMk/>
            <pc:sldMk cId="3548770584" sldId="284"/>
            <ac:spMk id="6" creationId="{66220C89-7D8A-4194-BA78-22AF3EB8D031}"/>
          </ac:spMkLst>
        </pc:spChg>
        <pc:spChg chg="del">
          <ac:chgData name="excel r.florendia" userId="df02982ff42938ac" providerId="LiveId" clId="{019437E7-E9F0-4FD8-8F41-885D49CDE10A}" dt="2019-05-11T12:38:52.002" v="1239" actId="478"/>
          <ac:spMkLst>
            <pc:docMk/>
            <pc:sldMk cId="3548770584" sldId="284"/>
            <ac:spMk id="7" creationId="{8855FB1F-D798-497B-AF91-F45A78149339}"/>
          </ac:spMkLst>
        </pc:spChg>
        <pc:spChg chg="del">
          <ac:chgData name="excel r.florendia" userId="df02982ff42938ac" providerId="LiveId" clId="{019437E7-E9F0-4FD8-8F41-885D49CDE10A}" dt="2019-05-11T12:38:52.002" v="1239" actId="478"/>
          <ac:spMkLst>
            <pc:docMk/>
            <pc:sldMk cId="3548770584" sldId="284"/>
            <ac:spMk id="8" creationId="{6058D17B-2322-483E-BB30-3C81784E4080}"/>
          </ac:spMkLst>
        </pc:spChg>
        <pc:spChg chg="del">
          <ac:chgData name="excel r.florendia" userId="df02982ff42938ac" providerId="LiveId" clId="{019437E7-E9F0-4FD8-8F41-885D49CDE10A}" dt="2019-05-11T12:38:52.002" v="1239" actId="478"/>
          <ac:spMkLst>
            <pc:docMk/>
            <pc:sldMk cId="3548770584" sldId="284"/>
            <ac:spMk id="9" creationId="{AC0A68FE-6D96-4292-82E2-E687875ED057}"/>
          </ac:spMkLst>
        </pc:spChg>
        <pc:spChg chg="del">
          <ac:chgData name="excel r.florendia" userId="df02982ff42938ac" providerId="LiveId" clId="{019437E7-E9F0-4FD8-8F41-885D49CDE10A}" dt="2019-05-11T12:38:52.002" v="1239" actId="478"/>
          <ac:spMkLst>
            <pc:docMk/>
            <pc:sldMk cId="3548770584" sldId="284"/>
            <ac:spMk id="10" creationId="{2DA85EB6-4AAC-4177-A2EB-1A3255377511}"/>
          </ac:spMkLst>
        </pc:spChg>
        <pc:spChg chg="mod topLvl">
          <ac:chgData name="excel r.florendia" userId="df02982ff42938ac" providerId="LiveId" clId="{019437E7-E9F0-4FD8-8F41-885D49CDE10A}" dt="2019-05-11T14:16:45.154" v="1289" actId="207"/>
          <ac:spMkLst>
            <pc:docMk/>
            <pc:sldMk cId="3548770584" sldId="284"/>
            <ac:spMk id="11" creationId="{8EF5F118-1B3A-483A-8148-4D4369BE2EDF}"/>
          </ac:spMkLst>
        </pc:spChg>
        <pc:spChg chg="mod topLvl">
          <ac:chgData name="excel r.florendia" userId="df02982ff42938ac" providerId="LiveId" clId="{019437E7-E9F0-4FD8-8F41-885D49CDE10A}" dt="2019-05-11T14:20:25.807" v="1456" actId="1076"/>
          <ac:spMkLst>
            <pc:docMk/>
            <pc:sldMk cId="3548770584" sldId="284"/>
            <ac:spMk id="12" creationId="{1B60ABA6-D69D-465D-BEF4-16D15C1CFE4A}"/>
          </ac:spMkLst>
        </pc:spChg>
        <pc:spChg chg="add mod">
          <ac:chgData name="excel r.florendia" userId="df02982ff42938ac" providerId="LiveId" clId="{019437E7-E9F0-4FD8-8F41-885D49CDE10A}" dt="2019-05-11T14:20:20.046" v="1452" actId="1076"/>
          <ac:spMkLst>
            <pc:docMk/>
            <pc:sldMk cId="3548770584" sldId="284"/>
            <ac:spMk id="16" creationId="{1AFEB917-D79A-4709-AAD2-F43C5E653B60}"/>
          </ac:spMkLst>
        </pc:spChg>
        <pc:spChg chg="del">
          <ac:chgData name="excel r.florendia" userId="df02982ff42938ac" providerId="LiveId" clId="{019437E7-E9F0-4FD8-8F41-885D49CDE10A}" dt="2019-05-11T12:38:52.002" v="1239" actId="478"/>
          <ac:spMkLst>
            <pc:docMk/>
            <pc:sldMk cId="3548770584" sldId="284"/>
            <ac:spMk id="17" creationId="{6BF89C5E-CB94-4360-9F11-E2FF657073DE}"/>
          </ac:spMkLst>
        </pc:spChg>
        <pc:spChg chg="add mod">
          <ac:chgData name="excel r.florendia" userId="df02982ff42938ac" providerId="LiveId" clId="{019437E7-E9F0-4FD8-8F41-885D49CDE10A}" dt="2019-05-11T14:20:29.039" v="1457" actId="1076"/>
          <ac:spMkLst>
            <pc:docMk/>
            <pc:sldMk cId="3548770584" sldId="284"/>
            <ac:spMk id="18" creationId="{F5476088-9177-4C81-98AB-2D8D49B06201}"/>
          </ac:spMkLst>
        </pc:spChg>
        <pc:spChg chg="add mod">
          <ac:chgData name="excel r.florendia" userId="df02982ff42938ac" providerId="LiveId" clId="{019437E7-E9F0-4FD8-8F41-885D49CDE10A}" dt="2019-05-11T14:20:31.873" v="1459" actId="1076"/>
          <ac:spMkLst>
            <pc:docMk/>
            <pc:sldMk cId="3548770584" sldId="284"/>
            <ac:spMk id="19" creationId="{DE164FE9-8148-493C-AC65-B0962C0A8873}"/>
          </ac:spMkLst>
        </pc:spChg>
        <pc:spChg chg="add mod">
          <ac:chgData name="excel r.florendia" userId="df02982ff42938ac" providerId="LiveId" clId="{019437E7-E9F0-4FD8-8F41-885D49CDE10A}" dt="2019-05-11T14:20:35.808" v="1461" actId="1076"/>
          <ac:spMkLst>
            <pc:docMk/>
            <pc:sldMk cId="3548770584" sldId="284"/>
            <ac:spMk id="20" creationId="{72974B64-2506-45D2-BAB7-25DB00E8C174}"/>
          </ac:spMkLst>
        </pc:spChg>
        <pc:grpChg chg="del mod">
          <ac:chgData name="excel r.florendia" userId="df02982ff42938ac" providerId="LiveId" clId="{019437E7-E9F0-4FD8-8F41-885D49CDE10A}" dt="2019-05-11T12:39:13.478" v="1245" actId="165"/>
          <ac:grpSpMkLst>
            <pc:docMk/>
            <pc:sldMk cId="3548770584" sldId="284"/>
            <ac:grpSpMk id="3" creationId="{983BF8D0-9899-442B-BE9D-B17DC72298A5}"/>
          </ac:grpSpMkLst>
        </pc:grpChg>
        <pc:graphicFrameChg chg="add del mod">
          <ac:chgData name="excel r.florendia" userId="df02982ff42938ac" providerId="LiveId" clId="{019437E7-E9F0-4FD8-8F41-885D49CDE10A}" dt="2019-05-11T12:39:04.683" v="1241" actId="18245"/>
          <ac:graphicFrameMkLst>
            <pc:docMk/>
            <pc:sldMk cId="3548770584" sldId="284"/>
            <ac:graphicFrameMk id="2" creationId="{6B94F2F6-C969-4F75-941E-43CD8AFCFA5E}"/>
          </ac:graphicFrameMkLst>
        </pc:graphicFrameChg>
      </pc:sldChg>
      <pc:sldChg chg="delSp add del">
        <pc:chgData name="excel r.florendia" userId="df02982ff42938ac" providerId="LiveId" clId="{019437E7-E9F0-4FD8-8F41-885D49CDE10A}" dt="2019-05-11T14:14:15.694" v="1252" actId="2696"/>
        <pc:sldMkLst>
          <pc:docMk/>
          <pc:sldMk cId="3642193305" sldId="285"/>
        </pc:sldMkLst>
        <pc:spChg chg="del">
          <ac:chgData name="excel r.florendia" userId="df02982ff42938ac" providerId="LiveId" clId="{019437E7-E9F0-4FD8-8F41-885D49CDE10A}" dt="2019-05-11T14:13:58.728" v="1250" actId="478"/>
          <ac:spMkLst>
            <pc:docMk/>
            <pc:sldMk cId="3642193305" sldId="285"/>
            <ac:spMk id="2" creationId="{2317EDE6-12C8-4F78-B393-04028D40D507}"/>
          </ac:spMkLst>
        </pc:spChg>
      </pc:sldChg>
      <pc:sldChg chg="addSp delSp modSp add modTransition">
        <pc:chgData name="excel r.florendia" userId="df02982ff42938ac" providerId="LiveId" clId="{019437E7-E9F0-4FD8-8F41-885D49CDE10A}" dt="2019-05-11T15:20:38.506" v="1611"/>
        <pc:sldMkLst>
          <pc:docMk/>
          <pc:sldMk cId="3828827846" sldId="286"/>
        </pc:sldMkLst>
        <pc:spChg chg="add mod">
          <ac:chgData name="excel r.florendia" userId="df02982ff42938ac" providerId="LiveId" clId="{019437E7-E9F0-4FD8-8F41-885D49CDE10A}" dt="2019-05-11T14:14:42.119" v="1259" actId="14100"/>
          <ac:spMkLst>
            <pc:docMk/>
            <pc:sldMk cId="3828827846" sldId="286"/>
            <ac:spMk id="14" creationId="{F6A6F41E-C7FE-4D97-A594-5E5731C2A708}"/>
          </ac:spMkLst>
        </pc:spChg>
        <pc:spChg chg="add mod">
          <ac:chgData name="excel r.florendia" userId="df02982ff42938ac" providerId="LiveId" clId="{019437E7-E9F0-4FD8-8F41-885D49CDE10A}" dt="2019-05-11T14:14:42.119" v="1259" actId="14100"/>
          <ac:spMkLst>
            <pc:docMk/>
            <pc:sldMk cId="3828827846" sldId="286"/>
            <ac:spMk id="16" creationId="{3E24BFFF-60A2-4090-892A-22F1B2ACD2B7}"/>
          </ac:spMkLst>
        </pc:spChg>
        <pc:spChg chg="del">
          <ac:chgData name="excel r.florendia" userId="df02982ff42938ac" providerId="LiveId" clId="{019437E7-E9F0-4FD8-8F41-885D49CDE10A}" dt="2019-05-11T14:14:18.588" v="1253" actId="478"/>
          <ac:spMkLst>
            <pc:docMk/>
            <pc:sldMk cId="3828827846" sldId="286"/>
            <ac:spMk id="18" creationId="{8764680E-11A8-48AB-B06C-D11284DB83BE}"/>
          </ac:spMkLst>
        </pc:spChg>
        <pc:spChg chg="del">
          <ac:chgData name="excel r.florendia" userId="df02982ff42938ac" providerId="LiveId" clId="{019437E7-E9F0-4FD8-8F41-885D49CDE10A}" dt="2019-05-11T14:14:18.588" v="1253" actId="478"/>
          <ac:spMkLst>
            <pc:docMk/>
            <pc:sldMk cId="3828827846" sldId="286"/>
            <ac:spMk id="19" creationId="{7AF7438B-5364-4AD5-B600-C6DDEABF5F70}"/>
          </ac:spMkLst>
        </pc:spChg>
        <pc:spChg chg="del">
          <ac:chgData name="excel r.florendia" userId="df02982ff42938ac" providerId="LiveId" clId="{019437E7-E9F0-4FD8-8F41-885D49CDE10A}" dt="2019-05-11T14:14:18.588" v="1253" actId="478"/>
          <ac:spMkLst>
            <pc:docMk/>
            <pc:sldMk cId="3828827846" sldId="286"/>
            <ac:spMk id="20" creationId="{9AEC520C-E61E-4C5E-B6C8-AEF751AF2D49}"/>
          </ac:spMkLst>
        </pc:spChg>
        <pc:spChg chg="del">
          <ac:chgData name="excel r.florendia" userId="df02982ff42938ac" providerId="LiveId" clId="{019437E7-E9F0-4FD8-8F41-885D49CDE10A}" dt="2019-05-11T14:14:18.588" v="1253" actId="478"/>
          <ac:spMkLst>
            <pc:docMk/>
            <pc:sldMk cId="3828827846" sldId="286"/>
            <ac:spMk id="21" creationId="{64A40320-3F9A-4381-9CFC-D93CBCDEC7F9}"/>
          </ac:spMkLst>
        </pc:spChg>
        <pc:spChg chg="del">
          <ac:chgData name="excel r.florendia" userId="df02982ff42938ac" providerId="LiveId" clId="{019437E7-E9F0-4FD8-8F41-885D49CDE10A}" dt="2019-05-11T14:14:18.588" v="1253" actId="478"/>
          <ac:spMkLst>
            <pc:docMk/>
            <pc:sldMk cId="3828827846" sldId="286"/>
            <ac:spMk id="25" creationId="{9E71CCA3-7A11-4626-B48C-2A406CA3A5BC}"/>
          </ac:spMkLst>
        </pc:spChg>
        <pc:spChg chg="add mod">
          <ac:chgData name="excel r.florendia" userId="df02982ff42938ac" providerId="LiveId" clId="{019437E7-E9F0-4FD8-8F41-885D49CDE10A}" dt="2019-05-11T14:14:49.060" v="1261" actId="14100"/>
          <ac:spMkLst>
            <pc:docMk/>
            <pc:sldMk cId="3828827846" sldId="286"/>
            <ac:spMk id="26" creationId="{EF226AB4-FE40-4C9C-9FF8-975D822F8F5F}"/>
          </ac:spMkLst>
        </pc:spChg>
        <pc:picChg chg="del">
          <ac:chgData name="excel r.florendia" userId="df02982ff42938ac" providerId="LiveId" clId="{019437E7-E9F0-4FD8-8F41-885D49CDE10A}" dt="2019-05-11T14:14:18.588" v="1253" actId="478"/>
          <ac:picMkLst>
            <pc:docMk/>
            <pc:sldMk cId="3828827846" sldId="286"/>
            <ac:picMk id="22" creationId="{1966E955-6CF7-457E-BAE3-F07D645EC618}"/>
          </ac:picMkLst>
        </pc:picChg>
        <pc:picChg chg="del">
          <ac:chgData name="excel r.florendia" userId="df02982ff42938ac" providerId="LiveId" clId="{019437E7-E9F0-4FD8-8F41-885D49CDE10A}" dt="2019-05-11T14:14:18.588" v="1253" actId="478"/>
          <ac:picMkLst>
            <pc:docMk/>
            <pc:sldMk cId="3828827846" sldId="286"/>
            <ac:picMk id="23" creationId="{05A55F73-FEE9-4D1A-87AD-B16A3ADC3DEB}"/>
          </ac:picMkLst>
        </pc:picChg>
        <pc:picChg chg="del">
          <ac:chgData name="excel r.florendia" userId="df02982ff42938ac" providerId="LiveId" clId="{019437E7-E9F0-4FD8-8F41-885D49CDE10A}" dt="2019-05-11T14:14:18.588" v="1253" actId="478"/>
          <ac:picMkLst>
            <pc:docMk/>
            <pc:sldMk cId="3828827846" sldId="286"/>
            <ac:picMk id="24" creationId="{3EB60E01-FCE7-48D4-ACF3-E177B953EDC9}"/>
          </ac:picMkLst>
        </pc:picChg>
      </pc:sldChg>
      <pc:sldChg chg="addSp delSp modSp add modTransition">
        <pc:chgData name="excel r.florendia" userId="df02982ff42938ac" providerId="LiveId" clId="{019437E7-E9F0-4FD8-8F41-885D49CDE10A}" dt="2019-05-11T15:20:38.506" v="1611"/>
        <pc:sldMkLst>
          <pc:docMk/>
          <pc:sldMk cId="3991619456" sldId="287"/>
        </pc:sldMkLst>
        <pc:spChg chg="del">
          <ac:chgData name="excel r.florendia" userId="df02982ff42938ac" providerId="LiveId" clId="{019437E7-E9F0-4FD8-8F41-885D49CDE10A}" dt="2019-05-11T14:14:20.802" v="1254" actId="478"/>
          <ac:spMkLst>
            <pc:docMk/>
            <pc:sldMk cId="3991619456" sldId="287"/>
            <ac:spMk id="12" creationId="{FE7EED1C-8041-41F8-92D6-06C02E030174}"/>
          </ac:spMkLst>
        </pc:spChg>
        <pc:spChg chg="del">
          <ac:chgData name="excel r.florendia" userId="df02982ff42938ac" providerId="LiveId" clId="{019437E7-E9F0-4FD8-8F41-885D49CDE10A}" dt="2019-05-11T14:14:20.802" v="1254" actId="478"/>
          <ac:spMkLst>
            <pc:docMk/>
            <pc:sldMk cId="3991619456" sldId="287"/>
            <ac:spMk id="14" creationId="{90F7529A-8ACA-4A07-A991-5767C9FF4B3E}"/>
          </ac:spMkLst>
        </pc:spChg>
        <pc:spChg chg="del">
          <ac:chgData name="excel r.florendia" userId="df02982ff42938ac" providerId="LiveId" clId="{019437E7-E9F0-4FD8-8F41-885D49CDE10A}" dt="2019-05-11T14:14:20.802" v="1254" actId="478"/>
          <ac:spMkLst>
            <pc:docMk/>
            <pc:sldMk cId="3991619456" sldId="287"/>
            <ac:spMk id="16" creationId="{E562345A-CF7B-430B-8EA9-68420F6DC447}"/>
          </ac:spMkLst>
        </pc:spChg>
        <pc:spChg chg="add mod">
          <ac:chgData name="excel r.florendia" userId="df02982ff42938ac" providerId="LiveId" clId="{019437E7-E9F0-4FD8-8F41-885D49CDE10A}" dt="2019-05-11T14:16:20.086" v="1284" actId="1076"/>
          <ac:spMkLst>
            <pc:docMk/>
            <pc:sldMk cId="3991619456" sldId="287"/>
            <ac:spMk id="18" creationId="{216ED4D8-2596-48F4-8E09-B06CF1D3E8A7}"/>
          </ac:spMkLst>
        </pc:spChg>
        <pc:spChg chg="add mod">
          <ac:chgData name="excel r.florendia" userId="df02982ff42938ac" providerId="LiveId" clId="{019437E7-E9F0-4FD8-8F41-885D49CDE10A}" dt="2019-05-11T14:16:20.086" v="1284" actId="1076"/>
          <ac:spMkLst>
            <pc:docMk/>
            <pc:sldMk cId="3991619456" sldId="287"/>
            <ac:spMk id="19" creationId="{0A64BC93-4382-4BFD-A4A8-19EEC3F62D2F}"/>
          </ac:spMkLst>
        </pc:spChg>
        <pc:spChg chg="add mod">
          <ac:chgData name="excel r.florendia" userId="df02982ff42938ac" providerId="LiveId" clId="{019437E7-E9F0-4FD8-8F41-885D49CDE10A}" dt="2019-05-11T14:16:20.086" v="1284" actId="1076"/>
          <ac:spMkLst>
            <pc:docMk/>
            <pc:sldMk cId="3991619456" sldId="287"/>
            <ac:spMk id="20" creationId="{E38A112B-5613-4344-8018-04E8D648D4F4}"/>
          </ac:spMkLst>
        </pc:spChg>
        <pc:spChg chg="add mod">
          <ac:chgData name="excel r.florendia" userId="df02982ff42938ac" providerId="LiveId" clId="{019437E7-E9F0-4FD8-8F41-885D49CDE10A}" dt="2019-05-11T14:16:20.086" v="1284" actId="1076"/>
          <ac:spMkLst>
            <pc:docMk/>
            <pc:sldMk cId="3991619456" sldId="287"/>
            <ac:spMk id="21" creationId="{33745A24-8BBC-46C8-BF73-E7889431AA47}"/>
          </ac:spMkLst>
        </pc:spChg>
        <pc:spChg chg="add mod">
          <ac:chgData name="excel r.florendia" userId="df02982ff42938ac" providerId="LiveId" clId="{019437E7-E9F0-4FD8-8F41-885D49CDE10A}" dt="2019-05-11T14:16:20.086" v="1284" actId="1076"/>
          <ac:spMkLst>
            <pc:docMk/>
            <pc:sldMk cId="3991619456" sldId="287"/>
            <ac:spMk id="22" creationId="{B1BB8E1A-4617-4034-A5ED-2839F25ACB75}"/>
          </ac:spMkLst>
        </pc:spChg>
        <pc:picChg chg="add mod">
          <ac:chgData name="excel r.florendia" userId="df02982ff42938ac" providerId="LiveId" clId="{019437E7-E9F0-4FD8-8F41-885D49CDE10A}" dt="2019-05-11T14:16:20.086" v="1284" actId="1076"/>
          <ac:picMkLst>
            <pc:docMk/>
            <pc:sldMk cId="3991619456" sldId="287"/>
            <ac:picMk id="9" creationId="{49656E59-A68C-4BE5-A886-D7F950937DC2}"/>
          </ac:picMkLst>
        </pc:picChg>
        <pc:picChg chg="add mod">
          <ac:chgData name="excel r.florendia" userId="df02982ff42938ac" providerId="LiveId" clId="{019437E7-E9F0-4FD8-8F41-885D49CDE10A}" dt="2019-05-11T14:16:20.086" v="1284" actId="1076"/>
          <ac:picMkLst>
            <pc:docMk/>
            <pc:sldMk cId="3991619456" sldId="287"/>
            <ac:picMk id="10" creationId="{25F838DD-04CF-4154-8558-A64958A88060}"/>
          </ac:picMkLst>
        </pc:picChg>
        <pc:picChg chg="add mod">
          <ac:chgData name="excel r.florendia" userId="df02982ff42938ac" providerId="LiveId" clId="{019437E7-E9F0-4FD8-8F41-885D49CDE10A}" dt="2019-05-11T14:16:20.086" v="1284" actId="1076"/>
          <ac:picMkLst>
            <pc:docMk/>
            <pc:sldMk cId="3991619456" sldId="287"/>
            <ac:picMk id="11" creationId="{B7DE60D2-AED1-4340-ABF4-9061880CE459}"/>
          </ac:picMkLst>
        </pc:picChg>
      </pc:sldChg>
      <pc:sldChg chg="addSp delSp add modTransition">
        <pc:chgData name="excel r.florendia" userId="df02982ff42938ac" providerId="LiveId" clId="{019437E7-E9F0-4FD8-8F41-885D49CDE10A}" dt="2019-05-11T15:20:38.506" v="1611"/>
        <pc:sldMkLst>
          <pc:docMk/>
          <pc:sldMk cId="468463010" sldId="288"/>
        </pc:sldMkLst>
        <pc:spChg chg="del">
          <ac:chgData name="excel r.florendia" userId="df02982ff42938ac" providerId="LiveId" clId="{019437E7-E9F0-4FD8-8F41-885D49CDE10A}" dt="2019-05-11T14:14:22.693" v="1255" actId="478"/>
          <ac:spMkLst>
            <pc:docMk/>
            <pc:sldMk cId="468463010" sldId="288"/>
            <ac:spMk id="6" creationId="{AB3A018A-E5B4-4017-9D07-D6761DF9C5BE}"/>
          </ac:spMkLst>
        </pc:spChg>
        <pc:spChg chg="del">
          <ac:chgData name="excel r.florendia" userId="df02982ff42938ac" providerId="LiveId" clId="{019437E7-E9F0-4FD8-8F41-885D49CDE10A}" dt="2019-05-11T14:14:22.693" v="1255" actId="478"/>
          <ac:spMkLst>
            <pc:docMk/>
            <pc:sldMk cId="468463010" sldId="288"/>
            <ac:spMk id="7" creationId="{11C5723D-CE33-4BBC-95BA-2C930FC9A6D9}"/>
          </ac:spMkLst>
        </pc:spChg>
        <pc:spChg chg="del">
          <ac:chgData name="excel r.florendia" userId="df02982ff42938ac" providerId="LiveId" clId="{019437E7-E9F0-4FD8-8F41-885D49CDE10A}" dt="2019-05-11T14:14:22.693" v="1255" actId="478"/>
          <ac:spMkLst>
            <pc:docMk/>
            <pc:sldMk cId="468463010" sldId="288"/>
            <ac:spMk id="9" creationId="{67A35CC2-D901-4BFB-83D1-9AD7ED341B34}"/>
          </ac:spMkLst>
        </pc:spChg>
        <pc:spChg chg="del">
          <ac:chgData name="excel r.florendia" userId="df02982ff42938ac" providerId="LiveId" clId="{019437E7-E9F0-4FD8-8F41-885D49CDE10A}" dt="2019-05-11T14:14:22.693" v="1255" actId="478"/>
          <ac:spMkLst>
            <pc:docMk/>
            <pc:sldMk cId="468463010" sldId="288"/>
            <ac:spMk id="10" creationId="{EB53B70B-BC9B-469E-80BB-AB060F8BFA40}"/>
          </ac:spMkLst>
        </pc:spChg>
        <pc:spChg chg="add">
          <ac:chgData name="excel r.florendia" userId="df02982ff42938ac" providerId="LiveId" clId="{019437E7-E9F0-4FD8-8F41-885D49CDE10A}" dt="2019-05-11T14:14:53.278" v="1262"/>
          <ac:spMkLst>
            <pc:docMk/>
            <pc:sldMk cId="468463010" sldId="288"/>
            <ac:spMk id="12" creationId="{D8F11481-10CE-42BC-B352-242F3CF82CBB}"/>
          </ac:spMkLst>
        </pc:spChg>
        <pc:spChg chg="add">
          <ac:chgData name="excel r.florendia" userId="df02982ff42938ac" providerId="LiveId" clId="{019437E7-E9F0-4FD8-8F41-885D49CDE10A}" dt="2019-05-11T14:14:53.278" v="1262"/>
          <ac:spMkLst>
            <pc:docMk/>
            <pc:sldMk cId="468463010" sldId="288"/>
            <ac:spMk id="13" creationId="{57DAFE14-B7F5-40B1-988C-9682721645B9}"/>
          </ac:spMkLst>
        </pc:spChg>
        <pc:spChg chg="add">
          <ac:chgData name="excel r.florendia" userId="df02982ff42938ac" providerId="LiveId" clId="{019437E7-E9F0-4FD8-8F41-885D49CDE10A}" dt="2019-05-11T14:14:53.278" v="1262"/>
          <ac:spMkLst>
            <pc:docMk/>
            <pc:sldMk cId="468463010" sldId="288"/>
            <ac:spMk id="14" creationId="{70521250-C60C-411E-8A7C-A2B3DE2DDAFE}"/>
          </ac:spMkLst>
        </pc:spChg>
        <pc:picChg chg="del">
          <ac:chgData name="excel r.florendia" userId="df02982ff42938ac" providerId="LiveId" clId="{019437E7-E9F0-4FD8-8F41-885D49CDE10A}" dt="2019-05-11T14:14:22.693" v="1255" actId="478"/>
          <ac:picMkLst>
            <pc:docMk/>
            <pc:sldMk cId="468463010" sldId="288"/>
            <ac:picMk id="8" creationId="{685016C1-698E-47CE-90DA-8EB602E6E417}"/>
          </ac:picMkLst>
        </pc:picChg>
        <pc:picChg chg="del">
          <ac:chgData name="excel r.florendia" userId="df02982ff42938ac" providerId="LiveId" clId="{019437E7-E9F0-4FD8-8F41-885D49CDE10A}" dt="2019-05-11T14:14:22.693" v="1255" actId="478"/>
          <ac:picMkLst>
            <pc:docMk/>
            <pc:sldMk cId="468463010" sldId="288"/>
            <ac:picMk id="11" creationId="{EDDF8DB3-56BF-4B75-AC90-E3ECE23FA7BC}"/>
          </ac:picMkLst>
        </pc:picChg>
      </pc:sldChg>
      <pc:sldChg chg="addSp delSp add modTransition">
        <pc:chgData name="excel r.florendia" userId="df02982ff42938ac" providerId="LiveId" clId="{019437E7-E9F0-4FD8-8F41-885D49CDE10A}" dt="2019-05-11T15:20:38.506" v="1611"/>
        <pc:sldMkLst>
          <pc:docMk/>
          <pc:sldMk cId="789780956" sldId="289"/>
        </pc:sldMkLst>
        <pc:spChg chg="del">
          <ac:chgData name="excel r.florendia" userId="df02982ff42938ac" providerId="LiveId" clId="{019437E7-E9F0-4FD8-8F41-885D49CDE10A}" dt="2019-05-11T14:14:24.969" v="1256" actId="478"/>
          <ac:spMkLst>
            <pc:docMk/>
            <pc:sldMk cId="789780956" sldId="289"/>
            <ac:spMk id="3" creationId="{4162DD6D-42B4-498D-9138-D8C28EC1513A}"/>
          </ac:spMkLst>
        </pc:spChg>
        <pc:spChg chg="del">
          <ac:chgData name="excel r.florendia" userId="df02982ff42938ac" providerId="LiveId" clId="{019437E7-E9F0-4FD8-8F41-885D49CDE10A}" dt="2019-05-11T14:14:24.969" v="1256" actId="478"/>
          <ac:spMkLst>
            <pc:docMk/>
            <pc:sldMk cId="789780956" sldId="289"/>
            <ac:spMk id="4" creationId="{D2C69D66-1777-453C-9029-11BF0BA58C60}"/>
          </ac:spMkLst>
        </pc:spChg>
        <pc:spChg chg="del">
          <ac:chgData name="excel r.florendia" userId="df02982ff42938ac" providerId="LiveId" clId="{019437E7-E9F0-4FD8-8F41-885D49CDE10A}" dt="2019-05-11T14:14:24.969" v="1256" actId="478"/>
          <ac:spMkLst>
            <pc:docMk/>
            <pc:sldMk cId="789780956" sldId="289"/>
            <ac:spMk id="5" creationId="{FDCA58BB-511E-4CDB-AD87-B1CDE0D7B9C4}"/>
          </ac:spMkLst>
        </pc:spChg>
        <pc:spChg chg="del">
          <ac:chgData name="excel r.florendia" userId="df02982ff42938ac" providerId="LiveId" clId="{019437E7-E9F0-4FD8-8F41-885D49CDE10A}" dt="2019-05-11T14:14:24.969" v="1256" actId="478"/>
          <ac:spMkLst>
            <pc:docMk/>
            <pc:sldMk cId="789780956" sldId="289"/>
            <ac:spMk id="6" creationId="{E69C872B-20D2-43E3-90E8-7EADADE58599}"/>
          </ac:spMkLst>
        </pc:spChg>
        <pc:spChg chg="del">
          <ac:chgData name="excel r.florendia" userId="df02982ff42938ac" providerId="LiveId" clId="{019437E7-E9F0-4FD8-8F41-885D49CDE10A}" dt="2019-05-11T14:14:24.969" v="1256" actId="478"/>
          <ac:spMkLst>
            <pc:docMk/>
            <pc:sldMk cId="789780956" sldId="289"/>
            <ac:spMk id="7" creationId="{D83BD4B6-FB70-4323-9124-B50613A012EC}"/>
          </ac:spMkLst>
        </pc:spChg>
        <pc:spChg chg="add">
          <ac:chgData name="excel r.florendia" userId="df02982ff42938ac" providerId="LiveId" clId="{019437E7-E9F0-4FD8-8F41-885D49CDE10A}" dt="2019-05-11T14:16:22.105" v="1285"/>
          <ac:spMkLst>
            <pc:docMk/>
            <pc:sldMk cId="789780956" sldId="289"/>
            <ac:spMk id="12" creationId="{50C558C0-9816-4CC5-8F82-239CA903823E}"/>
          </ac:spMkLst>
        </pc:spChg>
        <pc:spChg chg="add">
          <ac:chgData name="excel r.florendia" userId="df02982ff42938ac" providerId="LiveId" clId="{019437E7-E9F0-4FD8-8F41-885D49CDE10A}" dt="2019-05-11T14:16:22.105" v="1285"/>
          <ac:spMkLst>
            <pc:docMk/>
            <pc:sldMk cId="789780956" sldId="289"/>
            <ac:spMk id="13" creationId="{CD54F62C-F127-4CC6-AEC6-15B76E3F4AAA}"/>
          </ac:spMkLst>
        </pc:spChg>
        <pc:spChg chg="add">
          <ac:chgData name="excel r.florendia" userId="df02982ff42938ac" providerId="LiveId" clId="{019437E7-E9F0-4FD8-8F41-885D49CDE10A}" dt="2019-05-11T14:16:22.105" v="1285"/>
          <ac:spMkLst>
            <pc:docMk/>
            <pc:sldMk cId="789780956" sldId="289"/>
            <ac:spMk id="14" creationId="{37CCCE22-3A21-4AE7-AF57-4519DBEBAEF4}"/>
          </ac:spMkLst>
        </pc:spChg>
        <pc:spChg chg="add">
          <ac:chgData name="excel r.florendia" userId="df02982ff42938ac" providerId="LiveId" clId="{019437E7-E9F0-4FD8-8F41-885D49CDE10A}" dt="2019-05-11T14:16:22.105" v="1285"/>
          <ac:spMkLst>
            <pc:docMk/>
            <pc:sldMk cId="789780956" sldId="289"/>
            <ac:spMk id="16" creationId="{D1D61930-6276-473E-9B57-8912421AA5C1}"/>
          </ac:spMkLst>
        </pc:spChg>
        <pc:spChg chg="add">
          <ac:chgData name="excel r.florendia" userId="df02982ff42938ac" providerId="LiveId" clId="{019437E7-E9F0-4FD8-8F41-885D49CDE10A}" dt="2019-05-11T14:16:22.105" v="1285"/>
          <ac:spMkLst>
            <pc:docMk/>
            <pc:sldMk cId="789780956" sldId="289"/>
            <ac:spMk id="17" creationId="{3B4C6B88-BC93-4077-B0C3-1EFF700DABFB}"/>
          </ac:spMkLst>
        </pc:spChg>
        <pc:picChg chg="add">
          <ac:chgData name="excel r.florendia" userId="df02982ff42938ac" providerId="LiveId" clId="{019437E7-E9F0-4FD8-8F41-885D49CDE10A}" dt="2019-05-11T14:16:22.105" v="1285"/>
          <ac:picMkLst>
            <pc:docMk/>
            <pc:sldMk cId="789780956" sldId="289"/>
            <ac:picMk id="9" creationId="{75335714-15D8-4639-BC42-CBA96FC69FFB}"/>
          </ac:picMkLst>
        </pc:picChg>
        <pc:picChg chg="add">
          <ac:chgData name="excel r.florendia" userId="df02982ff42938ac" providerId="LiveId" clId="{019437E7-E9F0-4FD8-8F41-885D49CDE10A}" dt="2019-05-11T14:16:22.105" v="1285"/>
          <ac:picMkLst>
            <pc:docMk/>
            <pc:sldMk cId="789780956" sldId="289"/>
            <ac:picMk id="10" creationId="{C5DB760C-B632-4467-88F9-EB20354A4C7F}"/>
          </ac:picMkLst>
        </pc:picChg>
        <pc:picChg chg="add">
          <ac:chgData name="excel r.florendia" userId="df02982ff42938ac" providerId="LiveId" clId="{019437E7-E9F0-4FD8-8F41-885D49CDE10A}" dt="2019-05-11T14:16:22.105" v="1285"/>
          <ac:picMkLst>
            <pc:docMk/>
            <pc:sldMk cId="789780956" sldId="289"/>
            <ac:picMk id="11" creationId="{15FA6B54-7ABE-45EB-9FFD-E84E763E2F12}"/>
          </ac:picMkLst>
        </pc:picChg>
      </pc:sldChg>
      <pc:sldChg chg="delSp add del setBg">
        <pc:chgData name="excel r.florendia" userId="df02982ff42938ac" providerId="LiveId" clId="{019437E7-E9F0-4FD8-8F41-885D49CDE10A}" dt="2019-05-11T14:16:27.675" v="1287" actId="2696"/>
        <pc:sldMkLst>
          <pc:docMk/>
          <pc:sldMk cId="1765233837" sldId="290"/>
        </pc:sldMkLst>
        <pc:spChg chg="del">
          <ac:chgData name="excel r.florendia" userId="df02982ff42938ac" providerId="LiveId" clId="{019437E7-E9F0-4FD8-8F41-885D49CDE10A}" dt="2019-05-11T14:16:25.648" v="1286" actId="478"/>
          <ac:spMkLst>
            <pc:docMk/>
            <pc:sldMk cId="1765233837" sldId="290"/>
            <ac:spMk id="5" creationId="{192B03D3-F451-44E9-B65C-D51F9360F6F1}"/>
          </ac:spMkLst>
        </pc:spChg>
        <pc:spChg chg="del">
          <ac:chgData name="excel r.florendia" userId="df02982ff42938ac" providerId="LiveId" clId="{019437E7-E9F0-4FD8-8F41-885D49CDE10A}" dt="2019-05-11T14:16:25.648" v="1286" actId="478"/>
          <ac:spMkLst>
            <pc:docMk/>
            <pc:sldMk cId="1765233837" sldId="290"/>
            <ac:spMk id="6" creationId="{521B7B7A-2C90-442D-A6FB-F0595649B63B}"/>
          </ac:spMkLst>
        </pc:spChg>
        <pc:spChg chg="del">
          <ac:chgData name="excel r.florendia" userId="df02982ff42938ac" providerId="LiveId" clId="{019437E7-E9F0-4FD8-8F41-885D49CDE10A}" dt="2019-05-11T14:16:25.648" v="1286" actId="478"/>
          <ac:spMkLst>
            <pc:docMk/>
            <pc:sldMk cId="1765233837" sldId="290"/>
            <ac:spMk id="7" creationId="{22CBFC6D-1C11-484E-BB8D-3E08B716DA94}"/>
          </ac:spMkLst>
        </pc:spChg>
        <pc:picChg chg="del">
          <ac:chgData name="excel r.florendia" userId="df02982ff42938ac" providerId="LiveId" clId="{019437E7-E9F0-4FD8-8F41-885D49CDE10A}" dt="2019-05-11T14:16:25.648" v="1286" actId="478"/>
          <ac:picMkLst>
            <pc:docMk/>
            <pc:sldMk cId="1765233837" sldId="290"/>
            <ac:picMk id="8" creationId="{B67599FE-4284-4277-B237-01CB383DB1B7}"/>
          </ac:picMkLst>
        </pc:picChg>
        <pc:picChg chg="del">
          <ac:chgData name="excel r.florendia" userId="df02982ff42938ac" providerId="LiveId" clId="{019437E7-E9F0-4FD8-8F41-885D49CDE10A}" dt="2019-05-11T14:16:25.648" v="1286" actId="478"/>
          <ac:picMkLst>
            <pc:docMk/>
            <pc:sldMk cId="1765233837" sldId="290"/>
            <ac:picMk id="9" creationId="{E3233BBA-DFCE-4FA1-8D31-E06CCA295DC4}"/>
          </ac:picMkLst>
        </pc:picChg>
        <pc:picChg chg="del">
          <ac:chgData name="excel r.florendia" userId="df02982ff42938ac" providerId="LiveId" clId="{019437E7-E9F0-4FD8-8F41-885D49CDE10A}" dt="2019-05-11T14:16:25.648" v="1286" actId="478"/>
          <ac:picMkLst>
            <pc:docMk/>
            <pc:sldMk cId="1765233837" sldId="290"/>
            <ac:picMk id="10" creationId="{A3C1CF82-F57B-4363-9424-118CA5D8CD8E}"/>
          </ac:picMkLst>
        </pc:picChg>
      </pc:sldChg>
      <pc:sldMasterChg chg="delSldLayout modSldLayout">
        <pc:chgData name="excel r.florendia" userId="df02982ff42938ac" providerId="LiveId" clId="{019437E7-E9F0-4FD8-8F41-885D49CDE10A}" dt="2019-05-11T14:13:54.629" v="1249" actId="2696"/>
        <pc:sldMasterMkLst>
          <pc:docMk/>
          <pc:sldMasterMk cId="3090230750" sldId="2147483660"/>
        </pc:sldMasterMkLst>
        <pc:sldLayoutChg chg="delSp del">
          <pc:chgData name="excel r.florendia" userId="df02982ff42938ac" providerId="LiveId" clId="{019437E7-E9F0-4FD8-8F41-885D49CDE10A}" dt="2019-05-11T14:13:54.629" v="1249" actId="2696"/>
          <pc:sldLayoutMkLst>
            <pc:docMk/>
            <pc:sldMasterMk cId="3090230750" sldId="2147483660"/>
            <pc:sldLayoutMk cId="4056187704" sldId="2147483685"/>
          </pc:sldLayoutMkLst>
          <pc:spChg chg="del">
            <ac:chgData name="excel r.florendia" userId="df02982ff42938ac" providerId="LiveId" clId="{019437E7-E9F0-4FD8-8F41-885D49CDE10A}" dt="2019-05-11T14:13:52.203" v="1248" actId="478"/>
            <ac:spMkLst>
              <pc:docMk/>
              <pc:sldMasterMk cId="3090230750" sldId="2147483660"/>
              <pc:sldLayoutMk cId="4056187704" sldId="2147483685"/>
              <ac:spMk id="2" creationId="{F2765BCC-1CE7-4B77-A151-082EFA604053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388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09CECB2-DEE2-4E45-9CD9-5F2AAD2402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348216" y="3108960"/>
            <a:ext cx="6312408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31592" y="0"/>
            <a:ext cx="6312408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0513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44358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C42C6C70-5151-450D-8BF7-7EB5232A8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543642" y="5394960"/>
            <a:ext cx="4744358" cy="4892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9118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436766" y="3986784"/>
            <a:ext cx="4744358" cy="6300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95A9B2F4-CD3F-46AA-A189-89C75A41B9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71821" y="993648"/>
            <a:ext cx="4744358" cy="6300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88027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543642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C42C6C70-5151-450D-8BF7-7EB5232A8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543642" y="5394960"/>
            <a:ext cx="4744358" cy="4892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27615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9143999" cy="5143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C34ABD5B-112C-4007-8D6E-8FAF30D8E4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5143500"/>
            <a:ext cx="9143999" cy="5143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0521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88716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C42C6C70-5151-450D-8BF7-7EB5232A8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44358" y="5394960"/>
            <a:ext cx="4744358" cy="4892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5380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54926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543642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C42C6C70-5151-450D-8BF7-7EB5232A8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799284" y="5394960"/>
            <a:ext cx="4744358" cy="4892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3464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5394960"/>
            <a:ext cx="4744358" cy="4892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99286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C42C6C70-5151-450D-8BF7-7EB5232A8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543644" y="5394960"/>
            <a:ext cx="4744358" cy="4892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948143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5394960"/>
            <a:ext cx="4744358" cy="4892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95D560D3-FF05-445C-A576-625D81AF11C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543642" y="2697480"/>
            <a:ext cx="4744358" cy="4892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76532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" y="0"/>
            <a:ext cx="18288001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341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09CECB2-DEE2-4E45-9CD9-5F2AAD2402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851138"/>
            <a:ext cx="10268712" cy="68874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170664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54926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543642" y="0"/>
            <a:ext cx="4744358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C42C6C70-5151-450D-8BF7-7EB5232A89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799284" y="5394960"/>
            <a:ext cx="4744358" cy="4892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16016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9143999" cy="5143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C34ABD5B-112C-4007-8D6E-8FAF30D8E4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44001" y="5143500"/>
            <a:ext cx="9143999" cy="5143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48770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9143999" cy="5143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C34ABD5B-112C-4007-8D6E-8FAF30D8E4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5143500"/>
            <a:ext cx="9143999" cy="5143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046320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" y="0"/>
            <a:ext cx="18288001" cy="53949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78495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EAE056E-6945-4B02-8792-EC3F642354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9143999" cy="5143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C34ABD5B-112C-4007-8D6E-8FAF30D8E4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5143500"/>
            <a:ext cx="9143999" cy="5143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066026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Custom Layout" preserve="1">
  <p:cSld name="15_Custom Layou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>
            <a:spLocks noGrp="1"/>
          </p:cNvSpPr>
          <p:nvPr>
            <p:ph type="pic" idx="2"/>
          </p:nvPr>
        </p:nvSpPr>
        <p:spPr>
          <a:xfrm>
            <a:off x="3169623" y="10966491"/>
            <a:ext cx="865167" cy="1863132"/>
          </a:xfrm>
          <a:prstGeom prst="rect">
            <a:avLst/>
          </a:prstGeom>
          <a:solidFill>
            <a:srgbClr val="AEABAB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00"/>
              <a:buFont typeface="Arial"/>
              <a:buNone/>
              <a:defRPr sz="1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24"/>
          <p:cNvSpPr>
            <a:spLocks noGrp="1"/>
          </p:cNvSpPr>
          <p:nvPr>
            <p:ph type="pic" idx="3"/>
          </p:nvPr>
        </p:nvSpPr>
        <p:spPr>
          <a:xfrm>
            <a:off x="4518363" y="10966491"/>
            <a:ext cx="865167" cy="1863132"/>
          </a:xfrm>
          <a:prstGeom prst="rect">
            <a:avLst/>
          </a:prstGeom>
          <a:solidFill>
            <a:srgbClr val="AEABAB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00"/>
              <a:buFont typeface="Arial"/>
              <a:buNone/>
              <a:defRPr sz="1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3465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09CECB2-DEE2-4E45-9CD9-5F2AAD2402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01584" y="0"/>
            <a:ext cx="10268712" cy="10287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94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09CECB2-DEE2-4E45-9CD9-5F2AAD2402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49128" y="0"/>
            <a:ext cx="6312408" cy="87386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857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09CECB2-DEE2-4E45-9CD9-5F2AAD2402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87796" y="1728216"/>
            <a:ext cx="6312408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62856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09CECB2-DEE2-4E45-9CD9-5F2AAD2402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728216"/>
            <a:ext cx="6312408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17792" y="1728216"/>
            <a:ext cx="6312408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6463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09CECB2-DEE2-4E45-9CD9-5F2AAD2402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975592" y="0"/>
            <a:ext cx="6312408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64296" y="1746504"/>
            <a:ext cx="6312408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2933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09CECB2-DEE2-4E45-9CD9-5F2AAD2402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975592" y="0"/>
            <a:ext cx="6312408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883664"/>
            <a:ext cx="6312408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88746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09CECB2-DEE2-4E45-9CD9-5F2AAD2402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186416" y="0"/>
            <a:ext cx="8101584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C5E38CC-ABF2-4812-B1D9-F49020CAD8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5093208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1B1D5788-CF25-4843-BF0B-6B109D08F9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3208" y="0"/>
            <a:ext cx="5093208" cy="7178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2849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230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4" r:id="rId2"/>
    <p:sldLayoutId id="2147483680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77" r:id="rId9"/>
    <p:sldLayoutId id="2147483667" r:id="rId10"/>
    <p:sldLayoutId id="2147483668" r:id="rId11"/>
    <p:sldLayoutId id="2147483678" r:id="rId12"/>
    <p:sldLayoutId id="2147483669" r:id="rId13"/>
    <p:sldLayoutId id="2147483683" r:id="rId14"/>
    <p:sldLayoutId id="2147483670" r:id="rId15"/>
    <p:sldLayoutId id="2147483679" r:id="rId16"/>
    <p:sldLayoutId id="2147483671" r:id="rId17"/>
    <p:sldLayoutId id="2147483672" r:id="rId18"/>
    <p:sldLayoutId id="2147483673" r:id="rId19"/>
    <p:sldLayoutId id="2147483681" r:id="rId20"/>
    <p:sldLayoutId id="2147483674" r:id="rId21"/>
    <p:sldLayoutId id="2147483675" r:id="rId22"/>
    <p:sldLayoutId id="2147483682" r:id="rId23"/>
    <p:sldLayoutId id="2147483676" r:id="rId24"/>
    <p:sldLayoutId id="2147483686" r:id="rId25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BCA8A83-2291-4BE1-9167-7E300A8D0A85}"/>
              </a:ext>
            </a:extLst>
          </p:cNvPr>
          <p:cNvSpPr/>
          <p:nvPr/>
        </p:nvSpPr>
        <p:spPr>
          <a:xfrm>
            <a:off x="4724983" y="3301484"/>
            <a:ext cx="9304150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sz="20000" dirty="0">
                <a:solidFill>
                  <a:schemeClr val="bg1">
                    <a:lumMod val="85000"/>
                  </a:schemeClr>
                </a:solidFill>
                <a:latin typeface="Oswald Regular" panose="02000503000000000000" pitchFamily="2" charset="0"/>
              </a:rPr>
              <a:t>MONTAEN</a:t>
            </a:r>
            <a:endParaRPr lang="en-ID" sz="20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F51CB2-5C90-40E1-A2C1-ECF27854B74D}"/>
              </a:ext>
            </a:extLst>
          </p:cNvPr>
          <p:cNvSpPr txBox="1"/>
          <p:nvPr/>
        </p:nvSpPr>
        <p:spPr>
          <a:xfrm>
            <a:off x="5696598" y="5517476"/>
            <a:ext cx="736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600" dirty="0">
                <a:solidFill>
                  <a:schemeClr val="bg2">
                    <a:lumMod val="10000"/>
                  </a:schemeClr>
                </a:solidFill>
                <a:latin typeface="Baginda Script" panose="03000503000000000000" pitchFamily="66" charset="0"/>
              </a:rPr>
              <a:t>Elegant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670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5EA252-66BC-4A35-8672-147FD0C565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83C353-8E9E-4603-9133-CC6270BDD4A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49E2A6-6F19-44E1-935D-CE69739636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6867A8-C959-4592-A951-C7DFC6C96945}"/>
              </a:ext>
            </a:extLst>
          </p:cNvPr>
          <p:cNvSpPr txBox="1"/>
          <p:nvPr/>
        </p:nvSpPr>
        <p:spPr>
          <a:xfrm>
            <a:off x="1618488" y="6503420"/>
            <a:ext cx="7360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Idealism and Professionalism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BEE7D9-2FCF-474D-98DA-F82DDD19195F}"/>
              </a:ext>
            </a:extLst>
          </p:cNvPr>
          <p:cNvSpPr txBox="1"/>
          <p:nvPr/>
        </p:nvSpPr>
        <p:spPr>
          <a:xfrm>
            <a:off x="7114032" y="6611142"/>
            <a:ext cx="80010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9558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DEF57F1-1105-493E-9F01-407E191C03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E452EB9-7DB4-4428-8D4D-FCB9BA56CCC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F27B6F-49F8-4CE3-A5DA-D5E4E6899CD1}"/>
              </a:ext>
            </a:extLst>
          </p:cNvPr>
          <p:cNvSpPr txBox="1"/>
          <p:nvPr/>
        </p:nvSpPr>
        <p:spPr>
          <a:xfrm>
            <a:off x="1607820" y="5792724"/>
            <a:ext cx="437997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395F2E-8B4F-4CFC-92F8-5BE6E351DBCA}"/>
              </a:ext>
            </a:extLst>
          </p:cNvPr>
          <p:cNvSpPr txBox="1"/>
          <p:nvPr/>
        </p:nvSpPr>
        <p:spPr>
          <a:xfrm>
            <a:off x="12854180" y="1400800"/>
            <a:ext cx="47183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Baginda Script" panose="03000503000000000000" pitchFamily="66" charset="0"/>
              </a:rPr>
              <a:t>Combined to Create Trusted Brand</a:t>
            </a:r>
          </a:p>
        </p:txBody>
      </p:sp>
    </p:spTree>
    <p:extLst>
      <p:ext uri="{BB962C8B-B14F-4D97-AF65-F5344CB8AC3E}">
        <p14:creationId xmlns:p14="http://schemas.microsoft.com/office/powerpoint/2010/main" val="384435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28896-7DA3-4C8F-BD36-900B50F638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EE67707-3464-4F65-97B3-33E7986294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4F6D92F-A569-4E36-9496-2F9C490A1E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278DC4-115F-4214-B12B-99B19F88EA92}"/>
              </a:ext>
            </a:extLst>
          </p:cNvPr>
          <p:cNvSpPr txBox="1"/>
          <p:nvPr/>
        </p:nvSpPr>
        <p:spPr>
          <a:xfrm>
            <a:off x="1607820" y="6167628"/>
            <a:ext cx="437997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F3D88C-CC31-48CA-B779-9AFFA3ECBE29}"/>
              </a:ext>
            </a:extLst>
          </p:cNvPr>
          <p:cNvSpPr txBox="1"/>
          <p:nvPr/>
        </p:nvSpPr>
        <p:spPr>
          <a:xfrm>
            <a:off x="7228332" y="6167628"/>
            <a:ext cx="437997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latin typeface="Source Sans Pro" panose="020B0503030403020204" pitchFamily="34" charset="0"/>
              </a:rPr>
              <a:t>Lorem ipsum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latin typeface="Source Sans Pro" panose="020B0503030403020204" pitchFamily="34" charset="0"/>
              </a:rPr>
              <a:t>amet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elit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sed</a:t>
            </a:r>
            <a:r>
              <a:rPr lang="en-ID" sz="1500" dirty="0"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latin typeface="Source Sans Pro" panose="020B0503030403020204" pitchFamily="34" charset="0"/>
              </a:rPr>
              <a:t> et dolore magna </a:t>
            </a:r>
            <a:r>
              <a:rPr lang="en-ID" sz="1500" dirty="0" err="1"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353DD2-FCA6-4B80-8696-F1DB341CD2EB}"/>
              </a:ext>
            </a:extLst>
          </p:cNvPr>
          <p:cNvSpPr txBox="1"/>
          <p:nvPr/>
        </p:nvSpPr>
        <p:spPr>
          <a:xfrm>
            <a:off x="10736434" y="2008995"/>
            <a:ext cx="47443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We Deliver More Than Expected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A3A0DE-ECF4-44DA-98D5-E731A14F603F}"/>
              </a:ext>
            </a:extLst>
          </p:cNvPr>
          <p:cNvSpPr txBox="1"/>
          <p:nvPr/>
        </p:nvSpPr>
        <p:spPr>
          <a:xfrm>
            <a:off x="10697572" y="3643438"/>
            <a:ext cx="4822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Always Guaranteed!</a:t>
            </a:r>
          </a:p>
        </p:txBody>
      </p:sp>
    </p:spTree>
    <p:extLst>
      <p:ext uri="{BB962C8B-B14F-4D97-AF65-F5344CB8AC3E}">
        <p14:creationId xmlns:p14="http://schemas.microsoft.com/office/powerpoint/2010/main" val="1901041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B1093D1-67E7-4A9E-9F71-132D0CBD34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044C9B8-76D8-446E-9B81-BAFBC5A081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28EE214-E5FA-48C5-A3C2-BAECBADB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0967F9-9D1A-4BB9-BC04-130757822F03}"/>
              </a:ext>
            </a:extLst>
          </p:cNvPr>
          <p:cNvSpPr txBox="1"/>
          <p:nvPr/>
        </p:nvSpPr>
        <p:spPr>
          <a:xfrm>
            <a:off x="12150852" y="5590315"/>
            <a:ext cx="437997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020854-5CD6-4679-8947-50AEEEEC3BC0}"/>
              </a:ext>
            </a:extLst>
          </p:cNvPr>
          <p:cNvSpPr txBox="1"/>
          <p:nvPr/>
        </p:nvSpPr>
        <p:spPr>
          <a:xfrm>
            <a:off x="10736434" y="2008995"/>
            <a:ext cx="47443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We Deliver More Than Expected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D86059-501E-419E-86A3-6A5E6DC7F40B}"/>
              </a:ext>
            </a:extLst>
          </p:cNvPr>
          <p:cNvSpPr txBox="1"/>
          <p:nvPr/>
        </p:nvSpPr>
        <p:spPr>
          <a:xfrm>
            <a:off x="10697572" y="3643438"/>
            <a:ext cx="4822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Always Guaranteed!</a:t>
            </a:r>
          </a:p>
        </p:txBody>
      </p:sp>
    </p:spTree>
    <p:extLst>
      <p:ext uri="{BB962C8B-B14F-4D97-AF65-F5344CB8AC3E}">
        <p14:creationId xmlns:p14="http://schemas.microsoft.com/office/powerpoint/2010/main" val="3099910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225956-2710-4E51-AA8B-6AB18C0797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FAC63A-8F87-4983-8440-DAF6C23040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77BE0EA-4F84-411C-8282-4A9A700962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997291-2E18-4EB3-A10F-07243BEAC599}"/>
              </a:ext>
            </a:extLst>
          </p:cNvPr>
          <p:cNvSpPr txBox="1"/>
          <p:nvPr/>
        </p:nvSpPr>
        <p:spPr>
          <a:xfrm>
            <a:off x="5349240" y="2465844"/>
            <a:ext cx="6336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Creative Business That Grow Steady Up to Date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EE48DC-0D91-4B28-8F43-762EA9490487}"/>
              </a:ext>
            </a:extLst>
          </p:cNvPr>
          <p:cNvSpPr txBox="1"/>
          <p:nvPr/>
        </p:nvSpPr>
        <p:spPr>
          <a:xfrm>
            <a:off x="1607820" y="6167628"/>
            <a:ext cx="437997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F9DCD5-7B82-4E4C-BB29-6073DDA66551}"/>
              </a:ext>
            </a:extLst>
          </p:cNvPr>
          <p:cNvSpPr txBox="1"/>
          <p:nvPr/>
        </p:nvSpPr>
        <p:spPr>
          <a:xfrm>
            <a:off x="7228332" y="6167628"/>
            <a:ext cx="437997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DC59B8-6D2F-4606-9B14-3C8D372C6867}"/>
              </a:ext>
            </a:extLst>
          </p:cNvPr>
          <p:cNvSpPr txBox="1"/>
          <p:nvPr/>
        </p:nvSpPr>
        <p:spPr>
          <a:xfrm>
            <a:off x="5349240" y="4100287"/>
            <a:ext cx="4822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Passion &amp; </a:t>
            </a:r>
            <a:r>
              <a:rPr lang="en-ID" sz="56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Vission</a:t>
            </a:r>
            <a:endParaRPr lang="en-ID" sz="5600" dirty="0">
              <a:solidFill>
                <a:schemeClr val="accent1">
                  <a:lumMod val="60000"/>
                  <a:lumOff val="40000"/>
                </a:schemeClr>
              </a:solidFill>
              <a:latin typeface="Baginda Script" panose="03000503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605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B53B7FF-F13B-41A2-AFAC-1A51FB2000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6E92752-EB3E-46ED-8509-8941A4F510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0262FF-7F2E-47DE-B435-10E689FC33D1}"/>
              </a:ext>
            </a:extLst>
          </p:cNvPr>
          <p:cNvSpPr txBox="1"/>
          <p:nvPr/>
        </p:nvSpPr>
        <p:spPr>
          <a:xfrm>
            <a:off x="1802746" y="1469499"/>
            <a:ext cx="62622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bg1"/>
                </a:solidFill>
                <a:latin typeface="Oswald Regular" panose="02000503000000000000" pitchFamily="2" charset="0"/>
              </a:rPr>
              <a:t>We Deliver More Than Expected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1C9233-105C-4A2B-8588-B0E25E211FB7}"/>
              </a:ext>
            </a:extLst>
          </p:cNvPr>
          <p:cNvSpPr txBox="1"/>
          <p:nvPr/>
        </p:nvSpPr>
        <p:spPr>
          <a:xfrm>
            <a:off x="1802746" y="3140518"/>
            <a:ext cx="6262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Always Guaranteed!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AB24A3-F153-46DA-9CE2-9938F6BFDBB5}"/>
              </a:ext>
            </a:extLst>
          </p:cNvPr>
          <p:cNvSpPr txBox="1"/>
          <p:nvPr/>
        </p:nvSpPr>
        <p:spPr>
          <a:xfrm>
            <a:off x="10294620" y="6414516"/>
            <a:ext cx="668578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solidFill>
                <a:schemeClr val="bg1"/>
              </a:solidFill>
              <a:latin typeface="Source Sans Pro" panose="020B0503030403020204" pitchFamily="34" charset="0"/>
            </a:endParaRPr>
          </a:p>
          <a:p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7217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F7964AB-C085-48C7-ADF8-7F17BB01A233}"/>
              </a:ext>
            </a:extLst>
          </p:cNvPr>
          <p:cNvSpPr/>
          <p:nvPr/>
        </p:nvSpPr>
        <p:spPr>
          <a:xfrm>
            <a:off x="13704935" y="2303753"/>
            <a:ext cx="69990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8000" dirty="0">
                <a:solidFill>
                  <a:schemeClr val="bg1">
                    <a:lumMod val="95000"/>
                  </a:schemeClr>
                </a:solidFill>
                <a:latin typeface="Oswald Regular" panose="02000503000000000000" pitchFamily="2" charset="0"/>
              </a:rPr>
              <a:t>Vision</a:t>
            </a:r>
            <a:endParaRPr lang="en-ID" sz="18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EFD8E20-A64C-4AF5-B6BD-CD1785D2B2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9F9058-852F-4CCA-964B-57ED09CF43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A243BB3-57CB-42F6-AADD-AD47206D5A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EB8CCE-A2A2-4418-9D98-5E4C986EE9EE}"/>
              </a:ext>
            </a:extLst>
          </p:cNvPr>
          <p:cNvSpPr txBox="1"/>
          <p:nvPr/>
        </p:nvSpPr>
        <p:spPr>
          <a:xfrm>
            <a:off x="1072353" y="6356711"/>
            <a:ext cx="249194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5600" dirty="0">
                <a:latin typeface="Oswald Regular" panose="02000503000000000000" pitchFamily="2" charset="0"/>
              </a:rPr>
              <a:t>Top</a:t>
            </a:r>
          </a:p>
          <a:p>
            <a:pPr algn="r"/>
            <a:r>
              <a:rPr lang="en-ID" sz="5600" dirty="0">
                <a:latin typeface="Oswald Regular" panose="02000503000000000000" pitchFamily="2" charset="0"/>
              </a:rPr>
              <a:t>Quality</a:t>
            </a:r>
          </a:p>
          <a:p>
            <a:pPr algn="r"/>
            <a:r>
              <a:rPr lang="en-ID" sz="5600" dirty="0">
                <a:latin typeface="Oswald Regular" panose="02000503000000000000" pitchFamily="2" charset="0"/>
              </a:rPr>
              <a:t>Products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AF84F9-8B23-4AD1-914A-45C7F23ABC03}"/>
              </a:ext>
            </a:extLst>
          </p:cNvPr>
          <p:cNvSpPr txBox="1"/>
          <p:nvPr/>
        </p:nvSpPr>
        <p:spPr>
          <a:xfrm>
            <a:off x="5376129" y="1626215"/>
            <a:ext cx="3584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By Great</a:t>
            </a:r>
          </a:p>
          <a:p>
            <a:r>
              <a:rPr lang="en-ID" sz="5600" dirty="0">
                <a:latin typeface="Oswald Regular" panose="02000503000000000000" pitchFamily="2" charset="0"/>
              </a:rPr>
              <a:t>Designers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7319B4-A2A2-49A2-9751-6781B80A0EB2}"/>
              </a:ext>
            </a:extLst>
          </p:cNvPr>
          <p:cNvSpPr txBox="1"/>
          <p:nvPr/>
        </p:nvSpPr>
        <p:spPr>
          <a:xfrm>
            <a:off x="5376129" y="3314254"/>
            <a:ext cx="4021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Limited Edition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48909D-E56A-433B-B076-CD42831649F2}"/>
              </a:ext>
            </a:extLst>
          </p:cNvPr>
          <p:cNvSpPr txBox="1"/>
          <p:nvPr/>
        </p:nvSpPr>
        <p:spPr>
          <a:xfrm>
            <a:off x="10294620" y="6414516"/>
            <a:ext cx="668578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4023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12D3515-065A-4CCE-AE94-37AB17C44FC6}"/>
              </a:ext>
            </a:extLst>
          </p:cNvPr>
          <p:cNvSpPr/>
          <p:nvPr/>
        </p:nvSpPr>
        <p:spPr>
          <a:xfrm>
            <a:off x="-611416" y="2994303"/>
            <a:ext cx="699903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5000" dirty="0">
                <a:solidFill>
                  <a:srgbClr val="F5F7F9"/>
                </a:solidFill>
                <a:latin typeface="Oswald Regular" panose="02000503000000000000" pitchFamily="2" charset="0"/>
              </a:rPr>
              <a:t>Passion</a:t>
            </a:r>
            <a:endParaRPr lang="en-ID" sz="15000" dirty="0">
              <a:solidFill>
                <a:srgbClr val="F5F7F9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B955A5C-5D21-42E9-B35C-5A54E21D15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C42F2D8-0E2E-4D8A-B375-82294A98D8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6B06123-A738-4EC6-B8C0-0584979A87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2ECB54-E10E-460E-B0D3-B5A3EDE56B3F}"/>
              </a:ext>
            </a:extLst>
          </p:cNvPr>
          <p:cNvSpPr txBox="1"/>
          <p:nvPr/>
        </p:nvSpPr>
        <p:spPr>
          <a:xfrm>
            <a:off x="2099388" y="6640651"/>
            <a:ext cx="532554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464070-51C4-44EF-81BF-CC356EEDB237}"/>
              </a:ext>
            </a:extLst>
          </p:cNvPr>
          <p:cNvSpPr txBox="1"/>
          <p:nvPr/>
        </p:nvSpPr>
        <p:spPr>
          <a:xfrm>
            <a:off x="9599676" y="1626215"/>
            <a:ext cx="3584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By Great</a:t>
            </a:r>
          </a:p>
          <a:p>
            <a:r>
              <a:rPr lang="en-ID" sz="5600" dirty="0">
                <a:latin typeface="Oswald Regular" panose="02000503000000000000" pitchFamily="2" charset="0"/>
              </a:rPr>
              <a:t>Designers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916006-1F6E-46CD-8FAA-14B7BC26E93E}"/>
              </a:ext>
            </a:extLst>
          </p:cNvPr>
          <p:cNvSpPr txBox="1"/>
          <p:nvPr/>
        </p:nvSpPr>
        <p:spPr>
          <a:xfrm>
            <a:off x="9599676" y="3314254"/>
            <a:ext cx="4021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75000"/>
                  </a:schemeClr>
                </a:solidFill>
                <a:latin typeface="Baginda Script" panose="03000503000000000000" pitchFamily="66" charset="0"/>
              </a:rPr>
              <a:t>Limited Edition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08D9DE-8192-446D-A91C-0367A231ABF0}"/>
              </a:ext>
            </a:extLst>
          </p:cNvPr>
          <p:cNvSpPr txBox="1"/>
          <p:nvPr/>
        </p:nvSpPr>
        <p:spPr>
          <a:xfrm>
            <a:off x="14396467" y="6356711"/>
            <a:ext cx="249194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Top</a:t>
            </a:r>
          </a:p>
          <a:p>
            <a:r>
              <a:rPr lang="en-ID" sz="5600" dirty="0">
                <a:latin typeface="Oswald Regular" panose="02000503000000000000" pitchFamily="2" charset="0"/>
              </a:rPr>
              <a:t>Quality</a:t>
            </a:r>
          </a:p>
          <a:p>
            <a:r>
              <a:rPr lang="en-ID" sz="5600" dirty="0">
                <a:latin typeface="Oswald Regular" panose="02000503000000000000" pitchFamily="2" charset="0"/>
              </a:rPr>
              <a:t>Products</a:t>
            </a:r>
          </a:p>
        </p:txBody>
      </p:sp>
    </p:spTree>
    <p:extLst>
      <p:ext uri="{BB962C8B-B14F-4D97-AF65-F5344CB8AC3E}">
        <p14:creationId xmlns:p14="http://schemas.microsoft.com/office/powerpoint/2010/main" val="1966141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203FE2E-FC56-4DC1-9264-F75A6EB8A5F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94FA6D-3A4B-4E19-848A-82F11F2781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9246" y="-21693"/>
            <a:ext cx="4744358" cy="5394960"/>
          </a:xfrm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7AB724D-C3C6-4EED-B26C-1A45DFE509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DD3761-A7E4-4B45-8B07-6B17D0A0D34D}"/>
              </a:ext>
            </a:extLst>
          </p:cNvPr>
          <p:cNvSpPr txBox="1"/>
          <p:nvPr/>
        </p:nvSpPr>
        <p:spPr>
          <a:xfrm>
            <a:off x="6136516" y="6351402"/>
            <a:ext cx="532554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C48802-4C9A-47B1-BD00-675C8B5BCFA1}"/>
              </a:ext>
            </a:extLst>
          </p:cNvPr>
          <p:cNvSpPr txBox="1"/>
          <p:nvPr/>
        </p:nvSpPr>
        <p:spPr>
          <a:xfrm>
            <a:off x="14238514" y="1806582"/>
            <a:ext cx="280635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Lorem ipsum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endParaRPr lang="en-ID" sz="15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5CF3F4-BF58-4BC9-B9E5-D5DD3F681E95}"/>
              </a:ext>
            </a:extLst>
          </p:cNvPr>
          <p:cNvSpPr txBox="1"/>
          <p:nvPr/>
        </p:nvSpPr>
        <p:spPr>
          <a:xfrm>
            <a:off x="1767624" y="1806582"/>
            <a:ext cx="6336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Creative Business That Grow Steady Up to Date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051247-CF65-4FA5-BC77-B18E018C2209}"/>
              </a:ext>
            </a:extLst>
          </p:cNvPr>
          <p:cNvSpPr txBox="1"/>
          <p:nvPr/>
        </p:nvSpPr>
        <p:spPr>
          <a:xfrm>
            <a:off x="1767624" y="3441025"/>
            <a:ext cx="4822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75000"/>
                  </a:schemeClr>
                </a:solidFill>
                <a:latin typeface="Baginda Script" panose="03000503000000000000" pitchFamily="66" charset="0"/>
              </a:rPr>
              <a:t>Passion &amp; </a:t>
            </a:r>
            <a:r>
              <a:rPr lang="en-ID" sz="5600" dirty="0" err="1">
                <a:solidFill>
                  <a:schemeClr val="accent1">
                    <a:lumMod val="75000"/>
                  </a:schemeClr>
                </a:solidFill>
                <a:latin typeface="Baginda Script" panose="03000503000000000000" pitchFamily="66" charset="0"/>
              </a:rPr>
              <a:t>Vission</a:t>
            </a:r>
            <a:endParaRPr lang="en-ID" sz="5600" dirty="0">
              <a:solidFill>
                <a:schemeClr val="accent1">
                  <a:lumMod val="75000"/>
                </a:schemeClr>
              </a:solidFill>
              <a:latin typeface="Baginda Script" panose="03000503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372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0195508-A1DA-494F-B4EF-A14037F518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59768F1-8C8E-4A91-A6B2-31174B5106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09A240-B81E-4488-8548-0BB8A692F5D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CCE510-3215-4A0C-B14B-E44B9570F53E}"/>
              </a:ext>
            </a:extLst>
          </p:cNvPr>
          <p:cNvSpPr txBox="1"/>
          <p:nvPr/>
        </p:nvSpPr>
        <p:spPr>
          <a:xfrm>
            <a:off x="6136516" y="6232796"/>
            <a:ext cx="53255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</a:p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71E86B-A47D-4F46-86F5-6FF77DBD4C66}"/>
              </a:ext>
            </a:extLst>
          </p:cNvPr>
          <p:cNvSpPr txBox="1"/>
          <p:nvPr/>
        </p:nvSpPr>
        <p:spPr>
          <a:xfrm>
            <a:off x="6136516" y="4485065"/>
            <a:ext cx="51357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endParaRPr lang="en-ID" sz="15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9E42E8-5E4C-46CF-8BE6-6D2C210EF98F}"/>
              </a:ext>
            </a:extLst>
          </p:cNvPr>
          <p:cNvSpPr txBox="1"/>
          <p:nvPr/>
        </p:nvSpPr>
        <p:spPr>
          <a:xfrm>
            <a:off x="6175378" y="1819570"/>
            <a:ext cx="47443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We Deliver More Than Expected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42491A-71C9-4895-9C9C-1601B4E4A2D2}"/>
              </a:ext>
            </a:extLst>
          </p:cNvPr>
          <p:cNvSpPr txBox="1"/>
          <p:nvPr/>
        </p:nvSpPr>
        <p:spPr>
          <a:xfrm>
            <a:off x="6136516" y="3454013"/>
            <a:ext cx="4822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Always Guaranteed!</a:t>
            </a:r>
          </a:p>
        </p:txBody>
      </p:sp>
    </p:spTree>
    <p:extLst>
      <p:ext uri="{BB962C8B-B14F-4D97-AF65-F5344CB8AC3E}">
        <p14:creationId xmlns:p14="http://schemas.microsoft.com/office/powerpoint/2010/main" val="656596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DC45FD-5843-4300-81D1-404368FFCA50}"/>
              </a:ext>
            </a:extLst>
          </p:cNvPr>
          <p:cNvSpPr txBox="1"/>
          <p:nvPr/>
        </p:nvSpPr>
        <p:spPr>
          <a:xfrm>
            <a:off x="1645920" y="1931783"/>
            <a:ext cx="149961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8100" dirty="0">
                <a:solidFill>
                  <a:schemeClr val="bg1">
                    <a:lumMod val="85000"/>
                  </a:schemeClr>
                </a:solidFill>
                <a:latin typeface="Oswald Regular" panose="02000503000000000000" pitchFamily="2" charset="0"/>
              </a:rPr>
              <a:t>“WE CREATE AWESOME STUFF THAT </a:t>
            </a:r>
          </a:p>
          <a:p>
            <a:pPr algn="ctr"/>
            <a:r>
              <a:rPr lang="en-ID" sz="8100" dirty="0">
                <a:solidFill>
                  <a:schemeClr val="bg1">
                    <a:lumMod val="85000"/>
                  </a:schemeClr>
                </a:solidFill>
                <a:latin typeface="Oswald Regular" panose="02000503000000000000" pitchFamily="2" charset="0"/>
              </a:rPr>
              <a:t>YOU’LL LOVE”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D2E634-E4F7-4FAB-930A-6336A3706A4C}"/>
              </a:ext>
            </a:extLst>
          </p:cNvPr>
          <p:cNvSpPr txBox="1"/>
          <p:nvPr/>
        </p:nvSpPr>
        <p:spPr>
          <a:xfrm>
            <a:off x="1645920" y="5769894"/>
            <a:ext cx="461772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C10319-88A7-47D1-9736-FB09BE18C1AC}"/>
              </a:ext>
            </a:extLst>
          </p:cNvPr>
          <p:cNvSpPr txBox="1"/>
          <p:nvPr/>
        </p:nvSpPr>
        <p:spPr>
          <a:xfrm>
            <a:off x="6835140" y="5769894"/>
            <a:ext cx="461772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latin typeface="Source Sans Pro" panose="020B0503030403020204" pitchFamily="34" charset="0"/>
              </a:rPr>
              <a:t>Lorem ipsum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latin typeface="Source Sans Pro" panose="020B0503030403020204" pitchFamily="34" charset="0"/>
              </a:rPr>
              <a:t>amet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elit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sed</a:t>
            </a:r>
            <a:r>
              <a:rPr lang="en-ID" sz="1500" dirty="0"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latin typeface="Source Sans Pro" panose="020B0503030403020204" pitchFamily="34" charset="0"/>
              </a:rPr>
              <a:t> et dolore magna </a:t>
            </a:r>
            <a:r>
              <a:rPr lang="en-ID" sz="1500" dirty="0" err="1"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latin typeface="Source Sans Pro" panose="020B0503030403020204" pitchFamily="34" charset="0"/>
              </a:rPr>
              <a:t>. 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791E89-4F85-402D-BEC9-CFA00FEB63C0}"/>
              </a:ext>
            </a:extLst>
          </p:cNvPr>
          <p:cNvSpPr txBox="1"/>
          <p:nvPr/>
        </p:nvSpPr>
        <p:spPr>
          <a:xfrm>
            <a:off x="12024360" y="5769894"/>
            <a:ext cx="461772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latin typeface="Source Sans Pro" panose="020B0503030403020204" pitchFamily="34" charset="0"/>
              </a:rPr>
              <a:t>Lorem ipsum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latin typeface="Source Sans Pro" panose="020B0503030403020204" pitchFamily="34" charset="0"/>
              </a:rPr>
              <a:t>amet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elit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sed</a:t>
            </a:r>
            <a:r>
              <a:rPr lang="en-ID" sz="1500" dirty="0"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latin typeface="Source Sans Pro" panose="020B0503030403020204" pitchFamily="34" charset="0"/>
              </a:rPr>
              <a:t> et dolore magna </a:t>
            </a:r>
            <a:r>
              <a:rPr lang="en-ID" sz="1500" dirty="0" err="1"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latin typeface="Source Sans Pro" panose="020B0503030403020204" pitchFamily="34" charset="0"/>
              </a:rPr>
              <a:t>. 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411657-25C1-4E27-89E4-B7D8BDB78819}"/>
              </a:ext>
            </a:extLst>
          </p:cNvPr>
          <p:cNvSpPr txBox="1"/>
          <p:nvPr/>
        </p:nvSpPr>
        <p:spPr>
          <a:xfrm>
            <a:off x="5111496" y="2619324"/>
            <a:ext cx="736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bg2">
                    <a:lumMod val="10000"/>
                  </a:schemeClr>
                </a:solidFill>
                <a:latin typeface="Baginda Script" panose="03000503000000000000" pitchFamily="66" charset="0"/>
              </a:rPr>
              <a:t>Combined to Create Trusted Brand</a:t>
            </a:r>
          </a:p>
        </p:txBody>
      </p:sp>
    </p:spTree>
    <p:extLst>
      <p:ext uri="{BB962C8B-B14F-4D97-AF65-F5344CB8AC3E}">
        <p14:creationId xmlns:p14="http://schemas.microsoft.com/office/powerpoint/2010/main" val="149103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FFAF354-02A6-4E60-A0FA-0BA6E7EAB8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9A10CF-49FD-4F21-8297-15DCF37A49D9}"/>
              </a:ext>
            </a:extLst>
          </p:cNvPr>
          <p:cNvSpPr txBox="1"/>
          <p:nvPr/>
        </p:nvSpPr>
        <p:spPr>
          <a:xfrm>
            <a:off x="7926956" y="6978760"/>
            <a:ext cx="858710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</a:p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3C47A1-0919-440B-B693-881D70EB5D7F}"/>
              </a:ext>
            </a:extLst>
          </p:cNvPr>
          <p:cNvSpPr txBox="1"/>
          <p:nvPr/>
        </p:nvSpPr>
        <p:spPr>
          <a:xfrm>
            <a:off x="7926957" y="6028240"/>
            <a:ext cx="51357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endParaRPr lang="en-ID" sz="15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ED240B-EE3E-4D7F-B3F6-9E1DF7265536}"/>
              </a:ext>
            </a:extLst>
          </p:cNvPr>
          <p:cNvSpPr txBox="1"/>
          <p:nvPr/>
        </p:nvSpPr>
        <p:spPr>
          <a:xfrm>
            <a:off x="1566802" y="6028240"/>
            <a:ext cx="47443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We Deliver More Than Expected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40BEDB-8B85-4BB7-A0F8-6B2F9458B0CF}"/>
              </a:ext>
            </a:extLst>
          </p:cNvPr>
          <p:cNvSpPr txBox="1"/>
          <p:nvPr/>
        </p:nvSpPr>
        <p:spPr>
          <a:xfrm>
            <a:off x="1527940" y="7662683"/>
            <a:ext cx="4822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Always Guaranteed!</a:t>
            </a:r>
          </a:p>
        </p:txBody>
      </p:sp>
    </p:spTree>
    <p:extLst>
      <p:ext uri="{BB962C8B-B14F-4D97-AF65-F5344CB8AC3E}">
        <p14:creationId xmlns:p14="http://schemas.microsoft.com/office/powerpoint/2010/main" val="4248469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BDEE0C-A5FF-4853-80F9-56EC93D9EE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73DEB8B-C734-4AA1-8052-56CD2A919F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E5060FE-6C17-4546-927F-0A4C6593B9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474006-3977-4376-83B0-F73F257EBE5D}"/>
              </a:ext>
            </a:extLst>
          </p:cNvPr>
          <p:cNvSpPr txBox="1"/>
          <p:nvPr/>
        </p:nvSpPr>
        <p:spPr>
          <a:xfrm>
            <a:off x="8188454" y="1620256"/>
            <a:ext cx="4718304" cy="283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ID" sz="7200" dirty="0">
                <a:solidFill>
                  <a:schemeClr val="bg1">
                    <a:lumMod val="95000"/>
                  </a:schemeClr>
                </a:solidFill>
                <a:latin typeface="Baginda Script" panose="03000503000000000000" pitchFamily="66" charset="0"/>
              </a:rPr>
              <a:t>Combined to Create Trusted Brand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ADA2EB-1AD7-46AC-B013-EBE1CF4A2FBB}"/>
              </a:ext>
            </a:extLst>
          </p:cNvPr>
          <p:cNvSpPr txBox="1"/>
          <p:nvPr/>
        </p:nvSpPr>
        <p:spPr>
          <a:xfrm>
            <a:off x="1621666" y="6168270"/>
            <a:ext cx="47443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bg1"/>
                </a:solidFill>
                <a:latin typeface="Oswald Regular" panose="02000503000000000000" pitchFamily="2" charset="0"/>
              </a:rPr>
              <a:t>We Deliver More Than Expected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E6E92B-5212-4364-A4E2-B7DA995D70E8}"/>
              </a:ext>
            </a:extLst>
          </p:cNvPr>
          <p:cNvSpPr txBox="1"/>
          <p:nvPr/>
        </p:nvSpPr>
        <p:spPr>
          <a:xfrm>
            <a:off x="1621666" y="8078727"/>
            <a:ext cx="51357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aliqua</a:t>
            </a:r>
            <a:endParaRPr lang="en-ID" sz="15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696203-C52E-4383-ABD7-8857AFD33A7F}"/>
              </a:ext>
            </a:extLst>
          </p:cNvPr>
          <p:cNvSpPr txBox="1"/>
          <p:nvPr/>
        </p:nvSpPr>
        <p:spPr>
          <a:xfrm>
            <a:off x="14182331" y="6447091"/>
            <a:ext cx="280635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. Lorem ipsum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  <a:endParaRPr lang="en-ID" sz="15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769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44ED077-3AF0-4BD1-A19E-7561886520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676061-86BF-4208-81C4-E94E0AF714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68CBBF-F74F-4E95-B81A-96EF2525A2B4}"/>
              </a:ext>
            </a:extLst>
          </p:cNvPr>
          <p:cNvSpPr txBox="1"/>
          <p:nvPr/>
        </p:nvSpPr>
        <p:spPr>
          <a:xfrm>
            <a:off x="1868554" y="5955877"/>
            <a:ext cx="53255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</a:p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552306-3387-4F31-A671-664ED66F6E9E}"/>
              </a:ext>
            </a:extLst>
          </p:cNvPr>
          <p:cNvSpPr txBox="1"/>
          <p:nvPr/>
        </p:nvSpPr>
        <p:spPr>
          <a:xfrm>
            <a:off x="1868554" y="4940893"/>
            <a:ext cx="51357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endParaRPr lang="en-ID" sz="15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53DCB7-7602-41A8-8319-0A59AF031EF3}"/>
              </a:ext>
            </a:extLst>
          </p:cNvPr>
          <p:cNvSpPr txBox="1"/>
          <p:nvPr/>
        </p:nvSpPr>
        <p:spPr>
          <a:xfrm>
            <a:off x="1868554" y="1742574"/>
            <a:ext cx="47443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We Deliver More Than Expected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0030A4-5979-4478-A5A4-9F2E7ADFF5F2}"/>
              </a:ext>
            </a:extLst>
          </p:cNvPr>
          <p:cNvSpPr txBox="1"/>
          <p:nvPr/>
        </p:nvSpPr>
        <p:spPr>
          <a:xfrm>
            <a:off x="1829692" y="3377017"/>
            <a:ext cx="4822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Always Guaranteed!</a:t>
            </a:r>
          </a:p>
        </p:txBody>
      </p:sp>
    </p:spTree>
    <p:extLst>
      <p:ext uri="{BB962C8B-B14F-4D97-AF65-F5344CB8AC3E}">
        <p14:creationId xmlns:p14="http://schemas.microsoft.com/office/powerpoint/2010/main" val="2611158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057AE1-DD64-4381-A738-9FB88E7C61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4DAFD7-29D4-4773-973B-7317025136B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EB5CF6-B71D-4FDC-905D-0127D341999C}"/>
              </a:ext>
            </a:extLst>
          </p:cNvPr>
          <p:cNvSpPr txBox="1"/>
          <p:nvPr/>
        </p:nvSpPr>
        <p:spPr>
          <a:xfrm>
            <a:off x="1868554" y="1742574"/>
            <a:ext cx="47443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We Deliver More Than Expected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F3A4A2-F158-4873-9114-A01334A2FED5}"/>
              </a:ext>
            </a:extLst>
          </p:cNvPr>
          <p:cNvSpPr txBox="1"/>
          <p:nvPr/>
        </p:nvSpPr>
        <p:spPr>
          <a:xfrm>
            <a:off x="1829692" y="3377017"/>
            <a:ext cx="4822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Always Guaranteed!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9E3BD1-BC6B-4911-96C9-807E444663E6}"/>
              </a:ext>
            </a:extLst>
          </p:cNvPr>
          <p:cNvSpPr txBox="1"/>
          <p:nvPr/>
        </p:nvSpPr>
        <p:spPr>
          <a:xfrm>
            <a:off x="10326754" y="7137829"/>
            <a:ext cx="61694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</a:p>
          <a:p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proident</a:t>
            </a:r>
            <a:endParaRPr lang="en-ID" sz="15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2CA601-D533-48D2-AC43-06ABA1404FDF}"/>
              </a:ext>
            </a:extLst>
          </p:cNvPr>
          <p:cNvSpPr txBox="1"/>
          <p:nvPr/>
        </p:nvSpPr>
        <p:spPr>
          <a:xfrm>
            <a:off x="10326754" y="6278293"/>
            <a:ext cx="61694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2">
                    <a:lumMod val="25000"/>
                  </a:schemeClr>
                </a:solidFill>
                <a:latin typeface="Source Sans Pro" panose="020B0503030403020204" pitchFamily="34" charset="0"/>
              </a:rPr>
              <a:t>aliqua</a:t>
            </a:r>
            <a:endParaRPr lang="en-ID" sz="1500" dirty="0">
              <a:solidFill>
                <a:schemeClr val="bg2">
                  <a:lumMod val="25000"/>
                </a:schemeClr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420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E9ED1B-DFA5-42F5-BB2A-8BFA777BD1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811AB99-4EB0-4405-BD01-9303DECD8E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FADC2D-0EDE-4347-9D53-A53FB27AD869}"/>
              </a:ext>
            </a:extLst>
          </p:cNvPr>
          <p:cNvSpPr txBox="1"/>
          <p:nvPr/>
        </p:nvSpPr>
        <p:spPr>
          <a:xfrm>
            <a:off x="7926956" y="2425048"/>
            <a:ext cx="858710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sed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</a:p>
          <a:p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bg1"/>
                </a:solidFill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D5A351-45CC-4276-8239-92D197E99047}"/>
              </a:ext>
            </a:extLst>
          </p:cNvPr>
          <p:cNvSpPr txBox="1"/>
          <p:nvPr/>
        </p:nvSpPr>
        <p:spPr>
          <a:xfrm>
            <a:off x="7926957" y="1474528"/>
            <a:ext cx="51357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aliqua</a:t>
            </a:r>
            <a:endParaRPr lang="en-ID" sz="15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EC6B77-9BBB-4747-956B-15FDB3057EBE}"/>
              </a:ext>
            </a:extLst>
          </p:cNvPr>
          <p:cNvSpPr txBox="1"/>
          <p:nvPr/>
        </p:nvSpPr>
        <p:spPr>
          <a:xfrm>
            <a:off x="1566802" y="1474528"/>
            <a:ext cx="47443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bg1"/>
                </a:solidFill>
                <a:latin typeface="Oswald Regular" panose="02000503000000000000" pitchFamily="2" charset="0"/>
              </a:rPr>
              <a:t>We Deliver More Than Expected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E811F8-B31A-463A-AA3E-028B4424CEA8}"/>
              </a:ext>
            </a:extLst>
          </p:cNvPr>
          <p:cNvSpPr txBox="1"/>
          <p:nvPr/>
        </p:nvSpPr>
        <p:spPr>
          <a:xfrm>
            <a:off x="1527940" y="3108971"/>
            <a:ext cx="4822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Always Guaranteed!</a:t>
            </a:r>
          </a:p>
        </p:txBody>
      </p:sp>
    </p:spTree>
    <p:extLst>
      <p:ext uri="{BB962C8B-B14F-4D97-AF65-F5344CB8AC3E}">
        <p14:creationId xmlns:p14="http://schemas.microsoft.com/office/powerpoint/2010/main" val="2757934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AA99CEA-A36E-442B-9C4F-F3E09A34D66B}"/>
              </a:ext>
            </a:extLst>
          </p:cNvPr>
          <p:cNvSpPr/>
          <p:nvPr/>
        </p:nvSpPr>
        <p:spPr>
          <a:xfrm>
            <a:off x="8776312" y="1773936"/>
            <a:ext cx="3463337" cy="2078002"/>
          </a:xfrm>
          <a:custGeom>
            <a:avLst/>
            <a:gdLst>
              <a:gd name="connsiteX0" fmla="*/ 0 w 4060031"/>
              <a:gd name="connsiteY0" fmla="*/ 0 h 2436018"/>
              <a:gd name="connsiteX1" fmla="*/ 4060031 w 4060031"/>
              <a:gd name="connsiteY1" fmla="*/ 0 h 2436018"/>
              <a:gd name="connsiteX2" fmla="*/ 4060031 w 4060031"/>
              <a:gd name="connsiteY2" fmla="*/ 2436018 h 2436018"/>
              <a:gd name="connsiteX3" fmla="*/ 0 w 4060031"/>
              <a:gd name="connsiteY3" fmla="*/ 2436018 h 2436018"/>
              <a:gd name="connsiteX4" fmla="*/ 0 w 4060031"/>
              <a:gd name="connsiteY4" fmla="*/ 0 h 243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0031" h="2436018">
                <a:moveTo>
                  <a:pt x="0" y="0"/>
                </a:moveTo>
                <a:lnTo>
                  <a:pt x="4060031" y="0"/>
                </a:lnTo>
                <a:lnTo>
                  <a:pt x="4060031" y="2436018"/>
                </a:lnTo>
                <a:lnTo>
                  <a:pt x="0" y="24360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7650" tIns="247650" rIns="247650" bIns="24765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6500" kern="120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DAF5401-BC8B-4103-8D43-971E8BEBED25}"/>
              </a:ext>
            </a:extLst>
          </p:cNvPr>
          <p:cNvSpPr/>
          <p:nvPr/>
        </p:nvSpPr>
        <p:spPr>
          <a:xfrm>
            <a:off x="12585983" y="1773936"/>
            <a:ext cx="3463337" cy="2078002"/>
          </a:xfrm>
          <a:custGeom>
            <a:avLst/>
            <a:gdLst>
              <a:gd name="connsiteX0" fmla="*/ 0 w 4060031"/>
              <a:gd name="connsiteY0" fmla="*/ 0 h 2436018"/>
              <a:gd name="connsiteX1" fmla="*/ 4060031 w 4060031"/>
              <a:gd name="connsiteY1" fmla="*/ 0 h 2436018"/>
              <a:gd name="connsiteX2" fmla="*/ 4060031 w 4060031"/>
              <a:gd name="connsiteY2" fmla="*/ 2436018 h 2436018"/>
              <a:gd name="connsiteX3" fmla="*/ 0 w 4060031"/>
              <a:gd name="connsiteY3" fmla="*/ 2436018 h 2436018"/>
              <a:gd name="connsiteX4" fmla="*/ 0 w 4060031"/>
              <a:gd name="connsiteY4" fmla="*/ 0 h 243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0031" h="2436018">
                <a:moveTo>
                  <a:pt x="0" y="0"/>
                </a:moveTo>
                <a:lnTo>
                  <a:pt x="4060031" y="0"/>
                </a:lnTo>
                <a:lnTo>
                  <a:pt x="4060031" y="2436018"/>
                </a:lnTo>
                <a:lnTo>
                  <a:pt x="0" y="24360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7650" tIns="247650" rIns="247650" bIns="24765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6500" kern="12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1F55089-0ECF-446D-9713-4C4F6D055F3F}"/>
              </a:ext>
            </a:extLst>
          </p:cNvPr>
          <p:cNvSpPr/>
          <p:nvPr/>
        </p:nvSpPr>
        <p:spPr>
          <a:xfrm>
            <a:off x="8776312" y="4198272"/>
            <a:ext cx="3463337" cy="2078002"/>
          </a:xfrm>
          <a:custGeom>
            <a:avLst/>
            <a:gdLst>
              <a:gd name="connsiteX0" fmla="*/ 0 w 4060031"/>
              <a:gd name="connsiteY0" fmla="*/ 0 h 2436018"/>
              <a:gd name="connsiteX1" fmla="*/ 4060031 w 4060031"/>
              <a:gd name="connsiteY1" fmla="*/ 0 h 2436018"/>
              <a:gd name="connsiteX2" fmla="*/ 4060031 w 4060031"/>
              <a:gd name="connsiteY2" fmla="*/ 2436018 h 2436018"/>
              <a:gd name="connsiteX3" fmla="*/ 0 w 4060031"/>
              <a:gd name="connsiteY3" fmla="*/ 2436018 h 2436018"/>
              <a:gd name="connsiteX4" fmla="*/ 0 w 4060031"/>
              <a:gd name="connsiteY4" fmla="*/ 0 h 243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0031" h="2436018">
                <a:moveTo>
                  <a:pt x="0" y="0"/>
                </a:moveTo>
                <a:lnTo>
                  <a:pt x="4060031" y="0"/>
                </a:lnTo>
                <a:lnTo>
                  <a:pt x="4060031" y="2436018"/>
                </a:lnTo>
                <a:lnTo>
                  <a:pt x="0" y="24360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7650" tIns="247650" rIns="247650" bIns="24765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6500" kern="120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4224158-9709-46E4-B6F3-4E2FD505885C}"/>
              </a:ext>
            </a:extLst>
          </p:cNvPr>
          <p:cNvSpPr/>
          <p:nvPr/>
        </p:nvSpPr>
        <p:spPr>
          <a:xfrm>
            <a:off x="12585983" y="4198272"/>
            <a:ext cx="3463337" cy="2078002"/>
          </a:xfrm>
          <a:custGeom>
            <a:avLst/>
            <a:gdLst>
              <a:gd name="connsiteX0" fmla="*/ 0 w 4060031"/>
              <a:gd name="connsiteY0" fmla="*/ 0 h 2436018"/>
              <a:gd name="connsiteX1" fmla="*/ 4060031 w 4060031"/>
              <a:gd name="connsiteY1" fmla="*/ 0 h 2436018"/>
              <a:gd name="connsiteX2" fmla="*/ 4060031 w 4060031"/>
              <a:gd name="connsiteY2" fmla="*/ 2436018 h 2436018"/>
              <a:gd name="connsiteX3" fmla="*/ 0 w 4060031"/>
              <a:gd name="connsiteY3" fmla="*/ 2436018 h 2436018"/>
              <a:gd name="connsiteX4" fmla="*/ 0 w 4060031"/>
              <a:gd name="connsiteY4" fmla="*/ 0 h 243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0031" h="2436018">
                <a:moveTo>
                  <a:pt x="0" y="0"/>
                </a:moveTo>
                <a:lnTo>
                  <a:pt x="4060031" y="0"/>
                </a:lnTo>
                <a:lnTo>
                  <a:pt x="4060031" y="2436018"/>
                </a:lnTo>
                <a:lnTo>
                  <a:pt x="0" y="24360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7650" tIns="247650" rIns="247650" bIns="24765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6500" kern="12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E2D714F-BCE4-4F5F-A02E-4F1592EB0CE9}"/>
              </a:ext>
            </a:extLst>
          </p:cNvPr>
          <p:cNvSpPr/>
          <p:nvPr/>
        </p:nvSpPr>
        <p:spPr>
          <a:xfrm>
            <a:off x="10681147" y="6622608"/>
            <a:ext cx="3463337" cy="2078002"/>
          </a:xfrm>
          <a:custGeom>
            <a:avLst/>
            <a:gdLst>
              <a:gd name="connsiteX0" fmla="*/ 0 w 4060031"/>
              <a:gd name="connsiteY0" fmla="*/ 0 h 2436018"/>
              <a:gd name="connsiteX1" fmla="*/ 4060031 w 4060031"/>
              <a:gd name="connsiteY1" fmla="*/ 0 h 2436018"/>
              <a:gd name="connsiteX2" fmla="*/ 4060031 w 4060031"/>
              <a:gd name="connsiteY2" fmla="*/ 2436018 h 2436018"/>
              <a:gd name="connsiteX3" fmla="*/ 0 w 4060031"/>
              <a:gd name="connsiteY3" fmla="*/ 2436018 h 2436018"/>
              <a:gd name="connsiteX4" fmla="*/ 0 w 4060031"/>
              <a:gd name="connsiteY4" fmla="*/ 0 h 243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0031" h="2436018">
                <a:moveTo>
                  <a:pt x="0" y="0"/>
                </a:moveTo>
                <a:lnTo>
                  <a:pt x="4060031" y="0"/>
                </a:lnTo>
                <a:lnTo>
                  <a:pt x="4060031" y="2436018"/>
                </a:lnTo>
                <a:lnTo>
                  <a:pt x="0" y="2436018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7650" tIns="247650" rIns="247650" bIns="24765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6500" kern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A1C28B-9374-401B-BC4C-9BA254666099}"/>
              </a:ext>
            </a:extLst>
          </p:cNvPr>
          <p:cNvSpPr txBox="1"/>
          <p:nvPr/>
        </p:nvSpPr>
        <p:spPr>
          <a:xfrm>
            <a:off x="1645920" y="1984248"/>
            <a:ext cx="46177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WE CREATE AWESOME STUFF THAT YOU’LL</a:t>
            </a:r>
          </a:p>
          <a:p>
            <a:r>
              <a:rPr lang="en-ID" sz="5600" dirty="0">
                <a:latin typeface="Oswald Regular" panose="02000503000000000000" pitchFamily="2" charset="0"/>
              </a:rPr>
              <a:t>LOVE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741630-3886-49C2-8C92-6621766ACA30}"/>
              </a:ext>
            </a:extLst>
          </p:cNvPr>
          <p:cNvSpPr txBox="1"/>
          <p:nvPr/>
        </p:nvSpPr>
        <p:spPr>
          <a:xfrm>
            <a:off x="1645920" y="5769894"/>
            <a:ext cx="461772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140AECD5-E935-4E38-A079-C01AB4D31907}"/>
              </a:ext>
            </a:extLst>
          </p:cNvPr>
          <p:cNvSpPr/>
          <p:nvPr/>
        </p:nvSpPr>
        <p:spPr>
          <a:xfrm>
            <a:off x="10296939" y="3631096"/>
            <a:ext cx="384208" cy="775665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4DFB44D1-1481-4F9F-95AA-850A9CB96D8F}"/>
              </a:ext>
            </a:extLst>
          </p:cNvPr>
          <p:cNvSpPr/>
          <p:nvPr/>
        </p:nvSpPr>
        <p:spPr>
          <a:xfrm>
            <a:off x="14170936" y="3683258"/>
            <a:ext cx="384208" cy="775665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2147638C-067C-4A23-9507-B8F939A5CFCC}"/>
              </a:ext>
            </a:extLst>
          </p:cNvPr>
          <p:cNvSpPr/>
          <p:nvPr/>
        </p:nvSpPr>
        <p:spPr>
          <a:xfrm>
            <a:off x="12201775" y="6234775"/>
            <a:ext cx="384208" cy="775665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5EB52A-8E48-4FAF-B8D1-FF651CAA44CF}"/>
              </a:ext>
            </a:extLst>
          </p:cNvPr>
          <p:cNvSpPr/>
          <p:nvPr/>
        </p:nvSpPr>
        <p:spPr>
          <a:xfrm>
            <a:off x="9144001" y="2167683"/>
            <a:ext cx="26239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latin typeface="Source Sans Pro" panose="020B0503030403020204" pitchFamily="34" charset="0"/>
              </a:rPr>
              <a:t>dolor</a:t>
            </a:r>
            <a:r>
              <a:rPr lang="en-ID" dirty="0">
                <a:latin typeface="Source Sans Pro" panose="020B0503030403020204" pitchFamily="34" charset="0"/>
              </a:rPr>
              <a:t> sit </a:t>
            </a:r>
            <a:r>
              <a:rPr lang="en-ID" dirty="0" err="1">
                <a:latin typeface="Source Sans Pro" panose="020B0503030403020204" pitchFamily="34" charset="0"/>
              </a:rPr>
              <a:t>amet</a:t>
            </a:r>
            <a:r>
              <a:rPr lang="en-ID" dirty="0">
                <a:latin typeface="Source Sans Pro" panose="020B0503030403020204" pitchFamily="34" charset="0"/>
              </a:rPr>
              <a:t> </a:t>
            </a:r>
            <a:r>
              <a:rPr lang="en-ID" dirty="0" err="1">
                <a:latin typeface="Source Sans Pro" panose="020B0503030403020204" pitchFamily="34" charset="0"/>
              </a:rPr>
              <a:t>constectura</a:t>
            </a:r>
            <a:r>
              <a:rPr lang="en-ID" dirty="0">
                <a:latin typeface="Source Sans Pro" panose="020B0503030403020204" pitchFamily="34" charset="0"/>
              </a:rPr>
              <a:t> </a:t>
            </a:r>
            <a:r>
              <a:rPr lang="en-ID" dirty="0" err="1">
                <a:latin typeface="Source Sans Pro" panose="020B0503030403020204" pitchFamily="34" charset="0"/>
              </a:rPr>
              <a:t>parangtritis</a:t>
            </a:r>
            <a:r>
              <a:rPr lang="en-ID" dirty="0">
                <a:latin typeface="Source Sans Pro" panose="020B0503030403020204" pitchFamily="34" charset="0"/>
              </a:rPr>
              <a:t> job avenue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A39ED7-216F-4C46-ABB0-DAD29958D5D7}"/>
              </a:ext>
            </a:extLst>
          </p:cNvPr>
          <p:cNvSpPr/>
          <p:nvPr/>
        </p:nvSpPr>
        <p:spPr>
          <a:xfrm>
            <a:off x="13005686" y="2167683"/>
            <a:ext cx="26239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latin typeface="Source Sans Pro" panose="020B0503030403020204" pitchFamily="34" charset="0"/>
              </a:rPr>
              <a:t>dolor</a:t>
            </a:r>
            <a:r>
              <a:rPr lang="en-ID" dirty="0">
                <a:latin typeface="Source Sans Pro" panose="020B0503030403020204" pitchFamily="34" charset="0"/>
              </a:rPr>
              <a:t> sit </a:t>
            </a:r>
            <a:r>
              <a:rPr lang="en-ID" dirty="0" err="1">
                <a:latin typeface="Source Sans Pro" panose="020B0503030403020204" pitchFamily="34" charset="0"/>
              </a:rPr>
              <a:t>amet</a:t>
            </a:r>
            <a:r>
              <a:rPr lang="en-ID" dirty="0">
                <a:latin typeface="Source Sans Pro" panose="020B0503030403020204" pitchFamily="34" charset="0"/>
              </a:rPr>
              <a:t> </a:t>
            </a:r>
            <a:r>
              <a:rPr lang="en-ID" dirty="0" err="1">
                <a:latin typeface="Source Sans Pro" panose="020B0503030403020204" pitchFamily="34" charset="0"/>
              </a:rPr>
              <a:t>constectura</a:t>
            </a:r>
            <a:r>
              <a:rPr lang="en-ID" dirty="0">
                <a:latin typeface="Source Sans Pro" panose="020B0503030403020204" pitchFamily="34" charset="0"/>
              </a:rPr>
              <a:t> </a:t>
            </a:r>
            <a:r>
              <a:rPr lang="en-ID" dirty="0" err="1">
                <a:latin typeface="Source Sans Pro" panose="020B0503030403020204" pitchFamily="34" charset="0"/>
              </a:rPr>
              <a:t>parangtritis</a:t>
            </a:r>
            <a:r>
              <a:rPr lang="en-ID" dirty="0">
                <a:latin typeface="Source Sans Pro" panose="020B0503030403020204" pitchFamily="34" charset="0"/>
              </a:rPr>
              <a:t> job avenue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FA0A792-F155-434C-8821-BE1DC4BDCBAC}"/>
              </a:ext>
            </a:extLst>
          </p:cNvPr>
          <p:cNvSpPr/>
          <p:nvPr/>
        </p:nvSpPr>
        <p:spPr>
          <a:xfrm>
            <a:off x="9170009" y="4651933"/>
            <a:ext cx="26239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latin typeface="Source Sans Pro" panose="020B0503030403020204" pitchFamily="34" charset="0"/>
              </a:rPr>
              <a:t>dolor</a:t>
            </a:r>
            <a:r>
              <a:rPr lang="en-ID" dirty="0">
                <a:latin typeface="Source Sans Pro" panose="020B0503030403020204" pitchFamily="34" charset="0"/>
              </a:rPr>
              <a:t> sit </a:t>
            </a:r>
            <a:r>
              <a:rPr lang="en-ID" dirty="0" err="1">
                <a:latin typeface="Source Sans Pro" panose="020B0503030403020204" pitchFamily="34" charset="0"/>
              </a:rPr>
              <a:t>amet</a:t>
            </a:r>
            <a:r>
              <a:rPr lang="en-ID" dirty="0">
                <a:latin typeface="Source Sans Pro" panose="020B0503030403020204" pitchFamily="34" charset="0"/>
              </a:rPr>
              <a:t> </a:t>
            </a:r>
            <a:r>
              <a:rPr lang="en-ID" dirty="0" err="1">
                <a:latin typeface="Source Sans Pro" panose="020B0503030403020204" pitchFamily="34" charset="0"/>
              </a:rPr>
              <a:t>constectura</a:t>
            </a:r>
            <a:r>
              <a:rPr lang="en-ID" dirty="0">
                <a:latin typeface="Source Sans Pro" panose="020B0503030403020204" pitchFamily="34" charset="0"/>
              </a:rPr>
              <a:t> </a:t>
            </a:r>
            <a:r>
              <a:rPr lang="en-ID" dirty="0" err="1">
                <a:latin typeface="Source Sans Pro" panose="020B0503030403020204" pitchFamily="34" charset="0"/>
              </a:rPr>
              <a:t>parangtritis</a:t>
            </a:r>
            <a:r>
              <a:rPr lang="en-ID" dirty="0">
                <a:latin typeface="Source Sans Pro" panose="020B0503030403020204" pitchFamily="34" charset="0"/>
              </a:rPr>
              <a:t> job avenue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437BF1-7DC2-4EDE-ABFF-8278975C808D}"/>
              </a:ext>
            </a:extLst>
          </p:cNvPr>
          <p:cNvSpPr/>
          <p:nvPr/>
        </p:nvSpPr>
        <p:spPr>
          <a:xfrm>
            <a:off x="13031694" y="4651933"/>
            <a:ext cx="26239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latin typeface="Source Sans Pro" panose="020B0503030403020204" pitchFamily="34" charset="0"/>
              </a:rPr>
              <a:t>dolor</a:t>
            </a:r>
            <a:r>
              <a:rPr lang="en-ID" dirty="0">
                <a:latin typeface="Source Sans Pro" panose="020B0503030403020204" pitchFamily="34" charset="0"/>
              </a:rPr>
              <a:t> sit </a:t>
            </a:r>
            <a:r>
              <a:rPr lang="en-ID" dirty="0" err="1">
                <a:latin typeface="Source Sans Pro" panose="020B0503030403020204" pitchFamily="34" charset="0"/>
              </a:rPr>
              <a:t>amet</a:t>
            </a:r>
            <a:r>
              <a:rPr lang="en-ID" dirty="0">
                <a:latin typeface="Source Sans Pro" panose="020B0503030403020204" pitchFamily="34" charset="0"/>
              </a:rPr>
              <a:t> </a:t>
            </a:r>
            <a:r>
              <a:rPr lang="en-ID" dirty="0" err="1">
                <a:latin typeface="Source Sans Pro" panose="020B0503030403020204" pitchFamily="34" charset="0"/>
              </a:rPr>
              <a:t>constectura</a:t>
            </a:r>
            <a:r>
              <a:rPr lang="en-ID" dirty="0">
                <a:latin typeface="Source Sans Pro" panose="020B0503030403020204" pitchFamily="34" charset="0"/>
              </a:rPr>
              <a:t> </a:t>
            </a:r>
            <a:r>
              <a:rPr lang="en-ID" dirty="0" err="1">
                <a:latin typeface="Source Sans Pro" panose="020B0503030403020204" pitchFamily="34" charset="0"/>
              </a:rPr>
              <a:t>parangtritis</a:t>
            </a:r>
            <a:r>
              <a:rPr lang="en-ID" dirty="0">
                <a:latin typeface="Source Sans Pro" panose="020B0503030403020204" pitchFamily="34" charset="0"/>
              </a:rPr>
              <a:t> job avenue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70981F0-02C5-458E-A6D4-0B2C8C54523C}"/>
              </a:ext>
            </a:extLst>
          </p:cNvPr>
          <p:cNvSpPr/>
          <p:nvPr/>
        </p:nvSpPr>
        <p:spPr>
          <a:xfrm>
            <a:off x="11100850" y="7083119"/>
            <a:ext cx="26239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1"/>
                </a:solidFill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constectura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parangtritis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job avenue</a:t>
            </a:r>
          </a:p>
        </p:txBody>
      </p:sp>
    </p:spTree>
    <p:extLst>
      <p:ext uri="{BB962C8B-B14F-4D97-AF65-F5344CB8AC3E}">
        <p14:creationId xmlns:p14="http://schemas.microsoft.com/office/powerpoint/2010/main" val="734306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rrow: Circular 5">
            <a:extLst>
              <a:ext uri="{FF2B5EF4-FFF2-40B4-BE49-F238E27FC236}">
                <a16:creationId xmlns:a16="http://schemas.microsoft.com/office/drawing/2014/main" id="{66220C89-7D8A-4194-BA78-22AF3EB8D031}"/>
              </a:ext>
            </a:extLst>
          </p:cNvPr>
          <p:cNvSpPr/>
          <p:nvPr/>
        </p:nvSpPr>
        <p:spPr>
          <a:xfrm>
            <a:off x="8718004" y="1841362"/>
            <a:ext cx="6657668" cy="6657668"/>
          </a:xfrm>
          <a:prstGeom prst="circularArrow">
            <a:avLst>
              <a:gd name="adj1" fmla="val 5544"/>
              <a:gd name="adj2" fmla="val 330680"/>
              <a:gd name="adj3" fmla="val 13744273"/>
              <a:gd name="adj4" fmla="val 17405258"/>
              <a:gd name="adj5" fmla="val 575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855FB1F-D798-497B-AF91-F45A78149339}"/>
              </a:ext>
            </a:extLst>
          </p:cNvPr>
          <p:cNvSpPr/>
          <p:nvPr/>
        </p:nvSpPr>
        <p:spPr>
          <a:xfrm>
            <a:off x="10466839" y="1885848"/>
            <a:ext cx="3159999" cy="1579999"/>
          </a:xfrm>
          <a:custGeom>
            <a:avLst/>
            <a:gdLst>
              <a:gd name="connsiteX0" fmla="*/ 0 w 3159999"/>
              <a:gd name="connsiteY0" fmla="*/ 263338 h 1579999"/>
              <a:gd name="connsiteX1" fmla="*/ 263338 w 3159999"/>
              <a:gd name="connsiteY1" fmla="*/ 0 h 1579999"/>
              <a:gd name="connsiteX2" fmla="*/ 2896661 w 3159999"/>
              <a:gd name="connsiteY2" fmla="*/ 0 h 1579999"/>
              <a:gd name="connsiteX3" fmla="*/ 3159999 w 3159999"/>
              <a:gd name="connsiteY3" fmla="*/ 263338 h 1579999"/>
              <a:gd name="connsiteX4" fmla="*/ 3159999 w 3159999"/>
              <a:gd name="connsiteY4" fmla="*/ 1316661 h 1579999"/>
              <a:gd name="connsiteX5" fmla="*/ 2896661 w 3159999"/>
              <a:gd name="connsiteY5" fmla="*/ 1579999 h 1579999"/>
              <a:gd name="connsiteX6" fmla="*/ 263338 w 3159999"/>
              <a:gd name="connsiteY6" fmla="*/ 1579999 h 1579999"/>
              <a:gd name="connsiteX7" fmla="*/ 0 w 3159999"/>
              <a:gd name="connsiteY7" fmla="*/ 1316661 h 1579999"/>
              <a:gd name="connsiteX8" fmla="*/ 0 w 3159999"/>
              <a:gd name="connsiteY8" fmla="*/ 263338 h 157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9999" h="1579999">
                <a:moveTo>
                  <a:pt x="0" y="263338"/>
                </a:moveTo>
                <a:cubicBezTo>
                  <a:pt x="0" y="117900"/>
                  <a:pt x="117900" y="0"/>
                  <a:pt x="263338" y="0"/>
                </a:cubicBezTo>
                <a:lnTo>
                  <a:pt x="2896661" y="0"/>
                </a:lnTo>
                <a:cubicBezTo>
                  <a:pt x="3042099" y="0"/>
                  <a:pt x="3159999" y="117900"/>
                  <a:pt x="3159999" y="263338"/>
                </a:cubicBezTo>
                <a:lnTo>
                  <a:pt x="3159999" y="1316661"/>
                </a:lnTo>
                <a:cubicBezTo>
                  <a:pt x="3159999" y="1462099"/>
                  <a:pt x="3042099" y="1579999"/>
                  <a:pt x="2896661" y="1579999"/>
                </a:cubicBezTo>
                <a:lnTo>
                  <a:pt x="263338" y="1579999"/>
                </a:lnTo>
                <a:cubicBezTo>
                  <a:pt x="117900" y="1579999"/>
                  <a:pt x="0" y="1462099"/>
                  <a:pt x="0" y="1316661"/>
                </a:cubicBezTo>
                <a:lnTo>
                  <a:pt x="0" y="26333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4779" tIns="324779" rIns="324779" bIns="324779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6500" kern="12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058D17B-2322-483E-BB30-3C81784E4080}"/>
              </a:ext>
            </a:extLst>
          </p:cNvPr>
          <p:cNvSpPr/>
          <p:nvPr/>
        </p:nvSpPr>
        <p:spPr>
          <a:xfrm>
            <a:off x="13166975" y="3847611"/>
            <a:ext cx="3159999" cy="1579999"/>
          </a:xfrm>
          <a:custGeom>
            <a:avLst/>
            <a:gdLst>
              <a:gd name="connsiteX0" fmla="*/ 0 w 3159999"/>
              <a:gd name="connsiteY0" fmla="*/ 263338 h 1579999"/>
              <a:gd name="connsiteX1" fmla="*/ 263338 w 3159999"/>
              <a:gd name="connsiteY1" fmla="*/ 0 h 1579999"/>
              <a:gd name="connsiteX2" fmla="*/ 2896661 w 3159999"/>
              <a:gd name="connsiteY2" fmla="*/ 0 h 1579999"/>
              <a:gd name="connsiteX3" fmla="*/ 3159999 w 3159999"/>
              <a:gd name="connsiteY3" fmla="*/ 263338 h 1579999"/>
              <a:gd name="connsiteX4" fmla="*/ 3159999 w 3159999"/>
              <a:gd name="connsiteY4" fmla="*/ 1316661 h 1579999"/>
              <a:gd name="connsiteX5" fmla="*/ 2896661 w 3159999"/>
              <a:gd name="connsiteY5" fmla="*/ 1579999 h 1579999"/>
              <a:gd name="connsiteX6" fmla="*/ 263338 w 3159999"/>
              <a:gd name="connsiteY6" fmla="*/ 1579999 h 1579999"/>
              <a:gd name="connsiteX7" fmla="*/ 0 w 3159999"/>
              <a:gd name="connsiteY7" fmla="*/ 1316661 h 1579999"/>
              <a:gd name="connsiteX8" fmla="*/ 0 w 3159999"/>
              <a:gd name="connsiteY8" fmla="*/ 263338 h 157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9999" h="1579999">
                <a:moveTo>
                  <a:pt x="0" y="263338"/>
                </a:moveTo>
                <a:cubicBezTo>
                  <a:pt x="0" y="117900"/>
                  <a:pt x="117900" y="0"/>
                  <a:pt x="263338" y="0"/>
                </a:cubicBezTo>
                <a:lnTo>
                  <a:pt x="2896661" y="0"/>
                </a:lnTo>
                <a:cubicBezTo>
                  <a:pt x="3042099" y="0"/>
                  <a:pt x="3159999" y="117900"/>
                  <a:pt x="3159999" y="263338"/>
                </a:cubicBezTo>
                <a:lnTo>
                  <a:pt x="3159999" y="1316661"/>
                </a:lnTo>
                <a:cubicBezTo>
                  <a:pt x="3159999" y="1462099"/>
                  <a:pt x="3042099" y="1579999"/>
                  <a:pt x="2896661" y="1579999"/>
                </a:cubicBezTo>
                <a:lnTo>
                  <a:pt x="263338" y="1579999"/>
                </a:lnTo>
                <a:cubicBezTo>
                  <a:pt x="117900" y="1579999"/>
                  <a:pt x="0" y="1462099"/>
                  <a:pt x="0" y="1316661"/>
                </a:cubicBezTo>
                <a:lnTo>
                  <a:pt x="0" y="26333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4779" tIns="324779" rIns="324779" bIns="324779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6500" kern="120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C0A68FE-6D96-4292-82E2-E687875ED057}"/>
              </a:ext>
            </a:extLst>
          </p:cNvPr>
          <p:cNvSpPr/>
          <p:nvPr/>
        </p:nvSpPr>
        <p:spPr>
          <a:xfrm>
            <a:off x="12135614" y="7021812"/>
            <a:ext cx="3159999" cy="1579999"/>
          </a:xfrm>
          <a:custGeom>
            <a:avLst/>
            <a:gdLst>
              <a:gd name="connsiteX0" fmla="*/ 0 w 3159999"/>
              <a:gd name="connsiteY0" fmla="*/ 263338 h 1579999"/>
              <a:gd name="connsiteX1" fmla="*/ 263338 w 3159999"/>
              <a:gd name="connsiteY1" fmla="*/ 0 h 1579999"/>
              <a:gd name="connsiteX2" fmla="*/ 2896661 w 3159999"/>
              <a:gd name="connsiteY2" fmla="*/ 0 h 1579999"/>
              <a:gd name="connsiteX3" fmla="*/ 3159999 w 3159999"/>
              <a:gd name="connsiteY3" fmla="*/ 263338 h 1579999"/>
              <a:gd name="connsiteX4" fmla="*/ 3159999 w 3159999"/>
              <a:gd name="connsiteY4" fmla="*/ 1316661 h 1579999"/>
              <a:gd name="connsiteX5" fmla="*/ 2896661 w 3159999"/>
              <a:gd name="connsiteY5" fmla="*/ 1579999 h 1579999"/>
              <a:gd name="connsiteX6" fmla="*/ 263338 w 3159999"/>
              <a:gd name="connsiteY6" fmla="*/ 1579999 h 1579999"/>
              <a:gd name="connsiteX7" fmla="*/ 0 w 3159999"/>
              <a:gd name="connsiteY7" fmla="*/ 1316661 h 1579999"/>
              <a:gd name="connsiteX8" fmla="*/ 0 w 3159999"/>
              <a:gd name="connsiteY8" fmla="*/ 263338 h 157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9999" h="1579999">
                <a:moveTo>
                  <a:pt x="0" y="263338"/>
                </a:moveTo>
                <a:cubicBezTo>
                  <a:pt x="0" y="117900"/>
                  <a:pt x="117900" y="0"/>
                  <a:pt x="263338" y="0"/>
                </a:cubicBezTo>
                <a:lnTo>
                  <a:pt x="2896661" y="0"/>
                </a:lnTo>
                <a:cubicBezTo>
                  <a:pt x="3042099" y="0"/>
                  <a:pt x="3159999" y="117900"/>
                  <a:pt x="3159999" y="263338"/>
                </a:cubicBezTo>
                <a:lnTo>
                  <a:pt x="3159999" y="1316661"/>
                </a:lnTo>
                <a:cubicBezTo>
                  <a:pt x="3159999" y="1462099"/>
                  <a:pt x="3042099" y="1579999"/>
                  <a:pt x="2896661" y="1579999"/>
                </a:cubicBezTo>
                <a:lnTo>
                  <a:pt x="263338" y="1579999"/>
                </a:lnTo>
                <a:cubicBezTo>
                  <a:pt x="117900" y="1579999"/>
                  <a:pt x="0" y="1462099"/>
                  <a:pt x="0" y="1316661"/>
                </a:cubicBezTo>
                <a:lnTo>
                  <a:pt x="0" y="26333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4779" tIns="324779" rIns="324779" bIns="324779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6500" kern="12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DA85EB6-4AAC-4177-A2EB-1A3255377511}"/>
              </a:ext>
            </a:extLst>
          </p:cNvPr>
          <p:cNvSpPr/>
          <p:nvPr/>
        </p:nvSpPr>
        <p:spPr>
          <a:xfrm>
            <a:off x="8798063" y="7021812"/>
            <a:ext cx="3159999" cy="1579999"/>
          </a:xfrm>
          <a:custGeom>
            <a:avLst/>
            <a:gdLst>
              <a:gd name="connsiteX0" fmla="*/ 0 w 3159999"/>
              <a:gd name="connsiteY0" fmla="*/ 263338 h 1579999"/>
              <a:gd name="connsiteX1" fmla="*/ 263338 w 3159999"/>
              <a:gd name="connsiteY1" fmla="*/ 0 h 1579999"/>
              <a:gd name="connsiteX2" fmla="*/ 2896661 w 3159999"/>
              <a:gd name="connsiteY2" fmla="*/ 0 h 1579999"/>
              <a:gd name="connsiteX3" fmla="*/ 3159999 w 3159999"/>
              <a:gd name="connsiteY3" fmla="*/ 263338 h 1579999"/>
              <a:gd name="connsiteX4" fmla="*/ 3159999 w 3159999"/>
              <a:gd name="connsiteY4" fmla="*/ 1316661 h 1579999"/>
              <a:gd name="connsiteX5" fmla="*/ 2896661 w 3159999"/>
              <a:gd name="connsiteY5" fmla="*/ 1579999 h 1579999"/>
              <a:gd name="connsiteX6" fmla="*/ 263338 w 3159999"/>
              <a:gd name="connsiteY6" fmla="*/ 1579999 h 1579999"/>
              <a:gd name="connsiteX7" fmla="*/ 0 w 3159999"/>
              <a:gd name="connsiteY7" fmla="*/ 1316661 h 1579999"/>
              <a:gd name="connsiteX8" fmla="*/ 0 w 3159999"/>
              <a:gd name="connsiteY8" fmla="*/ 263338 h 157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9999" h="1579999">
                <a:moveTo>
                  <a:pt x="0" y="263338"/>
                </a:moveTo>
                <a:cubicBezTo>
                  <a:pt x="0" y="117900"/>
                  <a:pt x="117900" y="0"/>
                  <a:pt x="263338" y="0"/>
                </a:cubicBezTo>
                <a:lnTo>
                  <a:pt x="2896661" y="0"/>
                </a:lnTo>
                <a:cubicBezTo>
                  <a:pt x="3042099" y="0"/>
                  <a:pt x="3159999" y="117900"/>
                  <a:pt x="3159999" y="263338"/>
                </a:cubicBezTo>
                <a:lnTo>
                  <a:pt x="3159999" y="1316661"/>
                </a:lnTo>
                <a:cubicBezTo>
                  <a:pt x="3159999" y="1462099"/>
                  <a:pt x="3042099" y="1579999"/>
                  <a:pt x="2896661" y="1579999"/>
                </a:cubicBezTo>
                <a:lnTo>
                  <a:pt x="263338" y="1579999"/>
                </a:lnTo>
                <a:cubicBezTo>
                  <a:pt x="117900" y="1579999"/>
                  <a:pt x="0" y="1462099"/>
                  <a:pt x="0" y="1316661"/>
                </a:cubicBezTo>
                <a:lnTo>
                  <a:pt x="0" y="26333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4779" tIns="324779" rIns="324779" bIns="324779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6500" kern="120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BF89C5E-CB94-4360-9F11-E2FF657073DE}"/>
              </a:ext>
            </a:extLst>
          </p:cNvPr>
          <p:cNvSpPr/>
          <p:nvPr/>
        </p:nvSpPr>
        <p:spPr>
          <a:xfrm>
            <a:off x="7766703" y="3847611"/>
            <a:ext cx="3159999" cy="1579999"/>
          </a:xfrm>
          <a:custGeom>
            <a:avLst/>
            <a:gdLst>
              <a:gd name="connsiteX0" fmla="*/ 0 w 3159999"/>
              <a:gd name="connsiteY0" fmla="*/ 263338 h 1579999"/>
              <a:gd name="connsiteX1" fmla="*/ 263338 w 3159999"/>
              <a:gd name="connsiteY1" fmla="*/ 0 h 1579999"/>
              <a:gd name="connsiteX2" fmla="*/ 2896661 w 3159999"/>
              <a:gd name="connsiteY2" fmla="*/ 0 h 1579999"/>
              <a:gd name="connsiteX3" fmla="*/ 3159999 w 3159999"/>
              <a:gd name="connsiteY3" fmla="*/ 263338 h 1579999"/>
              <a:gd name="connsiteX4" fmla="*/ 3159999 w 3159999"/>
              <a:gd name="connsiteY4" fmla="*/ 1316661 h 1579999"/>
              <a:gd name="connsiteX5" fmla="*/ 2896661 w 3159999"/>
              <a:gd name="connsiteY5" fmla="*/ 1579999 h 1579999"/>
              <a:gd name="connsiteX6" fmla="*/ 263338 w 3159999"/>
              <a:gd name="connsiteY6" fmla="*/ 1579999 h 1579999"/>
              <a:gd name="connsiteX7" fmla="*/ 0 w 3159999"/>
              <a:gd name="connsiteY7" fmla="*/ 1316661 h 1579999"/>
              <a:gd name="connsiteX8" fmla="*/ 0 w 3159999"/>
              <a:gd name="connsiteY8" fmla="*/ 263338 h 157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9999" h="1579999">
                <a:moveTo>
                  <a:pt x="0" y="263338"/>
                </a:moveTo>
                <a:cubicBezTo>
                  <a:pt x="0" y="117900"/>
                  <a:pt x="117900" y="0"/>
                  <a:pt x="263338" y="0"/>
                </a:cubicBezTo>
                <a:lnTo>
                  <a:pt x="2896661" y="0"/>
                </a:lnTo>
                <a:cubicBezTo>
                  <a:pt x="3042099" y="0"/>
                  <a:pt x="3159999" y="117900"/>
                  <a:pt x="3159999" y="263338"/>
                </a:cubicBezTo>
                <a:lnTo>
                  <a:pt x="3159999" y="1316661"/>
                </a:lnTo>
                <a:cubicBezTo>
                  <a:pt x="3159999" y="1462099"/>
                  <a:pt x="3042099" y="1579999"/>
                  <a:pt x="2896661" y="1579999"/>
                </a:cubicBezTo>
                <a:lnTo>
                  <a:pt x="263338" y="1579999"/>
                </a:lnTo>
                <a:cubicBezTo>
                  <a:pt x="117900" y="1579999"/>
                  <a:pt x="0" y="1462099"/>
                  <a:pt x="0" y="1316661"/>
                </a:cubicBezTo>
                <a:lnTo>
                  <a:pt x="0" y="26333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4779" tIns="324779" rIns="324779" bIns="324779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6500" kern="12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ABC8BB-5053-483B-9CB7-32E9F2920AED}"/>
              </a:ext>
            </a:extLst>
          </p:cNvPr>
          <p:cNvSpPr txBox="1"/>
          <p:nvPr/>
        </p:nvSpPr>
        <p:spPr>
          <a:xfrm>
            <a:off x="1645920" y="1984248"/>
            <a:ext cx="46177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WE CREATE AWESOME STUFF THAT YOU’LL</a:t>
            </a:r>
          </a:p>
          <a:p>
            <a:r>
              <a:rPr lang="en-ID" sz="5600" dirty="0">
                <a:latin typeface="Oswald Regular" panose="02000503000000000000" pitchFamily="2" charset="0"/>
              </a:rPr>
              <a:t>LOVE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951B5B-7974-42D7-98D9-F07156E05C57}"/>
              </a:ext>
            </a:extLst>
          </p:cNvPr>
          <p:cNvSpPr txBox="1"/>
          <p:nvPr/>
        </p:nvSpPr>
        <p:spPr>
          <a:xfrm>
            <a:off x="1645920" y="5769894"/>
            <a:ext cx="461772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D70C1C-23CB-4B87-8428-8CC8A741BEBB}"/>
              </a:ext>
            </a:extLst>
          </p:cNvPr>
          <p:cNvSpPr/>
          <p:nvPr/>
        </p:nvSpPr>
        <p:spPr>
          <a:xfrm>
            <a:off x="10734873" y="2189473"/>
            <a:ext cx="2623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1"/>
                </a:solidFill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constectura</a:t>
            </a:r>
            <a:endParaRPr lang="en-ID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B942A15-63D9-47A0-8375-CF47C2D216AF}"/>
              </a:ext>
            </a:extLst>
          </p:cNvPr>
          <p:cNvSpPr/>
          <p:nvPr/>
        </p:nvSpPr>
        <p:spPr>
          <a:xfrm>
            <a:off x="8034737" y="4136719"/>
            <a:ext cx="2623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1"/>
                </a:solidFill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constectura</a:t>
            </a:r>
            <a:endParaRPr lang="en-ID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CEA611-EF9A-4986-9CAC-FA58EE411A32}"/>
              </a:ext>
            </a:extLst>
          </p:cNvPr>
          <p:cNvSpPr/>
          <p:nvPr/>
        </p:nvSpPr>
        <p:spPr>
          <a:xfrm>
            <a:off x="13381066" y="4136719"/>
            <a:ext cx="2623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1"/>
                </a:solidFill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constectura</a:t>
            </a:r>
            <a:endParaRPr lang="en-ID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ED68999-D98A-41AA-A55D-2CE0EE441C58}"/>
              </a:ext>
            </a:extLst>
          </p:cNvPr>
          <p:cNvSpPr/>
          <p:nvPr/>
        </p:nvSpPr>
        <p:spPr>
          <a:xfrm>
            <a:off x="9036034" y="7350146"/>
            <a:ext cx="2623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1"/>
                </a:solidFill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constectura</a:t>
            </a:r>
            <a:endParaRPr lang="en-ID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FB8ADE5-1DFD-4C0F-AEBF-79AD45BE3EC7}"/>
              </a:ext>
            </a:extLst>
          </p:cNvPr>
          <p:cNvSpPr/>
          <p:nvPr/>
        </p:nvSpPr>
        <p:spPr>
          <a:xfrm>
            <a:off x="12314873" y="7350146"/>
            <a:ext cx="2623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1"/>
                </a:solidFill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constectura</a:t>
            </a:r>
            <a:endParaRPr lang="en-ID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507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5AABC8BB-5053-483B-9CB7-32E9F2920AED}"/>
              </a:ext>
            </a:extLst>
          </p:cNvPr>
          <p:cNvSpPr txBox="1"/>
          <p:nvPr/>
        </p:nvSpPr>
        <p:spPr>
          <a:xfrm>
            <a:off x="1645920" y="1984248"/>
            <a:ext cx="46177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WE CREATE AWESOME STUFF THAT YOU’LL</a:t>
            </a:r>
          </a:p>
          <a:p>
            <a:r>
              <a:rPr lang="en-ID" sz="5600" dirty="0">
                <a:latin typeface="Oswald Regular" panose="02000503000000000000" pitchFamily="2" charset="0"/>
              </a:rPr>
              <a:t>LOVE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951B5B-7974-42D7-98D9-F07156E05C57}"/>
              </a:ext>
            </a:extLst>
          </p:cNvPr>
          <p:cNvSpPr txBox="1"/>
          <p:nvPr/>
        </p:nvSpPr>
        <p:spPr>
          <a:xfrm>
            <a:off x="1645920" y="5769894"/>
            <a:ext cx="461772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0168D22-6629-45A7-A23E-7AE93C82721B}"/>
              </a:ext>
            </a:extLst>
          </p:cNvPr>
          <p:cNvSpPr/>
          <p:nvPr/>
        </p:nvSpPr>
        <p:spPr>
          <a:xfrm>
            <a:off x="10239123" y="1573022"/>
            <a:ext cx="3570478" cy="3570478"/>
          </a:xfrm>
          <a:custGeom>
            <a:avLst/>
            <a:gdLst>
              <a:gd name="connsiteX0" fmla="*/ 0 w 4064000"/>
              <a:gd name="connsiteY0" fmla="*/ 4064000 h 4064000"/>
              <a:gd name="connsiteX1" fmla="*/ 2032000 w 4064000"/>
              <a:gd name="connsiteY1" fmla="*/ 0 h 4064000"/>
              <a:gd name="connsiteX2" fmla="*/ 4064000 w 4064000"/>
              <a:gd name="connsiteY2" fmla="*/ 4064000 h 4064000"/>
              <a:gd name="connsiteX3" fmla="*/ 0 w 4064000"/>
              <a:gd name="connsiteY3" fmla="*/ 406400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4064000">
                <a:moveTo>
                  <a:pt x="0" y="4064000"/>
                </a:moveTo>
                <a:lnTo>
                  <a:pt x="2032000" y="0"/>
                </a:lnTo>
                <a:lnTo>
                  <a:pt x="4064000" y="4064000"/>
                </a:lnTo>
                <a:lnTo>
                  <a:pt x="0" y="4064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25550" tIns="2241550" rIns="1225550" bIns="209550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5500" kern="12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6FB90BC-8B3D-475F-A98B-A4023A735187}"/>
              </a:ext>
            </a:extLst>
          </p:cNvPr>
          <p:cNvSpPr/>
          <p:nvPr/>
        </p:nvSpPr>
        <p:spPr>
          <a:xfrm>
            <a:off x="8453884" y="5143500"/>
            <a:ext cx="3570478" cy="3570478"/>
          </a:xfrm>
          <a:custGeom>
            <a:avLst/>
            <a:gdLst>
              <a:gd name="connsiteX0" fmla="*/ 0 w 4064000"/>
              <a:gd name="connsiteY0" fmla="*/ 4064000 h 4064000"/>
              <a:gd name="connsiteX1" fmla="*/ 2032000 w 4064000"/>
              <a:gd name="connsiteY1" fmla="*/ 0 h 4064000"/>
              <a:gd name="connsiteX2" fmla="*/ 4064000 w 4064000"/>
              <a:gd name="connsiteY2" fmla="*/ 4064000 h 4064000"/>
              <a:gd name="connsiteX3" fmla="*/ 0 w 4064000"/>
              <a:gd name="connsiteY3" fmla="*/ 406400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4064000">
                <a:moveTo>
                  <a:pt x="0" y="4064000"/>
                </a:moveTo>
                <a:lnTo>
                  <a:pt x="2032000" y="0"/>
                </a:lnTo>
                <a:lnTo>
                  <a:pt x="4064000" y="4064000"/>
                </a:lnTo>
                <a:lnTo>
                  <a:pt x="0" y="4064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25550" tIns="2241550" rIns="1225550" bIns="209550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5500" kern="12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EF5F118-1B3A-483A-8148-4D4369BE2EDF}"/>
              </a:ext>
            </a:extLst>
          </p:cNvPr>
          <p:cNvSpPr/>
          <p:nvPr/>
        </p:nvSpPr>
        <p:spPr>
          <a:xfrm>
            <a:off x="10239123" y="5143499"/>
            <a:ext cx="3570479" cy="3570479"/>
          </a:xfrm>
          <a:custGeom>
            <a:avLst/>
            <a:gdLst>
              <a:gd name="connsiteX0" fmla="*/ 0 w 4064000"/>
              <a:gd name="connsiteY0" fmla="*/ 4064000 h 4064000"/>
              <a:gd name="connsiteX1" fmla="*/ 2032000 w 4064000"/>
              <a:gd name="connsiteY1" fmla="*/ 0 h 4064000"/>
              <a:gd name="connsiteX2" fmla="*/ 4064000 w 4064000"/>
              <a:gd name="connsiteY2" fmla="*/ 4064000 h 4064000"/>
              <a:gd name="connsiteX3" fmla="*/ 0 w 4064000"/>
              <a:gd name="connsiteY3" fmla="*/ 406400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4064000">
                <a:moveTo>
                  <a:pt x="4064000" y="0"/>
                </a:moveTo>
                <a:lnTo>
                  <a:pt x="2032000" y="4064000"/>
                </a:lnTo>
                <a:lnTo>
                  <a:pt x="0" y="0"/>
                </a:lnTo>
                <a:lnTo>
                  <a:pt x="406400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25550" tIns="209551" rIns="1225550" bIns="2241550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5500" kern="12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B60ABA6-D69D-465D-BEF4-16D15C1CFE4A}"/>
              </a:ext>
            </a:extLst>
          </p:cNvPr>
          <p:cNvSpPr/>
          <p:nvPr/>
        </p:nvSpPr>
        <p:spPr>
          <a:xfrm>
            <a:off x="12024362" y="5143500"/>
            <a:ext cx="3570478" cy="3570478"/>
          </a:xfrm>
          <a:custGeom>
            <a:avLst/>
            <a:gdLst>
              <a:gd name="connsiteX0" fmla="*/ 0 w 4064000"/>
              <a:gd name="connsiteY0" fmla="*/ 4064000 h 4064000"/>
              <a:gd name="connsiteX1" fmla="*/ 2032000 w 4064000"/>
              <a:gd name="connsiteY1" fmla="*/ 0 h 4064000"/>
              <a:gd name="connsiteX2" fmla="*/ 4064000 w 4064000"/>
              <a:gd name="connsiteY2" fmla="*/ 4064000 h 4064000"/>
              <a:gd name="connsiteX3" fmla="*/ 0 w 4064000"/>
              <a:gd name="connsiteY3" fmla="*/ 406400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4064000">
                <a:moveTo>
                  <a:pt x="0" y="4064000"/>
                </a:moveTo>
                <a:lnTo>
                  <a:pt x="2032000" y="0"/>
                </a:lnTo>
                <a:lnTo>
                  <a:pt x="4064000" y="4064000"/>
                </a:lnTo>
                <a:lnTo>
                  <a:pt x="0" y="4064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25550" tIns="2241550" rIns="1225550" bIns="209550" numCol="1" spcCol="1270" anchor="ctr" anchorCtr="0">
            <a:noAutofit/>
          </a:bodyPr>
          <a:lstStyle/>
          <a:p>
            <a:pPr marL="0" lvl="0" indent="0" algn="ctr" defTabSz="2444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5500" kern="12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AFEB917-D79A-4709-AAD2-F43C5E653B60}"/>
              </a:ext>
            </a:extLst>
          </p:cNvPr>
          <p:cNvSpPr/>
          <p:nvPr/>
        </p:nvSpPr>
        <p:spPr>
          <a:xfrm>
            <a:off x="10766326" y="5543744"/>
            <a:ext cx="2623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1"/>
                </a:solidFill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constectura</a:t>
            </a:r>
            <a:endParaRPr lang="en-ID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476088-9177-4C81-98AB-2D8D49B06201}"/>
              </a:ext>
            </a:extLst>
          </p:cNvPr>
          <p:cNvSpPr/>
          <p:nvPr/>
        </p:nvSpPr>
        <p:spPr>
          <a:xfrm>
            <a:off x="10712397" y="3958627"/>
            <a:ext cx="2623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constectura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164FE9-8148-493C-AC65-B0962C0A8873}"/>
              </a:ext>
            </a:extLst>
          </p:cNvPr>
          <p:cNvSpPr/>
          <p:nvPr/>
        </p:nvSpPr>
        <p:spPr>
          <a:xfrm>
            <a:off x="12443708" y="7478054"/>
            <a:ext cx="2623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constectura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974B64-2506-45D2-BAB7-25DB00E8C174}"/>
              </a:ext>
            </a:extLst>
          </p:cNvPr>
          <p:cNvSpPr/>
          <p:nvPr/>
        </p:nvSpPr>
        <p:spPr>
          <a:xfrm>
            <a:off x="8927158" y="7529105"/>
            <a:ext cx="2623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PRODUCT REVIEW</a:t>
            </a:r>
          </a:p>
          <a:p>
            <a:pPr algn="ctr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</a:rPr>
              <a:t>constectura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770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85;p52">
            <a:extLst>
              <a:ext uri="{FF2B5EF4-FFF2-40B4-BE49-F238E27FC236}">
                <a16:creationId xmlns:a16="http://schemas.microsoft.com/office/drawing/2014/main" id="{7D7F65EE-10A9-4DFE-A45D-AD08A96C013E}"/>
              </a:ext>
            </a:extLst>
          </p:cNvPr>
          <p:cNvSpPr/>
          <p:nvPr/>
        </p:nvSpPr>
        <p:spPr>
          <a:xfrm>
            <a:off x="2219839" y="1277133"/>
            <a:ext cx="3703221" cy="7402882"/>
          </a:xfrm>
          <a:custGeom>
            <a:avLst/>
            <a:gdLst/>
            <a:ahLst/>
            <a:cxnLst/>
            <a:rect l="l" t="t" r="r" b="b"/>
            <a:pathLst>
              <a:path w="4085448" h="8166969" extrusionOk="0">
                <a:moveTo>
                  <a:pt x="667940" y="0"/>
                </a:moveTo>
                <a:lnTo>
                  <a:pt x="3431997" y="0"/>
                </a:lnTo>
                <a:cubicBezTo>
                  <a:pt x="3772134" y="0"/>
                  <a:pt x="4047870" y="275736"/>
                  <a:pt x="4047870" y="615873"/>
                </a:cubicBezTo>
                <a:lnTo>
                  <a:pt x="4047870" y="1876816"/>
                </a:lnTo>
                <a:lnTo>
                  <a:pt x="4058308" y="1876816"/>
                </a:lnTo>
                <a:cubicBezTo>
                  <a:pt x="4073297" y="1876816"/>
                  <a:pt x="4085448" y="1888967"/>
                  <a:pt x="4085448" y="1903956"/>
                </a:cubicBezTo>
                <a:lnTo>
                  <a:pt x="4085448" y="2766164"/>
                </a:lnTo>
                <a:cubicBezTo>
                  <a:pt x="4085448" y="2781153"/>
                  <a:pt x="4073297" y="2793304"/>
                  <a:pt x="4058308" y="2793304"/>
                </a:cubicBezTo>
                <a:lnTo>
                  <a:pt x="4047870" y="2793304"/>
                </a:lnTo>
                <a:lnTo>
                  <a:pt x="4047870" y="7551096"/>
                </a:lnTo>
                <a:cubicBezTo>
                  <a:pt x="4047870" y="7891233"/>
                  <a:pt x="3772134" y="8166969"/>
                  <a:pt x="3431997" y="8166969"/>
                </a:cubicBezTo>
                <a:lnTo>
                  <a:pt x="667940" y="8166969"/>
                </a:lnTo>
                <a:cubicBezTo>
                  <a:pt x="327803" y="8166969"/>
                  <a:pt x="52067" y="7891233"/>
                  <a:pt x="52067" y="7551096"/>
                </a:cubicBezTo>
                <a:lnTo>
                  <a:pt x="52067" y="3020860"/>
                </a:lnTo>
                <a:lnTo>
                  <a:pt x="27140" y="3020860"/>
                </a:lnTo>
                <a:cubicBezTo>
                  <a:pt x="12151" y="3020860"/>
                  <a:pt x="0" y="3008709"/>
                  <a:pt x="0" y="2993720"/>
                </a:cubicBezTo>
                <a:lnTo>
                  <a:pt x="0" y="2475978"/>
                </a:lnTo>
                <a:cubicBezTo>
                  <a:pt x="0" y="2460989"/>
                  <a:pt x="12151" y="2448838"/>
                  <a:pt x="27140" y="2448838"/>
                </a:cubicBezTo>
                <a:lnTo>
                  <a:pt x="52067" y="2448838"/>
                </a:lnTo>
                <a:lnTo>
                  <a:pt x="52067" y="2304789"/>
                </a:lnTo>
                <a:lnTo>
                  <a:pt x="27140" y="2304789"/>
                </a:lnTo>
                <a:cubicBezTo>
                  <a:pt x="12151" y="2304789"/>
                  <a:pt x="0" y="2292638"/>
                  <a:pt x="0" y="2277649"/>
                </a:cubicBezTo>
                <a:lnTo>
                  <a:pt x="0" y="1759907"/>
                </a:lnTo>
                <a:cubicBezTo>
                  <a:pt x="0" y="1744918"/>
                  <a:pt x="12151" y="1732767"/>
                  <a:pt x="27140" y="1732767"/>
                </a:cubicBezTo>
                <a:lnTo>
                  <a:pt x="52067" y="1732767"/>
                </a:lnTo>
                <a:lnTo>
                  <a:pt x="52067" y="1427967"/>
                </a:lnTo>
                <a:lnTo>
                  <a:pt x="28123" y="1427967"/>
                </a:lnTo>
                <a:cubicBezTo>
                  <a:pt x="12591" y="1427967"/>
                  <a:pt x="0" y="1415376"/>
                  <a:pt x="0" y="1399844"/>
                </a:cubicBezTo>
                <a:lnTo>
                  <a:pt x="0" y="1130413"/>
                </a:lnTo>
                <a:cubicBezTo>
                  <a:pt x="0" y="1114881"/>
                  <a:pt x="12591" y="1102290"/>
                  <a:pt x="28123" y="1102290"/>
                </a:cubicBezTo>
                <a:lnTo>
                  <a:pt x="52067" y="1102290"/>
                </a:lnTo>
                <a:lnTo>
                  <a:pt x="52067" y="615873"/>
                </a:lnTo>
                <a:cubicBezTo>
                  <a:pt x="52067" y="275736"/>
                  <a:pt x="327803" y="0"/>
                  <a:pt x="66794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3D921CE-7FE5-4812-8E3E-5D20865C8F70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2429267" y="1695506"/>
            <a:ext cx="3270934" cy="6566135"/>
          </a:xfrm>
        </p:spPr>
      </p:sp>
      <p:sp>
        <p:nvSpPr>
          <p:cNvPr id="13" name="Google Shape;485;p52">
            <a:extLst>
              <a:ext uri="{FF2B5EF4-FFF2-40B4-BE49-F238E27FC236}">
                <a16:creationId xmlns:a16="http://schemas.microsoft.com/office/drawing/2014/main" id="{B7A2B030-36B6-4C44-8C00-C4D7251C8135}"/>
              </a:ext>
            </a:extLst>
          </p:cNvPr>
          <p:cNvSpPr/>
          <p:nvPr/>
        </p:nvSpPr>
        <p:spPr>
          <a:xfrm>
            <a:off x="4401894" y="1277133"/>
            <a:ext cx="3703221" cy="7402882"/>
          </a:xfrm>
          <a:custGeom>
            <a:avLst/>
            <a:gdLst/>
            <a:ahLst/>
            <a:cxnLst/>
            <a:rect l="l" t="t" r="r" b="b"/>
            <a:pathLst>
              <a:path w="4085448" h="8166969" extrusionOk="0">
                <a:moveTo>
                  <a:pt x="667940" y="0"/>
                </a:moveTo>
                <a:lnTo>
                  <a:pt x="3431997" y="0"/>
                </a:lnTo>
                <a:cubicBezTo>
                  <a:pt x="3772134" y="0"/>
                  <a:pt x="4047870" y="275736"/>
                  <a:pt x="4047870" y="615873"/>
                </a:cubicBezTo>
                <a:lnTo>
                  <a:pt x="4047870" y="1876816"/>
                </a:lnTo>
                <a:lnTo>
                  <a:pt x="4058308" y="1876816"/>
                </a:lnTo>
                <a:cubicBezTo>
                  <a:pt x="4073297" y="1876816"/>
                  <a:pt x="4085448" y="1888967"/>
                  <a:pt x="4085448" y="1903956"/>
                </a:cubicBezTo>
                <a:lnTo>
                  <a:pt x="4085448" y="2766164"/>
                </a:lnTo>
                <a:cubicBezTo>
                  <a:pt x="4085448" y="2781153"/>
                  <a:pt x="4073297" y="2793304"/>
                  <a:pt x="4058308" y="2793304"/>
                </a:cubicBezTo>
                <a:lnTo>
                  <a:pt x="4047870" y="2793304"/>
                </a:lnTo>
                <a:lnTo>
                  <a:pt x="4047870" y="7551096"/>
                </a:lnTo>
                <a:cubicBezTo>
                  <a:pt x="4047870" y="7891233"/>
                  <a:pt x="3772134" y="8166969"/>
                  <a:pt x="3431997" y="8166969"/>
                </a:cubicBezTo>
                <a:lnTo>
                  <a:pt x="667940" y="8166969"/>
                </a:lnTo>
                <a:cubicBezTo>
                  <a:pt x="327803" y="8166969"/>
                  <a:pt x="52067" y="7891233"/>
                  <a:pt x="52067" y="7551096"/>
                </a:cubicBezTo>
                <a:lnTo>
                  <a:pt x="52067" y="3020860"/>
                </a:lnTo>
                <a:lnTo>
                  <a:pt x="27140" y="3020860"/>
                </a:lnTo>
                <a:cubicBezTo>
                  <a:pt x="12151" y="3020860"/>
                  <a:pt x="0" y="3008709"/>
                  <a:pt x="0" y="2993720"/>
                </a:cubicBezTo>
                <a:lnTo>
                  <a:pt x="0" y="2475978"/>
                </a:lnTo>
                <a:cubicBezTo>
                  <a:pt x="0" y="2460989"/>
                  <a:pt x="12151" y="2448838"/>
                  <a:pt x="27140" y="2448838"/>
                </a:cubicBezTo>
                <a:lnTo>
                  <a:pt x="52067" y="2448838"/>
                </a:lnTo>
                <a:lnTo>
                  <a:pt x="52067" y="2304789"/>
                </a:lnTo>
                <a:lnTo>
                  <a:pt x="27140" y="2304789"/>
                </a:lnTo>
                <a:cubicBezTo>
                  <a:pt x="12151" y="2304789"/>
                  <a:pt x="0" y="2292638"/>
                  <a:pt x="0" y="2277649"/>
                </a:cubicBezTo>
                <a:lnTo>
                  <a:pt x="0" y="1759907"/>
                </a:lnTo>
                <a:cubicBezTo>
                  <a:pt x="0" y="1744918"/>
                  <a:pt x="12151" y="1732767"/>
                  <a:pt x="27140" y="1732767"/>
                </a:cubicBezTo>
                <a:lnTo>
                  <a:pt x="52067" y="1732767"/>
                </a:lnTo>
                <a:lnTo>
                  <a:pt x="52067" y="1427967"/>
                </a:lnTo>
                <a:lnTo>
                  <a:pt x="28123" y="1427967"/>
                </a:lnTo>
                <a:cubicBezTo>
                  <a:pt x="12591" y="1427967"/>
                  <a:pt x="0" y="1415376"/>
                  <a:pt x="0" y="1399844"/>
                </a:cubicBezTo>
                <a:lnTo>
                  <a:pt x="0" y="1130413"/>
                </a:lnTo>
                <a:cubicBezTo>
                  <a:pt x="0" y="1114881"/>
                  <a:pt x="12591" y="1102290"/>
                  <a:pt x="28123" y="1102290"/>
                </a:cubicBezTo>
                <a:lnTo>
                  <a:pt x="52067" y="1102290"/>
                </a:lnTo>
                <a:lnTo>
                  <a:pt x="52067" y="615873"/>
                </a:lnTo>
                <a:cubicBezTo>
                  <a:pt x="52067" y="275736"/>
                  <a:pt x="327803" y="0"/>
                  <a:pt x="66794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0D0ABBCC-52DC-4D2E-BC92-CB1B0347EB51}"/>
              </a:ext>
            </a:extLst>
          </p:cNvPr>
          <p:cNvSpPr>
            <a:spLocks noGrp="1"/>
          </p:cNvSpPr>
          <p:nvPr>
            <p:ph type="pic" idx="3"/>
          </p:nvPr>
        </p:nvSpPr>
        <p:spPr>
          <a:xfrm>
            <a:off x="4637633" y="1695506"/>
            <a:ext cx="3244623" cy="6566134"/>
          </a:xfrm>
        </p:spPr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A6F41E-C7FE-4D97-A594-5E5731C2A708}"/>
              </a:ext>
            </a:extLst>
          </p:cNvPr>
          <p:cNvSpPr txBox="1"/>
          <p:nvPr/>
        </p:nvSpPr>
        <p:spPr>
          <a:xfrm>
            <a:off x="9729746" y="2643220"/>
            <a:ext cx="63384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Top Quality Products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24BFFF-60A2-4090-892A-22F1B2ACD2B7}"/>
              </a:ext>
            </a:extLst>
          </p:cNvPr>
          <p:cNvSpPr txBox="1"/>
          <p:nvPr/>
        </p:nvSpPr>
        <p:spPr>
          <a:xfrm>
            <a:off x="9729746" y="3233530"/>
            <a:ext cx="63384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All Created by Professionals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226AB4-FE40-4C9C-9FF8-975D822F8F5F}"/>
              </a:ext>
            </a:extLst>
          </p:cNvPr>
          <p:cNvSpPr txBox="1"/>
          <p:nvPr/>
        </p:nvSpPr>
        <p:spPr>
          <a:xfrm>
            <a:off x="9866905" y="4885608"/>
            <a:ext cx="59918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8827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85;p52">
            <a:extLst>
              <a:ext uri="{FF2B5EF4-FFF2-40B4-BE49-F238E27FC236}">
                <a16:creationId xmlns:a16="http://schemas.microsoft.com/office/drawing/2014/main" id="{7D7F65EE-10A9-4DFE-A45D-AD08A96C013E}"/>
              </a:ext>
            </a:extLst>
          </p:cNvPr>
          <p:cNvSpPr/>
          <p:nvPr/>
        </p:nvSpPr>
        <p:spPr>
          <a:xfrm>
            <a:off x="11652074" y="1277133"/>
            <a:ext cx="3703221" cy="7402882"/>
          </a:xfrm>
          <a:custGeom>
            <a:avLst/>
            <a:gdLst/>
            <a:ahLst/>
            <a:cxnLst/>
            <a:rect l="l" t="t" r="r" b="b"/>
            <a:pathLst>
              <a:path w="4085448" h="8166969" extrusionOk="0">
                <a:moveTo>
                  <a:pt x="667940" y="0"/>
                </a:moveTo>
                <a:lnTo>
                  <a:pt x="3431997" y="0"/>
                </a:lnTo>
                <a:cubicBezTo>
                  <a:pt x="3772134" y="0"/>
                  <a:pt x="4047870" y="275736"/>
                  <a:pt x="4047870" y="615873"/>
                </a:cubicBezTo>
                <a:lnTo>
                  <a:pt x="4047870" y="1876816"/>
                </a:lnTo>
                <a:lnTo>
                  <a:pt x="4058308" y="1876816"/>
                </a:lnTo>
                <a:cubicBezTo>
                  <a:pt x="4073297" y="1876816"/>
                  <a:pt x="4085448" y="1888967"/>
                  <a:pt x="4085448" y="1903956"/>
                </a:cubicBezTo>
                <a:lnTo>
                  <a:pt x="4085448" y="2766164"/>
                </a:lnTo>
                <a:cubicBezTo>
                  <a:pt x="4085448" y="2781153"/>
                  <a:pt x="4073297" y="2793304"/>
                  <a:pt x="4058308" y="2793304"/>
                </a:cubicBezTo>
                <a:lnTo>
                  <a:pt x="4047870" y="2793304"/>
                </a:lnTo>
                <a:lnTo>
                  <a:pt x="4047870" y="7551096"/>
                </a:lnTo>
                <a:cubicBezTo>
                  <a:pt x="4047870" y="7891233"/>
                  <a:pt x="3772134" y="8166969"/>
                  <a:pt x="3431997" y="8166969"/>
                </a:cubicBezTo>
                <a:lnTo>
                  <a:pt x="667940" y="8166969"/>
                </a:lnTo>
                <a:cubicBezTo>
                  <a:pt x="327803" y="8166969"/>
                  <a:pt x="52067" y="7891233"/>
                  <a:pt x="52067" y="7551096"/>
                </a:cubicBezTo>
                <a:lnTo>
                  <a:pt x="52067" y="3020860"/>
                </a:lnTo>
                <a:lnTo>
                  <a:pt x="27140" y="3020860"/>
                </a:lnTo>
                <a:cubicBezTo>
                  <a:pt x="12151" y="3020860"/>
                  <a:pt x="0" y="3008709"/>
                  <a:pt x="0" y="2993720"/>
                </a:cubicBezTo>
                <a:lnTo>
                  <a:pt x="0" y="2475978"/>
                </a:lnTo>
                <a:cubicBezTo>
                  <a:pt x="0" y="2460989"/>
                  <a:pt x="12151" y="2448838"/>
                  <a:pt x="27140" y="2448838"/>
                </a:cubicBezTo>
                <a:lnTo>
                  <a:pt x="52067" y="2448838"/>
                </a:lnTo>
                <a:lnTo>
                  <a:pt x="52067" y="2304789"/>
                </a:lnTo>
                <a:lnTo>
                  <a:pt x="27140" y="2304789"/>
                </a:lnTo>
                <a:cubicBezTo>
                  <a:pt x="12151" y="2304789"/>
                  <a:pt x="0" y="2292638"/>
                  <a:pt x="0" y="2277649"/>
                </a:cubicBezTo>
                <a:lnTo>
                  <a:pt x="0" y="1759907"/>
                </a:lnTo>
                <a:cubicBezTo>
                  <a:pt x="0" y="1744918"/>
                  <a:pt x="12151" y="1732767"/>
                  <a:pt x="27140" y="1732767"/>
                </a:cubicBezTo>
                <a:lnTo>
                  <a:pt x="52067" y="1732767"/>
                </a:lnTo>
                <a:lnTo>
                  <a:pt x="52067" y="1427967"/>
                </a:lnTo>
                <a:lnTo>
                  <a:pt x="28123" y="1427967"/>
                </a:lnTo>
                <a:cubicBezTo>
                  <a:pt x="12591" y="1427967"/>
                  <a:pt x="0" y="1415376"/>
                  <a:pt x="0" y="1399844"/>
                </a:cubicBezTo>
                <a:lnTo>
                  <a:pt x="0" y="1130413"/>
                </a:lnTo>
                <a:cubicBezTo>
                  <a:pt x="0" y="1114881"/>
                  <a:pt x="12591" y="1102290"/>
                  <a:pt x="28123" y="1102290"/>
                </a:cubicBezTo>
                <a:lnTo>
                  <a:pt x="52067" y="1102290"/>
                </a:lnTo>
                <a:lnTo>
                  <a:pt x="52067" y="615873"/>
                </a:lnTo>
                <a:cubicBezTo>
                  <a:pt x="52067" y="275736"/>
                  <a:pt x="327803" y="0"/>
                  <a:pt x="66794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3D921CE-7FE5-4812-8E3E-5D20865C8F70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11861502" y="1695506"/>
            <a:ext cx="3270934" cy="6566135"/>
          </a:xfrm>
        </p:spPr>
      </p:sp>
      <p:sp>
        <p:nvSpPr>
          <p:cNvPr id="13" name="Google Shape;485;p52">
            <a:extLst>
              <a:ext uri="{FF2B5EF4-FFF2-40B4-BE49-F238E27FC236}">
                <a16:creationId xmlns:a16="http://schemas.microsoft.com/office/drawing/2014/main" id="{B7A2B030-36B6-4C44-8C00-C4D7251C8135}"/>
              </a:ext>
            </a:extLst>
          </p:cNvPr>
          <p:cNvSpPr/>
          <p:nvPr/>
        </p:nvSpPr>
        <p:spPr>
          <a:xfrm>
            <a:off x="9342783" y="1277133"/>
            <a:ext cx="3703221" cy="7402882"/>
          </a:xfrm>
          <a:custGeom>
            <a:avLst/>
            <a:gdLst/>
            <a:ahLst/>
            <a:cxnLst/>
            <a:rect l="l" t="t" r="r" b="b"/>
            <a:pathLst>
              <a:path w="4085448" h="8166969" extrusionOk="0">
                <a:moveTo>
                  <a:pt x="667940" y="0"/>
                </a:moveTo>
                <a:lnTo>
                  <a:pt x="3431997" y="0"/>
                </a:lnTo>
                <a:cubicBezTo>
                  <a:pt x="3772134" y="0"/>
                  <a:pt x="4047870" y="275736"/>
                  <a:pt x="4047870" y="615873"/>
                </a:cubicBezTo>
                <a:lnTo>
                  <a:pt x="4047870" y="1876816"/>
                </a:lnTo>
                <a:lnTo>
                  <a:pt x="4058308" y="1876816"/>
                </a:lnTo>
                <a:cubicBezTo>
                  <a:pt x="4073297" y="1876816"/>
                  <a:pt x="4085448" y="1888967"/>
                  <a:pt x="4085448" y="1903956"/>
                </a:cubicBezTo>
                <a:lnTo>
                  <a:pt x="4085448" y="2766164"/>
                </a:lnTo>
                <a:cubicBezTo>
                  <a:pt x="4085448" y="2781153"/>
                  <a:pt x="4073297" y="2793304"/>
                  <a:pt x="4058308" y="2793304"/>
                </a:cubicBezTo>
                <a:lnTo>
                  <a:pt x="4047870" y="2793304"/>
                </a:lnTo>
                <a:lnTo>
                  <a:pt x="4047870" y="7551096"/>
                </a:lnTo>
                <a:cubicBezTo>
                  <a:pt x="4047870" y="7891233"/>
                  <a:pt x="3772134" y="8166969"/>
                  <a:pt x="3431997" y="8166969"/>
                </a:cubicBezTo>
                <a:lnTo>
                  <a:pt x="667940" y="8166969"/>
                </a:lnTo>
                <a:cubicBezTo>
                  <a:pt x="327803" y="8166969"/>
                  <a:pt x="52067" y="7891233"/>
                  <a:pt x="52067" y="7551096"/>
                </a:cubicBezTo>
                <a:lnTo>
                  <a:pt x="52067" y="3020860"/>
                </a:lnTo>
                <a:lnTo>
                  <a:pt x="27140" y="3020860"/>
                </a:lnTo>
                <a:cubicBezTo>
                  <a:pt x="12151" y="3020860"/>
                  <a:pt x="0" y="3008709"/>
                  <a:pt x="0" y="2993720"/>
                </a:cubicBezTo>
                <a:lnTo>
                  <a:pt x="0" y="2475978"/>
                </a:lnTo>
                <a:cubicBezTo>
                  <a:pt x="0" y="2460989"/>
                  <a:pt x="12151" y="2448838"/>
                  <a:pt x="27140" y="2448838"/>
                </a:cubicBezTo>
                <a:lnTo>
                  <a:pt x="52067" y="2448838"/>
                </a:lnTo>
                <a:lnTo>
                  <a:pt x="52067" y="2304789"/>
                </a:lnTo>
                <a:lnTo>
                  <a:pt x="27140" y="2304789"/>
                </a:lnTo>
                <a:cubicBezTo>
                  <a:pt x="12151" y="2304789"/>
                  <a:pt x="0" y="2292638"/>
                  <a:pt x="0" y="2277649"/>
                </a:cubicBezTo>
                <a:lnTo>
                  <a:pt x="0" y="1759907"/>
                </a:lnTo>
                <a:cubicBezTo>
                  <a:pt x="0" y="1744918"/>
                  <a:pt x="12151" y="1732767"/>
                  <a:pt x="27140" y="1732767"/>
                </a:cubicBezTo>
                <a:lnTo>
                  <a:pt x="52067" y="1732767"/>
                </a:lnTo>
                <a:lnTo>
                  <a:pt x="52067" y="1427967"/>
                </a:lnTo>
                <a:lnTo>
                  <a:pt x="28123" y="1427967"/>
                </a:lnTo>
                <a:cubicBezTo>
                  <a:pt x="12591" y="1427967"/>
                  <a:pt x="0" y="1415376"/>
                  <a:pt x="0" y="1399844"/>
                </a:cubicBezTo>
                <a:lnTo>
                  <a:pt x="0" y="1130413"/>
                </a:lnTo>
                <a:cubicBezTo>
                  <a:pt x="0" y="1114881"/>
                  <a:pt x="12591" y="1102290"/>
                  <a:pt x="28123" y="1102290"/>
                </a:cubicBezTo>
                <a:lnTo>
                  <a:pt x="52067" y="1102290"/>
                </a:lnTo>
                <a:lnTo>
                  <a:pt x="52067" y="615873"/>
                </a:lnTo>
                <a:cubicBezTo>
                  <a:pt x="52067" y="275736"/>
                  <a:pt x="327803" y="0"/>
                  <a:pt x="66794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0D0ABBCC-52DC-4D2E-BC92-CB1B0347EB51}"/>
              </a:ext>
            </a:extLst>
          </p:cNvPr>
          <p:cNvSpPr>
            <a:spLocks noGrp="1"/>
          </p:cNvSpPr>
          <p:nvPr>
            <p:ph type="pic" idx="3"/>
          </p:nvPr>
        </p:nvSpPr>
        <p:spPr>
          <a:xfrm>
            <a:off x="9578522" y="1695506"/>
            <a:ext cx="3244623" cy="6566134"/>
          </a:xfrm>
        </p:spPr>
      </p:sp>
      <p:pic>
        <p:nvPicPr>
          <p:cNvPr id="9" name="Graphic 8" descr="Checkmark">
            <a:extLst>
              <a:ext uri="{FF2B5EF4-FFF2-40B4-BE49-F238E27FC236}">
                <a16:creationId xmlns:a16="http://schemas.microsoft.com/office/drawing/2014/main" id="{49656E59-A68C-4BE5-A886-D7F950937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27654" y="4724912"/>
            <a:ext cx="532480" cy="532480"/>
          </a:xfrm>
          <a:prstGeom prst="rect">
            <a:avLst/>
          </a:prstGeom>
        </p:spPr>
      </p:pic>
      <p:pic>
        <p:nvPicPr>
          <p:cNvPr id="10" name="Graphic 9" descr="Checkmark">
            <a:extLst>
              <a:ext uri="{FF2B5EF4-FFF2-40B4-BE49-F238E27FC236}">
                <a16:creationId xmlns:a16="http://schemas.microsoft.com/office/drawing/2014/main" id="{25F838DD-04CF-4154-8558-A64958A880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27654" y="5736210"/>
            <a:ext cx="532480" cy="532480"/>
          </a:xfrm>
          <a:prstGeom prst="rect">
            <a:avLst/>
          </a:prstGeom>
        </p:spPr>
      </p:pic>
      <p:pic>
        <p:nvPicPr>
          <p:cNvPr id="11" name="Graphic 10" descr="Checkmark">
            <a:extLst>
              <a:ext uri="{FF2B5EF4-FFF2-40B4-BE49-F238E27FC236}">
                <a16:creationId xmlns:a16="http://schemas.microsoft.com/office/drawing/2014/main" id="{B7DE60D2-AED1-4340-ABF4-9061880CE4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27654" y="6736749"/>
            <a:ext cx="532480" cy="5324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16ED4D8-2596-48F4-8E09-B06CF1D3E8A7}"/>
              </a:ext>
            </a:extLst>
          </p:cNvPr>
          <p:cNvSpPr txBox="1"/>
          <p:nvPr/>
        </p:nvSpPr>
        <p:spPr>
          <a:xfrm>
            <a:off x="2755527" y="4714153"/>
            <a:ext cx="52340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latin typeface="Source Sans Pro" panose="020B0503030403020204" pitchFamily="34" charset="0"/>
              </a:rPr>
              <a:t>dolore magna </a:t>
            </a:r>
            <a:r>
              <a:rPr lang="en-ID" sz="1500" dirty="0" err="1"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latin typeface="Source Sans Pro" panose="020B0503030403020204" pitchFamily="34" charset="0"/>
              </a:rPr>
              <a:t>. Lorem ipsum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latin typeface="Source Sans Pro" panose="020B0503030403020204" pitchFamily="34" charset="0"/>
              </a:rPr>
              <a:t>amet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elit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sed</a:t>
            </a:r>
            <a:r>
              <a:rPr lang="en-ID" sz="1500" dirty="0"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latin typeface="Source Sans Pro" panose="020B0503030403020204" pitchFamily="34" charset="0"/>
              </a:rPr>
              <a:t> et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64BC93-4382-4BFD-A4A8-19EEC3F62D2F}"/>
              </a:ext>
            </a:extLst>
          </p:cNvPr>
          <p:cNvSpPr txBox="1"/>
          <p:nvPr/>
        </p:nvSpPr>
        <p:spPr>
          <a:xfrm>
            <a:off x="2755527" y="5714692"/>
            <a:ext cx="52340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latin typeface="Source Sans Pro" panose="020B0503030403020204" pitchFamily="34" charset="0"/>
              </a:rPr>
              <a:t>dolore magna </a:t>
            </a:r>
            <a:r>
              <a:rPr lang="en-ID" sz="1500" dirty="0" err="1"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latin typeface="Source Sans Pro" panose="020B0503030403020204" pitchFamily="34" charset="0"/>
              </a:rPr>
              <a:t>. Lorem ipsum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latin typeface="Source Sans Pro" panose="020B0503030403020204" pitchFamily="34" charset="0"/>
              </a:rPr>
              <a:t>amet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elit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sed</a:t>
            </a:r>
            <a:r>
              <a:rPr lang="en-ID" sz="1500" dirty="0"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latin typeface="Source Sans Pro" panose="020B0503030403020204" pitchFamily="34" charset="0"/>
              </a:rPr>
              <a:t> et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8A112B-5613-4344-8018-04E8D648D4F4}"/>
              </a:ext>
            </a:extLst>
          </p:cNvPr>
          <p:cNvSpPr txBox="1"/>
          <p:nvPr/>
        </p:nvSpPr>
        <p:spPr>
          <a:xfrm>
            <a:off x="2755527" y="6715231"/>
            <a:ext cx="52340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latin typeface="Source Sans Pro" panose="020B0503030403020204" pitchFamily="34" charset="0"/>
              </a:rPr>
              <a:t>dolore magna </a:t>
            </a:r>
            <a:r>
              <a:rPr lang="en-ID" sz="1500" dirty="0" err="1"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latin typeface="Source Sans Pro" panose="020B0503030403020204" pitchFamily="34" charset="0"/>
              </a:rPr>
              <a:t>. Lorem ipsum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latin typeface="Source Sans Pro" panose="020B0503030403020204" pitchFamily="34" charset="0"/>
              </a:rPr>
              <a:t>amet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elit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sed</a:t>
            </a:r>
            <a:r>
              <a:rPr lang="en-ID" sz="1500" dirty="0"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latin typeface="Source Sans Pro" panose="020B0503030403020204" pitchFamily="34" charset="0"/>
              </a:rPr>
              <a:t> et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745A24-8BBC-46C8-BF73-E7889431AA47}"/>
              </a:ext>
            </a:extLst>
          </p:cNvPr>
          <p:cNvSpPr txBox="1"/>
          <p:nvPr/>
        </p:nvSpPr>
        <p:spPr>
          <a:xfrm>
            <a:off x="2027654" y="2656472"/>
            <a:ext cx="63384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Top Quality Products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BB8E1A-4617-4034-A5ED-2839F25ACB75}"/>
              </a:ext>
            </a:extLst>
          </p:cNvPr>
          <p:cNvSpPr txBox="1"/>
          <p:nvPr/>
        </p:nvSpPr>
        <p:spPr>
          <a:xfrm>
            <a:off x="2027654" y="3246782"/>
            <a:ext cx="63384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All Created by Professionals</a:t>
            </a:r>
          </a:p>
        </p:txBody>
      </p:sp>
    </p:spTree>
    <p:extLst>
      <p:ext uri="{BB962C8B-B14F-4D97-AF65-F5344CB8AC3E}">
        <p14:creationId xmlns:p14="http://schemas.microsoft.com/office/powerpoint/2010/main" val="3991619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07D94C7-F54A-48A0-A754-B237EA7327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851138"/>
            <a:ext cx="10268712" cy="6887478"/>
          </a:xfrm>
        </p:spPr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83EEC5-EC07-4B64-8346-2429F1FF8DAF}"/>
              </a:ext>
            </a:extLst>
          </p:cNvPr>
          <p:cNvSpPr txBox="1"/>
          <p:nvPr/>
        </p:nvSpPr>
        <p:spPr>
          <a:xfrm>
            <a:off x="9144000" y="4340770"/>
            <a:ext cx="736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Trusted one since 2009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F5C658-189F-41BF-8DDD-42894A661289}"/>
              </a:ext>
            </a:extLst>
          </p:cNvPr>
          <p:cNvSpPr txBox="1"/>
          <p:nvPr/>
        </p:nvSpPr>
        <p:spPr>
          <a:xfrm>
            <a:off x="12252960" y="6245352"/>
            <a:ext cx="437997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sed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. Ut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enim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quis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ut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ea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aute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esse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eu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sint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anim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est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03ED54-CC2E-4ED1-BAAB-8D02771E9F43}"/>
              </a:ext>
            </a:extLst>
          </p:cNvPr>
          <p:cNvSpPr txBox="1"/>
          <p:nvPr/>
        </p:nvSpPr>
        <p:spPr>
          <a:xfrm>
            <a:off x="9144000" y="3465576"/>
            <a:ext cx="736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About Our Company</a:t>
            </a:r>
          </a:p>
        </p:txBody>
      </p:sp>
    </p:spTree>
    <p:extLst>
      <p:ext uri="{BB962C8B-B14F-4D97-AF65-F5344CB8AC3E}">
        <p14:creationId xmlns:p14="http://schemas.microsoft.com/office/powerpoint/2010/main" val="211668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85;p52">
            <a:extLst>
              <a:ext uri="{FF2B5EF4-FFF2-40B4-BE49-F238E27FC236}">
                <a16:creationId xmlns:a16="http://schemas.microsoft.com/office/drawing/2014/main" id="{7D7F65EE-10A9-4DFE-A45D-AD08A96C013E}"/>
              </a:ext>
            </a:extLst>
          </p:cNvPr>
          <p:cNvSpPr/>
          <p:nvPr/>
        </p:nvSpPr>
        <p:spPr>
          <a:xfrm>
            <a:off x="2209900" y="1695506"/>
            <a:ext cx="5661891" cy="11318339"/>
          </a:xfrm>
          <a:custGeom>
            <a:avLst/>
            <a:gdLst/>
            <a:ahLst/>
            <a:cxnLst/>
            <a:rect l="l" t="t" r="r" b="b"/>
            <a:pathLst>
              <a:path w="4085448" h="8166969" extrusionOk="0">
                <a:moveTo>
                  <a:pt x="667940" y="0"/>
                </a:moveTo>
                <a:lnTo>
                  <a:pt x="3431997" y="0"/>
                </a:lnTo>
                <a:cubicBezTo>
                  <a:pt x="3772134" y="0"/>
                  <a:pt x="4047870" y="275736"/>
                  <a:pt x="4047870" y="615873"/>
                </a:cubicBezTo>
                <a:lnTo>
                  <a:pt x="4047870" y="1876816"/>
                </a:lnTo>
                <a:lnTo>
                  <a:pt x="4058308" y="1876816"/>
                </a:lnTo>
                <a:cubicBezTo>
                  <a:pt x="4073297" y="1876816"/>
                  <a:pt x="4085448" y="1888967"/>
                  <a:pt x="4085448" y="1903956"/>
                </a:cubicBezTo>
                <a:lnTo>
                  <a:pt x="4085448" y="2766164"/>
                </a:lnTo>
                <a:cubicBezTo>
                  <a:pt x="4085448" y="2781153"/>
                  <a:pt x="4073297" y="2793304"/>
                  <a:pt x="4058308" y="2793304"/>
                </a:cubicBezTo>
                <a:lnTo>
                  <a:pt x="4047870" y="2793304"/>
                </a:lnTo>
                <a:lnTo>
                  <a:pt x="4047870" y="7551096"/>
                </a:lnTo>
                <a:cubicBezTo>
                  <a:pt x="4047870" y="7891233"/>
                  <a:pt x="3772134" y="8166969"/>
                  <a:pt x="3431997" y="8166969"/>
                </a:cubicBezTo>
                <a:lnTo>
                  <a:pt x="667940" y="8166969"/>
                </a:lnTo>
                <a:cubicBezTo>
                  <a:pt x="327803" y="8166969"/>
                  <a:pt x="52067" y="7891233"/>
                  <a:pt x="52067" y="7551096"/>
                </a:cubicBezTo>
                <a:lnTo>
                  <a:pt x="52067" y="3020860"/>
                </a:lnTo>
                <a:lnTo>
                  <a:pt x="27140" y="3020860"/>
                </a:lnTo>
                <a:cubicBezTo>
                  <a:pt x="12151" y="3020860"/>
                  <a:pt x="0" y="3008709"/>
                  <a:pt x="0" y="2993720"/>
                </a:cubicBezTo>
                <a:lnTo>
                  <a:pt x="0" y="2475978"/>
                </a:lnTo>
                <a:cubicBezTo>
                  <a:pt x="0" y="2460989"/>
                  <a:pt x="12151" y="2448838"/>
                  <a:pt x="27140" y="2448838"/>
                </a:cubicBezTo>
                <a:lnTo>
                  <a:pt x="52067" y="2448838"/>
                </a:lnTo>
                <a:lnTo>
                  <a:pt x="52067" y="2304789"/>
                </a:lnTo>
                <a:lnTo>
                  <a:pt x="27140" y="2304789"/>
                </a:lnTo>
                <a:cubicBezTo>
                  <a:pt x="12151" y="2304789"/>
                  <a:pt x="0" y="2292638"/>
                  <a:pt x="0" y="2277649"/>
                </a:cubicBezTo>
                <a:lnTo>
                  <a:pt x="0" y="1759907"/>
                </a:lnTo>
                <a:cubicBezTo>
                  <a:pt x="0" y="1744918"/>
                  <a:pt x="12151" y="1732767"/>
                  <a:pt x="27140" y="1732767"/>
                </a:cubicBezTo>
                <a:lnTo>
                  <a:pt x="52067" y="1732767"/>
                </a:lnTo>
                <a:lnTo>
                  <a:pt x="52067" y="1427967"/>
                </a:lnTo>
                <a:lnTo>
                  <a:pt x="28123" y="1427967"/>
                </a:lnTo>
                <a:cubicBezTo>
                  <a:pt x="12591" y="1427967"/>
                  <a:pt x="0" y="1415376"/>
                  <a:pt x="0" y="1399844"/>
                </a:cubicBezTo>
                <a:lnTo>
                  <a:pt x="0" y="1130413"/>
                </a:lnTo>
                <a:cubicBezTo>
                  <a:pt x="0" y="1114881"/>
                  <a:pt x="12591" y="1102290"/>
                  <a:pt x="28123" y="1102290"/>
                </a:cubicBezTo>
                <a:lnTo>
                  <a:pt x="52067" y="1102290"/>
                </a:lnTo>
                <a:lnTo>
                  <a:pt x="52067" y="615873"/>
                </a:lnTo>
                <a:cubicBezTo>
                  <a:pt x="52067" y="275736"/>
                  <a:pt x="327803" y="0"/>
                  <a:pt x="66794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3D921CE-7FE5-4812-8E3E-5D20865C8F70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2528657" y="2516687"/>
            <a:ext cx="5000963" cy="9688565"/>
          </a:xfrm>
        </p:spPr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F11481-10CE-42BC-B352-242F3CF82CBB}"/>
              </a:ext>
            </a:extLst>
          </p:cNvPr>
          <p:cNvSpPr txBox="1"/>
          <p:nvPr/>
        </p:nvSpPr>
        <p:spPr>
          <a:xfrm>
            <a:off x="9729746" y="2643220"/>
            <a:ext cx="63384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Top Quality Products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DAFE14-B7F5-40B1-988C-9682721645B9}"/>
              </a:ext>
            </a:extLst>
          </p:cNvPr>
          <p:cNvSpPr txBox="1"/>
          <p:nvPr/>
        </p:nvSpPr>
        <p:spPr>
          <a:xfrm>
            <a:off x="9729746" y="3233530"/>
            <a:ext cx="63384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All Created by Professionals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521250-C60C-411E-8A7C-A2B3DE2DDAFE}"/>
              </a:ext>
            </a:extLst>
          </p:cNvPr>
          <p:cNvSpPr txBox="1"/>
          <p:nvPr/>
        </p:nvSpPr>
        <p:spPr>
          <a:xfrm>
            <a:off x="9866905" y="4885608"/>
            <a:ext cx="59918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8463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85;p52">
            <a:extLst>
              <a:ext uri="{FF2B5EF4-FFF2-40B4-BE49-F238E27FC236}">
                <a16:creationId xmlns:a16="http://schemas.microsoft.com/office/drawing/2014/main" id="{7D7F65EE-10A9-4DFE-A45D-AD08A96C013E}"/>
              </a:ext>
            </a:extLst>
          </p:cNvPr>
          <p:cNvSpPr/>
          <p:nvPr/>
        </p:nvSpPr>
        <p:spPr>
          <a:xfrm>
            <a:off x="10648222" y="1669774"/>
            <a:ext cx="4575961" cy="9147523"/>
          </a:xfrm>
          <a:custGeom>
            <a:avLst/>
            <a:gdLst/>
            <a:ahLst/>
            <a:cxnLst/>
            <a:rect l="l" t="t" r="r" b="b"/>
            <a:pathLst>
              <a:path w="4085448" h="8166969" extrusionOk="0">
                <a:moveTo>
                  <a:pt x="667940" y="0"/>
                </a:moveTo>
                <a:lnTo>
                  <a:pt x="3431997" y="0"/>
                </a:lnTo>
                <a:cubicBezTo>
                  <a:pt x="3772134" y="0"/>
                  <a:pt x="4047870" y="275736"/>
                  <a:pt x="4047870" y="615873"/>
                </a:cubicBezTo>
                <a:lnTo>
                  <a:pt x="4047870" y="1876816"/>
                </a:lnTo>
                <a:lnTo>
                  <a:pt x="4058308" y="1876816"/>
                </a:lnTo>
                <a:cubicBezTo>
                  <a:pt x="4073297" y="1876816"/>
                  <a:pt x="4085448" y="1888967"/>
                  <a:pt x="4085448" y="1903956"/>
                </a:cubicBezTo>
                <a:lnTo>
                  <a:pt x="4085448" y="2766164"/>
                </a:lnTo>
                <a:cubicBezTo>
                  <a:pt x="4085448" y="2781153"/>
                  <a:pt x="4073297" y="2793304"/>
                  <a:pt x="4058308" y="2793304"/>
                </a:cubicBezTo>
                <a:lnTo>
                  <a:pt x="4047870" y="2793304"/>
                </a:lnTo>
                <a:lnTo>
                  <a:pt x="4047870" y="7551096"/>
                </a:lnTo>
                <a:cubicBezTo>
                  <a:pt x="4047870" y="7891233"/>
                  <a:pt x="3772134" y="8166969"/>
                  <a:pt x="3431997" y="8166969"/>
                </a:cubicBezTo>
                <a:lnTo>
                  <a:pt x="667940" y="8166969"/>
                </a:lnTo>
                <a:cubicBezTo>
                  <a:pt x="327803" y="8166969"/>
                  <a:pt x="52067" y="7891233"/>
                  <a:pt x="52067" y="7551096"/>
                </a:cubicBezTo>
                <a:lnTo>
                  <a:pt x="52067" y="3020860"/>
                </a:lnTo>
                <a:lnTo>
                  <a:pt x="27140" y="3020860"/>
                </a:lnTo>
                <a:cubicBezTo>
                  <a:pt x="12151" y="3020860"/>
                  <a:pt x="0" y="3008709"/>
                  <a:pt x="0" y="2993720"/>
                </a:cubicBezTo>
                <a:lnTo>
                  <a:pt x="0" y="2475978"/>
                </a:lnTo>
                <a:cubicBezTo>
                  <a:pt x="0" y="2460989"/>
                  <a:pt x="12151" y="2448838"/>
                  <a:pt x="27140" y="2448838"/>
                </a:cubicBezTo>
                <a:lnTo>
                  <a:pt x="52067" y="2448838"/>
                </a:lnTo>
                <a:lnTo>
                  <a:pt x="52067" y="2304789"/>
                </a:lnTo>
                <a:lnTo>
                  <a:pt x="27140" y="2304789"/>
                </a:lnTo>
                <a:cubicBezTo>
                  <a:pt x="12151" y="2304789"/>
                  <a:pt x="0" y="2292638"/>
                  <a:pt x="0" y="2277649"/>
                </a:cubicBezTo>
                <a:lnTo>
                  <a:pt x="0" y="1759907"/>
                </a:lnTo>
                <a:cubicBezTo>
                  <a:pt x="0" y="1744918"/>
                  <a:pt x="12151" y="1732767"/>
                  <a:pt x="27140" y="1732767"/>
                </a:cubicBezTo>
                <a:lnTo>
                  <a:pt x="52067" y="1732767"/>
                </a:lnTo>
                <a:lnTo>
                  <a:pt x="52067" y="1427967"/>
                </a:lnTo>
                <a:lnTo>
                  <a:pt x="28123" y="1427967"/>
                </a:lnTo>
                <a:cubicBezTo>
                  <a:pt x="12591" y="1427967"/>
                  <a:pt x="0" y="1415376"/>
                  <a:pt x="0" y="1399844"/>
                </a:cubicBezTo>
                <a:lnTo>
                  <a:pt x="0" y="1130413"/>
                </a:lnTo>
                <a:cubicBezTo>
                  <a:pt x="0" y="1114881"/>
                  <a:pt x="12591" y="1102290"/>
                  <a:pt x="28123" y="1102290"/>
                </a:cubicBezTo>
                <a:lnTo>
                  <a:pt x="52067" y="1102290"/>
                </a:lnTo>
                <a:lnTo>
                  <a:pt x="52067" y="615873"/>
                </a:lnTo>
                <a:cubicBezTo>
                  <a:pt x="52067" y="275736"/>
                  <a:pt x="327803" y="0"/>
                  <a:pt x="66794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3D921CE-7FE5-4812-8E3E-5D20865C8F70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10917283" y="2397031"/>
            <a:ext cx="4041797" cy="7830334"/>
          </a:xfrm>
        </p:spPr>
      </p:sp>
      <p:pic>
        <p:nvPicPr>
          <p:cNvPr id="9" name="Graphic 8" descr="Checkmark">
            <a:extLst>
              <a:ext uri="{FF2B5EF4-FFF2-40B4-BE49-F238E27FC236}">
                <a16:creationId xmlns:a16="http://schemas.microsoft.com/office/drawing/2014/main" id="{75335714-15D8-4639-BC42-CBA96FC69F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27654" y="4724912"/>
            <a:ext cx="532480" cy="532480"/>
          </a:xfrm>
          <a:prstGeom prst="rect">
            <a:avLst/>
          </a:prstGeom>
        </p:spPr>
      </p:pic>
      <p:pic>
        <p:nvPicPr>
          <p:cNvPr id="10" name="Graphic 9" descr="Checkmark">
            <a:extLst>
              <a:ext uri="{FF2B5EF4-FFF2-40B4-BE49-F238E27FC236}">
                <a16:creationId xmlns:a16="http://schemas.microsoft.com/office/drawing/2014/main" id="{C5DB760C-B632-4467-88F9-EB20354A4C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27654" y="5736210"/>
            <a:ext cx="532480" cy="532480"/>
          </a:xfrm>
          <a:prstGeom prst="rect">
            <a:avLst/>
          </a:prstGeom>
        </p:spPr>
      </p:pic>
      <p:pic>
        <p:nvPicPr>
          <p:cNvPr id="11" name="Graphic 10" descr="Checkmark">
            <a:extLst>
              <a:ext uri="{FF2B5EF4-FFF2-40B4-BE49-F238E27FC236}">
                <a16:creationId xmlns:a16="http://schemas.microsoft.com/office/drawing/2014/main" id="{15FA6B54-7ABE-45EB-9FFD-E84E763E2F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27654" y="6736749"/>
            <a:ext cx="532480" cy="5324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C558C0-9816-4CC5-8F82-239CA903823E}"/>
              </a:ext>
            </a:extLst>
          </p:cNvPr>
          <p:cNvSpPr txBox="1"/>
          <p:nvPr/>
        </p:nvSpPr>
        <p:spPr>
          <a:xfrm>
            <a:off x="2755527" y="4714153"/>
            <a:ext cx="52340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latin typeface="Source Sans Pro" panose="020B0503030403020204" pitchFamily="34" charset="0"/>
              </a:rPr>
              <a:t>dolore magna </a:t>
            </a:r>
            <a:r>
              <a:rPr lang="en-ID" sz="1500" dirty="0" err="1"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latin typeface="Source Sans Pro" panose="020B0503030403020204" pitchFamily="34" charset="0"/>
              </a:rPr>
              <a:t>. Lorem ipsum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latin typeface="Source Sans Pro" panose="020B0503030403020204" pitchFamily="34" charset="0"/>
              </a:rPr>
              <a:t>amet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elit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sed</a:t>
            </a:r>
            <a:r>
              <a:rPr lang="en-ID" sz="1500" dirty="0"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latin typeface="Source Sans Pro" panose="020B0503030403020204" pitchFamily="34" charset="0"/>
              </a:rPr>
              <a:t> et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54F62C-F127-4CC6-AEC6-15B76E3F4AAA}"/>
              </a:ext>
            </a:extLst>
          </p:cNvPr>
          <p:cNvSpPr txBox="1"/>
          <p:nvPr/>
        </p:nvSpPr>
        <p:spPr>
          <a:xfrm>
            <a:off x="2755527" y="5714692"/>
            <a:ext cx="52340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latin typeface="Source Sans Pro" panose="020B0503030403020204" pitchFamily="34" charset="0"/>
              </a:rPr>
              <a:t>dolore magna </a:t>
            </a:r>
            <a:r>
              <a:rPr lang="en-ID" sz="1500" dirty="0" err="1"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latin typeface="Source Sans Pro" panose="020B0503030403020204" pitchFamily="34" charset="0"/>
              </a:rPr>
              <a:t>. Lorem ipsum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latin typeface="Source Sans Pro" panose="020B0503030403020204" pitchFamily="34" charset="0"/>
              </a:rPr>
              <a:t>amet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elit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sed</a:t>
            </a:r>
            <a:r>
              <a:rPr lang="en-ID" sz="1500" dirty="0"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latin typeface="Source Sans Pro" panose="020B0503030403020204" pitchFamily="34" charset="0"/>
              </a:rPr>
              <a:t> et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CCCE22-3A21-4AE7-AF57-4519DBEBAEF4}"/>
              </a:ext>
            </a:extLst>
          </p:cNvPr>
          <p:cNvSpPr txBox="1"/>
          <p:nvPr/>
        </p:nvSpPr>
        <p:spPr>
          <a:xfrm>
            <a:off x="2755527" y="6715231"/>
            <a:ext cx="52340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latin typeface="Source Sans Pro" panose="020B0503030403020204" pitchFamily="34" charset="0"/>
              </a:rPr>
              <a:t>dolore magna </a:t>
            </a:r>
            <a:r>
              <a:rPr lang="en-ID" sz="1500" dirty="0" err="1">
                <a:latin typeface="Source Sans Pro" panose="020B0503030403020204" pitchFamily="34" charset="0"/>
              </a:rPr>
              <a:t>aliqua</a:t>
            </a:r>
            <a:r>
              <a:rPr lang="en-ID" sz="1500" dirty="0">
                <a:latin typeface="Source Sans Pro" panose="020B0503030403020204" pitchFamily="34" charset="0"/>
              </a:rPr>
              <a:t>. Lorem ipsum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sit </a:t>
            </a:r>
            <a:r>
              <a:rPr lang="en-ID" sz="1500" dirty="0" err="1">
                <a:latin typeface="Source Sans Pro" panose="020B0503030403020204" pitchFamily="34" charset="0"/>
              </a:rPr>
              <a:t>amet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consectetur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adipiscing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elit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sed</a:t>
            </a:r>
            <a:r>
              <a:rPr lang="en-ID" sz="1500" dirty="0">
                <a:latin typeface="Source Sans Pro" panose="020B0503030403020204" pitchFamily="34" charset="0"/>
              </a:rPr>
              <a:t> do </a:t>
            </a:r>
            <a:r>
              <a:rPr lang="en-ID" sz="1500" dirty="0" err="1">
                <a:latin typeface="Source Sans Pro" panose="020B0503030403020204" pitchFamily="34" charset="0"/>
              </a:rPr>
              <a:t>eiusmod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tempor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incididunt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labore</a:t>
            </a:r>
            <a:r>
              <a:rPr lang="en-ID" sz="1500" dirty="0">
                <a:latin typeface="Source Sans Pro" panose="020B0503030403020204" pitchFamily="34" charset="0"/>
              </a:rPr>
              <a:t> et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D61930-6276-473E-9B57-8912421AA5C1}"/>
              </a:ext>
            </a:extLst>
          </p:cNvPr>
          <p:cNvSpPr txBox="1"/>
          <p:nvPr/>
        </p:nvSpPr>
        <p:spPr>
          <a:xfrm>
            <a:off x="2027654" y="2656472"/>
            <a:ext cx="63384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Top Quality Products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4C6B88-BC93-4077-B0C3-1EFF700DABFB}"/>
              </a:ext>
            </a:extLst>
          </p:cNvPr>
          <p:cNvSpPr txBox="1"/>
          <p:nvPr/>
        </p:nvSpPr>
        <p:spPr>
          <a:xfrm>
            <a:off x="2027654" y="3246782"/>
            <a:ext cx="63384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All Created by Professionals</a:t>
            </a:r>
          </a:p>
        </p:txBody>
      </p:sp>
    </p:spTree>
    <p:extLst>
      <p:ext uri="{BB962C8B-B14F-4D97-AF65-F5344CB8AC3E}">
        <p14:creationId xmlns:p14="http://schemas.microsoft.com/office/powerpoint/2010/main" val="78978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348B43-912E-4BA5-98E0-FCB8BB7A46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62E09C-25A9-4EBD-BBFB-BD6CD99DF6F9}"/>
              </a:ext>
            </a:extLst>
          </p:cNvPr>
          <p:cNvSpPr txBox="1"/>
          <p:nvPr/>
        </p:nvSpPr>
        <p:spPr>
          <a:xfrm>
            <a:off x="1645920" y="2441448"/>
            <a:ext cx="736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Top Quality Products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28F2B5-6553-42B2-842C-96FCB53622FE}"/>
              </a:ext>
            </a:extLst>
          </p:cNvPr>
          <p:cNvSpPr txBox="1"/>
          <p:nvPr/>
        </p:nvSpPr>
        <p:spPr>
          <a:xfrm>
            <a:off x="1645920" y="3031758"/>
            <a:ext cx="736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All Created by Professionals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5997DF-BD50-4D21-B404-7795FB6C4902}"/>
              </a:ext>
            </a:extLst>
          </p:cNvPr>
          <p:cNvSpPr txBox="1"/>
          <p:nvPr/>
        </p:nvSpPr>
        <p:spPr>
          <a:xfrm>
            <a:off x="1783080" y="4792934"/>
            <a:ext cx="437997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9119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6704495-6B82-4DEE-9BD2-68467173C9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C40E30-3C85-4388-A340-F69A04F37FA1}"/>
              </a:ext>
            </a:extLst>
          </p:cNvPr>
          <p:cNvSpPr txBox="1"/>
          <p:nvPr/>
        </p:nvSpPr>
        <p:spPr>
          <a:xfrm>
            <a:off x="1645920" y="2441448"/>
            <a:ext cx="7360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Idealism and Professionalism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C853D7-D778-413D-A7DD-601F1998F5BA}"/>
              </a:ext>
            </a:extLst>
          </p:cNvPr>
          <p:cNvSpPr txBox="1"/>
          <p:nvPr/>
        </p:nvSpPr>
        <p:spPr>
          <a:xfrm>
            <a:off x="1645920" y="3972636"/>
            <a:ext cx="736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aginda Script" panose="03000503000000000000" pitchFamily="66" charset="0"/>
              </a:rPr>
              <a:t>Combined to Create Trusted Brand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93CC43-861E-4AF0-9FBD-6EDA4A8986B5}"/>
              </a:ext>
            </a:extLst>
          </p:cNvPr>
          <p:cNvSpPr txBox="1"/>
          <p:nvPr/>
        </p:nvSpPr>
        <p:spPr>
          <a:xfrm>
            <a:off x="1645920" y="5596158"/>
            <a:ext cx="437997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127078-D354-4EAD-93A2-4124CCD29A67}"/>
              </a:ext>
            </a:extLst>
          </p:cNvPr>
          <p:cNvSpPr txBox="1"/>
          <p:nvPr/>
        </p:nvSpPr>
        <p:spPr>
          <a:xfrm>
            <a:off x="6954012" y="5596158"/>
            <a:ext cx="437997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8564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45A3D4-80E1-4D37-ACD9-BCA9E93B0E6A}"/>
              </a:ext>
            </a:extLst>
          </p:cNvPr>
          <p:cNvSpPr/>
          <p:nvPr/>
        </p:nvSpPr>
        <p:spPr>
          <a:xfrm>
            <a:off x="1475344" y="1823532"/>
            <a:ext cx="487505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sz="12000" dirty="0">
                <a:solidFill>
                  <a:schemeClr val="bg1">
                    <a:lumMod val="85000"/>
                  </a:schemeClr>
                </a:solidFill>
                <a:latin typeface="Oswald Regular" panose="02000503000000000000" pitchFamily="2" charset="0"/>
              </a:rPr>
              <a:t>Idealism</a:t>
            </a:r>
            <a:endParaRPr lang="en-ID" sz="120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438472-C515-4A7C-8F46-14179684EB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B6F9C0-766A-4AF6-B057-E04106D36C17}"/>
              </a:ext>
            </a:extLst>
          </p:cNvPr>
          <p:cNvSpPr txBox="1"/>
          <p:nvPr/>
        </p:nvSpPr>
        <p:spPr>
          <a:xfrm>
            <a:off x="1676421" y="1084868"/>
            <a:ext cx="47183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Baginda Script" panose="03000503000000000000" pitchFamily="66" charset="0"/>
              </a:rPr>
              <a:t>Combined to Create Trusted Brand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9DBF58-3962-4305-ADC1-E0F2750085C4}"/>
              </a:ext>
            </a:extLst>
          </p:cNvPr>
          <p:cNvSpPr txBox="1"/>
          <p:nvPr/>
        </p:nvSpPr>
        <p:spPr>
          <a:xfrm>
            <a:off x="11731754" y="5875591"/>
            <a:ext cx="437997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391FAA-D325-44C8-BA42-8E90B3BADD44}"/>
              </a:ext>
            </a:extLst>
          </p:cNvPr>
          <p:cNvSpPr/>
          <p:nvPr/>
        </p:nvSpPr>
        <p:spPr>
          <a:xfrm>
            <a:off x="9612547" y="3669218"/>
            <a:ext cx="6999032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sz="12000" dirty="0" err="1">
                <a:solidFill>
                  <a:schemeClr val="bg2"/>
                </a:solidFill>
                <a:latin typeface="Oswald Regular" panose="02000503000000000000" pitchFamily="2" charset="0"/>
              </a:rPr>
              <a:t>Profesionals</a:t>
            </a:r>
            <a:endParaRPr lang="en-ID" sz="1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970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41FB0CA-2AE5-41EA-964B-236456A226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2B7717C-F999-4C9A-9631-BD78B2DC7C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D516B8-64E1-4E84-8347-A2FF1FE64B44}"/>
              </a:ext>
            </a:extLst>
          </p:cNvPr>
          <p:cNvSpPr txBox="1"/>
          <p:nvPr/>
        </p:nvSpPr>
        <p:spPr>
          <a:xfrm>
            <a:off x="13688568" y="6505956"/>
            <a:ext cx="292608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. Lorem ipsum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solidFill>
                  <a:schemeClr val="bg1"/>
                </a:solidFill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solidFill>
                  <a:schemeClr val="bg1"/>
                </a:solidFill>
                <a:latin typeface="Source Sans Pro" panose="020B0503030403020204" pitchFamily="34" charset="0"/>
              </a:rPr>
              <a:t>. </a:t>
            </a:r>
            <a:endParaRPr lang="en-ID" sz="1500" dirty="0">
              <a:solidFill>
                <a:schemeClr val="bg1"/>
              </a:solidFill>
              <a:latin typeface="Source Sans Pro" panose="020B0503030403020204" pitchFamily="34" charset="0"/>
            </a:endParaRPr>
          </a:p>
          <a:p>
            <a:endParaRPr lang="en-ID" sz="15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537C4B-FB0A-4E40-B7C0-98B1EFEBA1A1}"/>
              </a:ext>
            </a:extLst>
          </p:cNvPr>
          <p:cNvSpPr txBox="1"/>
          <p:nvPr/>
        </p:nvSpPr>
        <p:spPr>
          <a:xfrm>
            <a:off x="11754614" y="1900916"/>
            <a:ext cx="47183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7200" dirty="0">
                <a:solidFill>
                  <a:schemeClr val="bg1"/>
                </a:solidFill>
                <a:latin typeface="Baginda Script" panose="03000503000000000000" pitchFamily="66" charset="0"/>
              </a:rPr>
              <a:t>Award Winning</a:t>
            </a:r>
          </a:p>
          <a:p>
            <a:r>
              <a:rPr lang="en-ID" sz="7200" dirty="0">
                <a:solidFill>
                  <a:schemeClr val="bg1"/>
                </a:solidFill>
                <a:latin typeface="Baginda Script" panose="03000503000000000000" pitchFamily="66" charset="0"/>
              </a:rPr>
              <a:t>Products Now Ready to You</a:t>
            </a:r>
          </a:p>
        </p:txBody>
      </p:sp>
    </p:spTree>
    <p:extLst>
      <p:ext uri="{BB962C8B-B14F-4D97-AF65-F5344CB8AC3E}">
        <p14:creationId xmlns:p14="http://schemas.microsoft.com/office/powerpoint/2010/main" val="2880283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29152F-BF59-4313-A139-E31DF59699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FA8A384-FCC3-4ED9-81BC-E66F1BA8C6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DC45FD-5843-4300-81D1-404368FFCA50}"/>
              </a:ext>
            </a:extLst>
          </p:cNvPr>
          <p:cNvSpPr txBox="1"/>
          <p:nvPr/>
        </p:nvSpPr>
        <p:spPr>
          <a:xfrm>
            <a:off x="1645920" y="1984248"/>
            <a:ext cx="46177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600" dirty="0">
                <a:latin typeface="Oswald Regular" panose="02000503000000000000" pitchFamily="2" charset="0"/>
              </a:rPr>
              <a:t>WE CREATE AWESOME STUFF THAT YOU’LL</a:t>
            </a:r>
          </a:p>
          <a:p>
            <a:r>
              <a:rPr lang="en-ID" sz="5600" dirty="0">
                <a:latin typeface="Oswald Regular" panose="02000503000000000000" pitchFamily="2" charset="0"/>
              </a:rPr>
              <a:t>LOVE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D2E634-E4F7-4FAB-930A-6336A3706A4C}"/>
              </a:ext>
            </a:extLst>
          </p:cNvPr>
          <p:cNvSpPr txBox="1"/>
          <p:nvPr/>
        </p:nvSpPr>
        <p:spPr>
          <a:xfrm>
            <a:off x="1645920" y="5769894"/>
            <a:ext cx="461772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3841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6D07701-F124-489E-B334-E211996D6B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975592" y="0"/>
            <a:ext cx="6312408" cy="7178040"/>
          </a:xfrm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DEB6C1-8DE5-46A4-9921-B283E7B0C0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25F4B6-7555-4755-8C8F-623505B32E60}"/>
              </a:ext>
            </a:extLst>
          </p:cNvPr>
          <p:cNvSpPr txBox="1"/>
          <p:nvPr/>
        </p:nvSpPr>
        <p:spPr>
          <a:xfrm>
            <a:off x="4978910" y="2460272"/>
            <a:ext cx="60213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Baginda Script" panose="03000503000000000000" pitchFamily="66" charset="0"/>
              </a:rPr>
              <a:t>From Small Thing to Everyday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344664-02A2-48EE-A78C-3BB41C48694E}"/>
              </a:ext>
            </a:extLst>
          </p:cNvPr>
          <p:cNvSpPr txBox="1"/>
          <p:nvPr/>
        </p:nvSpPr>
        <p:spPr>
          <a:xfrm>
            <a:off x="6954012" y="5518404"/>
            <a:ext cx="437997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500" b="1" dirty="0">
                <a:latin typeface="Source Sans Pro" panose="020B0503030403020204" pitchFamily="34" charset="0"/>
              </a:rPr>
              <a:t>Lorem ipsum </a:t>
            </a:r>
            <a:r>
              <a:rPr lang="en-ID" sz="1500" b="1" dirty="0" err="1">
                <a:latin typeface="Source Sans Pro" panose="020B0503030403020204" pitchFamily="34" charset="0"/>
              </a:rPr>
              <a:t>dolor</a:t>
            </a:r>
            <a:r>
              <a:rPr lang="en-ID" sz="1500" b="1" dirty="0">
                <a:latin typeface="Source Sans Pro" panose="020B0503030403020204" pitchFamily="34" charset="0"/>
              </a:rPr>
              <a:t> sit </a:t>
            </a:r>
            <a:r>
              <a:rPr lang="en-ID" sz="1500" b="1" dirty="0" err="1">
                <a:latin typeface="Source Sans Pro" panose="020B0503030403020204" pitchFamily="34" charset="0"/>
              </a:rPr>
              <a:t>amet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consectetur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adipiscing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elit</a:t>
            </a:r>
            <a:r>
              <a:rPr lang="en-ID" sz="1500" b="1" dirty="0">
                <a:latin typeface="Source Sans Pro" panose="020B0503030403020204" pitchFamily="34" charset="0"/>
              </a:rPr>
              <a:t>, </a:t>
            </a:r>
            <a:r>
              <a:rPr lang="en-ID" sz="1500" b="1" dirty="0" err="1">
                <a:latin typeface="Source Sans Pro" panose="020B0503030403020204" pitchFamily="34" charset="0"/>
              </a:rPr>
              <a:t>sed</a:t>
            </a:r>
            <a:r>
              <a:rPr lang="en-ID" sz="1500" b="1" dirty="0">
                <a:latin typeface="Source Sans Pro" panose="020B0503030403020204" pitchFamily="34" charset="0"/>
              </a:rPr>
              <a:t> do </a:t>
            </a:r>
            <a:r>
              <a:rPr lang="en-ID" sz="1500" b="1" dirty="0" err="1">
                <a:latin typeface="Source Sans Pro" panose="020B0503030403020204" pitchFamily="34" charset="0"/>
              </a:rPr>
              <a:t>eiusmod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tempor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incididunt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ut</a:t>
            </a:r>
            <a:r>
              <a:rPr lang="en-ID" sz="1500" b="1" dirty="0">
                <a:latin typeface="Source Sans Pro" panose="020B0503030403020204" pitchFamily="34" charset="0"/>
              </a:rPr>
              <a:t> </a:t>
            </a:r>
            <a:r>
              <a:rPr lang="en-ID" sz="1500" b="1" dirty="0" err="1">
                <a:latin typeface="Source Sans Pro" panose="020B0503030403020204" pitchFamily="34" charset="0"/>
              </a:rPr>
              <a:t>labore</a:t>
            </a:r>
            <a:r>
              <a:rPr lang="en-ID" sz="1500" b="1" dirty="0">
                <a:latin typeface="Source Sans Pro" panose="020B0503030403020204" pitchFamily="34" charset="0"/>
              </a:rPr>
              <a:t> et dolore magna </a:t>
            </a:r>
            <a:r>
              <a:rPr lang="en-ID" sz="1500" b="1" dirty="0" err="1">
                <a:latin typeface="Source Sans Pro" panose="020B0503030403020204" pitchFamily="34" charset="0"/>
              </a:rPr>
              <a:t>aliqua</a:t>
            </a:r>
            <a:r>
              <a:rPr lang="en-ID" sz="1500" b="1" dirty="0">
                <a:latin typeface="Source Sans Pro" panose="020B0503030403020204" pitchFamily="34" charset="0"/>
              </a:rPr>
              <a:t>. </a:t>
            </a:r>
          </a:p>
          <a:p>
            <a:endParaRPr lang="en-ID" sz="1500" dirty="0">
              <a:latin typeface="Source Sans Pro" panose="020B0503030403020204" pitchFamily="34" charset="0"/>
            </a:endParaRPr>
          </a:p>
          <a:p>
            <a:r>
              <a:rPr lang="en-ID" sz="1500" dirty="0">
                <a:latin typeface="Source Sans Pro" panose="020B0503030403020204" pitchFamily="34" charset="0"/>
              </a:rPr>
              <a:t>Ut </a:t>
            </a:r>
            <a:r>
              <a:rPr lang="en-ID" sz="1500" dirty="0" err="1">
                <a:latin typeface="Source Sans Pro" panose="020B0503030403020204" pitchFamily="34" charset="0"/>
              </a:rPr>
              <a:t>enim</a:t>
            </a:r>
            <a:r>
              <a:rPr lang="en-ID" sz="1500" dirty="0">
                <a:latin typeface="Source Sans Pro" panose="020B0503030403020204" pitchFamily="34" charset="0"/>
              </a:rPr>
              <a:t> ad minim </a:t>
            </a:r>
            <a:r>
              <a:rPr lang="en-ID" sz="1500" dirty="0" err="1">
                <a:latin typeface="Source Sans Pro" panose="020B0503030403020204" pitchFamily="34" charset="0"/>
              </a:rPr>
              <a:t>veniam</a:t>
            </a:r>
            <a:r>
              <a:rPr lang="en-ID" sz="1500" dirty="0">
                <a:latin typeface="Source Sans Pro" panose="020B0503030403020204" pitchFamily="34" charset="0"/>
              </a:rPr>
              <a:t>, </a:t>
            </a:r>
            <a:r>
              <a:rPr lang="en-ID" sz="1500" dirty="0" err="1">
                <a:latin typeface="Source Sans Pro" panose="020B0503030403020204" pitchFamily="34" charset="0"/>
              </a:rPr>
              <a:t>quis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nostrud</a:t>
            </a:r>
            <a:r>
              <a:rPr lang="en-ID" sz="1500" dirty="0">
                <a:latin typeface="Source Sans Pro" panose="020B0503030403020204" pitchFamily="34" charset="0"/>
              </a:rPr>
              <a:t> exercitation </a:t>
            </a:r>
            <a:r>
              <a:rPr lang="en-ID" sz="1500" dirty="0" err="1">
                <a:latin typeface="Source Sans Pro" panose="020B0503030403020204" pitchFamily="34" charset="0"/>
              </a:rPr>
              <a:t>ullamco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laboris</a:t>
            </a:r>
            <a:r>
              <a:rPr lang="en-ID" sz="1500" dirty="0">
                <a:latin typeface="Source Sans Pro" panose="020B0503030403020204" pitchFamily="34" charset="0"/>
              </a:rPr>
              <a:t> nisi </a:t>
            </a:r>
            <a:r>
              <a:rPr lang="en-ID" sz="1500" dirty="0" err="1">
                <a:latin typeface="Source Sans Pro" panose="020B0503030403020204" pitchFamily="34" charset="0"/>
              </a:rPr>
              <a:t>ut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aliquip</a:t>
            </a:r>
            <a:r>
              <a:rPr lang="en-ID" sz="1500" dirty="0">
                <a:latin typeface="Source Sans Pro" panose="020B0503030403020204" pitchFamily="34" charset="0"/>
              </a:rPr>
              <a:t> ex </a:t>
            </a:r>
            <a:r>
              <a:rPr lang="en-ID" sz="1500" dirty="0" err="1">
                <a:latin typeface="Source Sans Pro" panose="020B0503030403020204" pitchFamily="34" charset="0"/>
              </a:rPr>
              <a:t>ea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commodo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consequat</a:t>
            </a:r>
            <a:r>
              <a:rPr lang="en-ID" sz="1500" dirty="0">
                <a:latin typeface="Source Sans Pro" panose="020B0503030403020204" pitchFamily="34" charset="0"/>
              </a:rPr>
              <a:t>. Duis </a:t>
            </a:r>
            <a:r>
              <a:rPr lang="en-ID" sz="1500" dirty="0" err="1">
                <a:latin typeface="Source Sans Pro" panose="020B0503030403020204" pitchFamily="34" charset="0"/>
              </a:rPr>
              <a:t>aute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irure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dolor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reprehenderit</a:t>
            </a:r>
            <a:r>
              <a:rPr lang="en-ID" sz="1500" dirty="0">
                <a:latin typeface="Source Sans Pro" panose="020B0503030403020204" pitchFamily="34" charset="0"/>
              </a:rPr>
              <a:t> in </a:t>
            </a:r>
            <a:r>
              <a:rPr lang="en-ID" sz="1500" dirty="0" err="1">
                <a:latin typeface="Source Sans Pro" panose="020B0503030403020204" pitchFamily="34" charset="0"/>
              </a:rPr>
              <a:t>voluptate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velit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esse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cillum</a:t>
            </a:r>
            <a:r>
              <a:rPr lang="en-ID" sz="1500" dirty="0">
                <a:latin typeface="Source Sans Pro" panose="020B0503030403020204" pitchFamily="34" charset="0"/>
              </a:rPr>
              <a:t> dolore </a:t>
            </a:r>
            <a:r>
              <a:rPr lang="en-ID" sz="1500" dirty="0" err="1">
                <a:latin typeface="Source Sans Pro" panose="020B0503030403020204" pitchFamily="34" charset="0"/>
              </a:rPr>
              <a:t>eu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fugiat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nulla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pariatur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 </a:t>
            </a:r>
            <a:r>
              <a:rPr lang="en-ID" sz="1500" dirty="0" err="1">
                <a:latin typeface="Source Sans Pro" panose="020B0503030403020204" pitchFamily="34" charset="0"/>
              </a:rPr>
              <a:t>Excepteur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sint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occaecat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cupidatat</a:t>
            </a:r>
            <a:r>
              <a:rPr lang="en-ID" sz="1500" dirty="0">
                <a:latin typeface="Source Sans Pro" panose="020B0503030403020204" pitchFamily="34" charset="0"/>
              </a:rPr>
              <a:t> non </a:t>
            </a:r>
            <a:r>
              <a:rPr lang="en-ID" sz="1500" dirty="0" err="1">
                <a:latin typeface="Source Sans Pro" panose="020B0503030403020204" pitchFamily="34" charset="0"/>
              </a:rPr>
              <a:t>proident</a:t>
            </a:r>
            <a:r>
              <a:rPr lang="en-ID" sz="1500" dirty="0">
                <a:latin typeface="Source Sans Pro" panose="020B0503030403020204" pitchFamily="34" charset="0"/>
              </a:rPr>
              <a:t>, sunt in culpa qui </a:t>
            </a:r>
            <a:r>
              <a:rPr lang="en-ID" sz="1500" dirty="0" err="1">
                <a:latin typeface="Source Sans Pro" panose="020B0503030403020204" pitchFamily="34" charset="0"/>
              </a:rPr>
              <a:t>officia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deserunt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mollit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anim</a:t>
            </a:r>
            <a:r>
              <a:rPr lang="en-ID" sz="1500" dirty="0">
                <a:latin typeface="Source Sans Pro" panose="020B0503030403020204" pitchFamily="34" charset="0"/>
              </a:rPr>
              <a:t> id </a:t>
            </a:r>
            <a:r>
              <a:rPr lang="en-ID" sz="1500" dirty="0" err="1">
                <a:latin typeface="Source Sans Pro" panose="020B0503030403020204" pitchFamily="34" charset="0"/>
              </a:rPr>
              <a:t>est</a:t>
            </a:r>
            <a:r>
              <a:rPr lang="en-ID" sz="1500" dirty="0">
                <a:latin typeface="Source Sans Pro" panose="020B0503030403020204" pitchFamily="34" charset="0"/>
              </a:rPr>
              <a:t> </a:t>
            </a:r>
            <a:r>
              <a:rPr lang="en-ID" sz="1500" dirty="0" err="1">
                <a:latin typeface="Source Sans Pro" panose="020B0503030403020204" pitchFamily="34" charset="0"/>
              </a:rPr>
              <a:t>laborum</a:t>
            </a:r>
            <a:r>
              <a:rPr lang="en-ID" sz="1500" dirty="0">
                <a:latin typeface="Source Sans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1236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</TotalTime>
  <Words>3430</Words>
  <Application>Microsoft Office PowerPoint</Application>
  <PresentationFormat>Custom</PresentationFormat>
  <Paragraphs>194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Baginda Script</vt:lpstr>
      <vt:lpstr>Calibri</vt:lpstr>
      <vt:lpstr>Oswald Regular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excel r.florendia</dc:creator>
  <cp:lastModifiedBy>excel r.florendia</cp:lastModifiedBy>
  <cp:revision>1</cp:revision>
  <dcterms:created xsi:type="dcterms:W3CDTF">2019-05-07T15:56:35Z</dcterms:created>
  <dcterms:modified xsi:type="dcterms:W3CDTF">2019-05-11T15:20:46Z</dcterms:modified>
</cp:coreProperties>
</file>